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7.xml" ContentType="application/vnd.openxmlformats-officedocument.theme+xml"/>
  <Override PartName="/ppt/slideLayouts/slideLayout71.xml" ContentType="application/vnd.openxmlformats-officedocument.presentationml.slideLayout+xml"/>
  <Override PartName="/ppt/theme/theme8.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9.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10.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1.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2.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3.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4.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5.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6.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7.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8.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9.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20.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21.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22.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3.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4.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25.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6.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27.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28.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29.xml" ContentType="application/vnd.openxmlformats-officedocument.theme+xml"/>
  <Override PartName="/ppt/slideLayouts/slideLayout285.xml" ContentType="application/vnd.openxmlformats-officedocument.presentationml.slideLayout+xml"/>
  <Override PartName="/ppt/theme/theme30.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31.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32.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33.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34.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5.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6.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7.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8.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9.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40.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41.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42.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43.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44.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45.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6.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7.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8.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9.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50.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theme/theme51.xml" ContentType="application/vnd.openxmlformats-officedocument.theme+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theme/theme52.xml" ContentType="application/vnd.openxmlformats-officedocument.theme+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53.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4.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55.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56.xml" ContentType="application/vnd.openxmlformats-officedocument.theme+xml"/>
  <Override PartName="/ppt/slideLayouts/slideLayout551.xml" ContentType="application/vnd.openxmlformats-officedocument.presentationml.slideLayout+xml"/>
  <Override PartName="/ppt/theme/theme57.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8.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9.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60.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61.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62.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63.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theme/theme64.xml" ContentType="application/vnd.openxmlformats-officedocument.theme+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theme/theme65.xml" ContentType="application/vnd.openxmlformats-officedocument.theme+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6.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67.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68.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69.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70.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71.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72.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theme/theme73.xml" ContentType="application/vnd.openxmlformats-officedocument.theme+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theme/theme74.xml" ContentType="application/vnd.openxmlformats-officedocument.theme+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5.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theme/theme76.xml" ContentType="application/vnd.openxmlformats-officedocument.theme+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77.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8.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9.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80.xml" ContentType="application/vnd.openxmlformats-officedocument.theme+xml"/>
  <Override PartName="/ppt/theme/themeOverride1.xml" ContentType="application/vnd.openxmlformats-officedocument.themeOverrid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81.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82.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theme/theme83.xml" ContentType="application/vnd.openxmlformats-officedocument.theme+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theme/theme84.xml" ContentType="application/vnd.openxmlformats-officedocument.theme+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theme/theme85.xml" ContentType="application/vnd.openxmlformats-officedocument.theme+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86.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7.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8.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9.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90.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91.xml" ContentType="application/vnd.openxmlformats-officedocument.theme+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92.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theme/theme93.xml" ContentType="application/vnd.openxmlformats-officedocument.theme+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94.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95.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96.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97.xml" ContentType="application/vnd.openxmlformats-officedocument.theme+xml"/>
  <Override PartName="/ppt/slideLayouts/slideLayout987.xml" ContentType="application/vnd.openxmlformats-officedocument.presentationml.slideLayout+xml"/>
  <Override PartName="/ppt/theme/theme98.xml" ContentType="application/vnd.openxmlformats-officedocument.theme+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theme/theme99.xml" ContentType="application/vnd.openxmlformats-officedocument.theme+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theme/theme100.xml" ContentType="application/vnd.openxmlformats-officedocument.theme+xml"/>
  <Override PartName="/ppt/theme/theme101.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1.xml" ContentType="application/vnd.openxmlformats-officedocument.presentationml.tags+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heme/themeOverride4.xml" ContentType="application/vnd.openxmlformats-officedocument.themeOverr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theme/themeOverride5.xml" ContentType="application/vnd.openxmlformats-officedocument.themeOverr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heme/themeOverride6.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3" r:id="rId1"/>
    <p:sldMasterId id="2147483680" r:id="rId2"/>
    <p:sldMasterId id="2147484178" r:id="rId3"/>
    <p:sldMasterId id="2147484621" r:id="rId4"/>
    <p:sldMasterId id="2147484634" r:id="rId5"/>
    <p:sldMasterId id="2147484646" r:id="rId6"/>
    <p:sldMasterId id="2147484659" r:id="rId7"/>
    <p:sldMasterId id="2147484671" r:id="rId8"/>
    <p:sldMasterId id="2147484685" r:id="rId9"/>
    <p:sldMasterId id="2147484697" r:id="rId10"/>
    <p:sldMasterId id="2147484709" r:id="rId11"/>
    <p:sldMasterId id="2147485220" r:id="rId12"/>
    <p:sldMasterId id="2147485232" r:id="rId13"/>
    <p:sldMasterId id="2147485236" r:id="rId14"/>
    <p:sldMasterId id="2147485248" r:id="rId15"/>
    <p:sldMasterId id="2147485260" r:id="rId16"/>
    <p:sldMasterId id="2147485271" r:id="rId17"/>
    <p:sldMasterId id="2147485283" r:id="rId18"/>
    <p:sldMasterId id="2147485295" r:id="rId19"/>
    <p:sldMasterId id="2147485307" r:id="rId20"/>
    <p:sldMasterId id="2147485319" r:id="rId21"/>
    <p:sldMasterId id="2147485331" r:id="rId22"/>
    <p:sldMasterId id="2147485811" r:id="rId23"/>
    <p:sldMasterId id="2147485823" r:id="rId24"/>
    <p:sldMasterId id="2147485835" r:id="rId25"/>
    <p:sldMasterId id="2147485839" r:id="rId26"/>
    <p:sldMasterId id="2147485851" r:id="rId27"/>
    <p:sldMasterId id="2147485863" r:id="rId28"/>
    <p:sldMasterId id="2147485875" r:id="rId29"/>
    <p:sldMasterId id="2147485889" r:id="rId30"/>
    <p:sldMasterId id="2147485891" r:id="rId31"/>
    <p:sldMasterId id="2147485894" r:id="rId32"/>
    <p:sldMasterId id="2147485906" r:id="rId33"/>
    <p:sldMasterId id="2147485918" r:id="rId34"/>
    <p:sldMasterId id="2147485930" r:id="rId35"/>
    <p:sldMasterId id="2147485942" r:id="rId36"/>
    <p:sldMasterId id="2147485954" r:id="rId37"/>
    <p:sldMasterId id="2147485957" r:id="rId38"/>
    <p:sldMasterId id="2147485969" r:id="rId39"/>
    <p:sldMasterId id="2147485981" r:id="rId40"/>
    <p:sldMasterId id="2147485993" r:id="rId41"/>
    <p:sldMasterId id="2147486005" r:id="rId42"/>
    <p:sldMasterId id="2147486017" r:id="rId43"/>
    <p:sldMasterId id="2147486029" r:id="rId44"/>
    <p:sldMasterId id="2147486033" r:id="rId45"/>
    <p:sldMasterId id="2147486919" r:id="rId46"/>
    <p:sldMasterId id="2147489619" r:id="rId47"/>
    <p:sldMasterId id="2147490549" r:id="rId48"/>
    <p:sldMasterId id="2147490561" r:id="rId49"/>
    <p:sldMasterId id="2147490574" r:id="rId50"/>
    <p:sldMasterId id="2147493445" r:id="rId51"/>
    <p:sldMasterId id="2147494489" r:id="rId52"/>
    <p:sldMasterId id="2147494501" r:id="rId53"/>
    <p:sldMasterId id="2147494514" r:id="rId54"/>
    <p:sldMasterId id="2147494526" r:id="rId55"/>
    <p:sldMasterId id="2147494538" r:id="rId56"/>
    <p:sldMasterId id="2147494563" r:id="rId57"/>
    <p:sldMasterId id="2147494577" r:id="rId58"/>
    <p:sldMasterId id="2147494589" r:id="rId59"/>
    <p:sldMasterId id="2147494601" r:id="rId60"/>
    <p:sldMasterId id="2147494613" r:id="rId61"/>
    <p:sldMasterId id="2147494625" r:id="rId62"/>
    <p:sldMasterId id="2147494637" r:id="rId63"/>
    <p:sldMasterId id="2147494661" r:id="rId64"/>
    <p:sldMasterId id="2147494673" r:id="rId65"/>
    <p:sldMasterId id="2147494685" r:id="rId66"/>
    <p:sldMasterId id="2147494697" r:id="rId67"/>
    <p:sldMasterId id="2147494709" r:id="rId68"/>
    <p:sldMasterId id="2147494721" r:id="rId69"/>
    <p:sldMasterId id="2147494744" r:id="rId70"/>
    <p:sldMasterId id="2147494756" r:id="rId71"/>
    <p:sldMasterId id="2147494768" r:id="rId72"/>
    <p:sldMasterId id="2147494780" r:id="rId73"/>
    <p:sldMasterId id="2147494784" r:id="rId74"/>
    <p:sldMasterId id="2147494796" r:id="rId75"/>
    <p:sldMasterId id="2147494808" r:id="rId76"/>
    <p:sldMasterId id="2147494821" r:id="rId77"/>
    <p:sldMasterId id="2147494835" r:id="rId78"/>
    <p:sldMasterId id="2147494847" r:id="rId79"/>
    <p:sldMasterId id="2147494860" r:id="rId80"/>
    <p:sldMasterId id="2147494872" r:id="rId81"/>
    <p:sldMasterId id="2147494884" r:id="rId82"/>
    <p:sldMasterId id="2147494896" r:id="rId83"/>
    <p:sldMasterId id="2147494908" r:id="rId84"/>
    <p:sldMasterId id="2147494920" r:id="rId85"/>
    <p:sldMasterId id="2147494932" r:id="rId86"/>
    <p:sldMasterId id="2147494943" r:id="rId87"/>
    <p:sldMasterId id="2147494955" r:id="rId88"/>
    <p:sldMasterId id="2147494967" r:id="rId89"/>
    <p:sldMasterId id="2147494979" r:id="rId90"/>
    <p:sldMasterId id="2147494991" r:id="rId91"/>
    <p:sldMasterId id="2147495003" r:id="rId92"/>
    <p:sldMasterId id="2147495015" r:id="rId93"/>
    <p:sldMasterId id="2147495027" r:id="rId94"/>
    <p:sldMasterId id="2147495039" r:id="rId95"/>
    <p:sldMasterId id="2147495051" r:id="rId96"/>
    <p:sldMasterId id="2147495063" r:id="rId97"/>
    <p:sldMasterId id="2147495075" r:id="rId98"/>
    <p:sldMasterId id="2147495077" r:id="rId99"/>
    <p:sldMasterId id="2147495089" r:id="rId100"/>
  </p:sldMasterIdLst>
  <p:notesMasterIdLst>
    <p:notesMasterId r:id="rId515"/>
  </p:notesMasterIdLst>
  <p:sldIdLst>
    <p:sldId id="1428" r:id="rId101"/>
    <p:sldId id="706" r:id="rId102"/>
    <p:sldId id="707" r:id="rId103"/>
    <p:sldId id="708" r:id="rId104"/>
    <p:sldId id="709" r:id="rId105"/>
    <p:sldId id="710" r:id="rId106"/>
    <p:sldId id="711" r:id="rId107"/>
    <p:sldId id="712" r:id="rId108"/>
    <p:sldId id="713" r:id="rId109"/>
    <p:sldId id="714" r:id="rId110"/>
    <p:sldId id="715" r:id="rId111"/>
    <p:sldId id="752" r:id="rId112"/>
    <p:sldId id="753" r:id="rId113"/>
    <p:sldId id="773" r:id="rId114"/>
    <p:sldId id="755" r:id="rId115"/>
    <p:sldId id="756" r:id="rId116"/>
    <p:sldId id="716" r:id="rId117"/>
    <p:sldId id="757" r:id="rId118"/>
    <p:sldId id="758" r:id="rId119"/>
    <p:sldId id="717" r:id="rId120"/>
    <p:sldId id="352" r:id="rId121"/>
    <p:sldId id="353" r:id="rId122"/>
    <p:sldId id="354" r:id="rId123"/>
    <p:sldId id="355" r:id="rId124"/>
    <p:sldId id="356" r:id="rId125"/>
    <p:sldId id="357" r:id="rId126"/>
    <p:sldId id="358" r:id="rId127"/>
    <p:sldId id="359" r:id="rId128"/>
    <p:sldId id="878" r:id="rId129"/>
    <p:sldId id="611" r:id="rId130"/>
    <p:sldId id="612" r:id="rId131"/>
    <p:sldId id="613" r:id="rId132"/>
    <p:sldId id="614" r:id="rId133"/>
    <p:sldId id="615" r:id="rId134"/>
    <p:sldId id="616" r:id="rId135"/>
    <p:sldId id="617" r:id="rId136"/>
    <p:sldId id="618" r:id="rId137"/>
    <p:sldId id="619" r:id="rId138"/>
    <p:sldId id="620" r:id="rId139"/>
    <p:sldId id="621" r:id="rId140"/>
    <p:sldId id="622" r:id="rId141"/>
    <p:sldId id="623" r:id="rId142"/>
    <p:sldId id="624" r:id="rId143"/>
    <p:sldId id="625" r:id="rId144"/>
    <p:sldId id="876" r:id="rId145"/>
    <p:sldId id="774" r:id="rId146"/>
    <p:sldId id="775" r:id="rId147"/>
    <p:sldId id="776" r:id="rId148"/>
    <p:sldId id="777" r:id="rId149"/>
    <p:sldId id="778" r:id="rId150"/>
    <p:sldId id="779" r:id="rId151"/>
    <p:sldId id="780" r:id="rId152"/>
    <p:sldId id="781" r:id="rId153"/>
    <p:sldId id="782" r:id="rId154"/>
    <p:sldId id="783" r:id="rId155"/>
    <p:sldId id="784" r:id="rId156"/>
    <p:sldId id="785" r:id="rId157"/>
    <p:sldId id="786" r:id="rId158"/>
    <p:sldId id="787" r:id="rId159"/>
    <p:sldId id="788" r:id="rId160"/>
    <p:sldId id="879" r:id="rId161"/>
    <p:sldId id="790" r:id="rId162"/>
    <p:sldId id="791" r:id="rId163"/>
    <p:sldId id="881" r:id="rId164"/>
    <p:sldId id="793" r:id="rId165"/>
    <p:sldId id="794" r:id="rId166"/>
    <p:sldId id="855" r:id="rId167"/>
    <p:sldId id="856" r:id="rId168"/>
    <p:sldId id="857" r:id="rId169"/>
    <p:sldId id="858" r:id="rId170"/>
    <p:sldId id="859" r:id="rId171"/>
    <p:sldId id="860" r:id="rId172"/>
    <p:sldId id="861" r:id="rId173"/>
    <p:sldId id="862" r:id="rId174"/>
    <p:sldId id="863" r:id="rId175"/>
    <p:sldId id="864" r:id="rId176"/>
    <p:sldId id="865" r:id="rId177"/>
    <p:sldId id="866" r:id="rId178"/>
    <p:sldId id="867" r:id="rId179"/>
    <p:sldId id="868" r:id="rId180"/>
    <p:sldId id="869" r:id="rId181"/>
    <p:sldId id="870" r:id="rId182"/>
    <p:sldId id="871" r:id="rId183"/>
    <p:sldId id="872" r:id="rId184"/>
    <p:sldId id="873" r:id="rId185"/>
    <p:sldId id="874" r:id="rId186"/>
    <p:sldId id="875" r:id="rId187"/>
    <p:sldId id="795" r:id="rId188"/>
    <p:sldId id="348" r:id="rId189"/>
    <p:sldId id="349" r:id="rId190"/>
    <p:sldId id="796" r:id="rId191"/>
    <p:sldId id="1430" r:id="rId192"/>
    <p:sldId id="798" r:id="rId193"/>
    <p:sldId id="4710" r:id="rId194"/>
    <p:sldId id="770" r:id="rId195"/>
    <p:sldId id="369" r:id="rId196"/>
    <p:sldId id="370" r:id="rId197"/>
    <p:sldId id="371" r:id="rId198"/>
    <p:sldId id="372" r:id="rId199"/>
    <p:sldId id="373" r:id="rId200"/>
    <p:sldId id="374" r:id="rId201"/>
    <p:sldId id="375" r:id="rId202"/>
    <p:sldId id="376" r:id="rId203"/>
    <p:sldId id="799" r:id="rId204"/>
    <p:sldId id="800" r:id="rId205"/>
    <p:sldId id="627" r:id="rId206"/>
    <p:sldId id="628" r:id="rId207"/>
    <p:sldId id="380" r:id="rId208"/>
    <p:sldId id="880" r:id="rId209"/>
    <p:sldId id="1429" r:id="rId210"/>
    <p:sldId id="801" r:id="rId211"/>
    <p:sldId id="802" r:id="rId212"/>
    <p:sldId id="385" r:id="rId213"/>
    <p:sldId id="386" r:id="rId214"/>
    <p:sldId id="387" r:id="rId215"/>
    <p:sldId id="805" r:id="rId216"/>
    <p:sldId id="806" r:id="rId217"/>
    <p:sldId id="803" r:id="rId218"/>
    <p:sldId id="804" r:id="rId219"/>
    <p:sldId id="771" r:id="rId220"/>
    <p:sldId id="877" r:id="rId221"/>
    <p:sldId id="392" r:id="rId222"/>
    <p:sldId id="393" r:id="rId223"/>
    <p:sldId id="394" r:id="rId224"/>
    <p:sldId id="395" r:id="rId225"/>
    <p:sldId id="396" r:id="rId226"/>
    <p:sldId id="397" r:id="rId227"/>
    <p:sldId id="398" r:id="rId228"/>
    <p:sldId id="399" r:id="rId229"/>
    <p:sldId id="807" r:id="rId230"/>
    <p:sldId id="343" r:id="rId231"/>
    <p:sldId id="332" r:id="rId232"/>
    <p:sldId id="333" r:id="rId233"/>
    <p:sldId id="401" r:id="rId234"/>
    <p:sldId id="402" r:id="rId235"/>
    <p:sldId id="403" r:id="rId236"/>
    <p:sldId id="404" r:id="rId237"/>
    <p:sldId id="405" r:id="rId238"/>
    <p:sldId id="406" r:id="rId239"/>
    <p:sldId id="772" r:id="rId240"/>
    <p:sldId id="408" r:id="rId241"/>
    <p:sldId id="409" r:id="rId242"/>
    <p:sldId id="410" r:id="rId243"/>
    <p:sldId id="411" r:id="rId244"/>
    <p:sldId id="412" r:id="rId245"/>
    <p:sldId id="413" r:id="rId246"/>
    <p:sldId id="414" r:id="rId247"/>
    <p:sldId id="812" r:id="rId248"/>
    <p:sldId id="416" r:id="rId249"/>
    <p:sldId id="808" r:id="rId250"/>
    <p:sldId id="809" r:id="rId251"/>
    <p:sldId id="810" r:id="rId252"/>
    <p:sldId id="811" r:id="rId253"/>
    <p:sldId id="643" r:id="rId254"/>
    <p:sldId id="644" r:id="rId255"/>
    <p:sldId id="4711" r:id="rId256"/>
    <p:sldId id="718" r:id="rId257"/>
    <p:sldId id="647" r:id="rId258"/>
    <p:sldId id="648" r:id="rId259"/>
    <p:sldId id="649" r:id="rId260"/>
    <p:sldId id="813" r:id="rId261"/>
    <p:sldId id="1431" r:id="rId262"/>
    <p:sldId id="652" r:id="rId263"/>
    <p:sldId id="653" r:id="rId264"/>
    <p:sldId id="654" r:id="rId265"/>
    <p:sldId id="655" r:id="rId266"/>
    <p:sldId id="814" r:id="rId267"/>
    <p:sldId id="815" r:id="rId268"/>
    <p:sldId id="659" r:id="rId269"/>
    <p:sldId id="660" r:id="rId270"/>
    <p:sldId id="419" r:id="rId271"/>
    <p:sldId id="816" r:id="rId272"/>
    <p:sldId id="817" r:id="rId273"/>
    <p:sldId id="818" r:id="rId274"/>
    <p:sldId id="819" r:id="rId275"/>
    <p:sldId id="421" r:id="rId276"/>
    <p:sldId id="422" r:id="rId277"/>
    <p:sldId id="423" r:id="rId278"/>
    <p:sldId id="424" r:id="rId279"/>
    <p:sldId id="425" r:id="rId280"/>
    <p:sldId id="426" r:id="rId281"/>
    <p:sldId id="605" r:id="rId282"/>
    <p:sldId id="606" r:id="rId283"/>
    <p:sldId id="694" r:id="rId284"/>
    <p:sldId id="427" r:id="rId285"/>
    <p:sldId id="428" r:id="rId286"/>
    <p:sldId id="429" r:id="rId287"/>
    <p:sldId id="430" r:id="rId288"/>
    <p:sldId id="431" r:id="rId289"/>
    <p:sldId id="432" r:id="rId290"/>
    <p:sldId id="433" r:id="rId291"/>
    <p:sldId id="434" r:id="rId292"/>
    <p:sldId id="435" r:id="rId293"/>
    <p:sldId id="436" r:id="rId294"/>
    <p:sldId id="437" r:id="rId295"/>
    <p:sldId id="438" r:id="rId296"/>
    <p:sldId id="439" r:id="rId297"/>
    <p:sldId id="440" r:id="rId298"/>
    <p:sldId id="441" r:id="rId299"/>
    <p:sldId id="442" r:id="rId300"/>
    <p:sldId id="443" r:id="rId301"/>
    <p:sldId id="444" r:id="rId302"/>
    <p:sldId id="445" r:id="rId303"/>
    <p:sldId id="446" r:id="rId304"/>
    <p:sldId id="447" r:id="rId305"/>
    <p:sldId id="448" r:id="rId306"/>
    <p:sldId id="449" r:id="rId307"/>
    <p:sldId id="450" r:id="rId308"/>
    <p:sldId id="451" r:id="rId309"/>
    <p:sldId id="452" r:id="rId310"/>
    <p:sldId id="453" r:id="rId311"/>
    <p:sldId id="454" r:id="rId312"/>
    <p:sldId id="455" r:id="rId313"/>
    <p:sldId id="456" r:id="rId314"/>
    <p:sldId id="457" r:id="rId315"/>
    <p:sldId id="458" r:id="rId316"/>
    <p:sldId id="459" r:id="rId317"/>
    <p:sldId id="460" r:id="rId318"/>
    <p:sldId id="461" r:id="rId319"/>
    <p:sldId id="462" r:id="rId320"/>
    <p:sldId id="463" r:id="rId321"/>
    <p:sldId id="464" r:id="rId322"/>
    <p:sldId id="465" r:id="rId323"/>
    <p:sldId id="466" r:id="rId324"/>
    <p:sldId id="820" r:id="rId325"/>
    <p:sldId id="696" r:id="rId326"/>
    <p:sldId id="697" r:id="rId327"/>
    <p:sldId id="821" r:id="rId328"/>
    <p:sldId id="699" r:id="rId329"/>
    <p:sldId id="700" r:id="rId330"/>
    <p:sldId id="701" r:id="rId331"/>
    <p:sldId id="702" r:id="rId332"/>
    <p:sldId id="703" r:id="rId333"/>
    <p:sldId id="704" r:id="rId334"/>
    <p:sldId id="822" r:id="rId335"/>
    <p:sldId id="485" r:id="rId336"/>
    <p:sldId id="484" r:id="rId337"/>
    <p:sldId id="486" r:id="rId338"/>
    <p:sldId id="665" r:id="rId339"/>
    <p:sldId id="478" r:id="rId340"/>
    <p:sldId id="479" r:id="rId341"/>
    <p:sldId id="480" r:id="rId342"/>
    <p:sldId id="481" r:id="rId343"/>
    <p:sldId id="482" r:id="rId344"/>
    <p:sldId id="483" r:id="rId345"/>
    <p:sldId id="487" r:id="rId346"/>
    <p:sldId id="488" r:id="rId347"/>
    <p:sldId id="489" r:id="rId348"/>
    <p:sldId id="490" r:id="rId349"/>
    <p:sldId id="491" r:id="rId350"/>
    <p:sldId id="492" r:id="rId351"/>
    <p:sldId id="493" r:id="rId352"/>
    <p:sldId id="494" r:id="rId353"/>
    <p:sldId id="495" r:id="rId354"/>
    <p:sldId id="496" r:id="rId355"/>
    <p:sldId id="497" r:id="rId356"/>
    <p:sldId id="498" r:id="rId357"/>
    <p:sldId id="499" r:id="rId358"/>
    <p:sldId id="500" r:id="rId359"/>
    <p:sldId id="501" r:id="rId360"/>
    <p:sldId id="502" r:id="rId361"/>
    <p:sldId id="503" r:id="rId362"/>
    <p:sldId id="504" r:id="rId363"/>
    <p:sldId id="505" r:id="rId364"/>
    <p:sldId id="506" r:id="rId365"/>
    <p:sldId id="507" r:id="rId366"/>
    <p:sldId id="508" r:id="rId367"/>
    <p:sldId id="509" r:id="rId368"/>
    <p:sldId id="511" r:id="rId369"/>
    <p:sldId id="512" r:id="rId370"/>
    <p:sldId id="513" r:id="rId371"/>
    <p:sldId id="514" r:id="rId372"/>
    <p:sldId id="825" r:id="rId373"/>
    <p:sldId id="823" r:id="rId374"/>
    <p:sldId id="824" r:id="rId375"/>
    <p:sldId id="518" r:id="rId376"/>
    <p:sldId id="519" r:id="rId377"/>
    <p:sldId id="520" r:id="rId378"/>
    <p:sldId id="521" r:id="rId379"/>
    <p:sldId id="522" r:id="rId380"/>
    <p:sldId id="523" r:id="rId381"/>
    <p:sldId id="524" r:id="rId382"/>
    <p:sldId id="525" r:id="rId383"/>
    <p:sldId id="526" r:id="rId384"/>
    <p:sldId id="527" r:id="rId385"/>
    <p:sldId id="528" r:id="rId386"/>
    <p:sldId id="529" r:id="rId387"/>
    <p:sldId id="530" r:id="rId388"/>
    <p:sldId id="531" r:id="rId389"/>
    <p:sldId id="532" r:id="rId390"/>
    <p:sldId id="533" r:id="rId391"/>
    <p:sldId id="534" r:id="rId392"/>
    <p:sldId id="535" r:id="rId393"/>
    <p:sldId id="536" r:id="rId394"/>
    <p:sldId id="826" r:id="rId395"/>
    <p:sldId id="827" r:id="rId396"/>
    <p:sldId id="539" r:id="rId397"/>
    <p:sldId id="540" r:id="rId398"/>
    <p:sldId id="542" r:id="rId399"/>
    <p:sldId id="543" r:id="rId400"/>
    <p:sldId id="544" r:id="rId401"/>
    <p:sldId id="545" r:id="rId402"/>
    <p:sldId id="546" r:id="rId403"/>
    <p:sldId id="547" r:id="rId404"/>
    <p:sldId id="548" r:id="rId405"/>
    <p:sldId id="549" r:id="rId406"/>
    <p:sldId id="550" r:id="rId407"/>
    <p:sldId id="551" r:id="rId408"/>
    <p:sldId id="552" r:id="rId409"/>
    <p:sldId id="553" r:id="rId410"/>
    <p:sldId id="554" r:id="rId411"/>
    <p:sldId id="555" r:id="rId412"/>
    <p:sldId id="556" r:id="rId413"/>
    <p:sldId id="557" r:id="rId414"/>
    <p:sldId id="558" r:id="rId415"/>
    <p:sldId id="559" r:id="rId416"/>
    <p:sldId id="560" r:id="rId417"/>
    <p:sldId id="561" r:id="rId418"/>
    <p:sldId id="562" r:id="rId419"/>
    <p:sldId id="563" r:id="rId420"/>
    <p:sldId id="564" r:id="rId421"/>
    <p:sldId id="565" r:id="rId422"/>
    <p:sldId id="566" r:id="rId423"/>
    <p:sldId id="567" r:id="rId424"/>
    <p:sldId id="568" r:id="rId425"/>
    <p:sldId id="828" r:id="rId426"/>
    <p:sldId id="829" r:id="rId427"/>
    <p:sldId id="830" r:id="rId428"/>
    <p:sldId id="571" r:id="rId429"/>
    <p:sldId id="572" r:id="rId430"/>
    <p:sldId id="573" r:id="rId431"/>
    <p:sldId id="574" r:id="rId432"/>
    <p:sldId id="575" r:id="rId433"/>
    <p:sldId id="576" r:id="rId434"/>
    <p:sldId id="577" r:id="rId435"/>
    <p:sldId id="578" r:id="rId436"/>
    <p:sldId id="579" r:id="rId437"/>
    <p:sldId id="580" r:id="rId438"/>
    <p:sldId id="581" r:id="rId439"/>
    <p:sldId id="582" r:id="rId440"/>
    <p:sldId id="583" r:id="rId441"/>
    <p:sldId id="584" r:id="rId442"/>
    <p:sldId id="585" r:id="rId443"/>
    <p:sldId id="586" r:id="rId444"/>
    <p:sldId id="587" r:id="rId445"/>
    <p:sldId id="588" r:id="rId446"/>
    <p:sldId id="589" r:id="rId447"/>
    <p:sldId id="590" r:id="rId448"/>
    <p:sldId id="591" r:id="rId449"/>
    <p:sldId id="593" r:id="rId450"/>
    <p:sldId id="594" r:id="rId451"/>
    <p:sldId id="595" r:id="rId452"/>
    <p:sldId id="596" r:id="rId453"/>
    <p:sldId id="597" r:id="rId454"/>
    <p:sldId id="598" r:id="rId455"/>
    <p:sldId id="599" r:id="rId456"/>
    <p:sldId id="600" r:id="rId457"/>
    <p:sldId id="601" r:id="rId458"/>
    <p:sldId id="602" r:id="rId459"/>
    <p:sldId id="767" r:id="rId460"/>
    <p:sldId id="831" r:id="rId461"/>
    <p:sldId id="832" r:id="rId462"/>
    <p:sldId id="833" r:id="rId463"/>
    <p:sldId id="834" r:id="rId464"/>
    <p:sldId id="769" r:id="rId465"/>
    <p:sldId id="604" r:id="rId466"/>
    <p:sldId id="835" r:id="rId467"/>
    <p:sldId id="836" r:id="rId468"/>
    <p:sldId id="837" r:id="rId469"/>
    <p:sldId id="682" r:id="rId470"/>
    <p:sldId id="838" r:id="rId471"/>
    <p:sldId id="839" r:id="rId472"/>
    <p:sldId id="840" r:id="rId473"/>
    <p:sldId id="685" r:id="rId474"/>
    <p:sldId id="841" r:id="rId475"/>
    <p:sldId id="842" r:id="rId476"/>
    <p:sldId id="674" r:id="rId477"/>
    <p:sldId id="675" r:id="rId478"/>
    <p:sldId id="676" r:id="rId479"/>
    <p:sldId id="677" r:id="rId480"/>
    <p:sldId id="678" r:id="rId481"/>
    <p:sldId id="843" r:id="rId482"/>
    <p:sldId id="844" r:id="rId483"/>
    <p:sldId id="687" r:id="rId484"/>
    <p:sldId id="689" r:id="rId485"/>
    <p:sldId id="690" r:id="rId486"/>
    <p:sldId id="691" r:id="rId487"/>
    <p:sldId id="845" r:id="rId488"/>
    <p:sldId id="846" r:id="rId489"/>
    <p:sldId id="847" r:id="rId490"/>
    <p:sldId id="693" r:id="rId491"/>
    <p:sldId id="629" r:id="rId492"/>
    <p:sldId id="630" r:id="rId493"/>
    <p:sldId id="285" r:id="rId494"/>
    <p:sldId id="346" r:id="rId495"/>
    <p:sldId id="762" r:id="rId496"/>
    <p:sldId id="848" r:id="rId497"/>
    <p:sldId id="849" r:id="rId498"/>
    <p:sldId id="850" r:id="rId499"/>
    <p:sldId id="851" r:id="rId500"/>
    <p:sldId id="852" r:id="rId501"/>
    <p:sldId id="853" r:id="rId502"/>
    <p:sldId id="854" r:id="rId503"/>
    <p:sldId id="765" r:id="rId504"/>
    <p:sldId id="766" r:id="rId505"/>
    <p:sldId id="4712" r:id="rId506"/>
    <p:sldId id="2419" r:id="rId507"/>
    <p:sldId id="2422" r:id="rId508"/>
    <p:sldId id="2423" r:id="rId509"/>
    <p:sldId id="287" r:id="rId510"/>
    <p:sldId id="288" r:id="rId511"/>
    <p:sldId id="289" r:id="rId512"/>
    <p:sldId id="608" r:id="rId513"/>
    <p:sldId id="631" r:id="rId514"/>
  </p:sldIdLst>
  <p:sldSz cx="9144000" cy="6858000" type="screen4x3"/>
  <p:notesSz cx="6858000" cy="9144000"/>
  <p:defaultTextStyle>
    <a:defPPr>
      <a:defRPr lang="en-US"/>
    </a:defPPr>
    <a:lvl1pPr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1pPr>
    <a:lvl2pPr marL="4572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2pPr>
    <a:lvl3pPr marL="9144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3pPr>
    <a:lvl4pPr marL="13716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4pPr>
    <a:lvl5pPr marL="18288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FF02468C-F919-A942-B274-AFE7B27066C9}">
          <p14:sldIdLst>
            <p14:sldId id="1428"/>
            <p14:sldId id="706"/>
            <p14:sldId id="707"/>
            <p14:sldId id="708"/>
            <p14:sldId id="709"/>
            <p14:sldId id="710"/>
            <p14:sldId id="711"/>
            <p14:sldId id="712"/>
            <p14:sldId id="713"/>
            <p14:sldId id="714"/>
            <p14:sldId id="715"/>
            <p14:sldId id="752"/>
            <p14:sldId id="753"/>
            <p14:sldId id="773"/>
            <p14:sldId id="755"/>
            <p14:sldId id="756"/>
            <p14:sldId id="716"/>
            <p14:sldId id="757"/>
            <p14:sldId id="758"/>
            <p14:sldId id="717"/>
          </p14:sldIdLst>
        </p14:section>
        <p14:section name="Introduction" id="{D9D2D63A-45AF-DC47-8128-C5B8DCBE4BE4}">
          <p14:sldIdLst>
            <p14:sldId id="352"/>
            <p14:sldId id="353"/>
            <p14:sldId id="354"/>
            <p14:sldId id="355"/>
            <p14:sldId id="356"/>
            <p14:sldId id="357"/>
            <p14:sldId id="358"/>
            <p14:sldId id="359"/>
            <p14:sldId id="878"/>
            <p14:sldId id="611"/>
            <p14:sldId id="612"/>
            <p14:sldId id="613"/>
            <p14:sldId id="614"/>
            <p14:sldId id="615"/>
            <p14:sldId id="616"/>
            <p14:sldId id="617"/>
            <p14:sldId id="618"/>
            <p14:sldId id="619"/>
            <p14:sldId id="620"/>
            <p14:sldId id="621"/>
            <p14:sldId id="622"/>
            <p14:sldId id="623"/>
            <p14:sldId id="624"/>
            <p14:sldId id="625"/>
          </p14:sldIdLst>
        </p14:section>
        <p14:section name="Sermon" id="{771A15B2-73DD-EF4E-A9A5-927E881F0356}">
          <p14:sldIdLst>
            <p14:sldId id="876"/>
            <p14:sldId id="774"/>
            <p14:sldId id="775"/>
            <p14:sldId id="776"/>
            <p14:sldId id="777"/>
            <p14:sldId id="778"/>
            <p14:sldId id="779"/>
            <p14:sldId id="780"/>
            <p14:sldId id="781"/>
            <p14:sldId id="782"/>
            <p14:sldId id="783"/>
            <p14:sldId id="784"/>
            <p14:sldId id="785"/>
            <p14:sldId id="786"/>
            <p14:sldId id="787"/>
            <p14:sldId id="788"/>
            <p14:sldId id="879"/>
            <p14:sldId id="790"/>
            <p14:sldId id="791"/>
            <p14:sldId id="881"/>
            <p14:sldId id="793"/>
            <p14:sldId id="794"/>
            <p14:sldId id="855"/>
            <p14:sldId id="856"/>
            <p14:sldId id="857"/>
            <p14:sldId id="858"/>
            <p14:sldId id="859"/>
            <p14:sldId id="860"/>
            <p14:sldId id="861"/>
            <p14:sldId id="862"/>
            <p14:sldId id="863"/>
            <p14:sldId id="864"/>
            <p14:sldId id="865"/>
            <p14:sldId id="866"/>
            <p14:sldId id="867"/>
            <p14:sldId id="868"/>
            <p14:sldId id="869"/>
            <p14:sldId id="870"/>
            <p14:sldId id="871"/>
            <p14:sldId id="872"/>
            <p14:sldId id="873"/>
            <p14:sldId id="874"/>
            <p14:sldId id="875"/>
          </p14:sldIdLst>
        </p14:section>
        <p14:section name="Chapters" id="{BD6B4B46-9368-4044-9700-51B7776D9527}">
          <p14:sldIdLst>
            <p14:sldId id="795"/>
            <p14:sldId id="348"/>
            <p14:sldId id="349"/>
            <p14:sldId id="796"/>
            <p14:sldId id="1430"/>
            <p14:sldId id="798"/>
            <p14:sldId id="4710"/>
            <p14:sldId id="770"/>
            <p14:sldId id="369"/>
            <p14:sldId id="370"/>
            <p14:sldId id="371"/>
            <p14:sldId id="372"/>
            <p14:sldId id="373"/>
            <p14:sldId id="374"/>
            <p14:sldId id="375"/>
            <p14:sldId id="376"/>
            <p14:sldId id="799"/>
            <p14:sldId id="800"/>
            <p14:sldId id="627"/>
            <p14:sldId id="628"/>
            <p14:sldId id="380"/>
            <p14:sldId id="880"/>
            <p14:sldId id="1429"/>
            <p14:sldId id="801"/>
            <p14:sldId id="802"/>
            <p14:sldId id="385"/>
            <p14:sldId id="386"/>
            <p14:sldId id="387"/>
            <p14:sldId id="805"/>
            <p14:sldId id="806"/>
            <p14:sldId id="803"/>
            <p14:sldId id="804"/>
            <p14:sldId id="771"/>
            <p14:sldId id="877"/>
            <p14:sldId id="392"/>
            <p14:sldId id="393"/>
            <p14:sldId id="394"/>
            <p14:sldId id="395"/>
            <p14:sldId id="396"/>
            <p14:sldId id="397"/>
            <p14:sldId id="398"/>
            <p14:sldId id="399"/>
            <p14:sldId id="807"/>
            <p14:sldId id="343"/>
            <p14:sldId id="332"/>
            <p14:sldId id="333"/>
            <p14:sldId id="401"/>
            <p14:sldId id="402"/>
            <p14:sldId id="403"/>
            <p14:sldId id="404"/>
            <p14:sldId id="405"/>
            <p14:sldId id="406"/>
            <p14:sldId id="772"/>
            <p14:sldId id="408"/>
            <p14:sldId id="409"/>
            <p14:sldId id="410"/>
            <p14:sldId id="411"/>
            <p14:sldId id="412"/>
            <p14:sldId id="413"/>
            <p14:sldId id="414"/>
            <p14:sldId id="812"/>
            <p14:sldId id="416"/>
            <p14:sldId id="808"/>
            <p14:sldId id="809"/>
            <p14:sldId id="810"/>
            <p14:sldId id="811"/>
            <p14:sldId id="643"/>
            <p14:sldId id="644"/>
            <p14:sldId id="4711"/>
            <p14:sldId id="718"/>
            <p14:sldId id="647"/>
            <p14:sldId id="648"/>
            <p14:sldId id="649"/>
            <p14:sldId id="813"/>
            <p14:sldId id="1431"/>
            <p14:sldId id="652"/>
            <p14:sldId id="653"/>
            <p14:sldId id="654"/>
            <p14:sldId id="655"/>
            <p14:sldId id="814"/>
            <p14:sldId id="815"/>
            <p14:sldId id="659"/>
            <p14:sldId id="660"/>
            <p14:sldId id="419"/>
            <p14:sldId id="816"/>
            <p14:sldId id="817"/>
            <p14:sldId id="818"/>
            <p14:sldId id="819"/>
            <p14:sldId id="421"/>
            <p14:sldId id="422"/>
            <p14:sldId id="423"/>
            <p14:sldId id="424"/>
            <p14:sldId id="425"/>
            <p14:sldId id="426"/>
            <p14:sldId id="605"/>
            <p14:sldId id="606"/>
            <p14:sldId id="694"/>
            <p14:sldId id="427"/>
            <p14:sldId id="428"/>
            <p14:sldId id="429"/>
            <p14:sldId id="430"/>
            <p14:sldId id="431"/>
            <p14:sldId id="432"/>
            <p14:sldId id="433"/>
            <p14:sldId id="434"/>
            <p14:sldId id="435"/>
            <p14:sldId id="436"/>
            <p14:sldId id="437"/>
            <p14:sldId id="438"/>
            <p14:sldId id="439"/>
            <p14:sldId id="440"/>
            <p14:sldId id="441"/>
            <p14:sldId id="442"/>
            <p14:sldId id="443"/>
            <p14:sldId id="444"/>
            <p14:sldId id="445"/>
            <p14:sldId id="446"/>
            <p14:sldId id="447"/>
            <p14:sldId id="448"/>
            <p14:sldId id="449"/>
            <p14:sldId id="450"/>
            <p14:sldId id="451"/>
            <p14:sldId id="452"/>
            <p14:sldId id="453"/>
            <p14:sldId id="454"/>
            <p14:sldId id="455"/>
            <p14:sldId id="456"/>
            <p14:sldId id="457"/>
            <p14:sldId id="458"/>
            <p14:sldId id="459"/>
            <p14:sldId id="460"/>
            <p14:sldId id="461"/>
            <p14:sldId id="462"/>
            <p14:sldId id="463"/>
            <p14:sldId id="464"/>
            <p14:sldId id="465"/>
            <p14:sldId id="466"/>
            <p14:sldId id="820"/>
            <p14:sldId id="696"/>
            <p14:sldId id="697"/>
            <p14:sldId id="821"/>
            <p14:sldId id="699"/>
            <p14:sldId id="700"/>
            <p14:sldId id="701"/>
            <p14:sldId id="702"/>
            <p14:sldId id="703"/>
            <p14:sldId id="704"/>
            <p14:sldId id="822"/>
            <p14:sldId id="485"/>
            <p14:sldId id="484"/>
            <p14:sldId id="486"/>
            <p14:sldId id="665"/>
            <p14:sldId id="478"/>
            <p14:sldId id="479"/>
            <p14:sldId id="480"/>
            <p14:sldId id="481"/>
            <p14:sldId id="482"/>
            <p14:sldId id="483"/>
            <p14:sldId id="487"/>
            <p14:sldId id="488"/>
            <p14:sldId id="489"/>
            <p14:sldId id="490"/>
            <p14:sldId id="491"/>
            <p14:sldId id="492"/>
            <p14:sldId id="493"/>
            <p14:sldId id="494"/>
            <p14:sldId id="495"/>
            <p14:sldId id="496"/>
            <p14:sldId id="497"/>
            <p14:sldId id="498"/>
            <p14:sldId id="499"/>
            <p14:sldId id="500"/>
            <p14:sldId id="501"/>
            <p14:sldId id="502"/>
            <p14:sldId id="503"/>
            <p14:sldId id="504"/>
            <p14:sldId id="505"/>
            <p14:sldId id="506"/>
            <p14:sldId id="507"/>
            <p14:sldId id="508"/>
            <p14:sldId id="509"/>
            <p14:sldId id="511"/>
            <p14:sldId id="512"/>
            <p14:sldId id="513"/>
            <p14:sldId id="514"/>
            <p14:sldId id="825"/>
            <p14:sldId id="823"/>
            <p14:sldId id="824"/>
            <p14:sldId id="518"/>
            <p14:sldId id="519"/>
            <p14:sldId id="520"/>
            <p14:sldId id="521"/>
            <p14:sldId id="522"/>
            <p14:sldId id="523"/>
            <p14:sldId id="524"/>
            <p14:sldId id="525"/>
            <p14:sldId id="526"/>
            <p14:sldId id="527"/>
            <p14:sldId id="528"/>
            <p14:sldId id="529"/>
            <p14:sldId id="530"/>
            <p14:sldId id="531"/>
            <p14:sldId id="532"/>
            <p14:sldId id="533"/>
            <p14:sldId id="534"/>
            <p14:sldId id="535"/>
            <p14:sldId id="536"/>
            <p14:sldId id="826"/>
            <p14:sldId id="827"/>
            <p14:sldId id="539"/>
            <p14:sldId id="540"/>
            <p14:sldId id="542"/>
            <p14:sldId id="543"/>
            <p14:sldId id="544"/>
            <p14:sldId id="545"/>
            <p14:sldId id="546"/>
            <p14:sldId id="547"/>
            <p14:sldId id="548"/>
            <p14:sldId id="549"/>
            <p14:sldId id="550"/>
            <p14:sldId id="551"/>
            <p14:sldId id="552"/>
            <p14:sldId id="553"/>
            <p14:sldId id="554"/>
            <p14:sldId id="555"/>
            <p14:sldId id="556"/>
            <p14:sldId id="557"/>
            <p14:sldId id="558"/>
            <p14:sldId id="559"/>
            <p14:sldId id="560"/>
            <p14:sldId id="561"/>
            <p14:sldId id="562"/>
            <p14:sldId id="563"/>
            <p14:sldId id="564"/>
            <p14:sldId id="565"/>
            <p14:sldId id="566"/>
            <p14:sldId id="567"/>
            <p14:sldId id="568"/>
            <p14:sldId id="828"/>
            <p14:sldId id="829"/>
            <p14:sldId id="830"/>
            <p14:sldId id="571"/>
            <p14:sldId id="572"/>
            <p14:sldId id="573"/>
            <p14:sldId id="574"/>
            <p14:sldId id="575"/>
            <p14:sldId id="576"/>
            <p14:sldId id="577"/>
            <p14:sldId id="578"/>
            <p14:sldId id="579"/>
            <p14:sldId id="580"/>
            <p14:sldId id="581"/>
            <p14:sldId id="582"/>
            <p14:sldId id="583"/>
            <p14:sldId id="584"/>
            <p14:sldId id="585"/>
            <p14:sldId id="586"/>
            <p14:sldId id="587"/>
            <p14:sldId id="588"/>
            <p14:sldId id="589"/>
            <p14:sldId id="590"/>
            <p14:sldId id="591"/>
            <p14:sldId id="593"/>
            <p14:sldId id="594"/>
            <p14:sldId id="595"/>
            <p14:sldId id="596"/>
            <p14:sldId id="597"/>
            <p14:sldId id="598"/>
            <p14:sldId id="599"/>
            <p14:sldId id="600"/>
            <p14:sldId id="601"/>
            <p14:sldId id="602"/>
            <p14:sldId id="767"/>
            <p14:sldId id="831"/>
            <p14:sldId id="832"/>
            <p14:sldId id="833"/>
            <p14:sldId id="834"/>
            <p14:sldId id="769"/>
            <p14:sldId id="604"/>
            <p14:sldId id="835"/>
            <p14:sldId id="836"/>
            <p14:sldId id="837"/>
            <p14:sldId id="682"/>
            <p14:sldId id="838"/>
            <p14:sldId id="839"/>
            <p14:sldId id="840"/>
            <p14:sldId id="685"/>
            <p14:sldId id="841"/>
            <p14:sldId id="842"/>
            <p14:sldId id="674"/>
            <p14:sldId id="675"/>
            <p14:sldId id="676"/>
            <p14:sldId id="677"/>
            <p14:sldId id="678"/>
            <p14:sldId id="843"/>
            <p14:sldId id="844"/>
            <p14:sldId id="687"/>
            <p14:sldId id="689"/>
            <p14:sldId id="690"/>
            <p14:sldId id="691"/>
            <p14:sldId id="845"/>
            <p14:sldId id="846"/>
            <p14:sldId id="847"/>
            <p14:sldId id="693"/>
            <p14:sldId id="629"/>
            <p14:sldId id="630"/>
            <p14:sldId id="285"/>
            <p14:sldId id="346"/>
            <p14:sldId id="762"/>
          </p14:sldIdLst>
        </p14:section>
        <p14:section name="Conclusion" id="{A98C01CA-F8EA-1D45-8F39-7080A51F0ECA}">
          <p14:sldIdLst>
            <p14:sldId id="848"/>
            <p14:sldId id="849"/>
            <p14:sldId id="850"/>
            <p14:sldId id="851"/>
            <p14:sldId id="852"/>
            <p14:sldId id="853"/>
            <p14:sldId id="854"/>
            <p14:sldId id="765"/>
            <p14:sldId id="766"/>
          </p14:sldIdLst>
        </p14:section>
        <p14:section name="Supplements" id="{75FECF31-233B-1C4D-9F94-000D10C77CF1}">
          <p14:sldIdLst>
            <p14:sldId id="4712"/>
            <p14:sldId id="2419"/>
            <p14:sldId id="2422"/>
            <p14:sldId id="2423"/>
            <p14:sldId id="287"/>
            <p14:sldId id="288"/>
            <p14:sldId id="289"/>
            <p14:sldId id="608"/>
            <p14:sldId id="6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57A9E8"/>
    <a:srgbClr val="B8B4A9"/>
    <a:srgbClr val="0FC900"/>
    <a:srgbClr val="A4E4E5"/>
    <a:srgbClr val="FDCAE7"/>
    <a:srgbClr val="9EE2E9"/>
    <a:srgbClr val="A0F2B1"/>
    <a:srgbClr val="FEFF90"/>
    <a:srgbClr val="86808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4256"/>
    <p:restoredTop sz="60898" autoAdjust="0"/>
  </p:normalViewPr>
  <p:slideViewPr>
    <p:cSldViewPr>
      <p:cViewPr varScale="1">
        <p:scale>
          <a:sx n="89" d="100"/>
          <a:sy n="89" d="100"/>
        </p:scale>
        <p:origin x="184" y="280"/>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 r:id="rId5" collapse="1"/>
    </p:sldLst>
  </p:outlineViewPr>
  <p:notesTextViewPr>
    <p:cViewPr>
      <p:scale>
        <a:sx n="170" d="100"/>
        <a:sy n="170" d="100"/>
      </p:scale>
      <p:origin x="0" y="0"/>
    </p:cViewPr>
  </p:notesTextViewPr>
  <p:sorterViewPr>
    <p:cViewPr varScale="1">
      <p:scale>
        <a:sx n="1" d="1"/>
        <a:sy n="1" d="1"/>
      </p:scale>
      <p:origin x="0" y="5049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7.xml"/><Relationship Id="rId21" Type="http://schemas.openxmlformats.org/officeDocument/2006/relationships/slideMaster" Target="slideMasters/slideMaster21.xml"/><Relationship Id="rId324" Type="http://schemas.openxmlformats.org/officeDocument/2006/relationships/slide" Target="slides/slide224.xml"/><Relationship Id="rId170" Type="http://schemas.openxmlformats.org/officeDocument/2006/relationships/slide" Target="slides/slide70.xml"/><Relationship Id="rId226" Type="http://schemas.openxmlformats.org/officeDocument/2006/relationships/slide" Target="slides/slide126.xml"/><Relationship Id="rId433" Type="http://schemas.openxmlformats.org/officeDocument/2006/relationships/slide" Target="slides/slide333.xml"/><Relationship Id="rId268" Type="http://schemas.openxmlformats.org/officeDocument/2006/relationships/slide" Target="slides/slide168.xml"/><Relationship Id="rId475" Type="http://schemas.openxmlformats.org/officeDocument/2006/relationships/slide" Target="slides/slide375.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8.xml"/><Relationship Id="rId335" Type="http://schemas.openxmlformats.org/officeDocument/2006/relationships/slide" Target="slides/slide235.xml"/><Relationship Id="rId377" Type="http://schemas.openxmlformats.org/officeDocument/2006/relationships/slide" Target="slides/slide277.xml"/><Relationship Id="rId500" Type="http://schemas.openxmlformats.org/officeDocument/2006/relationships/slide" Target="slides/slide400.xml"/><Relationship Id="rId5" Type="http://schemas.openxmlformats.org/officeDocument/2006/relationships/slideMaster" Target="slideMasters/slideMaster5.xml"/><Relationship Id="rId181" Type="http://schemas.openxmlformats.org/officeDocument/2006/relationships/slide" Target="slides/slide81.xml"/><Relationship Id="rId237" Type="http://schemas.openxmlformats.org/officeDocument/2006/relationships/slide" Target="slides/slide137.xml"/><Relationship Id="rId402" Type="http://schemas.openxmlformats.org/officeDocument/2006/relationships/slide" Target="slides/slide302.xml"/><Relationship Id="rId279" Type="http://schemas.openxmlformats.org/officeDocument/2006/relationships/slide" Target="slides/slide179.xml"/><Relationship Id="rId444" Type="http://schemas.openxmlformats.org/officeDocument/2006/relationships/slide" Target="slides/slide344.xml"/><Relationship Id="rId486" Type="http://schemas.openxmlformats.org/officeDocument/2006/relationships/slide" Target="slides/slide386.xml"/><Relationship Id="rId43" Type="http://schemas.openxmlformats.org/officeDocument/2006/relationships/slideMaster" Target="slideMasters/slideMaster43.xml"/><Relationship Id="rId139" Type="http://schemas.openxmlformats.org/officeDocument/2006/relationships/slide" Target="slides/slide39.xml"/><Relationship Id="rId290" Type="http://schemas.openxmlformats.org/officeDocument/2006/relationships/slide" Target="slides/slide190.xml"/><Relationship Id="rId304" Type="http://schemas.openxmlformats.org/officeDocument/2006/relationships/slide" Target="slides/slide204.xml"/><Relationship Id="rId346" Type="http://schemas.openxmlformats.org/officeDocument/2006/relationships/slide" Target="slides/slide246.xml"/><Relationship Id="rId388" Type="http://schemas.openxmlformats.org/officeDocument/2006/relationships/slide" Target="slides/slide288.xml"/><Relationship Id="rId511" Type="http://schemas.openxmlformats.org/officeDocument/2006/relationships/slide" Target="slides/slide411.xml"/><Relationship Id="rId85" Type="http://schemas.openxmlformats.org/officeDocument/2006/relationships/slideMaster" Target="slideMasters/slideMaster85.xml"/><Relationship Id="rId150" Type="http://schemas.openxmlformats.org/officeDocument/2006/relationships/slide" Target="slides/slide50.xml"/><Relationship Id="rId192" Type="http://schemas.openxmlformats.org/officeDocument/2006/relationships/slide" Target="slides/slide92.xml"/><Relationship Id="rId206" Type="http://schemas.openxmlformats.org/officeDocument/2006/relationships/slide" Target="slides/slide106.xml"/><Relationship Id="rId413" Type="http://schemas.openxmlformats.org/officeDocument/2006/relationships/slide" Target="slides/slide313.xml"/><Relationship Id="rId248" Type="http://schemas.openxmlformats.org/officeDocument/2006/relationships/slide" Target="slides/slide148.xml"/><Relationship Id="rId455" Type="http://schemas.openxmlformats.org/officeDocument/2006/relationships/slide" Target="slides/slide355.xml"/><Relationship Id="rId497" Type="http://schemas.openxmlformats.org/officeDocument/2006/relationships/slide" Target="slides/slide397.xml"/><Relationship Id="rId12" Type="http://schemas.openxmlformats.org/officeDocument/2006/relationships/slideMaster" Target="slideMasters/slideMaster12.xml"/><Relationship Id="rId108" Type="http://schemas.openxmlformats.org/officeDocument/2006/relationships/slide" Target="slides/slide8.xml"/><Relationship Id="rId315" Type="http://schemas.openxmlformats.org/officeDocument/2006/relationships/slide" Target="slides/slide215.xml"/><Relationship Id="rId357" Type="http://schemas.openxmlformats.org/officeDocument/2006/relationships/slide" Target="slides/slide257.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61.xml"/><Relationship Id="rId217" Type="http://schemas.openxmlformats.org/officeDocument/2006/relationships/slide" Target="slides/slide117.xml"/><Relationship Id="rId399" Type="http://schemas.openxmlformats.org/officeDocument/2006/relationships/slide" Target="slides/slide299.xml"/><Relationship Id="rId259" Type="http://schemas.openxmlformats.org/officeDocument/2006/relationships/slide" Target="slides/slide159.xml"/><Relationship Id="rId424" Type="http://schemas.openxmlformats.org/officeDocument/2006/relationships/slide" Target="slides/slide324.xml"/><Relationship Id="rId466" Type="http://schemas.openxmlformats.org/officeDocument/2006/relationships/slide" Target="slides/slide366.xml"/><Relationship Id="rId23" Type="http://schemas.openxmlformats.org/officeDocument/2006/relationships/slideMaster" Target="slideMasters/slideMaster23.xml"/><Relationship Id="rId119" Type="http://schemas.openxmlformats.org/officeDocument/2006/relationships/slide" Target="slides/slide19.xml"/><Relationship Id="rId270" Type="http://schemas.openxmlformats.org/officeDocument/2006/relationships/slide" Target="slides/slide170.xml"/><Relationship Id="rId326" Type="http://schemas.openxmlformats.org/officeDocument/2006/relationships/slide" Target="slides/slide226.xml"/><Relationship Id="rId65" Type="http://schemas.openxmlformats.org/officeDocument/2006/relationships/slideMaster" Target="slideMasters/slideMaster65.xml"/><Relationship Id="rId130" Type="http://schemas.openxmlformats.org/officeDocument/2006/relationships/slide" Target="slides/slide30.xml"/><Relationship Id="rId368" Type="http://schemas.openxmlformats.org/officeDocument/2006/relationships/slide" Target="slides/slide268.xml"/><Relationship Id="rId172" Type="http://schemas.openxmlformats.org/officeDocument/2006/relationships/slide" Target="slides/slide72.xml"/><Relationship Id="rId228" Type="http://schemas.openxmlformats.org/officeDocument/2006/relationships/slide" Target="slides/slide128.xml"/><Relationship Id="rId435" Type="http://schemas.openxmlformats.org/officeDocument/2006/relationships/slide" Target="slides/slide335.xml"/><Relationship Id="rId477" Type="http://schemas.openxmlformats.org/officeDocument/2006/relationships/slide" Target="slides/slide377.xml"/><Relationship Id="rId281" Type="http://schemas.openxmlformats.org/officeDocument/2006/relationships/slide" Target="slides/slide181.xml"/><Relationship Id="rId337" Type="http://schemas.openxmlformats.org/officeDocument/2006/relationships/slide" Target="slides/slide237.xml"/><Relationship Id="rId502" Type="http://schemas.openxmlformats.org/officeDocument/2006/relationships/slide" Target="slides/slide402.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1.xml"/><Relationship Id="rId379" Type="http://schemas.openxmlformats.org/officeDocument/2006/relationships/slide" Target="slides/slide279.xml"/><Relationship Id="rId7" Type="http://schemas.openxmlformats.org/officeDocument/2006/relationships/slideMaster" Target="slideMasters/slideMaster7.xml"/><Relationship Id="rId183" Type="http://schemas.openxmlformats.org/officeDocument/2006/relationships/slide" Target="slides/slide83.xml"/><Relationship Id="rId239" Type="http://schemas.openxmlformats.org/officeDocument/2006/relationships/slide" Target="slides/slide139.xml"/><Relationship Id="rId390" Type="http://schemas.openxmlformats.org/officeDocument/2006/relationships/slide" Target="slides/slide290.xml"/><Relationship Id="rId404" Type="http://schemas.openxmlformats.org/officeDocument/2006/relationships/slide" Target="slides/slide304.xml"/><Relationship Id="rId446" Type="http://schemas.openxmlformats.org/officeDocument/2006/relationships/slide" Target="slides/slide346.xml"/><Relationship Id="rId250" Type="http://schemas.openxmlformats.org/officeDocument/2006/relationships/slide" Target="slides/slide150.xml"/><Relationship Id="rId292" Type="http://schemas.openxmlformats.org/officeDocument/2006/relationships/slide" Target="slides/slide192.xml"/><Relationship Id="rId306" Type="http://schemas.openxmlformats.org/officeDocument/2006/relationships/slide" Target="slides/slide206.xml"/><Relationship Id="rId488" Type="http://schemas.openxmlformats.org/officeDocument/2006/relationships/slide" Target="slides/slide388.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0.xml"/><Relationship Id="rId348" Type="http://schemas.openxmlformats.org/officeDocument/2006/relationships/slide" Target="slides/slide248.xml"/><Relationship Id="rId513" Type="http://schemas.openxmlformats.org/officeDocument/2006/relationships/slide" Target="slides/slide413.xml"/><Relationship Id="rId152" Type="http://schemas.openxmlformats.org/officeDocument/2006/relationships/slide" Target="slides/slide52.xml"/><Relationship Id="rId194" Type="http://schemas.openxmlformats.org/officeDocument/2006/relationships/slide" Target="slides/slide94.xml"/><Relationship Id="rId208" Type="http://schemas.openxmlformats.org/officeDocument/2006/relationships/slide" Target="slides/slide108.xml"/><Relationship Id="rId415" Type="http://schemas.openxmlformats.org/officeDocument/2006/relationships/slide" Target="slides/slide315.xml"/><Relationship Id="rId457" Type="http://schemas.openxmlformats.org/officeDocument/2006/relationships/slide" Target="slides/slide357.xml"/><Relationship Id="rId261" Type="http://schemas.openxmlformats.org/officeDocument/2006/relationships/slide" Target="slides/slide161.xml"/><Relationship Id="rId499" Type="http://schemas.openxmlformats.org/officeDocument/2006/relationships/slide" Target="slides/slide39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7.xml"/><Relationship Id="rId359" Type="http://schemas.openxmlformats.org/officeDocument/2006/relationships/slide" Target="slides/slide259.xml"/><Relationship Id="rId98" Type="http://schemas.openxmlformats.org/officeDocument/2006/relationships/slideMaster" Target="slideMasters/slideMaster98.xml"/><Relationship Id="rId121" Type="http://schemas.openxmlformats.org/officeDocument/2006/relationships/slide" Target="slides/slide21.xml"/><Relationship Id="rId163" Type="http://schemas.openxmlformats.org/officeDocument/2006/relationships/slide" Target="slides/slide63.xml"/><Relationship Id="rId219" Type="http://schemas.openxmlformats.org/officeDocument/2006/relationships/slide" Target="slides/slide119.xml"/><Relationship Id="rId370" Type="http://schemas.openxmlformats.org/officeDocument/2006/relationships/slide" Target="slides/slide270.xml"/><Relationship Id="rId426" Type="http://schemas.openxmlformats.org/officeDocument/2006/relationships/slide" Target="slides/slide326.xml"/><Relationship Id="rId230" Type="http://schemas.openxmlformats.org/officeDocument/2006/relationships/slide" Target="slides/slide130.xml"/><Relationship Id="rId468" Type="http://schemas.openxmlformats.org/officeDocument/2006/relationships/slide" Target="slides/slide36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2.xml"/><Relationship Id="rId328" Type="http://schemas.openxmlformats.org/officeDocument/2006/relationships/slide" Target="slides/slide228.xml"/><Relationship Id="rId132" Type="http://schemas.openxmlformats.org/officeDocument/2006/relationships/slide" Target="slides/slide32.xml"/><Relationship Id="rId174" Type="http://schemas.openxmlformats.org/officeDocument/2006/relationships/slide" Target="slides/slide74.xml"/><Relationship Id="rId381" Type="http://schemas.openxmlformats.org/officeDocument/2006/relationships/slide" Target="slides/slide281.xml"/><Relationship Id="rId241" Type="http://schemas.openxmlformats.org/officeDocument/2006/relationships/slide" Target="slides/slide141.xml"/><Relationship Id="rId437" Type="http://schemas.openxmlformats.org/officeDocument/2006/relationships/slide" Target="slides/slide337.xml"/><Relationship Id="rId479" Type="http://schemas.openxmlformats.org/officeDocument/2006/relationships/slide" Target="slides/slide379.xml"/><Relationship Id="rId36" Type="http://schemas.openxmlformats.org/officeDocument/2006/relationships/slideMaster" Target="slideMasters/slideMaster36.xml"/><Relationship Id="rId283" Type="http://schemas.openxmlformats.org/officeDocument/2006/relationships/slide" Target="slides/slide183.xml"/><Relationship Id="rId339" Type="http://schemas.openxmlformats.org/officeDocument/2006/relationships/slide" Target="slides/slide239.xml"/><Relationship Id="rId490" Type="http://schemas.openxmlformats.org/officeDocument/2006/relationships/slide" Target="slides/slide390.xml"/><Relationship Id="rId504" Type="http://schemas.openxmlformats.org/officeDocument/2006/relationships/slide" Target="slides/slide404.xml"/><Relationship Id="rId78" Type="http://schemas.openxmlformats.org/officeDocument/2006/relationships/slideMaster" Target="slideMasters/slideMaster78.xml"/><Relationship Id="rId101" Type="http://schemas.openxmlformats.org/officeDocument/2006/relationships/slide" Target="slides/slide1.xml"/><Relationship Id="rId143" Type="http://schemas.openxmlformats.org/officeDocument/2006/relationships/slide" Target="slides/slide43.xml"/><Relationship Id="rId185" Type="http://schemas.openxmlformats.org/officeDocument/2006/relationships/slide" Target="slides/slide85.xml"/><Relationship Id="rId350" Type="http://schemas.openxmlformats.org/officeDocument/2006/relationships/slide" Target="slides/slide250.xml"/><Relationship Id="rId406" Type="http://schemas.openxmlformats.org/officeDocument/2006/relationships/slide" Target="slides/slide306.xml"/><Relationship Id="rId9" Type="http://schemas.openxmlformats.org/officeDocument/2006/relationships/slideMaster" Target="slideMasters/slideMaster9.xml"/><Relationship Id="rId210" Type="http://schemas.openxmlformats.org/officeDocument/2006/relationships/slide" Target="slides/slide110.xml"/><Relationship Id="rId392" Type="http://schemas.openxmlformats.org/officeDocument/2006/relationships/slide" Target="slides/slide292.xml"/><Relationship Id="rId448" Type="http://schemas.openxmlformats.org/officeDocument/2006/relationships/slide" Target="slides/slide348.xml"/><Relationship Id="rId252" Type="http://schemas.openxmlformats.org/officeDocument/2006/relationships/slide" Target="slides/slide152.xml"/><Relationship Id="rId294" Type="http://schemas.openxmlformats.org/officeDocument/2006/relationships/slide" Target="slides/slide194.xml"/><Relationship Id="rId308" Type="http://schemas.openxmlformats.org/officeDocument/2006/relationships/slide" Target="slides/slide208.xml"/><Relationship Id="rId515" Type="http://schemas.openxmlformats.org/officeDocument/2006/relationships/notesMaster" Target="notesMasters/notesMaster1.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2.xml"/><Relationship Id="rId154" Type="http://schemas.openxmlformats.org/officeDocument/2006/relationships/slide" Target="slides/slide54.xml"/><Relationship Id="rId361" Type="http://schemas.openxmlformats.org/officeDocument/2006/relationships/slide" Target="slides/slide261.xml"/><Relationship Id="rId196" Type="http://schemas.openxmlformats.org/officeDocument/2006/relationships/slide" Target="slides/slide96.xml"/><Relationship Id="rId417" Type="http://schemas.openxmlformats.org/officeDocument/2006/relationships/slide" Target="slides/slide317.xml"/><Relationship Id="rId459" Type="http://schemas.openxmlformats.org/officeDocument/2006/relationships/slide" Target="slides/slide359.xml"/><Relationship Id="rId16" Type="http://schemas.openxmlformats.org/officeDocument/2006/relationships/slideMaster" Target="slideMasters/slideMaster16.xml"/><Relationship Id="rId221" Type="http://schemas.openxmlformats.org/officeDocument/2006/relationships/slide" Target="slides/slide121.xml"/><Relationship Id="rId263" Type="http://schemas.openxmlformats.org/officeDocument/2006/relationships/slide" Target="slides/slide163.xml"/><Relationship Id="rId319" Type="http://schemas.openxmlformats.org/officeDocument/2006/relationships/slide" Target="slides/slide219.xml"/><Relationship Id="rId470" Type="http://schemas.openxmlformats.org/officeDocument/2006/relationships/slide" Target="slides/slide370.xml"/><Relationship Id="rId58" Type="http://schemas.openxmlformats.org/officeDocument/2006/relationships/slideMaster" Target="slideMasters/slideMaster58.xml"/><Relationship Id="rId123" Type="http://schemas.openxmlformats.org/officeDocument/2006/relationships/slide" Target="slides/slide23.xml"/><Relationship Id="rId330" Type="http://schemas.openxmlformats.org/officeDocument/2006/relationships/slide" Target="slides/slide230.xml"/><Relationship Id="rId165" Type="http://schemas.openxmlformats.org/officeDocument/2006/relationships/slide" Target="slides/slide65.xml"/><Relationship Id="rId372" Type="http://schemas.openxmlformats.org/officeDocument/2006/relationships/slide" Target="slides/slide272.xml"/><Relationship Id="rId428" Type="http://schemas.openxmlformats.org/officeDocument/2006/relationships/slide" Target="slides/slide328.xml"/><Relationship Id="rId232" Type="http://schemas.openxmlformats.org/officeDocument/2006/relationships/slide" Target="slides/slide132.xml"/><Relationship Id="rId274" Type="http://schemas.openxmlformats.org/officeDocument/2006/relationships/slide" Target="slides/slide174.xml"/><Relationship Id="rId481" Type="http://schemas.openxmlformats.org/officeDocument/2006/relationships/slide" Target="slides/slide38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4.xml"/><Relationship Id="rId80" Type="http://schemas.openxmlformats.org/officeDocument/2006/relationships/slideMaster" Target="slideMasters/slideMaster80.xml"/><Relationship Id="rId176" Type="http://schemas.openxmlformats.org/officeDocument/2006/relationships/slide" Target="slides/slide76.xml"/><Relationship Id="rId341" Type="http://schemas.openxmlformats.org/officeDocument/2006/relationships/slide" Target="slides/slide241.xml"/><Relationship Id="rId383" Type="http://schemas.openxmlformats.org/officeDocument/2006/relationships/slide" Target="slides/slide283.xml"/><Relationship Id="rId439" Type="http://schemas.openxmlformats.org/officeDocument/2006/relationships/slide" Target="slides/slide339.xml"/><Relationship Id="rId201" Type="http://schemas.openxmlformats.org/officeDocument/2006/relationships/slide" Target="slides/slide101.xml"/><Relationship Id="rId243" Type="http://schemas.openxmlformats.org/officeDocument/2006/relationships/slide" Target="slides/slide143.xml"/><Relationship Id="rId285" Type="http://schemas.openxmlformats.org/officeDocument/2006/relationships/slide" Target="slides/slide185.xml"/><Relationship Id="rId450" Type="http://schemas.openxmlformats.org/officeDocument/2006/relationships/slide" Target="slides/slide350.xml"/><Relationship Id="rId506" Type="http://schemas.openxmlformats.org/officeDocument/2006/relationships/slide" Target="slides/slide406.xml"/><Relationship Id="rId38" Type="http://schemas.openxmlformats.org/officeDocument/2006/relationships/slideMaster" Target="slideMasters/slideMaster38.xml"/><Relationship Id="rId103" Type="http://schemas.openxmlformats.org/officeDocument/2006/relationships/slide" Target="slides/slide3.xml"/><Relationship Id="rId310" Type="http://schemas.openxmlformats.org/officeDocument/2006/relationships/slide" Target="slides/slide210.xml"/><Relationship Id="rId492" Type="http://schemas.openxmlformats.org/officeDocument/2006/relationships/slide" Target="slides/slide392.xml"/><Relationship Id="rId91" Type="http://schemas.openxmlformats.org/officeDocument/2006/relationships/slideMaster" Target="slideMasters/slideMaster91.xml"/><Relationship Id="rId145" Type="http://schemas.openxmlformats.org/officeDocument/2006/relationships/slide" Target="slides/slide45.xml"/><Relationship Id="rId187" Type="http://schemas.openxmlformats.org/officeDocument/2006/relationships/slide" Target="slides/slide87.xml"/><Relationship Id="rId352" Type="http://schemas.openxmlformats.org/officeDocument/2006/relationships/slide" Target="slides/slide252.xml"/><Relationship Id="rId394" Type="http://schemas.openxmlformats.org/officeDocument/2006/relationships/slide" Target="slides/slide294.xml"/><Relationship Id="rId408" Type="http://schemas.openxmlformats.org/officeDocument/2006/relationships/slide" Target="slides/slide308.xml"/><Relationship Id="rId212" Type="http://schemas.openxmlformats.org/officeDocument/2006/relationships/slide" Target="slides/slide112.xml"/><Relationship Id="rId254" Type="http://schemas.openxmlformats.org/officeDocument/2006/relationships/slide" Target="slides/slide154.xml"/><Relationship Id="rId49" Type="http://schemas.openxmlformats.org/officeDocument/2006/relationships/slideMaster" Target="slideMasters/slideMaster49.xml"/><Relationship Id="rId114" Type="http://schemas.openxmlformats.org/officeDocument/2006/relationships/slide" Target="slides/slide14.xml"/><Relationship Id="rId296" Type="http://schemas.openxmlformats.org/officeDocument/2006/relationships/slide" Target="slides/slide196.xml"/><Relationship Id="rId461" Type="http://schemas.openxmlformats.org/officeDocument/2006/relationships/slide" Target="slides/slide361.xml"/><Relationship Id="rId517" Type="http://schemas.openxmlformats.org/officeDocument/2006/relationships/viewProps" Target="viewProps.xml"/><Relationship Id="rId60" Type="http://schemas.openxmlformats.org/officeDocument/2006/relationships/slideMaster" Target="slideMasters/slideMaster60.xml"/><Relationship Id="rId156" Type="http://schemas.openxmlformats.org/officeDocument/2006/relationships/slide" Target="slides/slide56.xml"/><Relationship Id="rId198" Type="http://schemas.openxmlformats.org/officeDocument/2006/relationships/slide" Target="slides/slide98.xml"/><Relationship Id="rId321" Type="http://schemas.openxmlformats.org/officeDocument/2006/relationships/slide" Target="slides/slide221.xml"/><Relationship Id="rId363" Type="http://schemas.openxmlformats.org/officeDocument/2006/relationships/slide" Target="slides/slide263.xml"/><Relationship Id="rId419" Type="http://schemas.openxmlformats.org/officeDocument/2006/relationships/slide" Target="slides/slide319.xml"/><Relationship Id="rId223" Type="http://schemas.openxmlformats.org/officeDocument/2006/relationships/slide" Target="slides/slide123.xml"/><Relationship Id="rId430" Type="http://schemas.openxmlformats.org/officeDocument/2006/relationships/slide" Target="slides/slide330.xml"/><Relationship Id="rId18" Type="http://schemas.openxmlformats.org/officeDocument/2006/relationships/slideMaster" Target="slideMasters/slideMaster18.xml"/><Relationship Id="rId265" Type="http://schemas.openxmlformats.org/officeDocument/2006/relationships/slide" Target="slides/slide165.xml"/><Relationship Id="rId472" Type="http://schemas.openxmlformats.org/officeDocument/2006/relationships/slide" Target="slides/slide372.xml"/><Relationship Id="rId125" Type="http://schemas.openxmlformats.org/officeDocument/2006/relationships/slide" Target="slides/slide25.xml"/><Relationship Id="rId167" Type="http://schemas.openxmlformats.org/officeDocument/2006/relationships/slide" Target="slides/slide67.xml"/><Relationship Id="rId332" Type="http://schemas.openxmlformats.org/officeDocument/2006/relationships/slide" Target="slides/slide232.xml"/><Relationship Id="rId374" Type="http://schemas.openxmlformats.org/officeDocument/2006/relationships/slide" Target="slides/slide274.xml"/><Relationship Id="rId71" Type="http://schemas.openxmlformats.org/officeDocument/2006/relationships/slideMaster" Target="slideMasters/slideMaster71.xml"/><Relationship Id="rId234" Type="http://schemas.openxmlformats.org/officeDocument/2006/relationships/slide" Target="slides/slide13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6.xml"/><Relationship Id="rId441" Type="http://schemas.openxmlformats.org/officeDocument/2006/relationships/slide" Target="slides/slide341.xml"/><Relationship Id="rId483" Type="http://schemas.openxmlformats.org/officeDocument/2006/relationships/slide" Target="slides/slide383.xml"/><Relationship Id="rId40" Type="http://schemas.openxmlformats.org/officeDocument/2006/relationships/slideMaster" Target="slideMasters/slideMaster40.xml"/><Relationship Id="rId136" Type="http://schemas.openxmlformats.org/officeDocument/2006/relationships/slide" Target="slides/slide36.xml"/><Relationship Id="rId178" Type="http://schemas.openxmlformats.org/officeDocument/2006/relationships/slide" Target="slides/slide78.xml"/><Relationship Id="rId301" Type="http://schemas.openxmlformats.org/officeDocument/2006/relationships/slide" Target="slides/slide201.xml"/><Relationship Id="rId343" Type="http://schemas.openxmlformats.org/officeDocument/2006/relationships/slide" Target="slides/slide243.xml"/><Relationship Id="rId82" Type="http://schemas.openxmlformats.org/officeDocument/2006/relationships/slideMaster" Target="slideMasters/slideMaster82.xml"/><Relationship Id="rId203" Type="http://schemas.openxmlformats.org/officeDocument/2006/relationships/slide" Target="slides/slide103.xml"/><Relationship Id="rId385" Type="http://schemas.openxmlformats.org/officeDocument/2006/relationships/slide" Target="slides/slide285.xml"/><Relationship Id="rId245" Type="http://schemas.openxmlformats.org/officeDocument/2006/relationships/slide" Target="slides/slide145.xml"/><Relationship Id="rId287" Type="http://schemas.openxmlformats.org/officeDocument/2006/relationships/slide" Target="slides/slide187.xml"/><Relationship Id="rId410" Type="http://schemas.openxmlformats.org/officeDocument/2006/relationships/slide" Target="slides/slide310.xml"/><Relationship Id="rId452" Type="http://schemas.openxmlformats.org/officeDocument/2006/relationships/slide" Target="slides/slide352.xml"/><Relationship Id="rId494" Type="http://schemas.openxmlformats.org/officeDocument/2006/relationships/slide" Target="slides/slide394.xml"/><Relationship Id="rId508" Type="http://schemas.openxmlformats.org/officeDocument/2006/relationships/slide" Target="slides/slide408.xml"/><Relationship Id="rId105" Type="http://schemas.openxmlformats.org/officeDocument/2006/relationships/slide" Target="slides/slide5.xml"/><Relationship Id="rId147" Type="http://schemas.openxmlformats.org/officeDocument/2006/relationships/slide" Target="slides/slide47.xml"/><Relationship Id="rId312" Type="http://schemas.openxmlformats.org/officeDocument/2006/relationships/slide" Target="slides/slide212.xml"/><Relationship Id="rId354" Type="http://schemas.openxmlformats.org/officeDocument/2006/relationships/slide" Target="slides/slide254.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89.xml"/><Relationship Id="rId396" Type="http://schemas.openxmlformats.org/officeDocument/2006/relationships/slide" Target="slides/slide296.xml"/><Relationship Id="rId214" Type="http://schemas.openxmlformats.org/officeDocument/2006/relationships/slide" Target="slides/slide114.xml"/><Relationship Id="rId256" Type="http://schemas.openxmlformats.org/officeDocument/2006/relationships/slide" Target="slides/slide156.xml"/><Relationship Id="rId298" Type="http://schemas.openxmlformats.org/officeDocument/2006/relationships/slide" Target="slides/slide198.xml"/><Relationship Id="rId421" Type="http://schemas.openxmlformats.org/officeDocument/2006/relationships/slide" Target="slides/slide321.xml"/><Relationship Id="rId463" Type="http://schemas.openxmlformats.org/officeDocument/2006/relationships/slide" Target="slides/slide363.xml"/><Relationship Id="rId519" Type="http://schemas.openxmlformats.org/officeDocument/2006/relationships/tableStyles" Target="tableStyles.xml"/><Relationship Id="rId116" Type="http://schemas.openxmlformats.org/officeDocument/2006/relationships/slide" Target="slides/slide16.xml"/><Relationship Id="rId158" Type="http://schemas.openxmlformats.org/officeDocument/2006/relationships/slide" Target="slides/slide58.xml"/><Relationship Id="rId323" Type="http://schemas.openxmlformats.org/officeDocument/2006/relationships/slide" Target="slides/slide223.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65.xml"/><Relationship Id="rId225" Type="http://schemas.openxmlformats.org/officeDocument/2006/relationships/slide" Target="slides/slide125.xml"/><Relationship Id="rId267" Type="http://schemas.openxmlformats.org/officeDocument/2006/relationships/slide" Target="slides/slide167.xml"/><Relationship Id="rId432" Type="http://schemas.openxmlformats.org/officeDocument/2006/relationships/slide" Target="slides/slide332.xml"/><Relationship Id="rId474" Type="http://schemas.openxmlformats.org/officeDocument/2006/relationships/slide" Target="slides/slide374.xml"/><Relationship Id="rId127" Type="http://schemas.openxmlformats.org/officeDocument/2006/relationships/slide" Target="slides/slide2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69.xml"/><Relationship Id="rId334" Type="http://schemas.openxmlformats.org/officeDocument/2006/relationships/slide" Target="slides/slide234.xml"/><Relationship Id="rId376" Type="http://schemas.openxmlformats.org/officeDocument/2006/relationships/slide" Target="slides/slide276.xml"/><Relationship Id="rId4" Type="http://schemas.openxmlformats.org/officeDocument/2006/relationships/slideMaster" Target="slideMasters/slideMaster4.xml"/><Relationship Id="rId180" Type="http://schemas.openxmlformats.org/officeDocument/2006/relationships/slide" Target="slides/slide80.xml"/><Relationship Id="rId236" Type="http://schemas.openxmlformats.org/officeDocument/2006/relationships/slide" Target="slides/slide136.xml"/><Relationship Id="rId278" Type="http://schemas.openxmlformats.org/officeDocument/2006/relationships/slide" Target="slides/slide178.xml"/><Relationship Id="rId401" Type="http://schemas.openxmlformats.org/officeDocument/2006/relationships/slide" Target="slides/slide301.xml"/><Relationship Id="rId443" Type="http://schemas.openxmlformats.org/officeDocument/2006/relationships/slide" Target="slides/slide343.xml"/><Relationship Id="rId303" Type="http://schemas.openxmlformats.org/officeDocument/2006/relationships/slide" Target="slides/slide203.xml"/><Relationship Id="rId485" Type="http://schemas.openxmlformats.org/officeDocument/2006/relationships/slide" Target="slides/slide38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8.xml"/><Relationship Id="rId345" Type="http://schemas.openxmlformats.org/officeDocument/2006/relationships/slide" Target="slides/slide245.xml"/><Relationship Id="rId387" Type="http://schemas.openxmlformats.org/officeDocument/2006/relationships/slide" Target="slides/slide287.xml"/><Relationship Id="rId510" Type="http://schemas.openxmlformats.org/officeDocument/2006/relationships/slide" Target="slides/slide410.xml"/><Relationship Id="rId191" Type="http://schemas.openxmlformats.org/officeDocument/2006/relationships/slide" Target="slides/slide91.xml"/><Relationship Id="rId205" Type="http://schemas.openxmlformats.org/officeDocument/2006/relationships/slide" Target="slides/slide105.xml"/><Relationship Id="rId247" Type="http://schemas.openxmlformats.org/officeDocument/2006/relationships/slide" Target="slides/slide147.xml"/><Relationship Id="rId412" Type="http://schemas.openxmlformats.org/officeDocument/2006/relationships/slide" Target="slides/slide312.xml"/><Relationship Id="rId107" Type="http://schemas.openxmlformats.org/officeDocument/2006/relationships/slide" Target="slides/slide7.xml"/><Relationship Id="rId289" Type="http://schemas.openxmlformats.org/officeDocument/2006/relationships/slide" Target="slides/slide189.xml"/><Relationship Id="rId454" Type="http://schemas.openxmlformats.org/officeDocument/2006/relationships/slide" Target="slides/slide354.xml"/><Relationship Id="rId496" Type="http://schemas.openxmlformats.org/officeDocument/2006/relationships/slide" Target="slides/slide39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9.xml"/><Relationship Id="rId314" Type="http://schemas.openxmlformats.org/officeDocument/2006/relationships/slide" Target="slides/slide214.xml"/><Relationship Id="rId356" Type="http://schemas.openxmlformats.org/officeDocument/2006/relationships/slide" Target="slides/slide256.xml"/><Relationship Id="rId398" Type="http://schemas.openxmlformats.org/officeDocument/2006/relationships/slide" Target="slides/slide298.xml"/><Relationship Id="rId95" Type="http://schemas.openxmlformats.org/officeDocument/2006/relationships/slideMaster" Target="slideMasters/slideMaster95.xml"/><Relationship Id="rId160" Type="http://schemas.openxmlformats.org/officeDocument/2006/relationships/slide" Target="slides/slide60.xml"/><Relationship Id="rId216" Type="http://schemas.openxmlformats.org/officeDocument/2006/relationships/slide" Target="slides/slide116.xml"/><Relationship Id="rId423" Type="http://schemas.openxmlformats.org/officeDocument/2006/relationships/slide" Target="slides/slide323.xml"/><Relationship Id="rId258" Type="http://schemas.openxmlformats.org/officeDocument/2006/relationships/slide" Target="slides/slide158.xml"/><Relationship Id="rId465" Type="http://schemas.openxmlformats.org/officeDocument/2006/relationships/slide" Target="slides/slide36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8.xml"/><Relationship Id="rId325" Type="http://schemas.openxmlformats.org/officeDocument/2006/relationships/slide" Target="slides/slide225.xml"/><Relationship Id="rId367" Type="http://schemas.openxmlformats.org/officeDocument/2006/relationships/slide" Target="slides/slide267.xml"/><Relationship Id="rId171" Type="http://schemas.openxmlformats.org/officeDocument/2006/relationships/slide" Target="slides/slide71.xml"/><Relationship Id="rId227" Type="http://schemas.openxmlformats.org/officeDocument/2006/relationships/slide" Target="slides/slide127.xml"/><Relationship Id="rId269" Type="http://schemas.openxmlformats.org/officeDocument/2006/relationships/slide" Target="slides/slide169.xml"/><Relationship Id="rId434" Type="http://schemas.openxmlformats.org/officeDocument/2006/relationships/slide" Target="slides/slide334.xml"/><Relationship Id="rId476" Type="http://schemas.openxmlformats.org/officeDocument/2006/relationships/slide" Target="slides/slide376.xml"/><Relationship Id="rId33" Type="http://schemas.openxmlformats.org/officeDocument/2006/relationships/slideMaster" Target="slideMasters/slideMaster33.xml"/><Relationship Id="rId129" Type="http://schemas.openxmlformats.org/officeDocument/2006/relationships/slide" Target="slides/slide29.xml"/><Relationship Id="rId280" Type="http://schemas.openxmlformats.org/officeDocument/2006/relationships/slide" Target="slides/slide180.xml"/><Relationship Id="rId336" Type="http://schemas.openxmlformats.org/officeDocument/2006/relationships/slide" Target="slides/slide236.xml"/><Relationship Id="rId501" Type="http://schemas.openxmlformats.org/officeDocument/2006/relationships/slide" Target="slides/slide401.xml"/><Relationship Id="rId75" Type="http://schemas.openxmlformats.org/officeDocument/2006/relationships/slideMaster" Target="slideMasters/slideMaster75.xml"/><Relationship Id="rId140" Type="http://schemas.openxmlformats.org/officeDocument/2006/relationships/slide" Target="slides/slide40.xml"/><Relationship Id="rId182" Type="http://schemas.openxmlformats.org/officeDocument/2006/relationships/slide" Target="slides/slide82.xml"/><Relationship Id="rId378" Type="http://schemas.openxmlformats.org/officeDocument/2006/relationships/slide" Target="slides/slide278.xml"/><Relationship Id="rId403" Type="http://schemas.openxmlformats.org/officeDocument/2006/relationships/slide" Target="slides/slide303.xml"/><Relationship Id="rId6" Type="http://schemas.openxmlformats.org/officeDocument/2006/relationships/slideMaster" Target="slideMasters/slideMaster6.xml"/><Relationship Id="rId238" Type="http://schemas.openxmlformats.org/officeDocument/2006/relationships/slide" Target="slides/slide138.xml"/><Relationship Id="rId445" Type="http://schemas.openxmlformats.org/officeDocument/2006/relationships/slide" Target="slides/slide345.xml"/><Relationship Id="rId487" Type="http://schemas.openxmlformats.org/officeDocument/2006/relationships/slide" Target="slides/slide387.xml"/><Relationship Id="rId291" Type="http://schemas.openxmlformats.org/officeDocument/2006/relationships/slide" Target="slides/slide191.xml"/><Relationship Id="rId305" Type="http://schemas.openxmlformats.org/officeDocument/2006/relationships/slide" Target="slides/slide205.xml"/><Relationship Id="rId347" Type="http://schemas.openxmlformats.org/officeDocument/2006/relationships/slide" Target="slides/slide247.xml"/><Relationship Id="rId512" Type="http://schemas.openxmlformats.org/officeDocument/2006/relationships/slide" Target="slides/slide412.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1.xml"/><Relationship Id="rId389" Type="http://schemas.openxmlformats.org/officeDocument/2006/relationships/slide" Target="slides/slide289.xml"/><Relationship Id="rId193" Type="http://schemas.openxmlformats.org/officeDocument/2006/relationships/slide" Target="slides/slide93.xml"/><Relationship Id="rId207" Type="http://schemas.openxmlformats.org/officeDocument/2006/relationships/slide" Target="slides/slide107.xml"/><Relationship Id="rId249" Type="http://schemas.openxmlformats.org/officeDocument/2006/relationships/slide" Target="slides/slide149.xml"/><Relationship Id="rId414" Type="http://schemas.openxmlformats.org/officeDocument/2006/relationships/slide" Target="slides/slide314.xml"/><Relationship Id="rId456" Type="http://schemas.openxmlformats.org/officeDocument/2006/relationships/slide" Target="slides/slide356.xml"/><Relationship Id="rId498" Type="http://schemas.openxmlformats.org/officeDocument/2006/relationships/slide" Target="slides/slide398.xml"/><Relationship Id="rId13" Type="http://schemas.openxmlformats.org/officeDocument/2006/relationships/slideMaster" Target="slideMasters/slideMaster13.xml"/><Relationship Id="rId109" Type="http://schemas.openxmlformats.org/officeDocument/2006/relationships/slide" Target="slides/slide9.xml"/><Relationship Id="rId260" Type="http://schemas.openxmlformats.org/officeDocument/2006/relationships/slide" Target="slides/slide160.xml"/><Relationship Id="rId316" Type="http://schemas.openxmlformats.org/officeDocument/2006/relationships/slide" Target="slides/slide216.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20.xml"/><Relationship Id="rId358" Type="http://schemas.openxmlformats.org/officeDocument/2006/relationships/slide" Target="slides/slide258.xml"/><Relationship Id="rId162" Type="http://schemas.openxmlformats.org/officeDocument/2006/relationships/slide" Target="slides/slide62.xml"/><Relationship Id="rId218" Type="http://schemas.openxmlformats.org/officeDocument/2006/relationships/slide" Target="slides/slide118.xml"/><Relationship Id="rId425" Type="http://schemas.openxmlformats.org/officeDocument/2006/relationships/slide" Target="slides/slide325.xml"/><Relationship Id="rId467" Type="http://schemas.openxmlformats.org/officeDocument/2006/relationships/slide" Target="slides/slide367.xml"/><Relationship Id="rId271" Type="http://schemas.openxmlformats.org/officeDocument/2006/relationships/slide" Target="slides/slide17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1.xml"/><Relationship Id="rId327" Type="http://schemas.openxmlformats.org/officeDocument/2006/relationships/slide" Target="slides/slide227.xml"/><Relationship Id="rId369" Type="http://schemas.openxmlformats.org/officeDocument/2006/relationships/slide" Target="slides/slide269.xml"/><Relationship Id="rId173" Type="http://schemas.openxmlformats.org/officeDocument/2006/relationships/slide" Target="slides/slide73.xml"/><Relationship Id="rId229" Type="http://schemas.openxmlformats.org/officeDocument/2006/relationships/slide" Target="slides/slide129.xml"/><Relationship Id="rId380" Type="http://schemas.openxmlformats.org/officeDocument/2006/relationships/slide" Target="slides/slide280.xml"/><Relationship Id="rId436" Type="http://schemas.openxmlformats.org/officeDocument/2006/relationships/slide" Target="slides/slide336.xml"/><Relationship Id="rId240" Type="http://schemas.openxmlformats.org/officeDocument/2006/relationships/slide" Target="slides/slide140.xml"/><Relationship Id="rId478" Type="http://schemas.openxmlformats.org/officeDocument/2006/relationships/slide" Target="slides/slide37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82.xml"/><Relationship Id="rId338" Type="http://schemas.openxmlformats.org/officeDocument/2006/relationships/slide" Target="slides/slide238.xml"/><Relationship Id="rId503" Type="http://schemas.openxmlformats.org/officeDocument/2006/relationships/slide" Target="slides/slide403.xml"/><Relationship Id="rId8" Type="http://schemas.openxmlformats.org/officeDocument/2006/relationships/slideMaster" Target="slideMasters/slideMaster8.xml"/><Relationship Id="rId142" Type="http://schemas.openxmlformats.org/officeDocument/2006/relationships/slide" Target="slides/slide42.xml"/><Relationship Id="rId184" Type="http://schemas.openxmlformats.org/officeDocument/2006/relationships/slide" Target="slides/slide84.xml"/><Relationship Id="rId391" Type="http://schemas.openxmlformats.org/officeDocument/2006/relationships/slide" Target="slides/slide291.xml"/><Relationship Id="rId405" Type="http://schemas.openxmlformats.org/officeDocument/2006/relationships/slide" Target="slides/slide305.xml"/><Relationship Id="rId447" Type="http://schemas.openxmlformats.org/officeDocument/2006/relationships/slide" Target="slides/slide347.xml"/><Relationship Id="rId251" Type="http://schemas.openxmlformats.org/officeDocument/2006/relationships/slide" Target="slides/slide151.xml"/><Relationship Id="rId489" Type="http://schemas.openxmlformats.org/officeDocument/2006/relationships/slide" Target="slides/slide389.xml"/><Relationship Id="rId46" Type="http://schemas.openxmlformats.org/officeDocument/2006/relationships/slideMaster" Target="slideMasters/slideMaster46.xml"/><Relationship Id="rId293" Type="http://schemas.openxmlformats.org/officeDocument/2006/relationships/slide" Target="slides/slide193.xml"/><Relationship Id="rId307" Type="http://schemas.openxmlformats.org/officeDocument/2006/relationships/slide" Target="slides/slide207.xml"/><Relationship Id="rId349" Type="http://schemas.openxmlformats.org/officeDocument/2006/relationships/slide" Target="slides/slide249.xml"/><Relationship Id="rId514" Type="http://schemas.openxmlformats.org/officeDocument/2006/relationships/slide" Target="slides/slide414.xml"/><Relationship Id="rId88" Type="http://schemas.openxmlformats.org/officeDocument/2006/relationships/slideMaster" Target="slideMasters/slideMaster88.xml"/><Relationship Id="rId111" Type="http://schemas.openxmlformats.org/officeDocument/2006/relationships/slide" Target="slides/slide11.xml"/><Relationship Id="rId153" Type="http://schemas.openxmlformats.org/officeDocument/2006/relationships/slide" Target="slides/slide53.xml"/><Relationship Id="rId195" Type="http://schemas.openxmlformats.org/officeDocument/2006/relationships/slide" Target="slides/slide95.xml"/><Relationship Id="rId209" Type="http://schemas.openxmlformats.org/officeDocument/2006/relationships/slide" Target="slides/slide109.xml"/><Relationship Id="rId360" Type="http://schemas.openxmlformats.org/officeDocument/2006/relationships/slide" Target="slides/slide260.xml"/><Relationship Id="rId416" Type="http://schemas.openxmlformats.org/officeDocument/2006/relationships/slide" Target="slides/slide316.xml"/><Relationship Id="rId220" Type="http://schemas.openxmlformats.org/officeDocument/2006/relationships/slide" Target="slides/slide120.xml"/><Relationship Id="rId458" Type="http://schemas.openxmlformats.org/officeDocument/2006/relationships/slide" Target="slides/slide35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2.xml"/><Relationship Id="rId318" Type="http://schemas.openxmlformats.org/officeDocument/2006/relationships/slide" Target="slides/slide218.xml"/><Relationship Id="rId99" Type="http://schemas.openxmlformats.org/officeDocument/2006/relationships/slideMaster" Target="slideMasters/slideMaster99.xml"/><Relationship Id="rId122" Type="http://schemas.openxmlformats.org/officeDocument/2006/relationships/slide" Target="slides/slide22.xml"/><Relationship Id="rId164" Type="http://schemas.openxmlformats.org/officeDocument/2006/relationships/slide" Target="slides/slide64.xml"/><Relationship Id="rId371" Type="http://schemas.openxmlformats.org/officeDocument/2006/relationships/slide" Target="slides/slide271.xml"/><Relationship Id="rId427" Type="http://schemas.openxmlformats.org/officeDocument/2006/relationships/slide" Target="slides/slide327.xml"/><Relationship Id="rId469" Type="http://schemas.openxmlformats.org/officeDocument/2006/relationships/slide" Target="slides/slide369.xml"/><Relationship Id="rId26" Type="http://schemas.openxmlformats.org/officeDocument/2006/relationships/slideMaster" Target="slideMasters/slideMaster26.xml"/><Relationship Id="rId231" Type="http://schemas.openxmlformats.org/officeDocument/2006/relationships/slide" Target="slides/slide131.xml"/><Relationship Id="rId273" Type="http://schemas.openxmlformats.org/officeDocument/2006/relationships/slide" Target="slides/slide173.xml"/><Relationship Id="rId329" Type="http://schemas.openxmlformats.org/officeDocument/2006/relationships/slide" Target="slides/slide229.xml"/><Relationship Id="rId480" Type="http://schemas.openxmlformats.org/officeDocument/2006/relationships/slide" Target="slides/slide380.xml"/><Relationship Id="rId68" Type="http://schemas.openxmlformats.org/officeDocument/2006/relationships/slideMaster" Target="slideMasters/slideMaster68.xml"/><Relationship Id="rId133" Type="http://schemas.openxmlformats.org/officeDocument/2006/relationships/slide" Target="slides/slide33.xml"/><Relationship Id="rId175" Type="http://schemas.openxmlformats.org/officeDocument/2006/relationships/slide" Target="slides/slide75.xml"/><Relationship Id="rId340" Type="http://schemas.openxmlformats.org/officeDocument/2006/relationships/slide" Target="slides/slide240.xml"/><Relationship Id="rId200" Type="http://schemas.openxmlformats.org/officeDocument/2006/relationships/slide" Target="slides/slide100.xml"/><Relationship Id="rId382" Type="http://schemas.openxmlformats.org/officeDocument/2006/relationships/slide" Target="slides/slide282.xml"/><Relationship Id="rId438" Type="http://schemas.openxmlformats.org/officeDocument/2006/relationships/slide" Target="slides/slide338.xml"/><Relationship Id="rId242" Type="http://schemas.openxmlformats.org/officeDocument/2006/relationships/slide" Target="slides/slide142.xml"/><Relationship Id="rId284" Type="http://schemas.openxmlformats.org/officeDocument/2006/relationships/slide" Target="slides/slide184.xml"/><Relationship Id="rId491" Type="http://schemas.openxmlformats.org/officeDocument/2006/relationships/slide" Target="slides/slide391.xml"/><Relationship Id="rId505" Type="http://schemas.openxmlformats.org/officeDocument/2006/relationships/slide" Target="slides/slide40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2.xml"/><Relationship Id="rId144" Type="http://schemas.openxmlformats.org/officeDocument/2006/relationships/slide" Target="slides/slide44.xml"/><Relationship Id="rId90" Type="http://schemas.openxmlformats.org/officeDocument/2006/relationships/slideMaster" Target="slideMasters/slideMaster90.xml"/><Relationship Id="rId186" Type="http://schemas.openxmlformats.org/officeDocument/2006/relationships/slide" Target="slides/slide86.xml"/><Relationship Id="rId351" Type="http://schemas.openxmlformats.org/officeDocument/2006/relationships/slide" Target="slides/slide251.xml"/><Relationship Id="rId393" Type="http://schemas.openxmlformats.org/officeDocument/2006/relationships/slide" Target="slides/slide293.xml"/><Relationship Id="rId407" Type="http://schemas.openxmlformats.org/officeDocument/2006/relationships/slide" Target="slides/slide307.xml"/><Relationship Id="rId449" Type="http://schemas.openxmlformats.org/officeDocument/2006/relationships/slide" Target="slides/slide349.xml"/><Relationship Id="rId211" Type="http://schemas.openxmlformats.org/officeDocument/2006/relationships/slide" Target="slides/slide111.xml"/><Relationship Id="rId253" Type="http://schemas.openxmlformats.org/officeDocument/2006/relationships/slide" Target="slides/slide153.xml"/><Relationship Id="rId295" Type="http://schemas.openxmlformats.org/officeDocument/2006/relationships/slide" Target="slides/slide195.xml"/><Relationship Id="rId309" Type="http://schemas.openxmlformats.org/officeDocument/2006/relationships/slide" Target="slides/slide209.xml"/><Relationship Id="rId460" Type="http://schemas.openxmlformats.org/officeDocument/2006/relationships/slide" Target="slides/slide360.xml"/><Relationship Id="rId516" Type="http://schemas.openxmlformats.org/officeDocument/2006/relationships/presProps" Target="presProps.xml"/><Relationship Id="rId48" Type="http://schemas.openxmlformats.org/officeDocument/2006/relationships/slideMaster" Target="slideMasters/slideMaster48.xml"/><Relationship Id="rId113" Type="http://schemas.openxmlformats.org/officeDocument/2006/relationships/slide" Target="slides/slide13.xml"/><Relationship Id="rId320" Type="http://schemas.openxmlformats.org/officeDocument/2006/relationships/slide" Target="slides/slide220.xml"/><Relationship Id="rId155" Type="http://schemas.openxmlformats.org/officeDocument/2006/relationships/slide" Target="slides/slide55.xml"/><Relationship Id="rId197" Type="http://schemas.openxmlformats.org/officeDocument/2006/relationships/slide" Target="slides/slide97.xml"/><Relationship Id="rId362" Type="http://schemas.openxmlformats.org/officeDocument/2006/relationships/slide" Target="slides/slide262.xml"/><Relationship Id="rId418" Type="http://schemas.openxmlformats.org/officeDocument/2006/relationships/slide" Target="slides/slide318.xml"/><Relationship Id="rId222" Type="http://schemas.openxmlformats.org/officeDocument/2006/relationships/slide" Target="slides/slide122.xml"/><Relationship Id="rId264" Type="http://schemas.openxmlformats.org/officeDocument/2006/relationships/slide" Target="slides/slide164.xml"/><Relationship Id="rId471" Type="http://schemas.openxmlformats.org/officeDocument/2006/relationships/slide" Target="slides/slide37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4.xml"/><Relationship Id="rId70" Type="http://schemas.openxmlformats.org/officeDocument/2006/relationships/slideMaster" Target="slideMasters/slideMaster70.xml"/><Relationship Id="rId166" Type="http://schemas.openxmlformats.org/officeDocument/2006/relationships/slide" Target="slides/slide66.xml"/><Relationship Id="rId331" Type="http://schemas.openxmlformats.org/officeDocument/2006/relationships/slide" Target="slides/slide231.xml"/><Relationship Id="rId373" Type="http://schemas.openxmlformats.org/officeDocument/2006/relationships/slide" Target="slides/slide273.xml"/><Relationship Id="rId429" Type="http://schemas.openxmlformats.org/officeDocument/2006/relationships/slide" Target="slides/slide329.xml"/><Relationship Id="rId1" Type="http://schemas.openxmlformats.org/officeDocument/2006/relationships/slideMaster" Target="slideMasters/slideMaster1.xml"/><Relationship Id="rId233" Type="http://schemas.openxmlformats.org/officeDocument/2006/relationships/slide" Target="slides/slide133.xml"/><Relationship Id="rId440" Type="http://schemas.openxmlformats.org/officeDocument/2006/relationships/slide" Target="slides/slide340.xml"/><Relationship Id="rId28" Type="http://schemas.openxmlformats.org/officeDocument/2006/relationships/slideMaster" Target="slideMasters/slideMaster28.xml"/><Relationship Id="rId275" Type="http://schemas.openxmlformats.org/officeDocument/2006/relationships/slide" Target="slides/slide175.xml"/><Relationship Id="rId300" Type="http://schemas.openxmlformats.org/officeDocument/2006/relationships/slide" Target="slides/slide200.xml"/><Relationship Id="rId482" Type="http://schemas.openxmlformats.org/officeDocument/2006/relationships/slide" Target="slides/slide382.xml"/><Relationship Id="rId81" Type="http://schemas.openxmlformats.org/officeDocument/2006/relationships/slideMaster" Target="slideMasters/slideMaster81.xml"/><Relationship Id="rId135" Type="http://schemas.openxmlformats.org/officeDocument/2006/relationships/slide" Target="slides/slide35.xml"/><Relationship Id="rId177" Type="http://schemas.openxmlformats.org/officeDocument/2006/relationships/slide" Target="slides/slide77.xml"/><Relationship Id="rId342" Type="http://schemas.openxmlformats.org/officeDocument/2006/relationships/slide" Target="slides/slide242.xml"/><Relationship Id="rId384" Type="http://schemas.openxmlformats.org/officeDocument/2006/relationships/slide" Target="slides/slide284.xml"/><Relationship Id="rId202" Type="http://schemas.openxmlformats.org/officeDocument/2006/relationships/slide" Target="slides/slide102.xml"/><Relationship Id="rId244" Type="http://schemas.openxmlformats.org/officeDocument/2006/relationships/slide" Target="slides/slide144.xml"/><Relationship Id="rId39" Type="http://schemas.openxmlformats.org/officeDocument/2006/relationships/slideMaster" Target="slideMasters/slideMaster39.xml"/><Relationship Id="rId286" Type="http://schemas.openxmlformats.org/officeDocument/2006/relationships/slide" Target="slides/slide186.xml"/><Relationship Id="rId451" Type="http://schemas.openxmlformats.org/officeDocument/2006/relationships/slide" Target="slides/slide351.xml"/><Relationship Id="rId493" Type="http://schemas.openxmlformats.org/officeDocument/2006/relationships/slide" Target="slides/slide393.xml"/><Relationship Id="rId507" Type="http://schemas.openxmlformats.org/officeDocument/2006/relationships/slide" Target="slides/slide407.xml"/><Relationship Id="rId50" Type="http://schemas.openxmlformats.org/officeDocument/2006/relationships/slideMaster" Target="slideMasters/slideMaster50.xml"/><Relationship Id="rId104" Type="http://schemas.openxmlformats.org/officeDocument/2006/relationships/slide" Target="slides/slide4.xml"/><Relationship Id="rId146" Type="http://schemas.openxmlformats.org/officeDocument/2006/relationships/slide" Target="slides/slide46.xml"/><Relationship Id="rId188" Type="http://schemas.openxmlformats.org/officeDocument/2006/relationships/slide" Target="slides/slide88.xml"/><Relationship Id="rId311" Type="http://schemas.openxmlformats.org/officeDocument/2006/relationships/slide" Target="slides/slide211.xml"/><Relationship Id="rId353" Type="http://schemas.openxmlformats.org/officeDocument/2006/relationships/slide" Target="slides/slide253.xml"/><Relationship Id="rId395" Type="http://schemas.openxmlformats.org/officeDocument/2006/relationships/slide" Target="slides/slide295.xml"/><Relationship Id="rId409" Type="http://schemas.openxmlformats.org/officeDocument/2006/relationships/slide" Target="slides/slide309.xml"/><Relationship Id="rId92" Type="http://schemas.openxmlformats.org/officeDocument/2006/relationships/slideMaster" Target="slideMasters/slideMaster92.xml"/><Relationship Id="rId213" Type="http://schemas.openxmlformats.org/officeDocument/2006/relationships/slide" Target="slides/slide113.xml"/><Relationship Id="rId420" Type="http://schemas.openxmlformats.org/officeDocument/2006/relationships/slide" Target="slides/slide320.xml"/><Relationship Id="rId255" Type="http://schemas.openxmlformats.org/officeDocument/2006/relationships/slide" Target="slides/slide155.xml"/><Relationship Id="rId297" Type="http://schemas.openxmlformats.org/officeDocument/2006/relationships/slide" Target="slides/slide197.xml"/><Relationship Id="rId462" Type="http://schemas.openxmlformats.org/officeDocument/2006/relationships/slide" Target="slides/slide362.xml"/><Relationship Id="rId518" Type="http://schemas.openxmlformats.org/officeDocument/2006/relationships/theme" Target="theme/theme1.xml"/><Relationship Id="rId115" Type="http://schemas.openxmlformats.org/officeDocument/2006/relationships/slide" Target="slides/slide15.xml"/><Relationship Id="rId157" Type="http://schemas.openxmlformats.org/officeDocument/2006/relationships/slide" Target="slides/slide57.xml"/><Relationship Id="rId322" Type="http://schemas.openxmlformats.org/officeDocument/2006/relationships/slide" Target="slides/slide222.xml"/><Relationship Id="rId364" Type="http://schemas.openxmlformats.org/officeDocument/2006/relationships/slide" Target="slides/slide264.xml"/><Relationship Id="rId61" Type="http://schemas.openxmlformats.org/officeDocument/2006/relationships/slideMaster" Target="slideMasters/slideMaster61.xml"/><Relationship Id="rId199" Type="http://schemas.openxmlformats.org/officeDocument/2006/relationships/slide" Target="slides/slide99.xml"/><Relationship Id="rId19" Type="http://schemas.openxmlformats.org/officeDocument/2006/relationships/slideMaster" Target="slideMasters/slideMaster19.xml"/><Relationship Id="rId224" Type="http://schemas.openxmlformats.org/officeDocument/2006/relationships/slide" Target="slides/slide124.xml"/><Relationship Id="rId266" Type="http://schemas.openxmlformats.org/officeDocument/2006/relationships/slide" Target="slides/slide166.xml"/><Relationship Id="rId431" Type="http://schemas.openxmlformats.org/officeDocument/2006/relationships/slide" Target="slides/slide331.xml"/><Relationship Id="rId473" Type="http://schemas.openxmlformats.org/officeDocument/2006/relationships/slide" Target="slides/slide373.xml"/><Relationship Id="rId30" Type="http://schemas.openxmlformats.org/officeDocument/2006/relationships/slideMaster" Target="slideMasters/slideMaster30.xml"/><Relationship Id="rId126" Type="http://schemas.openxmlformats.org/officeDocument/2006/relationships/slide" Target="slides/slide26.xml"/><Relationship Id="rId168" Type="http://schemas.openxmlformats.org/officeDocument/2006/relationships/slide" Target="slides/slide68.xml"/><Relationship Id="rId333" Type="http://schemas.openxmlformats.org/officeDocument/2006/relationships/slide" Target="slides/slide233.xml"/><Relationship Id="rId72" Type="http://schemas.openxmlformats.org/officeDocument/2006/relationships/slideMaster" Target="slideMasters/slideMaster72.xml"/><Relationship Id="rId375" Type="http://schemas.openxmlformats.org/officeDocument/2006/relationships/slide" Target="slides/slide275.xml"/><Relationship Id="rId3" Type="http://schemas.openxmlformats.org/officeDocument/2006/relationships/slideMaster" Target="slideMasters/slideMaster3.xml"/><Relationship Id="rId235" Type="http://schemas.openxmlformats.org/officeDocument/2006/relationships/slide" Target="slides/slide135.xml"/><Relationship Id="rId277" Type="http://schemas.openxmlformats.org/officeDocument/2006/relationships/slide" Target="slides/slide177.xml"/><Relationship Id="rId400" Type="http://schemas.openxmlformats.org/officeDocument/2006/relationships/slide" Target="slides/slide300.xml"/><Relationship Id="rId442" Type="http://schemas.openxmlformats.org/officeDocument/2006/relationships/slide" Target="slides/slide342.xml"/><Relationship Id="rId484" Type="http://schemas.openxmlformats.org/officeDocument/2006/relationships/slide" Target="slides/slide384.xml"/><Relationship Id="rId137" Type="http://schemas.openxmlformats.org/officeDocument/2006/relationships/slide" Target="slides/slide37.xml"/><Relationship Id="rId302" Type="http://schemas.openxmlformats.org/officeDocument/2006/relationships/slide" Target="slides/slide202.xml"/><Relationship Id="rId344" Type="http://schemas.openxmlformats.org/officeDocument/2006/relationships/slide" Target="slides/slide24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79.xml"/><Relationship Id="rId386" Type="http://schemas.openxmlformats.org/officeDocument/2006/relationships/slide" Target="slides/slide286.xml"/><Relationship Id="rId190" Type="http://schemas.openxmlformats.org/officeDocument/2006/relationships/slide" Target="slides/slide90.xml"/><Relationship Id="rId204" Type="http://schemas.openxmlformats.org/officeDocument/2006/relationships/slide" Target="slides/slide104.xml"/><Relationship Id="rId246" Type="http://schemas.openxmlformats.org/officeDocument/2006/relationships/slide" Target="slides/slide146.xml"/><Relationship Id="rId288" Type="http://schemas.openxmlformats.org/officeDocument/2006/relationships/slide" Target="slides/slide188.xml"/><Relationship Id="rId411" Type="http://schemas.openxmlformats.org/officeDocument/2006/relationships/slide" Target="slides/slide311.xml"/><Relationship Id="rId453" Type="http://schemas.openxmlformats.org/officeDocument/2006/relationships/slide" Target="slides/slide353.xml"/><Relationship Id="rId509" Type="http://schemas.openxmlformats.org/officeDocument/2006/relationships/slide" Target="slides/slide409.xml"/><Relationship Id="rId106" Type="http://schemas.openxmlformats.org/officeDocument/2006/relationships/slide" Target="slides/slide6.xml"/><Relationship Id="rId313" Type="http://schemas.openxmlformats.org/officeDocument/2006/relationships/slide" Target="slides/slide213.xml"/><Relationship Id="rId495" Type="http://schemas.openxmlformats.org/officeDocument/2006/relationships/slide" Target="slides/slide395.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48.xml"/><Relationship Id="rId355" Type="http://schemas.openxmlformats.org/officeDocument/2006/relationships/slide" Target="slides/slide255.xml"/><Relationship Id="rId397" Type="http://schemas.openxmlformats.org/officeDocument/2006/relationships/slide" Target="slides/slide297.xml"/><Relationship Id="rId215" Type="http://schemas.openxmlformats.org/officeDocument/2006/relationships/slide" Target="slides/slide115.xml"/><Relationship Id="rId257" Type="http://schemas.openxmlformats.org/officeDocument/2006/relationships/slide" Target="slides/slide157.xml"/><Relationship Id="rId422" Type="http://schemas.openxmlformats.org/officeDocument/2006/relationships/slide" Target="slides/slide322.xml"/><Relationship Id="rId464" Type="http://schemas.openxmlformats.org/officeDocument/2006/relationships/slide" Target="slides/slide364.xml"/><Relationship Id="rId299" Type="http://schemas.openxmlformats.org/officeDocument/2006/relationships/slide" Target="slides/slide199.xml"/><Relationship Id="rId63" Type="http://schemas.openxmlformats.org/officeDocument/2006/relationships/slideMaster" Target="slideMasters/slideMaster63.xml"/><Relationship Id="rId159" Type="http://schemas.openxmlformats.org/officeDocument/2006/relationships/slide" Target="slides/slide59.xml"/><Relationship Id="rId366" Type="http://schemas.openxmlformats.org/officeDocument/2006/relationships/slide" Target="slides/slide266.xml"/></Relationships>
</file>

<file path=ppt/_rels/viewProps.xml.rels><?xml version="1.0" encoding="UTF-8" standalone="yes"?>
<Relationships xmlns="http://schemas.openxmlformats.org/package/2006/relationships"><Relationship Id="rId3" Type="http://schemas.openxmlformats.org/officeDocument/2006/relationships/slide" Target="slides/slide391.xml"/><Relationship Id="rId2" Type="http://schemas.openxmlformats.org/officeDocument/2006/relationships/slide" Target="slides/slide36.xml"/><Relationship Id="rId1" Type="http://schemas.openxmlformats.org/officeDocument/2006/relationships/slide" Target="slides/slide25.xml"/><Relationship Id="rId5" Type="http://schemas.openxmlformats.org/officeDocument/2006/relationships/slide" Target="slides/slide393.xml"/><Relationship Id="rId4" Type="http://schemas.openxmlformats.org/officeDocument/2006/relationships/slide" Target="slides/slide39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hdr" sz="quarter"/>
          </p:nvPr>
        </p:nvSpPr>
        <p:spPr bwMode="auto">
          <a:xfrm>
            <a:off x="0" y="0"/>
            <a:ext cx="2971800" cy="4572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l">
              <a:defRPr sz="1200" baseline="0">
                <a:latin typeface="Times New Roman" pitchFamily="24" charset="0"/>
                <a:ea typeface="+mn-ea"/>
                <a:cs typeface="+mn-cs"/>
              </a:defRPr>
            </a:lvl1pPr>
          </a:lstStyle>
          <a:p>
            <a:pPr>
              <a:defRPr/>
            </a:pPr>
            <a:endParaRPr lang="en-US"/>
          </a:p>
        </p:txBody>
      </p:sp>
      <p:sp>
        <p:nvSpPr>
          <p:cNvPr id="95235" name="Rectangle 3"/>
          <p:cNvSpPr>
            <a:spLocks noGrp="1" noChangeArrowheads="1"/>
          </p:cNvSpPr>
          <p:nvPr>
            <p:ph type="dt" idx="1"/>
          </p:nvPr>
        </p:nvSpPr>
        <p:spPr bwMode="auto">
          <a:xfrm>
            <a:off x="3886200" y="0"/>
            <a:ext cx="2971800" cy="4572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baseline="0">
                <a:latin typeface="Times New Roman" pitchFamily="24" charset="0"/>
                <a:ea typeface="+mn-ea"/>
                <a:cs typeface="+mn-cs"/>
              </a:defRPr>
            </a:lvl1pPr>
          </a:lstStyle>
          <a:p>
            <a:pPr>
              <a:defRPr/>
            </a:pPr>
            <a:endParaRPr lang="en-US"/>
          </a:p>
        </p:txBody>
      </p:sp>
      <p:sp>
        <p:nvSpPr>
          <p:cNvPr id="55910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5237" name="Rectangle 5"/>
          <p:cNvSpPr>
            <a:spLocks noGrp="1" noChangeArrowheads="1"/>
          </p:cNvSpPr>
          <p:nvPr>
            <p:ph type="body" sz="quarter" idx="3"/>
          </p:nvPr>
        </p:nvSpPr>
        <p:spPr bwMode="auto">
          <a:xfrm>
            <a:off x="914400" y="4343400"/>
            <a:ext cx="5029200" cy="41148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5238" name="Rectangle 6"/>
          <p:cNvSpPr>
            <a:spLocks noGrp="1" noChangeArrowheads="1"/>
          </p:cNvSpPr>
          <p:nvPr>
            <p:ph type="ftr" sz="quarter" idx="4"/>
          </p:nvPr>
        </p:nvSpPr>
        <p:spPr bwMode="auto">
          <a:xfrm>
            <a:off x="0" y="8686800"/>
            <a:ext cx="2971800" cy="457200"/>
          </a:xfrm>
          <a:prstGeom prst="rect">
            <a:avLst/>
          </a:prstGeom>
          <a:noFill/>
          <a:ln w="12700">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l">
              <a:defRPr sz="1200" baseline="0">
                <a:latin typeface="Times New Roman" pitchFamily="24" charset="0"/>
                <a:ea typeface="+mn-ea"/>
                <a:cs typeface="+mn-cs"/>
              </a:defRPr>
            </a:lvl1pPr>
          </a:lstStyle>
          <a:p>
            <a:pPr>
              <a:defRPr/>
            </a:pPr>
            <a:endParaRPr lang="en-US"/>
          </a:p>
        </p:txBody>
      </p:sp>
      <p:sp>
        <p:nvSpPr>
          <p:cNvPr id="95239" name="Rectangle 7"/>
          <p:cNvSpPr>
            <a:spLocks noGrp="1" noChangeArrowheads="1"/>
          </p:cNvSpPr>
          <p:nvPr>
            <p:ph type="sldNum" sz="quarter" idx="5"/>
          </p:nvPr>
        </p:nvSpPr>
        <p:spPr bwMode="auto">
          <a:xfrm>
            <a:off x="3886200" y="8686800"/>
            <a:ext cx="2971800" cy="457200"/>
          </a:xfrm>
          <a:prstGeom prst="rect">
            <a:avLst/>
          </a:prstGeom>
          <a:noFill/>
          <a:ln w="12700">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baseline="0"/>
            </a:lvl1pPr>
          </a:lstStyle>
          <a:p>
            <a:pPr>
              <a:defRPr/>
            </a:pPr>
            <a:fld id="{FE46B428-4E60-094B-BF34-DBC99BD29E97}" type="slidenum">
              <a:rPr lang="en-US"/>
              <a:pPr>
                <a:defRPr/>
              </a:pPr>
              <a:t>‹#›</a:t>
            </a:fld>
            <a:endParaRPr lang="en-US"/>
          </a:p>
        </p:txBody>
      </p:sp>
    </p:spTree>
    <p:extLst>
      <p:ext uri="{BB962C8B-B14F-4D97-AF65-F5344CB8AC3E}">
        <p14:creationId xmlns:p14="http://schemas.microsoft.com/office/powerpoint/2010/main" val="102358257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24" charset="0"/>
        <a:ea typeface="ＭＳ Ｐゴシック" pitchFamily="-112" charset="-128"/>
        <a:cs typeface="ＭＳ Ｐゴシック" pitchFamily="-112" charset="-128"/>
      </a:defRPr>
    </a:lvl1pPr>
    <a:lvl2pPr marL="4572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3" Type="http://schemas.openxmlformats.org/officeDocument/2006/relationships/hyperlink" Target="http://www.msnbc.msn.com/id/9034284/" TargetMode="External"/><Relationship Id="rId2" Type="http://schemas.openxmlformats.org/officeDocument/2006/relationships/slide" Target="../slides/slide254.xml"/><Relationship Id="rId1" Type="http://schemas.openxmlformats.org/officeDocument/2006/relationships/notesMaster" Target="../notesMasters/notesMaster1.xml"/><Relationship Id="rId4" Type="http://schemas.openxmlformats.org/officeDocument/2006/relationships/hyperlink" Target="http://www.worldbank.org/" TargetMode="Externa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3" Type="http://schemas.openxmlformats.org/officeDocument/2006/relationships/hyperlink" Target="https://www.goodreads.com/work/quotes/204099" TargetMode="External"/><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A7C9F70-B5B7-9047-9783-E137E94D9C4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1154" name="Rectangle 1026"/>
          <p:cNvSpPr>
            <a:spLocks noGrp="1" noRot="1" noChangeAspect="1" noChangeArrowheads="1" noTextEdit="1"/>
          </p:cNvSpPr>
          <p:nvPr>
            <p:ph type="sldImg"/>
          </p:nvPr>
        </p:nvSpPr>
        <p:spPr>
          <a:ln/>
        </p:spPr>
      </p:sp>
      <p:sp>
        <p:nvSpPr>
          <p:cNvPr id="56115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By the time we get to Nehemiah in the OT chronology, the Second Temple had been in use for over 70 years. But it still had no wall around it! This showed that the people themselves needed reforming, for they had left the wall unprotected into the third generation.</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27471F0-A8F8-454F-9FAD-00E5FA082BEC}" type="slidenum">
              <a:rPr lang="en-US" sz="1200" baseline="0">
                <a:solidFill>
                  <a:srgbClr val="000000"/>
                </a:solidFill>
              </a:rPr>
              <a:pPr/>
              <a:t>10</a:t>
            </a:fld>
            <a:endParaRPr lang="en-US" sz="1200" baseline="0">
              <a:solidFill>
                <a:srgbClr val="000000"/>
              </a:solidFill>
            </a:endParaRPr>
          </a:p>
        </p:txBody>
      </p:sp>
      <p:sp>
        <p:nvSpPr>
          <p:cNvPr id="595970" name="Rectangle 1026"/>
          <p:cNvSpPr>
            <a:spLocks noGrp="1" noRot="1" noChangeAspect="1" noChangeArrowheads="1" noTextEdit="1"/>
          </p:cNvSpPr>
          <p:nvPr>
            <p:ph type="sldImg"/>
          </p:nvPr>
        </p:nvSpPr>
        <p:spPr>
          <a:ln/>
        </p:spPr>
      </p:sp>
      <p:sp>
        <p:nvSpPr>
          <p:cNvPr id="59597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first section provided the physical structure to protect the people. The second part shows how they also needed to protect their hearts spiritually. </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7" name="Rectangle 1026"/>
          <p:cNvSpPr>
            <a:spLocks noGrp="1" noRot="1" noChangeAspect="1" noChangeArrowheads="1"/>
          </p:cNvSpPr>
          <p:nvPr>
            <p:ph type="sldImg"/>
          </p:nvPr>
        </p:nvSpPr>
        <p:spPr>
          <a:solidFill>
            <a:srgbClr val="FFFFFF"/>
          </a:solidFill>
          <a:ln/>
        </p:spPr>
      </p:sp>
      <p:sp>
        <p:nvSpPr>
          <p:cNvPr id="685058"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Well, the physical climate </a:t>
            </a:r>
            <a:r>
              <a:rPr lang="en-US" dirty="0" err="1">
                <a:latin typeface="Times New Roman" charset="0"/>
                <a:ea typeface="ＭＳ Ｐゴシック" charset="0"/>
                <a:cs typeface="ＭＳ Ｐゴシック" charset="0"/>
              </a:rPr>
              <a:t>hasn</a:t>
            </a:r>
            <a:r>
              <a:rPr lang="mr-I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t changed––but the spiritual climate sure has!</a:t>
            </a:r>
          </a:p>
          <a:p>
            <a:r>
              <a:rPr lang="en-US" dirty="0">
                <a:latin typeface="Times New Roman" charset="0"/>
                <a:ea typeface="ＭＳ Ｐゴシック" charset="0"/>
                <a:cs typeface="ＭＳ Ｐゴシック" charset="0"/>
              </a:rPr>
              <a:t>On my first trip to teach preaching there in 1997, three of my 34 students volunteered to preach in the class.  All three have become pastors, come to SBC to earn their master degree, and returned to train hundreds more pastors.</a:t>
            </a:r>
          </a:p>
          <a:p>
            <a:r>
              <a:rPr lang="en-US" dirty="0">
                <a:latin typeface="Times New Roman" charset="0"/>
                <a:ea typeface="ＭＳ Ｐゴシック" charset="0"/>
                <a:cs typeface="ＭＳ Ｐゴシック" charset="0"/>
              </a:rPr>
              <a:t>One was involved here at CIC—Budmaa Mongol, who directs Evangelism Explosion throughout Mongolia.</a:t>
            </a:r>
          </a:p>
          <a:p>
            <a:r>
              <a:rPr lang="en-US" dirty="0">
                <a:latin typeface="Times New Roman" charset="0"/>
                <a:ea typeface="ＭＳ Ｐゴシック" charset="0"/>
                <a:cs typeface="ＭＳ Ｐゴシック" charset="0"/>
              </a:rPr>
              <a:t>We have had 11 Mongols graduate from SBC with their masters or doctorate degrees!</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1FCAF87-D9C8-6A43-8F1F-78EE0D433F2A}" type="slidenum">
              <a:rPr lang="en-US" sz="1200" baseline="0">
                <a:solidFill>
                  <a:srgbClr val="000000"/>
                </a:solidFill>
                <a:latin typeface="Arial" charset="0"/>
              </a:rPr>
              <a:pPr/>
              <a:t>123</a:t>
            </a:fld>
            <a:endParaRPr lang="en-US" sz="1200" baseline="0">
              <a:solidFill>
                <a:srgbClr val="000000"/>
              </a:solidFill>
              <a:latin typeface="Arial" charset="0"/>
            </a:endParaRPr>
          </a:p>
        </p:txBody>
      </p:sp>
      <p:sp>
        <p:nvSpPr>
          <p:cNvPr id="687106" name="Rectangle 2"/>
          <p:cNvSpPr>
            <a:spLocks noGrp="1" noRot="1" noChangeAspect="1" noChangeArrowheads="1"/>
          </p:cNvSpPr>
          <p:nvPr>
            <p:ph type="sldImg"/>
          </p:nvPr>
        </p:nvSpPr>
        <p:spPr>
          <a:solidFill>
            <a:srgbClr val="FFFFFF"/>
          </a:solidFill>
          <a:ln/>
        </p:spPr>
      </p:sp>
      <p:sp>
        <p:nvSpPr>
          <p:cNvPr id="6871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From 1997-2021 God has seen fit to grant me the privilege to train pastors in 12 other countries on 73 trips.</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16F43041-BC24-AB4B-8430-B0BAA08E0E87}" type="slidenum">
              <a:rPr lang="en-US" sz="1200" baseline="0">
                <a:solidFill>
                  <a:srgbClr val="000000"/>
                </a:solidFill>
                <a:latin typeface="Arial" charset="0"/>
              </a:rPr>
              <a:pPr algn="r"/>
              <a:t>124</a:t>
            </a:fld>
            <a:endParaRPr lang="en-US" sz="1200" baseline="0">
              <a:solidFill>
                <a:srgbClr val="000000"/>
              </a:solidFill>
              <a:latin typeface="Arial" charset="0"/>
            </a:endParaRPr>
          </a:p>
        </p:txBody>
      </p:sp>
      <p:sp>
        <p:nvSpPr>
          <p:cNvPr id="689154" name="Rectangle 2"/>
          <p:cNvSpPr>
            <a:spLocks noGrp="1" noRot="1" noChangeAspect="1" noChangeArrowheads="1"/>
          </p:cNvSpPr>
          <p:nvPr>
            <p:ph type="sldImg"/>
          </p:nvPr>
        </p:nvSpPr>
        <p:spPr>
          <a:solidFill>
            <a:srgbClr val="FFFFFF"/>
          </a:solidFill>
          <a:ln/>
        </p:spPr>
      </p:sp>
      <p:sp>
        <p:nvSpPr>
          <p:cNvPr id="6891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1201" name="Rectangle 1026"/>
          <p:cNvSpPr>
            <a:spLocks noGrp="1" noRot="1" noChangeAspect="1" noChangeArrowheads="1"/>
          </p:cNvSpPr>
          <p:nvPr>
            <p:ph type="sldImg"/>
          </p:nvPr>
        </p:nvSpPr>
        <p:spPr>
          <a:solidFill>
            <a:srgbClr val="FFFFFF"/>
          </a:solidFill>
          <a:ln/>
        </p:spPr>
      </p:sp>
      <p:sp>
        <p:nvSpPr>
          <p:cNvPr id="6912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49" name="Rectangle 1026"/>
          <p:cNvSpPr>
            <a:spLocks noGrp="1" noRot="1" noChangeAspect="1" noChangeArrowheads="1"/>
          </p:cNvSpPr>
          <p:nvPr>
            <p:ph type="sldImg"/>
          </p:nvPr>
        </p:nvSpPr>
        <p:spPr>
          <a:solidFill>
            <a:srgbClr val="FFFFFF"/>
          </a:solidFill>
          <a:ln/>
        </p:spPr>
      </p:sp>
      <p:sp>
        <p:nvSpPr>
          <p:cNvPr id="69325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OS-16-Nehemiah-126, 162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7" name="Rectangle 1026"/>
          <p:cNvSpPr>
            <a:spLocks noGrp="1" noRot="1" noChangeAspect="1" noChangeArrowheads="1"/>
          </p:cNvSpPr>
          <p:nvPr>
            <p:ph type="sldImg"/>
          </p:nvPr>
        </p:nvSpPr>
        <p:spPr>
          <a:solidFill>
            <a:srgbClr val="FFFFFF"/>
          </a:solidFill>
          <a:ln/>
        </p:spPr>
      </p:sp>
      <p:sp>
        <p:nvSpPr>
          <p:cNvPr id="69529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1026"/>
          <p:cNvSpPr>
            <a:spLocks noGrp="1" noRot="1" noChangeAspect="1" noChangeArrowheads="1"/>
          </p:cNvSpPr>
          <p:nvPr>
            <p:ph type="sldImg"/>
          </p:nvPr>
        </p:nvSpPr>
        <p:spPr>
          <a:solidFill>
            <a:srgbClr val="FFFFFF"/>
          </a:solidFill>
          <a:ln/>
        </p:spPr>
      </p:sp>
      <p:sp>
        <p:nvSpPr>
          <p:cNvPr id="69734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3" name="Rectangle 1026"/>
          <p:cNvSpPr>
            <a:spLocks noGrp="1" noRot="1" noChangeAspect="1" noChangeArrowheads="1"/>
          </p:cNvSpPr>
          <p:nvPr>
            <p:ph type="sldImg"/>
          </p:nvPr>
        </p:nvSpPr>
        <p:spPr>
          <a:solidFill>
            <a:srgbClr val="FFFFFF"/>
          </a:solidFill>
          <a:ln/>
        </p:spPr>
      </p:sp>
      <p:sp>
        <p:nvSpPr>
          <p:cNvPr id="699394"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In 2009 Evan shared with me his vision to set up a coffee station at the door.  He</a:t>
            </a:r>
            <a:r>
              <a:rPr lang="mr-I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in banking and this is below his abilities, but he had the vision to do it.  He only asked me for the position of influence, so I said, “You</a:t>
            </a:r>
            <a:r>
              <a:rPr lang="mr-I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re hired!”  We have had our coffee and tea and snacks table ever since then, even though Evan now serves in Hong Kong.  But it started with a vision.</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1" name="Rectangle 1026"/>
          <p:cNvSpPr>
            <a:spLocks noGrp="1" noRot="1" noChangeAspect="1" noChangeArrowheads="1"/>
          </p:cNvSpPr>
          <p:nvPr>
            <p:ph type="sldImg"/>
          </p:nvPr>
        </p:nvSpPr>
        <p:spPr>
          <a:solidFill>
            <a:srgbClr val="FFFFFF"/>
          </a:solidFill>
          <a:ln/>
        </p:spPr>
      </p:sp>
      <p:sp>
        <p:nvSpPr>
          <p:cNvPr id="701442" name="Rectangle 1027"/>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What knowledge, faith, and place of influence has He given </a:t>
            </a:r>
            <a:r>
              <a:rPr lang="en-US" i="1">
                <a:latin typeface="Times New Roman" charset="0"/>
                <a:ea typeface="ＭＳ Ｐゴシック" charset="0"/>
                <a:cs typeface="ＭＳ Ｐゴシック" charset="0"/>
              </a:rPr>
              <a:t>you</a:t>
            </a:r>
            <a:r>
              <a:rPr lang="en-US">
                <a:latin typeface="Times New Roman" charset="0"/>
                <a:ea typeface="ＭＳ Ｐゴシック" charset="0"/>
                <a:cs typeface="ＭＳ Ｐゴシック" charset="0"/>
              </a:rPr>
              <a:t>?  What does God want you to do with it?  What burden has the Lord placed on your heart?  Soul care?  How can we help you achieve this vision so you have all you need to do His will </a:t>
            </a: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9005981-F859-EC4E-824B-2487C13A673D}" type="slidenum">
              <a:rPr lang="en-US" sz="1200" baseline="0"/>
              <a:pPr/>
              <a:t>131</a:t>
            </a:fld>
            <a:endParaRPr lang="en-US" sz="1200" baseline="0"/>
          </a:p>
        </p:txBody>
      </p:sp>
      <p:sp>
        <p:nvSpPr>
          <p:cNvPr id="705538" name="Rectangle 2"/>
          <p:cNvSpPr>
            <a:spLocks noGrp="1" noRot="1" noChangeAspect="1" noChangeArrowheads="1"/>
          </p:cNvSpPr>
          <p:nvPr>
            <p:ph type="sldImg"/>
          </p:nvPr>
        </p:nvSpPr>
        <p:spPr>
          <a:solidFill>
            <a:srgbClr val="FFFFFF"/>
          </a:solidFill>
          <a:ln/>
        </p:spPr>
      </p:sp>
      <p:sp>
        <p:nvSpPr>
          <p:cNvPr id="705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acronym, "Jerusalem Wall" has the same number of letters in English (that is, 13 letters) as the 13 chapters in Nehemiah. It also helps us recall Nehemiah's main calling to provide the barrier around God's people to protect them. </a:t>
            </a:r>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11</a:t>
            </a:fld>
            <a:endParaRPr lang="en-US"/>
          </a:p>
        </p:txBody>
      </p:sp>
    </p:spTree>
    <p:extLst>
      <p:ext uri="{BB962C8B-B14F-4D97-AF65-F5344CB8AC3E}">
        <p14:creationId xmlns:p14="http://schemas.microsoft.com/office/powerpoint/2010/main" val="8727749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7A7BB81-26E3-1C49-A6B7-0F83171C2FC1}" type="slidenum">
              <a:rPr lang="en-US" sz="1200" baseline="0"/>
              <a:pPr/>
              <a:t>132</a:t>
            </a:fld>
            <a:endParaRPr lang="en-US" sz="1200" baseline="0"/>
          </a:p>
        </p:txBody>
      </p:sp>
      <p:sp>
        <p:nvSpPr>
          <p:cNvPr id="707586" name="Rectangle 2"/>
          <p:cNvSpPr>
            <a:spLocks noGrp="1" noRot="1" noChangeAspect="1" noChangeArrowheads="1"/>
          </p:cNvSpPr>
          <p:nvPr>
            <p:ph type="sldImg"/>
          </p:nvPr>
        </p:nvSpPr>
        <p:spPr>
          <a:solidFill>
            <a:srgbClr val="FFFFFF"/>
          </a:solidFill>
          <a:ln/>
        </p:spPr>
      </p:sp>
      <p:sp>
        <p:nvSpPr>
          <p:cNvPr id="707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A292985-84E5-C54B-B7D6-330B614AB264}" type="slidenum">
              <a:rPr lang="en-US" sz="1200" baseline="0"/>
              <a:pPr/>
              <a:t>133</a:t>
            </a:fld>
            <a:endParaRPr lang="en-US" sz="1200" baseline="0"/>
          </a:p>
        </p:txBody>
      </p:sp>
      <p:sp>
        <p:nvSpPr>
          <p:cNvPr id="709634" name="Rectangle 2"/>
          <p:cNvSpPr>
            <a:spLocks noGrp="1" noRot="1" noChangeAspect="1" noChangeArrowheads="1"/>
          </p:cNvSpPr>
          <p:nvPr>
            <p:ph type="sldImg"/>
          </p:nvPr>
        </p:nvSpPr>
        <p:spPr>
          <a:solidFill>
            <a:srgbClr val="FFFFFF"/>
          </a:solidFill>
          <a:ln/>
        </p:spPr>
      </p:sp>
      <p:sp>
        <p:nvSpPr>
          <p:cNvPr id="709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1" name="Rectangle 2"/>
          <p:cNvSpPr>
            <a:spLocks noGrp="1" noRot="1" noChangeAspect="1" noChangeArrowheads="1" noTextEdit="1"/>
          </p:cNvSpPr>
          <p:nvPr>
            <p:ph type="sldImg"/>
          </p:nvPr>
        </p:nvSpPr>
        <p:spPr>
          <a:ln/>
        </p:spPr>
      </p:sp>
      <p:sp>
        <p:nvSpPr>
          <p:cNvPr id="71168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2"/>
          <p:cNvSpPr>
            <a:spLocks noGrp="1" noRot="1" noChangeAspect="1" noChangeArrowheads="1" noTextEdit="1"/>
          </p:cNvSpPr>
          <p:nvPr>
            <p:ph type="sldImg"/>
          </p:nvPr>
        </p:nvSpPr>
        <p:spPr>
          <a:ln/>
        </p:spPr>
      </p:sp>
      <p:sp>
        <p:nvSpPr>
          <p:cNvPr id="71475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2"/>
          <p:cNvSpPr>
            <a:spLocks noGrp="1" noRot="1" noChangeAspect="1" noChangeArrowheads="1" noTextEdit="1"/>
          </p:cNvSpPr>
          <p:nvPr>
            <p:ph type="sldImg"/>
          </p:nvPr>
        </p:nvSpPr>
        <p:spPr>
          <a:ln/>
        </p:spPr>
      </p:sp>
      <p:sp>
        <p:nvSpPr>
          <p:cNvPr id="716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2"/>
          <p:cNvSpPr>
            <a:spLocks noGrp="1" noRot="1" noChangeAspect="1" noChangeArrowheads="1" noTextEdit="1"/>
          </p:cNvSpPr>
          <p:nvPr>
            <p:ph type="sldImg"/>
          </p:nvPr>
        </p:nvSpPr>
        <p:spPr>
          <a:ln/>
        </p:spPr>
      </p:sp>
      <p:sp>
        <p:nvSpPr>
          <p:cNvPr id="71885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2"/>
          <p:cNvSpPr>
            <a:spLocks noGrp="1" noRot="1" noChangeAspect="1" noChangeArrowheads="1" noTextEdit="1"/>
          </p:cNvSpPr>
          <p:nvPr>
            <p:ph type="sldImg"/>
          </p:nvPr>
        </p:nvSpPr>
        <p:spPr>
          <a:ln/>
        </p:spPr>
      </p:sp>
      <p:sp>
        <p:nvSpPr>
          <p:cNvPr id="72089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2"/>
          <p:cNvSpPr>
            <a:spLocks noGrp="1" noRot="1" noChangeAspect="1" noChangeArrowheads="1" noTextEdit="1"/>
          </p:cNvSpPr>
          <p:nvPr>
            <p:ph type="sldImg"/>
          </p:nvPr>
        </p:nvSpPr>
        <p:spPr>
          <a:ln/>
        </p:spPr>
      </p:sp>
      <p:sp>
        <p:nvSpPr>
          <p:cNvPr id="72294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2"/>
          <p:cNvSpPr>
            <a:spLocks noGrp="1" noRot="1" noChangeAspect="1" noChangeArrowheads="1"/>
          </p:cNvSpPr>
          <p:nvPr>
            <p:ph type="sldImg"/>
          </p:nvPr>
        </p:nvSpPr>
        <p:spPr>
          <a:solidFill>
            <a:srgbClr val="FFFFFF"/>
          </a:solidFill>
          <a:ln/>
        </p:spPr>
      </p:sp>
      <p:sp>
        <p:nvSpPr>
          <p:cNvPr id="72499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2"/>
          <p:cNvSpPr>
            <a:spLocks noGrp="1" noRot="1" noChangeAspect="1" noChangeArrowheads="1" noTextEdit="1"/>
          </p:cNvSpPr>
          <p:nvPr>
            <p:ph type="sldImg"/>
          </p:nvPr>
        </p:nvSpPr>
        <p:spPr>
          <a:ln/>
        </p:spPr>
      </p:sp>
      <p:sp>
        <p:nvSpPr>
          <p:cNvPr id="72704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Laziness is not only possible for God's people, but it is all too common. Yet God calls us to be active in serving him.</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2"/>
          <p:cNvSpPr>
            <a:spLocks noGrp="1" noRot="1" noChangeAspect="1" noChangeArrowheads="1" noTextEdit="1"/>
          </p:cNvSpPr>
          <p:nvPr>
            <p:ph type="sldImg"/>
          </p:nvPr>
        </p:nvSpPr>
        <p:spPr>
          <a:ln/>
        </p:spPr>
      </p:sp>
      <p:sp>
        <p:nvSpPr>
          <p:cNvPr id="72909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53235582-9E0B-684F-BCD8-56EA43FB761A}" type="slidenum">
              <a:rPr lang="en-US" sz="1200" baseline="0">
                <a:solidFill>
                  <a:srgbClr val="000000"/>
                </a:solidFill>
                <a:latin typeface="Arial" charset="0"/>
              </a:rPr>
              <a:pPr algn="r"/>
              <a:t>144</a:t>
            </a:fld>
            <a:endParaRPr lang="en-US" sz="1200" baseline="0">
              <a:solidFill>
                <a:srgbClr val="000000"/>
              </a:solidFill>
              <a:latin typeface="Arial" charset="0"/>
            </a:endParaRPr>
          </a:p>
        </p:txBody>
      </p:sp>
      <p:sp>
        <p:nvSpPr>
          <p:cNvPr id="731138" name="Rectangle 2"/>
          <p:cNvSpPr>
            <a:spLocks noGrp="1" noRot="1" noChangeAspect="1" noChangeArrowheads="1"/>
          </p:cNvSpPr>
          <p:nvPr>
            <p:ph type="sldImg"/>
          </p:nvPr>
        </p:nvSpPr>
        <p:spPr>
          <a:solidFill>
            <a:srgbClr val="FFFFFF"/>
          </a:solidFill>
          <a:ln/>
        </p:spPr>
      </p:sp>
      <p:sp>
        <p:nvSpPr>
          <p:cNvPr id="731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143052D-6ECB-884A-A3BC-2B6C055AFE5B}" type="slidenum">
              <a:rPr lang="en-US" sz="1200" baseline="0">
                <a:solidFill>
                  <a:srgbClr val="000000"/>
                </a:solidFill>
              </a:rPr>
              <a:pPr/>
              <a:t>145</a:t>
            </a:fld>
            <a:endParaRPr lang="en-US" sz="1200" baseline="0">
              <a:solidFill>
                <a:srgbClr val="000000"/>
              </a:solidFill>
            </a:endParaRPr>
          </a:p>
        </p:txBody>
      </p:sp>
      <p:sp>
        <p:nvSpPr>
          <p:cNvPr id="733186" name="Rectangle 1026"/>
          <p:cNvSpPr>
            <a:spLocks noGrp="1" noRot="1" noChangeAspect="1" noChangeArrowheads="1" noTextEdit="1"/>
          </p:cNvSpPr>
          <p:nvPr>
            <p:ph type="sldImg"/>
          </p:nvPr>
        </p:nvSpPr>
        <p:spPr>
          <a:ln/>
        </p:spPr>
      </p:sp>
      <p:sp>
        <p:nvSpPr>
          <p:cNvPr id="73318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0CDB2A55-4349-EA43-91B8-BAB28E989C7C}" type="slidenum">
              <a:rPr lang="en-US" sz="1200" baseline="0">
                <a:solidFill>
                  <a:srgbClr val="000000"/>
                </a:solidFill>
                <a:latin typeface="Arial" charset="0"/>
              </a:rPr>
              <a:pPr algn="r"/>
              <a:t>146</a:t>
            </a:fld>
            <a:endParaRPr lang="en-US" sz="1200" baseline="0">
              <a:solidFill>
                <a:srgbClr val="000000"/>
              </a:solidFill>
              <a:latin typeface="Arial" charset="0"/>
            </a:endParaRPr>
          </a:p>
        </p:txBody>
      </p:sp>
      <p:sp>
        <p:nvSpPr>
          <p:cNvPr id="735234" name="Rectangle 2"/>
          <p:cNvSpPr>
            <a:spLocks noGrp="1" noRot="1" noChangeAspect="1" noChangeArrowheads="1"/>
          </p:cNvSpPr>
          <p:nvPr>
            <p:ph type="sldImg"/>
          </p:nvPr>
        </p:nvSpPr>
        <p:spPr>
          <a:solidFill>
            <a:srgbClr val="FFFFFF"/>
          </a:solidFill>
          <a:ln/>
        </p:spPr>
      </p:sp>
      <p:sp>
        <p:nvSpPr>
          <p:cNvPr id="735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9D775B81-AE8A-E748-98CD-950681BD6C6D}" type="slidenum">
              <a:rPr lang="en-US" sz="1200" baseline="0">
                <a:solidFill>
                  <a:srgbClr val="000000"/>
                </a:solidFill>
                <a:latin typeface="Arial" charset="0"/>
              </a:rPr>
              <a:pPr algn="r"/>
              <a:t>147</a:t>
            </a:fld>
            <a:endParaRPr lang="en-US" sz="1200" baseline="0">
              <a:solidFill>
                <a:srgbClr val="000000"/>
              </a:solidFill>
              <a:latin typeface="Arial" charset="0"/>
            </a:endParaRPr>
          </a:p>
        </p:txBody>
      </p:sp>
      <p:sp>
        <p:nvSpPr>
          <p:cNvPr id="737282" name="Rectangle 2"/>
          <p:cNvSpPr>
            <a:spLocks noGrp="1" noRot="1" noChangeAspect="1" noChangeArrowheads="1"/>
          </p:cNvSpPr>
          <p:nvPr>
            <p:ph type="sldImg"/>
          </p:nvPr>
        </p:nvSpPr>
        <p:spPr>
          <a:solidFill>
            <a:srgbClr val="FFFFFF"/>
          </a:solidFill>
          <a:ln/>
        </p:spPr>
      </p:sp>
      <p:sp>
        <p:nvSpPr>
          <p:cNvPr id="73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2"/>
          <p:cNvSpPr>
            <a:spLocks noGrp="1" noRot="1" noChangeAspect="1" noChangeArrowheads="1" noTextEdit="1"/>
          </p:cNvSpPr>
          <p:nvPr>
            <p:ph type="sldImg"/>
          </p:nvPr>
        </p:nvSpPr>
        <p:spPr>
          <a:ln/>
        </p:spPr>
      </p:sp>
      <p:sp>
        <p:nvSpPr>
          <p:cNvPr id="7393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Arial"/>
              <a:ea typeface="ＭＳ Ｐゴシック" charset="0"/>
              <a:cs typeface="Arial"/>
            </a:endParaRPr>
          </a:p>
          <a:p>
            <a:r>
              <a:rPr lang="en-US">
                <a:latin typeface="Arial"/>
                <a:ea typeface="ＭＳ Ｐゴシック" charset="0"/>
                <a:cs typeface="Arial"/>
              </a:rPr>
              <a:t>Six decades later Ezra himself restored</a:t>
            </a:r>
            <a:r>
              <a:rPr lang="en-US" baseline="0">
                <a:latin typeface="Arial"/>
                <a:ea typeface="ＭＳ Ｐゴシック" charset="0"/>
                <a:cs typeface="Arial"/>
              </a:rPr>
              <a:t> the people in an amazing </a:t>
            </a:r>
            <a:r>
              <a:rPr lang="en-GB" sz="1200" baseline="0">
                <a:latin typeface="Arial"/>
                <a:ea typeface="ＭＳ Ｐゴシック" charset="0"/>
                <a:cs typeface="Arial"/>
              </a:rPr>
              <a:t>revival (Ezra 8).</a:t>
            </a:r>
            <a:endParaRPr lang="en-US">
              <a:latin typeface="Arial"/>
              <a:ea typeface="ＭＳ Ｐゴシック" charset="0"/>
              <a:cs typeface="Arial"/>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25E6389D-15FE-204E-A03B-1D1C984D3483}" type="slidenum">
              <a:rPr lang="en-US" sz="1200" baseline="0">
                <a:solidFill>
                  <a:srgbClr val="000000"/>
                </a:solidFill>
                <a:latin typeface="Arial" charset="0"/>
              </a:rPr>
              <a:pPr algn="r"/>
              <a:t>149</a:t>
            </a:fld>
            <a:endParaRPr lang="en-US" sz="1200" baseline="0">
              <a:solidFill>
                <a:srgbClr val="000000"/>
              </a:solidFill>
              <a:latin typeface="Arial" charset="0"/>
            </a:endParaRPr>
          </a:p>
        </p:txBody>
      </p:sp>
      <p:sp>
        <p:nvSpPr>
          <p:cNvPr id="741378" name="Rectangle 2"/>
          <p:cNvSpPr>
            <a:spLocks noGrp="1" noRot="1" noChangeAspect="1" noChangeArrowheads="1"/>
          </p:cNvSpPr>
          <p:nvPr>
            <p:ph type="sldImg"/>
          </p:nvPr>
        </p:nvSpPr>
        <p:spPr>
          <a:solidFill>
            <a:srgbClr val="FFFFFF"/>
          </a:solidFill>
          <a:ln/>
        </p:spPr>
      </p:sp>
      <p:sp>
        <p:nvSpPr>
          <p:cNvPr id="741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2"/>
          <p:cNvSpPr>
            <a:spLocks noGrp="1" noRot="1" noChangeAspect="1" noChangeArrowheads="1"/>
          </p:cNvSpPr>
          <p:nvPr>
            <p:ph type="sldImg"/>
          </p:nvPr>
        </p:nvSpPr>
        <p:spPr>
          <a:solidFill>
            <a:srgbClr val="FFFFFF"/>
          </a:solidFill>
          <a:ln/>
        </p:spPr>
      </p:sp>
      <p:sp>
        <p:nvSpPr>
          <p:cNvPr id="7434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ea typeface="ＭＳ Ｐゴシック" charset="0"/>
              <a:cs typeface="Arial"/>
            </a:endParaRPr>
          </a:p>
          <a:p>
            <a:r>
              <a:rPr lang="en-US">
                <a:latin typeface="Arial"/>
                <a:ea typeface="ＭＳ Ｐゴシック" charset="0"/>
                <a:cs typeface="Arial"/>
              </a:rPr>
              <a:t>So Gof gave Nehemiah the heart to do his will, and the man</a:t>
            </a:r>
            <a:r>
              <a:rPr lang="en-US" baseline="0">
                <a:latin typeface="Arial"/>
                <a:ea typeface="ＭＳ Ｐゴシック" charset="0"/>
                <a:cs typeface="Arial"/>
              </a:rPr>
              <a:t> responded.</a:t>
            </a:r>
            <a:endParaRPr lang="en-US">
              <a:latin typeface="Arial"/>
              <a:ea typeface="ＭＳ Ｐゴシック" charset="0"/>
              <a:cs typeface="Arial"/>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3" name="Rectangle 2"/>
          <p:cNvSpPr>
            <a:spLocks noGrp="1" noRot="1" noChangeAspect="1" noChangeArrowheads="1" noTextEdit="1"/>
          </p:cNvSpPr>
          <p:nvPr>
            <p:ph type="sldImg"/>
          </p:nvPr>
        </p:nvSpPr>
        <p:spPr>
          <a:ln/>
        </p:spPr>
      </p:sp>
      <p:sp>
        <p:nvSpPr>
          <p:cNvPr id="74547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Arial"/>
              <a:ea typeface="ＭＳ Ｐゴシック" charset="0"/>
              <a:cs typeface="Arial"/>
            </a:endParaRPr>
          </a:p>
          <a:p>
            <a:r>
              <a:rPr lang="en-US">
                <a:latin typeface="Arial"/>
                <a:ea typeface="ＭＳ Ｐゴシック" charset="0"/>
                <a:cs typeface="Arial"/>
              </a:rPr>
              <a:t>Then God opened the doors that he needed.</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In Jerusalem, Nehemiah prepared to reconstruct the wall by inspecting the project, encouraging the people, and rebuffing his critics (2:9-20).</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152</a:t>
            </a:fld>
            <a:endParaRPr lang="en-US">
              <a:solidFill>
                <a:prstClr val="black"/>
              </a:solidFill>
              <a:latin typeface="Calibri"/>
            </a:endParaRPr>
          </a:p>
        </p:txBody>
      </p:sp>
    </p:spTree>
    <p:extLst>
      <p:ext uri="{BB962C8B-B14F-4D97-AF65-F5344CB8AC3E}">
        <p14:creationId xmlns:p14="http://schemas.microsoft.com/office/powerpoint/2010/main" val="1575416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What would be the</a:t>
            </a:r>
            <a:r>
              <a:rPr lang="en-US" baseline="0" dirty="0">
                <a:latin typeface="Arial"/>
                <a:cs typeface="Arial"/>
              </a:rPr>
              <a:t> right way to say thanks to the L</a:t>
            </a:r>
            <a:r>
              <a:rPr lang="en-US" sz="1100" baseline="0" dirty="0">
                <a:latin typeface="Arial"/>
                <a:cs typeface="Arial"/>
              </a:rPr>
              <a:t>ORD</a:t>
            </a:r>
            <a:r>
              <a:rPr lang="en-US" baseline="0" dirty="0">
                <a:latin typeface="Arial"/>
                <a:cs typeface="Arial"/>
              </a:rPr>
              <a:t> for all he has done for you?</a:t>
            </a:r>
            <a:endParaRPr lang="en-US" dirty="0">
              <a:latin typeface="Arial"/>
              <a:cs typeface="Arial"/>
            </a:endParaRPr>
          </a:p>
          <a:p>
            <a:endParaRPr lang="en-US" dirty="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26"/>
          <p:cNvSpPr>
            <a:spLocks noGrp="1" noRot="1" noChangeAspect="1" noChangeArrowheads="1"/>
          </p:cNvSpPr>
          <p:nvPr>
            <p:ph type="sldImg"/>
          </p:nvPr>
        </p:nvSpPr>
        <p:spPr>
          <a:solidFill>
            <a:srgbClr val="FFFFFF"/>
          </a:solidFill>
          <a:ln/>
        </p:spPr>
      </p:sp>
      <p:sp>
        <p:nvSpPr>
          <p:cNvPr id="107522"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is dishonored in many ways today:</a:t>
            </a:r>
          </a:p>
          <a:p>
            <a:r>
              <a:rPr lang="en-US" dirty="0"/>
              <a:t>• OMG really means to take his name in vain</a:t>
            </a:r>
          </a:p>
          <a:p>
            <a:r>
              <a:rPr lang="en-US" dirty="0"/>
              <a:t>• Those who claim to follow Jesus actually dishonor him when they teach the opposite of what he said</a:t>
            </a:r>
          </a:p>
          <a:p>
            <a:r>
              <a:rPr lang="en-US" dirty="0"/>
              <a:t>• Marriage has been dishonored and redefined to include same sex, polygamy, and living together.</a:t>
            </a:r>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154</a:t>
            </a:fld>
            <a:endParaRPr lang="en-US"/>
          </a:p>
        </p:txBody>
      </p:sp>
    </p:spTree>
    <p:extLst>
      <p:ext uri="{BB962C8B-B14F-4D97-AF65-F5344CB8AC3E}">
        <p14:creationId xmlns:p14="http://schemas.microsoft.com/office/powerpoint/2010/main" val="185697989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Rot="1" noChangeAspect="1" noChangeArrowheads="1"/>
          </p:cNvSpPr>
          <p:nvPr>
            <p:ph type="sldImg"/>
          </p:nvPr>
        </p:nvSpPr>
        <p:spPr>
          <a:solidFill>
            <a:srgbClr val="FFFFFF"/>
          </a:solidFill>
          <a:ln/>
        </p:spPr>
      </p:sp>
      <p:sp>
        <p:nvSpPr>
          <p:cNvPr id="15769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8F1465-08B0-3D46-9A7F-04034052C095}"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6562" name="Rectangle 2"/>
          <p:cNvSpPr>
            <a:spLocks noGrp="1" noRot="1" noChangeAspect="1" noChangeArrowheads="1"/>
          </p:cNvSpPr>
          <p:nvPr>
            <p:ph type="sldImg"/>
          </p:nvPr>
        </p:nvSpPr>
        <p:spPr>
          <a:solidFill>
            <a:srgbClr val="FFFFFF"/>
          </a:solidFill>
          <a:ln/>
        </p:spPr>
      </p:sp>
      <p:sp>
        <p:nvSpPr>
          <p:cNvPr id="6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a:ea typeface="ＭＳ Ｐゴシック" charset="0"/>
                <a:cs typeface="Arial"/>
              </a:rPr>
              <a:t>The Post-Exilic Era was actually three separate periods: </a:t>
            </a:r>
            <a:br>
              <a:rPr lang="en-US" dirty="0">
                <a:latin typeface="Arial"/>
                <a:ea typeface="ＭＳ Ｐゴシック" charset="0"/>
                <a:cs typeface="Arial"/>
              </a:rPr>
            </a:br>
            <a:r>
              <a:rPr lang="en-US" dirty="0">
                <a:latin typeface="Arial"/>
                <a:ea typeface="ＭＳ Ｐゴシック" charset="0"/>
                <a:cs typeface="Arial"/>
              </a:rPr>
              <a:t>(1) Temple rebuilding led by Zerubbabel, Haggai, and Zechariah in two parts under Cyrus and Darius, </a:t>
            </a:r>
          </a:p>
          <a:p>
            <a:pPr eaLnBrk="1" hangingPunct="1"/>
            <a:r>
              <a:rPr lang="en-US" dirty="0">
                <a:latin typeface="Arial"/>
                <a:ea typeface="ＭＳ Ｐゴシック" charset="0"/>
                <a:cs typeface="Arial"/>
              </a:rPr>
              <a:t>(2) The saving of the nation from destruction by Esther about 30 years</a:t>
            </a:r>
            <a:r>
              <a:rPr lang="en-US" baseline="0" dirty="0">
                <a:latin typeface="Arial"/>
                <a:ea typeface="ＭＳ Ｐゴシック" charset="0"/>
                <a:cs typeface="Arial"/>
              </a:rPr>
              <a:t> later under Xerxes, and </a:t>
            </a:r>
          </a:p>
          <a:p>
            <a:pPr eaLnBrk="1" hangingPunct="1"/>
            <a:r>
              <a:rPr lang="en-US" baseline="0" dirty="0">
                <a:latin typeface="Arial"/>
                <a:ea typeface="ＭＳ Ｐゴシック" charset="0"/>
                <a:cs typeface="Arial"/>
              </a:rPr>
              <a:t>(3) The restoration of Jerusalem’s walls and gates by Nehemiah another 70 years after that under Artaxerxes.</a:t>
            </a:r>
          </a:p>
          <a:p>
            <a:pPr eaLnBrk="1" hangingPunct="1"/>
            <a:r>
              <a:rPr lang="en-US" baseline="0" dirty="0">
                <a:latin typeface="Arial"/>
                <a:ea typeface="ＭＳ Ｐゴシック" charset="0"/>
                <a:cs typeface="Arial"/>
              </a:rPr>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Common-321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BE-37-Haggai-15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BE-39-Malachi-21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OS-12-Kings &amp; Prophets Charts-24</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OS-15-Ezra-36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OS-16-Nehemiah-94, 156</a:t>
            </a:r>
          </a:p>
          <a:p>
            <a:r>
              <a:rPr lang="en-US" dirty="0">
                <a:latin typeface="Times New Roman" charset="0"/>
                <a:ea typeface="ＭＳ Ｐゴシック" charset="0"/>
                <a:cs typeface="ＭＳ Ｐゴシック" charset="0"/>
              </a:rPr>
              <a:t>OS-17-Esther-16, 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OS-27-Daniel-340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OS-37-Haggai-43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OS-38-Zechariah-46, 121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OS-39-Malachi-13, 56</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9990740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baseline="30000">
                <a:latin typeface="Times New Roman" charset="0"/>
                <a:ea typeface="ＭＳ Ｐゴシック" charset="0"/>
                <a:cs typeface="ＭＳ Ｐゴシック" charset="0"/>
              </a:rPr>
              <a:t>4</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When I heard this, I sat down and wept. In fact, for days I mourned, fasted, and prayed to the God of heaven. </a:t>
            </a:r>
            <a:r>
              <a:rPr lang="en-US" baseline="30000">
                <a:latin typeface="Times New Roman" charset="0"/>
                <a:ea typeface="ＭＳ Ｐゴシック" charset="0"/>
                <a:cs typeface="ＭＳ Ｐゴシック" charset="0"/>
              </a:rPr>
              <a:t>5</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Then I said,</a:t>
            </a:r>
          </a:p>
          <a:p>
            <a:pPr lvl="2">
              <a:spcBef>
                <a:spcPts val="900"/>
              </a:spcBef>
            </a:pPr>
            <a:r>
              <a:rPr lang="ja-JP" altLang="en-US">
                <a:latin typeface="Times New Roman" charset="0"/>
                <a:ea typeface="ＭＳ Ｐゴシック" charset="0"/>
              </a:rPr>
              <a:t>“</a:t>
            </a:r>
            <a:r>
              <a:rPr lang="en-US" altLang="ja-JP">
                <a:latin typeface="Times New Roman" charset="0"/>
                <a:ea typeface="ＭＳ Ｐゴシック" charset="0"/>
              </a:rPr>
              <a:t>O Lord, God of heaven, the great and awesome God who keeps his covenant of unfailing love with those who love him and obey his commands, </a:t>
            </a:r>
            <a:r>
              <a:rPr lang="en-US" altLang="ja-JP" baseline="30000">
                <a:latin typeface="Times New Roman" charset="0"/>
                <a:ea typeface="ＭＳ Ｐゴシック" charset="0"/>
              </a:rPr>
              <a:t>6</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listen to my prayer! Look down and see me praying night and day for your people Israel. I confess that we have sinned against you. Yes, even my own family and I have sinned! </a:t>
            </a:r>
            <a:r>
              <a:rPr lang="en-US" altLang="ja-JP" baseline="30000">
                <a:latin typeface="Times New Roman" charset="0"/>
                <a:ea typeface="ＭＳ Ｐゴシック" charset="0"/>
              </a:rPr>
              <a:t>7</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We have sinned terribly by not obeying the commands, decrees, and regulations that you gave us through your servant Moses.</a:t>
            </a:r>
          </a:p>
          <a:p>
            <a:pPr lvl="2"/>
            <a:r>
              <a:rPr lang="en-US" baseline="30000">
                <a:latin typeface="Times New Roman" charset="0"/>
                <a:ea typeface="ＭＳ Ｐゴシック" charset="0"/>
              </a:rPr>
              <a:t>8</a:t>
            </a:r>
            <a:r>
              <a:rPr lang="en-US" baseline="30000">
                <a:latin typeface="Lucida Grande" charset="0"/>
                <a:ea typeface="ＭＳ Ｐゴシック" charset="0"/>
              </a:rPr>
              <a:t>�</a:t>
            </a:r>
            <a:r>
              <a:rPr lang="en-US" baseline="30000">
                <a:latin typeface="Times New Roman" charset="0"/>
                <a:ea typeface="ＭＳ Ｐゴシック" charset="0"/>
              </a:rPr>
              <a:t> </a:t>
            </a:r>
            <a:r>
              <a:rPr lang="ja-JP" altLang="en-US">
                <a:latin typeface="Times New Roman" charset="0"/>
                <a:ea typeface="ＭＳ Ｐゴシック" charset="0"/>
              </a:rPr>
              <a:t>“</a:t>
            </a:r>
            <a:r>
              <a:rPr lang="en-US" altLang="ja-JP">
                <a:latin typeface="Times New Roman" charset="0"/>
                <a:ea typeface="ＭＳ Ｐゴシック" charset="0"/>
              </a:rPr>
              <a:t>Please remember what you told your servant Moses: </a:t>
            </a:r>
            <a:r>
              <a:rPr lang="mr-IN" altLang="ja-JP">
                <a:latin typeface="Times New Roman" charset="0"/>
                <a:ea typeface="ＭＳ Ｐゴシック" charset="0"/>
              </a:rPr>
              <a:t>'</a:t>
            </a:r>
            <a:r>
              <a:rPr lang="en-US" altLang="ja-JP">
                <a:latin typeface="Times New Roman" charset="0"/>
                <a:ea typeface="ＭＳ Ｐゴシック" charset="0"/>
              </a:rPr>
              <a:t>If you are unfaithful to me, I will scatter you among the nations. </a:t>
            </a:r>
            <a:r>
              <a:rPr lang="en-US" altLang="ja-JP" baseline="30000">
                <a:latin typeface="Times New Roman" charset="0"/>
                <a:ea typeface="ＭＳ Ｐゴシック" charset="0"/>
              </a:rPr>
              <a:t>9</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But if you return to me and obey my commands and live by them, then even if you are exiled to the ends of the earth, I will bring you back to the place I have chosen for my name to be honored.</a:t>
            </a:r>
            <a:r>
              <a:rPr lang="mr-IN" altLang="ja-JP">
                <a:latin typeface="Times New Roman" charset="0"/>
                <a:ea typeface="ＭＳ Ｐゴシック" charset="0"/>
              </a:rPr>
              <a:t>'</a:t>
            </a:r>
            <a:endParaRPr lang="en-US" altLang="ja-JP">
              <a:latin typeface="Times New Roman" charset="0"/>
              <a:ea typeface="ＭＳ Ｐゴシック" charset="0"/>
            </a:endParaRPr>
          </a:p>
          <a:p>
            <a:r>
              <a:rPr lang="en-US" baseline="30000">
                <a:latin typeface="Times New Roman" charset="0"/>
                <a:ea typeface="ＭＳ Ｐゴシック" charset="0"/>
                <a:cs typeface="ＭＳ Ｐゴシック" charset="0"/>
              </a:rPr>
              <a:t>10</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ja-JP" altLang="en-US">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The people you rescued by your great power and strong hand are your servants. </a:t>
            </a:r>
            <a:r>
              <a:rPr lang="en-US" altLang="ja-JP" baseline="30000">
                <a:latin typeface="Times New Roman" charset="0"/>
                <a:ea typeface="ＭＳ Ｐゴシック" charset="0"/>
                <a:cs typeface="ＭＳ Ｐゴシック" charset="0"/>
              </a:rPr>
              <a:t>11</a:t>
            </a:r>
            <a:r>
              <a:rPr lang="en-US" altLang="ja-JP" baseline="30000">
                <a:latin typeface="Lucida Grande" charset="0"/>
                <a:ea typeface="ＭＳ Ｐゴシック" charset="0"/>
                <a:cs typeface="ＭＳ Ｐゴシック" charset="0"/>
              </a:rPr>
              <a:t>�</a:t>
            </a:r>
            <a:r>
              <a:rPr lang="en-US" altLang="ja-JP" baseline="30000">
                <a:latin typeface="Times New Roman" charset="0"/>
                <a:ea typeface="ＭＳ Ｐゴシック" charset="0"/>
                <a:cs typeface="ＭＳ Ｐゴシック" charset="0"/>
              </a:rPr>
              <a:t> </a:t>
            </a:r>
            <a:r>
              <a:rPr lang="en-US" altLang="ja-JP">
                <a:latin typeface="Times New Roman" charset="0"/>
                <a:ea typeface="ＭＳ Ｐゴシック" charset="0"/>
                <a:cs typeface="ＭＳ Ｐゴシック" charset="0"/>
              </a:rPr>
              <a:t>O Lord, please hear my prayer! Listen to the prayers of those of us who delight in honoring you. Please grant me success today by making the king favorable to me.</a:t>
            </a:r>
            <a:r>
              <a:rPr lang="en-US" altLang="ja-JP" baseline="30000">
                <a:solidFill>
                  <a:srgbClr val="008000"/>
                </a:solidFill>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 Put it into his heart to be kind to me.</a:t>
            </a:r>
            <a:r>
              <a:rPr lang="ja-JP" altLang="en-US">
                <a:latin typeface="Times New Roman" charset="0"/>
                <a:ea typeface="ＭＳ Ｐゴシック" charset="0"/>
                <a:cs typeface="ＭＳ Ｐゴシック" charset="0"/>
              </a:rPr>
              <a:t>”</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1026"/>
          <p:cNvSpPr>
            <a:spLocks noGrp="1" noRot="1" noChangeAspect="1" noChangeArrowheads="1"/>
          </p:cNvSpPr>
          <p:nvPr>
            <p:ph type="sldImg"/>
          </p:nvPr>
        </p:nvSpPr>
        <p:spPr>
          <a:solidFill>
            <a:srgbClr val="FFFFFF"/>
          </a:solidFill>
          <a:ln/>
        </p:spPr>
      </p:sp>
      <p:sp>
        <p:nvSpPr>
          <p:cNvPr id="149506"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1026"/>
          <p:cNvSpPr>
            <a:spLocks noGrp="1" noRot="1" noChangeAspect="1" noChangeArrowheads="1"/>
          </p:cNvSpPr>
          <p:nvPr>
            <p:ph type="sldImg"/>
          </p:nvPr>
        </p:nvSpPr>
        <p:spPr>
          <a:solidFill>
            <a:srgbClr val="FFFFFF"/>
          </a:solidFill>
          <a:ln/>
        </p:spPr>
      </p:sp>
      <p:sp>
        <p:nvSpPr>
          <p:cNvPr id="196610"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a:spcBef>
                <a:spcPts val="900"/>
              </a:spcBef>
            </a:pPr>
            <a:endParaRPr lang="en-US">
              <a:latin typeface="Arial"/>
              <a:ea typeface="ＭＳ Ｐゴシック" charset="0"/>
              <a:cs typeface="Arial"/>
            </a:endParaRPr>
          </a:p>
          <a:p>
            <a:pPr>
              <a:spcBef>
                <a:spcPts val="900"/>
              </a:spcBef>
            </a:pPr>
            <a:r>
              <a:rPr lang="en-US">
                <a:latin typeface="Arial"/>
                <a:ea typeface="ＭＳ Ｐゴシック" charset="0"/>
                <a:cs typeface="Arial"/>
              </a:rPr>
              <a:t>Nehemiah</a:t>
            </a:r>
            <a:r>
              <a:rPr lang="en-US" baseline="0">
                <a:latin typeface="Arial"/>
                <a:ea typeface="ＭＳ Ｐゴシック" charset="0"/>
                <a:cs typeface="Arial"/>
              </a:rPr>
              <a:t> was a man of the marble-floored palace—but he willingly became a man of the dirt.</a:t>
            </a:r>
            <a:endParaRPr lang="en-US">
              <a:latin typeface="Arial"/>
              <a:ea typeface="ＭＳ Ｐゴシック" charset="0"/>
              <a:cs typeface="Arial"/>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49" name="Rectangle 1026"/>
          <p:cNvSpPr>
            <a:spLocks noGrp="1" noRot="1" noChangeAspect="1" noChangeArrowheads="1"/>
          </p:cNvSpPr>
          <p:nvPr>
            <p:ph type="sldImg"/>
          </p:nvPr>
        </p:nvSpPr>
        <p:spPr>
          <a:solidFill>
            <a:srgbClr val="FFFFFF"/>
          </a:solidFill>
          <a:ln/>
        </p:spPr>
      </p:sp>
      <p:sp>
        <p:nvSpPr>
          <p:cNvPr id="69325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OS-16-Nehemiah-126, 162</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657040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Too</a:t>
            </a:r>
            <a:r>
              <a:rPr lang="en-US" baseline="0" dirty="0">
                <a:latin typeface="Arial"/>
                <a:ea typeface="ＭＳ Ｐゴシック" charset="0"/>
                <a:cs typeface="Arial"/>
              </a:rPr>
              <a:t> often we focus on Nehemiah in the book instead of the real hero—God!</a:t>
            </a:r>
          </a:p>
          <a:p>
            <a:r>
              <a:rPr lang="en-US" baseline="0" dirty="0">
                <a:latin typeface="Arial"/>
                <a:ea typeface="ＭＳ Ｐゴシック" charset="0"/>
                <a:cs typeface="Arial"/>
              </a:rPr>
              <a:t>Even Nehemiah himself focuses on God.</a:t>
            </a:r>
            <a:endParaRPr lang="en-US" dirty="0">
              <a:latin typeface="Arial"/>
              <a:ea typeface="ＭＳ Ｐゴシック" charset="0"/>
              <a:cs typeface="Arial"/>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1026"/>
          <p:cNvSpPr>
            <a:spLocks noGrp="1" noRot="1" noChangeAspect="1" noChangeArrowheads="1"/>
          </p:cNvSpPr>
          <p:nvPr>
            <p:ph type="sldImg"/>
          </p:nvPr>
        </p:nvSpPr>
        <p:spPr>
          <a:solidFill>
            <a:srgbClr val="FFFFFF"/>
          </a:solidFill>
          <a:ln/>
        </p:spPr>
      </p:sp>
      <p:sp>
        <p:nvSpPr>
          <p:cNvPr id="1413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1026"/>
          <p:cNvSpPr>
            <a:spLocks noGrp="1" noRot="1" noChangeAspect="1" noChangeArrowheads="1"/>
          </p:cNvSpPr>
          <p:nvPr>
            <p:ph type="sldImg"/>
          </p:nvPr>
        </p:nvSpPr>
        <p:spPr>
          <a:solidFill>
            <a:srgbClr val="FFFFFF"/>
          </a:solidFill>
          <a:ln/>
        </p:spPr>
      </p:sp>
      <p:sp>
        <p:nvSpPr>
          <p:cNvPr id="1413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E57021B-C2A5-0343-84B2-CFCC6DA91AD0}" type="slidenum">
              <a:rPr lang="nl-NL" sz="1200">
                <a:solidFill>
                  <a:prstClr val="black"/>
                </a:solidFill>
              </a:rPr>
              <a:pPr eaLnBrk="1" hangingPunct="1"/>
              <a:t>166</a:t>
            </a:fld>
            <a:endParaRPr lang="nl-NL" sz="1200">
              <a:solidFill>
                <a:prstClr val="black"/>
              </a:solidFill>
            </a:endParaRPr>
          </a:p>
        </p:txBody>
      </p:sp>
      <p:sp>
        <p:nvSpPr>
          <p:cNvPr id="117763" name="Rectangle 2"/>
          <p:cNvSpPr>
            <a:spLocks noGrp="1" noRot="1" noChangeAspect="1" noChangeArrowheads="1"/>
          </p:cNvSpPr>
          <p:nvPr>
            <p:ph type="sldImg"/>
          </p:nvPr>
        </p:nvSpPr>
        <p:spPr>
          <a:solidFill>
            <a:srgbClr val="FFFFFF"/>
          </a:solidFill>
          <a:ln/>
        </p:spPr>
      </p:sp>
      <p:sp>
        <p:nvSpPr>
          <p:cNvPr id="1177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nl-NL"/>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Rot="1" noChangeAspect="1" noChangeArrowheads="1"/>
          </p:cNvSpPr>
          <p:nvPr>
            <p:ph type="sldImg"/>
          </p:nvPr>
        </p:nvSpPr>
        <p:spPr>
          <a:solidFill>
            <a:srgbClr val="FFFFFF"/>
          </a:solidFill>
          <a:ln/>
        </p:spPr>
      </p:sp>
      <p:sp>
        <p:nvSpPr>
          <p:cNvPr id="15769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1026"/>
          <p:cNvSpPr>
            <a:spLocks noGrp="1" noRot="1" noChangeAspect="1" noChangeArrowheads="1"/>
          </p:cNvSpPr>
          <p:nvPr>
            <p:ph type="sldImg"/>
          </p:nvPr>
        </p:nvSpPr>
        <p:spPr>
          <a:solidFill>
            <a:srgbClr val="FFFFFF"/>
          </a:solidFill>
          <a:ln/>
        </p:spPr>
      </p:sp>
      <p:sp>
        <p:nvSpPr>
          <p:cNvPr id="1433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52BDC7FE-4D7B-884B-A6FA-C0670E5DE956}" type="slidenum">
              <a:rPr lang="en-US" sz="1200" baseline="0">
                <a:solidFill>
                  <a:srgbClr val="000000"/>
                </a:solidFill>
                <a:latin typeface="Arial" charset="0"/>
              </a:rPr>
              <a:pPr algn="r"/>
              <a:t>171</a:t>
            </a:fld>
            <a:endParaRPr lang="en-US" sz="1200" baseline="0">
              <a:solidFill>
                <a:srgbClr val="000000"/>
              </a:solidFill>
              <a:latin typeface="Arial" charset="0"/>
            </a:endParaRPr>
          </a:p>
        </p:txBody>
      </p:sp>
      <p:sp>
        <p:nvSpPr>
          <p:cNvPr id="747522" name="Rectangle 2"/>
          <p:cNvSpPr>
            <a:spLocks noGrp="1" noRot="1" noChangeAspect="1" noChangeArrowheads="1"/>
          </p:cNvSpPr>
          <p:nvPr>
            <p:ph type="sldImg"/>
          </p:nvPr>
        </p:nvSpPr>
        <p:spPr>
          <a:solidFill>
            <a:srgbClr val="FFFFFF"/>
          </a:solidFill>
          <a:ln/>
        </p:spPr>
      </p:sp>
      <p:sp>
        <p:nvSpPr>
          <p:cNvPr id="7475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Nehemiah wisely delegated the rebuilding project to workers who constructed the wall near their homes as incentive to do quality work (Neh 3).</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174</a:t>
            </a:fld>
            <a:endParaRPr lang="en-US">
              <a:solidFill>
                <a:prstClr val="black"/>
              </a:solidFill>
              <a:latin typeface="Calibri"/>
            </a:endParaRPr>
          </a:p>
        </p:txBody>
      </p:sp>
    </p:spTree>
    <p:extLst>
      <p:ext uri="{BB962C8B-B14F-4D97-AF65-F5344CB8AC3E}">
        <p14:creationId xmlns:p14="http://schemas.microsoft.com/office/powerpoint/2010/main" val="240624929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2F3C3BBD-F0FE-8C46-8127-512E47FAFE70}" type="slidenum">
              <a:rPr lang="en-US" sz="1200" baseline="0">
                <a:solidFill>
                  <a:srgbClr val="000000"/>
                </a:solidFill>
                <a:latin typeface="Arial" charset="0"/>
              </a:rPr>
              <a:pPr algn="r"/>
              <a:t>175</a:t>
            </a:fld>
            <a:endParaRPr lang="en-US" sz="1200" baseline="0">
              <a:solidFill>
                <a:srgbClr val="000000"/>
              </a:solidFill>
              <a:latin typeface="Arial" charset="0"/>
            </a:endParaRPr>
          </a:p>
        </p:txBody>
      </p:sp>
      <p:sp>
        <p:nvSpPr>
          <p:cNvPr id="749570" name="Rectangle 2"/>
          <p:cNvSpPr>
            <a:spLocks noGrp="1" noRot="1" noChangeAspect="1" noChangeArrowheads="1"/>
          </p:cNvSpPr>
          <p:nvPr>
            <p:ph type="sldImg"/>
          </p:nvPr>
        </p:nvSpPr>
        <p:spPr>
          <a:solidFill>
            <a:srgbClr val="FFFFFF"/>
          </a:solidFill>
          <a:ln/>
        </p:spPr>
      </p:sp>
      <p:sp>
        <p:nvSpPr>
          <p:cNvPr id="749571" name="Rectangle 3"/>
          <p:cNvSpPr>
            <a:spLocks noGrp="1" noChangeArrowheads="1"/>
          </p:cNvSpPr>
          <p:nvPr>
            <p:ph type="body" idx="1"/>
          </p:nvPr>
        </p:nvSpPr>
        <p:spPr>
          <a:solidFill>
            <a:srgbClr val="FFFFFF"/>
          </a:solidFill>
          <a:ln>
            <a:solidFill>
              <a:srgbClr val="000000"/>
            </a:solidFill>
          </a:ln>
        </p:spPr>
        <p:txBody>
          <a:bodyPr/>
          <a:lstStyle/>
          <a:p>
            <a:endParaRPr lang="en-US" sz="2400">
              <a:latin typeface="Arial"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F396D9A-ACC2-E84B-B851-44B6ED750D58}" type="slidenum">
              <a:rPr lang="en-US" sz="1200" baseline="0">
                <a:solidFill>
                  <a:srgbClr val="000000"/>
                </a:solidFill>
                <a:latin typeface="Arial" charset="0"/>
              </a:rPr>
              <a:pPr/>
              <a:t>177</a:t>
            </a:fld>
            <a:endParaRPr lang="en-US" sz="1200" baseline="0">
              <a:solidFill>
                <a:srgbClr val="000000"/>
              </a:solidFill>
              <a:latin typeface="Arial" charset="0"/>
            </a:endParaRPr>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AF9D1F5-4516-3E4D-99CF-42F59FA6F72E}" type="slidenum">
              <a:rPr lang="en-US" sz="1200" baseline="0">
                <a:solidFill>
                  <a:srgbClr val="000000"/>
                </a:solidFill>
                <a:latin typeface="Arial" charset="0"/>
              </a:rPr>
              <a:pPr/>
              <a:t>178</a:t>
            </a:fld>
            <a:endParaRPr lang="en-US" sz="1200" baseline="0">
              <a:solidFill>
                <a:srgbClr val="000000"/>
              </a:solidFill>
              <a:latin typeface="Arial" charset="0"/>
            </a:endParaRPr>
          </a:p>
        </p:txBody>
      </p:sp>
      <p:sp>
        <p:nvSpPr>
          <p:cNvPr id="754690" name="Rectangle 2"/>
          <p:cNvSpPr>
            <a:spLocks noGrp="1" noRot="1" noChangeAspect="1" noChangeArrowheads="1"/>
          </p:cNvSpPr>
          <p:nvPr>
            <p:ph type="sldImg"/>
          </p:nvPr>
        </p:nvSpPr>
        <p:spPr>
          <a:solidFill>
            <a:srgbClr val="FFFFFF"/>
          </a:solidFill>
          <a:ln/>
        </p:spPr>
      </p:sp>
      <p:sp>
        <p:nvSpPr>
          <p:cNvPr id="754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Faithful </a:t>
            </a:r>
            <a:r>
              <a:rPr lang="en-US" i="1" dirty="0">
                <a:latin typeface="Arial"/>
                <a:cs typeface="Arial"/>
              </a:rPr>
              <a:t>divine</a:t>
            </a:r>
            <a:r>
              <a:rPr lang="en-US" dirty="0">
                <a:latin typeface="Arial"/>
                <a:cs typeface="Arial"/>
              </a:rPr>
              <a:t> help should lead to faithful </a:t>
            </a:r>
            <a:r>
              <a:rPr lang="en-US" i="1" dirty="0">
                <a:latin typeface="Arial"/>
                <a:cs typeface="Arial"/>
              </a:rPr>
              <a:t>human</a:t>
            </a:r>
            <a:r>
              <a:rPr lang="en-US" dirty="0">
                <a:latin typeface="Arial"/>
                <a:cs typeface="Arial"/>
              </a:rPr>
              <a:t> help.</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6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054E012-7D0F-2440-B5AF-7739B3BF1452}" type="slidenum">
              <a:rPr lang="en-US" sz="1200" baseline="0">
                <a:solidFill>
                  <a:srgbClr val="000000"/>
                </a:solidFill>
                <a:latin typeface="Arial" charset="0"/>
              </a:rPr>
              <a:pPr/>
              <a:t>179</a:t>
            </a:fld>
            <a:endParaRPr lang="en-US" sz="1200" baseline="0">
              <a:solidFill>
                <a:srgbClr val="000000"/>
              </a:solidFill>
              <a:latin typeface="Arial" charset="0"/>
            </a:endParaRPr>
          </a:p>
        </p:txBody>
      </p:sp>
      <p:sp>
        <p:nvSpPr>
          <p:cNvPr id="756738" name="Rectangle 2"/>
          <p:cNvSpPr>
            <a:spLocks noGrp="1" noRot="1" noChangeAspect="1" noChangeArrowheads="1" noTextEdit="1"/>
          </p:cNvSpPr>
          <p:nvPr>
            <p:ph type="sldImg"/>
          </p:nvPr>
        </p:nvSpPr>
        <p:spPr>
          <a:ln/>
        </p:spPr>
      </p:sp>
      <p:sp>
        <p:nvSpPr>
          <p:cNvPr id="7567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9646FE-7BCD-EF4B-A2DA-EAD8E94FA520}" type="slidenum">
              <a:rPr lang="en-US" sz="1200" baseline="0">
                <a:solidFill>
                  <a:srgbClr val="000000"/>
                </a:solidFill>
                <a:latin typeface="Arial" charset="0"/>
              </a:rPr>
              <a:pPr/>
              <a:t>180</a:t>
            </a:fld>
            <a:endParaRPr lang="en-US" sz="1200" baseline="0">
              <a:solidFill>
                <a:srgbClr val="000000"/>
              </a:solidFill>
              <a:latin typeface="Arial"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3" name="Rectangle 2"/>
          <p:cNvSpPr>
            <a:spLocks noGrp="1" noRot="1" noChangeAspect="1" noChangeArrowheads="1"/>
          </p:cNvSpPr>
          <p:nvPr>
            <p:ph type="sldImg"/>
          </p:nvPr>
        </p:nvSpPr>
        <p:spPr>
          <a:solidFill>
            <a:srgbClr val="FFFFFF"/>
          </a:solidFill>
          <a:ln/>
        </p:spPr>
      </p:sp>
      <p:sp>
        <p:nvSpPr>
          <p:cNvPr id="7608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1" name="Rectangle 2"/>
          <p:cNvSpPr>
            <a:spLocks noGrp="1" noRot="1" noChangeAspect="1" noChangeArrowheads="1"/>
          </p:cNvSpPr>
          <p:nvPr>
            <p:ph type="sldImg"/>
          </p:nvPr>
        </p:nvSpPr>
        <p:spPr>
          <a:solidFill>
            <a:srgbClr val="FFFFFF"/>
          </a:solidFill>
          <a:ln/>
        </p:spPr>
      </p:sp>
      <p:sp>
        <p:nvSpPr>
          <p:cNvPr id="762882"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A section of the Broad Wall built by Hezekiah around 721 BC to the west of the Temple Mount and the City of David. This wall was built over the Central Valley and up onto the Western Hill to enclose homes in the part of the city that expanded when the Assyrians invaded Israel to the north. Many people from the northern kingdom of Israel fled their country and moved into Judah and Jerusalem in order to escape the Assyrian invasion. Hezekiah protected them with this wall. The remains of the wall in this photo measure 22 feet wide and 213 feet long…Another view of the same portion of the remains of the 2,700 year old Broad Wall, which today sits below street level in the Jewish Quarter. It was uncovered in 1970 during the excavations that took place in the Old City after the Six-Day War won by Israel in 1967" (http://www.generationword.com/jerusalem101/24-broad-wall.html accessed 19 Octo 2013).</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29" name="Rectangle 2"/>
          <p:cNvSpPr>
            <a:spLocks noGrp="1" noRot="1" noChangeAspect="1" noChangeArrowheads="1"/>
          </p:cNvSpPr>
          <p:nvPr>
            <p:ph type="sldImg"/>
          </p:nvPr>
        </p:nvSpPr>
        <p:spPr>
          <a:solidFill>
            <a:srgbClr val="FFFFFF"/>
          </a:solidFill>
          <a:ln/>
        </p:spPr>
      </p:sp>
      <p:sp>
        <p:nvSpPr>
          <p:cNvPr id="76493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9646FE-7BCD-EF4B-A2DA-EAD8E94FA520}" type="slidenum">
              <a:rPr lang="en-US" sz="1200" baseline="0">
                <a:solidFill>
                  <a:srgbClr val="000000"/>
                </a:solidFill>
                <a:latin typeface="Arial" charset="0"/>
              </a:rPr>
              <a:pPr/>
              <a:t>184</a:t>
            </a:fld>
            <a:endParaRPr lang="en-US" sz="1200" baseline="0">
              <a:solidFill>
                <a:srgbClr val="000000"/>
              </a:solidFill>
              <a:latin typeface="Arial"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9893A60-BA1E-D04C-BE2F-6F9829229DC0}" type="slidenum">
              <a:rPr lang="en-US" sz="1200" baseline="0">
                <a:solidFill>
                  <a:srgbClr val="000000"/>
                </a:solidFill>
                <a:latin typeface="Arial" charset="0"/>
              </a:rPr>
              <a:pPr/>
              <a:t>185</a:t>
            </a:fld>
            <a:endParaRPr lang="en-US" sz="1200" baseline="0">
              <a:solidFill>
                <a:srgbClr val="000000"/>
              </a:solidFill>
              <a:latin typeface="Arial" charset="0"/>
            </a:endParaRPr>
          </a:p>
        </p:txBody>
      </p:sp>
      <p:sp>
        <p:nvSpPr>
          <p:cNvPr id="766978" name="Rectangle 2"/>
          <p:cNvSpPr>
            <a:spLocks noGrp="1" noRot="1" noChangeAspect="1" noChangeArrowheads="1" noTextEdit="1"/>
          </p:cNvSpPr>
          <p:nvPr>
            <p:ph type="sldImg"/>
          </p:nvPr>
        </p:nvSpPr>
        <p:spPr>
          <a:ln/>
        </p:spPr>
      </p:sp>
      <p:sp>
        <p:nvSpPr>
          <p:cNvPr id="7669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BBDD0DD-0014-D248-8209-685834CD8851}" type="slidenum">
              <a:rPr lang="en-US" sz="1200" baseline="0">
                <a:solidFill>
                  <a:srgbClr val="000000"/>
                </a:solidFill>
                <a:latin typeface="Arial" charset="0"/>
              </a:rPr>
              <a:pPr/>
              <a:t>186</a:t>
            </a:fld>
            <a:endParaRPr lang="en-US" sz="1200" baseline="0">
              <a:solidFill>
                <a:srgbClr val="000000"/>
              </a:solidFill>
              <a:latin typeface="Arial" charset="0"/>
            </a:endParaRPr>
          </a:p>
        </p:txBody>
      </p:sp>
      <p:sp>
        <p:nvSpPr>
          <p:cNvPr id="769026" name="Rectangle 2"/>
          <p:cNvSpPr>
            <a:spLocks noGrp="1" noRot="1" noChangeAspect="1" noChangeArrowheads="1" noTextEdit="1"/>
          </p:cNvSpPr>
          <p:nvPr>
            <p:ph type="sldImg"/>
          </p:nvPr>
        </p:nvSpPr>
        <p:spPr>
          <a:ln/>
        </p:spPr>
      </p:sp>
      <p:sp>
        <p:nvSpPr>
          <p:cNvPr id="7690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9849319-4CE7-0D49-9E97-AED61D270431}" type="slidenum">
              <a:rPr lang="en-US" sz="1200" baseline="0">
                <a:solidFill>
                  <a:srgbClr val="000000"/>
                </a:solidFill>
                <a:latin typeface="Arial" charset="0"/>
              </a:rPr>
              <a:pPr/>
              <a:t>187</a:t>
            </a:fld>
            <a:endParaRPr lang="en-US" sz="1200" baseline="0">
              <a:solidFill>
                <a:srgbClr val="000000"/>
              </a:solidFill>
              <a:latin typeface="Arial" charset="0"/>
            </a:endParaRPr>
          </a:p>
        </p:txBody>
      </p:sp>
      <p:sp>
        <p:nvSpPr>
          <p:cNvPr id="771074" name="Rectangle 2"/>
          <p:cNvSpPr>
            <a:spLocks noGrp="1" noRot="1" noChangeAspect="1" noChangeArrowheads="1" noTextEdit="1"/>
          </p:cNvSpPr>
          <p:nvPr>
            <p:ph type="sldImg"/>
          </p:nvPr>
        </p:nvSpPr>
        <p:spPr>
          <a:ln/>
        </p:spPr>
      </p:sp>
      <p:sp>
        <p:nvSpPr>
          <p:cNvPr id="7710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14B0227-9748-C14D-BEF5-3E85F33992C0}" type="slidenum">
              <a:rPr lang="en-US" sz="1200" baseline="0">
                <a:solidFill>
                  <a:srgbClr val="000000"/>
                </a:solidFill>
                <a:latin typeface="Arial" charset="0"/>
              </a:rPr>
              <a:pPr/>
              <a:t>188</a:t>
            </a:fld>
            <a:endParaRPr lang="en-US" sz="1200" baseline="0">
              <a:solidFill>
                <a:srgbClr val="000000"/>
              </a:solidFill>
              <a:latin typeface="Arial" charset="0"/>
            </a:endParaRPr>
          </a:p>
        </p:txBody>
      </p:sp>
      <p:sp>
        <p:nvSpPr>
          <p:cNvPr id="773122" name="Rectangle 2"/>
          <p:cNvSpPr>
            <a:spLocks noGrp="1" noRot="1" noChangeAspect="1" noChangeArrowheads="1" noTextEdit="1"/>
          </p:cNvSpPr>
          <p:nvPr>
            <p:ph type="sldImg"/>
          </p:nvPr>
        </p:nvSpPr>
        <p:spPr>
          <a:ln/>
        </p:spPr>
      </p:sp>
      <p:sp>
        <p:nvSpPr>
          <p:cNvPr id="7731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2" charset="-128"/>
                <a:cs typeface="Arial"/>
              </a:rPr>
              <a:t>The natural reaction to seeing God</a:t>
            </a:r>
            <a:r>
              <a:rPr lang="mr-IN" sz="1200" kern="1200" dirty="0">
                <a:solidFill>
                  <a:schemeClr val="tx1"/>
                </a:solidFill>
                <a:effectLst/>
                <a:latin typeface="Arial"/>
                <a:ea typeface="ＭＳ Ｐゴシック" pitchFamily="-112" charset="-128"/>
                <a:cs typeface="Arial"/>
              </a:rPr>
              <a:t>'</a:t>
            </a:r>
            <a:r>
              <a:rPr lang="en-US" sz="1200" kern="1200" dirty="0">
                <a:solidFill>
                  <a:schemeClr val="tx1"/>
                </a:solidFill>
                <a:effectLst/>
                <a:latin typeface="Arial"/>
                <a:ea typeface="ＭＳ Ｐゴシック" pitchFamily="-112" charset="-128"/>
                <a:cs typeface="Arial"/>
              </a:rPr>
              <a:t>s loyal hand is to revere him</a:t>
            </a:r>
            <a:r>
              <a:rPr lang="en-SG" sz="1200" kern="1200" dirty="0">
                <a:solidFill>
                  <a:schemeClr val="tx1"/>
                </a:solidFill>
                <a:effectLst/>
                <a:latin typeface="Arial"/>
                <a:ea typeface="ＭＳ Ｐゴシック" pitchFamily="-112" charset="-128"/>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8445EB3-BFD2-8B46-8354-011AF51FE9E9}" type="slidenum">
              <a:rPr lang="en-US" sz="1200" baseline="0">
                <a:solidFill>
                  <a:srgbClr val="000000"/>
                </a:solidFill>
                <a:latin typeface="Arial" charset="0"/>
              </a:rPr>
              <a:pPr/>
              <a:t>189</a:t>
            </a:fld>
            <a:endParaRPr lang="en-US" sz="1200" baseline="0">
              <a:solidFill>
                <a:srgbClr val="000000"/>
              </a:solidFill>
              <a:latin typeface="Arial" charset="0"/>
            </a:endParaRPr>
          </a:p>
        </p:txBody>
      </p:sp>
      <p:sp>
        <p:nvSpPr>
          <p:cNvPr id="775170" name="Rectangle 2"/>
          <p:cNvSpPr>
            <a:spLocks noGrp="1" noRot="1" noChangeAspect="1" noChangeArrowheads="1"/>
          </p:cNvSpPr>
          <p:nvPr>
            <p:ph type="sldImg"/>
          </p:nvPr>
        </p:nvSpPr>
        <p:spPr>
          <a:solidFill>
            <a:srgbClr val="FFFFFF"/>
          </a:solidFill>
          <a:ln/>
        </p:spPr>
      </p:sp>
      <p:sp>
        <p:nvSpPr>
          <p:cNvPr id="775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7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46A400A-FF5D-464B-812B-07D38F232DE8}" type="slidenum">
              <a:rPr lang="en-US" sz="1200" baseline="0">
                <a:solidFill>
                  <a:srgbClr val="000000"/>
                </a:solidFill>
                <a:latin typeface="Arial" charset="0"/>
              </a:rPr>
              <a:pPr/>
              <a:t>190</a:t>
            </a:fld>
            <a:endParaRPr lang="en-US" sz="1200" baseline="0">
              <a:solidFill>
                <a:srgbClr val="000000"/>
              </a:solidFill>
              <a:latin typeface="Arial" charset="0"/>
            </a:endParaRPr>
          </a:p>
        </p:txBody>
      </p:sp>
      <p:sp>
        <p:nvSpPr>
          <p:cNvPr id="777218" name="Rectangle 2"/>
          <p:cNvSpPr>
            <a:spLocks noGrp="1" noRot="1" noChangeAspect="1" noChangeArrowheads="1" noTextEdit="1"/>
          </p:cNvSpPr>
          <p:nvPr>
            <p:ph type="sldImg"/>
          </p:nvPr>
        </p:nvSpPr>
        <p:spPr>
          <a:ln/>
        </p:spPr>
      </p:sp>
      <p:sp>
        <p:nvSpPr>
          <p:cNvPr id="7772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5ED393-A9CD-B44F-898A-353740303DEC}" type="slidenum">
              <a:rPr lang="en-US" sz="1200" baseline="0">
                <a:solidFill>
                  <a:srgbClr val="000000"/>
                </a:solidFill>
                <a:latin typeface="Arial" charset="0"/>
              </a:rPr>
              <a:pPr/>
              <a:t>191</a:t>
            </a:fld>
            <a:endParaRPr lang="en-US" sz="1200" baseline="0">
              <a:solidFill>
                <a:srgbClr val="000000"/>
              </a:solidFill>
              <a:latin typeface="Arial" charset="0"/>
            </a:endParaRPr>
          </a:p>
        </p:txBody>
      </p:sp>
      <p:sp>
        <p:nvSpPr>
          <p:cNvPr id="779266" name="Rectangle 2"/>
          <p:cNvSpPr>
            <a:spLocks noGrp="1" noRot="1" noChangeAspect="1" noChangeArrowheads="1" noTextEdit="1"/>
          </p:cNvSpPr>
          <p:nvPr>
            <p:ph type="sldImg"/>
          </p:nvPr>
        </p:nvSpPr>
        <p:spPr>
          <a:ln/>
        </p:spPr>
      </p:sp>
      <p:sp>
        <p:nvSpPr>
          <p:cNvPr id="7792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E331118-96D2-9645-B0E5-B4AF43E9EDE2}" type="slidenum">
              <a:rPr lang="en-US" sz="1200" baseline="0">
                <a:solidFill>
                  <a:srgbClr val="000000"/>
                </a:solidFill>
                <a:latin typeface="Arial" charset="0"/>
              </a:rPr>
              <a:pPr/>
              <a:t>192</a:t>
            </a:fld>
            <a:endParaRPr lang="en-US" sz="1200" baseline="0">
              <a:solidFill>
                <a:srgbClr val="000000"/>
              </a:solidFill>
              <a:latin typeface="Arial" charset="0"/>
            </a:endParaRPr>
          </a:p>
        </p:txBody>
      </p:sp>
      <p:sp>
        <p:nvSpPr>
          <p:cNvPr id="781314" name="Rectangle 2"/>
          <p:cNvSpPr>
            <a:spLocks noGrp="1" noRot="1" noChangeAspect="1" noChangeArrowheads="1" noTextEdit="1"/>
          </p:cNvSpPr>
          <p:nvPr>
            <p:ph type="sldImg"/>
          </p:nvPr>
        </p:nvSpPr>
        <p:spPr>
          <a:ln/>
        </p:spPr>
      </p:sp>
      <p:sp>
        <p:nvSpPr>
          <p:cNvPr id="7813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1001164-2DFC-5649-AB7B-EE642C92EAFB}" type="slidenum">
              <a:rPr lang="en-US" sz="1200" baseline="0">
                <a:solidFill>
                  <a:srgbClr val="000000"/>
                </a:solidFill>
                <a:latin typeface="Arial" charset="0"/>
              </a:rPr>
              <a:pPr/>
              <a:t>193</a:t>
            </a:fld>
            <a:endParaRPr lang="en-US" sz="1200" baseline="0">
              <a:solidFill>
                <a:srgbClr val="000000"/>
              </a:solidFill>
              <a:latin typeface="Arial" charset="0"/>
            </a:endParaRPr>
          </a:p>
        </p:txBody>
      </p:sp>
      <p:sp>
        <p:nvSpPr>
          <p:cNvPr id="783362" name="Rectangle 2"/>
          <p:cNvSpPr>
            <a:spLocks noGrp="1" noRot="1" noChangeAspect="1" noChangeArrowheads="1" noTextEdit="1"/>
          </p:cNvSpPr>
          <p:nvPr>
            <p:ph type="sldImg"/>
          </p:nvPr>
        </p:nvSpPr>
        <p:spPr>
          <a:ln/>
        </p:spPr>
      </p:sp>
      <p:sp>
        <p:nvSpPr>
          <p:cNvPr id="7833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AD54C78-B29C-C145-A89E-A0B680AACE75}" type="slidenum">
              <a:rPr lang="en-US" sz="1200" baseline="0">
                <a:solidFill>
                  <a:srgbClr val="000000"/>
                </a:solidFill>
                <a:latin typeface="Arial" charset="0"/>
              </a:rPr>
              <a:pPr/>
              <a:t>194</a:t>
            </a:fld>
            <a:endParaRPr lang="en-US" sz="1200" baseline="0">
              <a:solidFill>
                <a:srgbClr val="000000"/>
              </a:solidFill>
              <a:latin typeface="Arial" charset="0"/>
            </a:endParaRPr>
          </a:p>
        </p:txBody>
      </p:sp>
      <p:sp>
        <p:nvSpPr>
          <p:cNvPr id="785410" name="Rectangle 2"/>
          <p:cNvSpPr>
            <a:spLocks noGrp="1" noRot="1" noChangeAspect="1" noChangeArrowheads="1" noTextEdit="1"/>
          </p:cNvSpPr>
          <p:nvPr>
            <p:ph type="sldImg"/>
          </p:nvPr>
        </p:nvSpPr>
        <p:spPr>
          <a:ln/>
        </p:spPr>
      </p:sp>
      <p:sp>
        <p:nvSpPr>
          <p:cNvPr id="7854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9360961-CC53-B641-8C91-5FD3F16C7E3A}" type="slidenum">
              <a:rPr lang="en-US" sz="1200" baseline="0">
                <a:solidFill>
                  <a:srgbClr val="000000"/>
                </a:solidFill>
                <a:latin typeface="Arial" charset="0"/>
              </a:rPr>
              <a:pPr/>
              <a:t>195</a:t>
            </a:fld>
            <a:endParaRPr lang="en-US" sz="1200" baseline="0">
              <a:solidFill>
                <a:srgbClr val="000000"/>
              </a:solidFill>
              <a:latin typeface="Arial" charset="0"/>
            </a:endParaRPr>
          </a:p>
        </p:txBody>
      </p:sp>
      <p:sp>
        <p:nvSpPr>
          <p:cNvPr id="787458" name="Rectangle 2"/>
          <p:cNvSpPr>
            <a:spLocks noGrp="1" noRot="1" noChangeAspect="1" noChangeArrowheads="1" noTextEdit="1"/>
          </p:cNvSpPr>
          <p:nvPr>
            <p:ph type="sldImg"/>
          </p:nvPr>
        </p:nvSpPr>
        <p:spPr>
          <a:ln/>
        </p:spPr>
      </p:sp>
      <p:sp>
        <p:nvSpPr>
          <p:cNvPr id="7874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5" name="Rectangle 2"/>
          <p:cNvSpPr>
            <a:spLocks noGrp="1" noRot="1" noChangeAspect="1" noChangeArrowheads="1" noTextEdit="1"/>
          </p:cNvSpPr>
          <p:nvPr>
            <p:ph type="sldImg"/>
          </p:nvPr>
        </p:nvSpPr>
        <p:spPr>
          <a:ln/>
        </p:spPr>
      </p:sp>
      <p:sp>
        <p:nvSpPr>
          <p:cNvPr id="78950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1553" name="Rectangle 2"/>
          <p:cNvSpPr>
            <a:spLocks noGrp="1" noRot="1" noChangeAspect="1" noChangeArrowheads="1"/>
          </p:cNvSpPr>
          <p:nvPr>
            <p:ph type="sldImg"/>
          </p:nvPr>
        </p:nvSpPr>
        <p:spPr>
          <a:solidFill>
            <a:srgbClr val="FFFFFF"/>
          </a:solidFill>
          <a:ln/>
        </p:spPr>
      </p:sp>
      <p:sp>
        <p:nvSpPr>
          <p:cNvPr id="7915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7C57F19E-A370-034A-89B4-C14F0F435660}" type="slidenum">
              <a:rPr lang="en-US" sz="1200" baseline="0">
                <a:solidFill>
                  <a:srgbClr val="000000"/>
                </a:solidFill>
                <a:latin typeface="Arial" charset="0"/>
              </a:rPr>
              <a:pPr algn="r"/>
              <a:t>198</a:t>
            </a:fld>
            <a:endParaRPr lang="en-US" sz="1200" baseline="0">
              <a:solidFill>
                <a:srgbClr val="000000"/>
              </a:solidFill>
              <a:latin typeface="Arial" charset="0"/>
            </a:endParaRPr>
          </a:p>
        </p:txBody>
      </p:sp>
      <p:sp>
        <p:nvSpPr>
          <p:cNvPr id="793602" name="Rectangle 2"/>
          <p:cNvSpPr>
            <a:spLocks noGrp="1" noRot="1" noChangeAspect="1" noChangeArrowheads="1"/>
          </p:cNvSpPr>
          <p:nvPr>
            <p:ph type="sldImg"/>
          </p:nvPr>
        </p:nvSpPr>
        <p:spPr>
          <a:solidFill>
            <a:srgbClr val="FFFFFF"/>
          </a:solidFill>
          <a:ln/>
        </p:spPr>
      </p:sp>
      <p:sp>
        <p:nvSpPr>
          <p:cNvPr id="793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us plays an important part in God's work—whether leading or following. </a:t>
            </a:r>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17</a:t>
            </a:fld>
            <a:endParaRPr lang="en-US"/>
          </a:p>
        </p:txBody>
      </p:sp>
    </p:spTree>
    <p:extLst>
      <p:ext uri="{BB962C8B-B14F-4D97-AF65-F5344CB8AC3E}">
        <p14:creationId xmlns:p14="http://schemas.microsoft.com/office/powerpoint/2010/main" val="161678444"/>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64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eaLnBrk="1" hangingPunct="1"/>
            <a:fld id="{4D0412F2-1EA2-D445-9C4F-177622A7E4A8}" type="slidenum">
              <a:rPr lang="en-US" sz="1200" baseline="0">
                <a:solidFill>
                  <a:srgbClr val="000000"/>
                </a:solidFill>
              </a:rPr>
              <a:pPr algn="r" eaLnBrk="1" hangingPunct="1"/>
              <a:t>199</a:t>
            </a:fld>
            <a:endParaRPr lang="en-US" sz="1200" baseline="0">
              <a:solidFill>
                <a:srgbClr val="000000"/>
              </a:solidFill>
            </a:endParaRPr>
          </a:p>
        </p:txBody>
      </p:sp>
      <p:sp>
        <p:nvSpPr>
          <p:cNvPr id="795650" name="Rectangle 1026"/>
          <p:cNvSpPr>
            <a:spLocks noGrp="1" noRot="1" noChangeAspect="1" noChangeArrowheads="1"/>
          </p:cNvSpPr>
          <p:nvPr>
            <p:ph type="sldImg"/>
          </p:nvPr>
        </p:nvSpPr>
        <p:spPr>
          <a:solidFill>
            <a:srgbClr val="FFFFFF"/>
          </a:solidFill>
          <a:ln/>
        </p:spPr>
      </p:sp>
      <p:sp>
        <p:nvSpPr>
          <p:cNvPr id="795651"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76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E0C7D7BF-64D3-6242-AE5A-9E06501E2C49}" type="slidenum">
              <a:rPr lang="en-US" sz="1200" baseline="0">
                <a:solidFill>
                  <a:srgbClr val="000000"/>
                </a:solidFill>
                <a:latin typeface="Arial" charset="0"/>
              </a:rPr>
              <a:pPr algn="r"/>
              <a:t>200</a:t>
            </a:fld>
            <a:endParaRPr lang="en-US" sz="1200" baseline="0">
              <a:solidFill>
                <a:srgbClr val="000000"/>
              </a:solidFill>
              <a:latin typeface="Arial" charset="0"/>
            </a:endParaRPr>
          </a:p>
        </p:txBody>
      </p:sp>
      <p:sp>
        <p:nvSpPr>
          <p:cNvPr id="797698" name="Rectangle 2"/>
          <p:cNvSpPr>
            <a:spLocks noGrp="1" noRot="1" noChangeAspect="1" noChangeArrowheads="1" noTextEdit="1"/>
          </p:cNvSpPr>
          <p:nvPr>
            <p:ph type="sldImg"/>
          </p:nvPr>
        </p:nvSpPr>
        <p:spPr>
          <a:solidFill>
            <a:srgbClr val="FFFFFF"/>
          </a:solidFill>
          <a:ln/>
        </p:spPr>
      </p:sp>
      <p:sp>
        <p:nvSpPr>
          <p:cNvPr id="797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97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E3C21110-A45D-274B-9F53-8A7271338508}" type="slidenum">
              <a:rPr lang="en-US" sz="1200" baseline="0">
                <a:solidFill>
                  <a:srgbClr val="000000"/>
                </a:solidFill>
                <a:latin typeface="Arial" charset="0"/>
              </a:rPr>
              <a:pPr algn="r"/>
              <a:t>201</a:t>
            </a:fld>
            <a:endParaRPr lang="en-US" sz="1200" baseline="0">
              <a:solidFill>
                <a:srgbClr val="000000"/>
              </a:solidFill>
              <a:latin typeface="Arial" charset="0"/>
            </a:endParaRPr>
          </a:p>
        </p:txBody>
      </p:sp>
      <p:sp>
        <p:nvSpPr>
          <p:cNvPr id="799746" name="Rectangle 2"/>
          <p:cNvSpPr>
            <a:spLocks noGrp="1" noRot="1" noChangeAspect="1" noChangeArrowheads="1" noTextEdit="1"/>
          </p:cNvSpPr>
          <p:nvPr>
            <p:ph type="sldImg"/>
          </p:nvPr>
        </p:nvSpPr>
        <p:spPr>
          <a:solidFill>
            <a:srgbClr val="FFFFFF"/>
          </a:solidFill>
          <a:ln/>
        </p:spPr>
      </p:sp>
      <p:sp>
        <p:nvSpPr>
          <p:cNvPr id="799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179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eaLnBrk="1" hangingPunct="1"/>
            <a:fld id="{A1EAC4B6-2AF8-7149-A353-55D090C47E76}" type="slidenum">
              <a:rPr lang="en-US" sz="1200" baseline="0">
                <a:solidFill>
                  <a:srgbClr val="000000"/>
                </a:solidFill>
              </a:rPr>
              <a:pPr algn="r" eaLnBrk="1" hangingPunct="1"/>
              <a:t>202</a:t>
            </a:fld>
            <a:endParaRPr lang="en-US" sz="1200" baseline="0">
              <a:solidFill>
                <a:srgbClr val="000000"/>
              </a:solidFill>
            </a:endParaRPr>
          </a:p>
        </p:txBody>
      </p:sp>
      <p:sp>
        <p:nvSpPr>
          <p:cNvPr id="801794" name="Rectangle 1026"/>
          <p:cNvSpPr>
            <a:spLocks noGrp="1" noRot="1" noChangeAspect="1" noChangeArrowheads="1"/>
          </p:cNvSpPr>
          <p:nvPr>
            <p:ph type="sldImg"/>
          </p:nvPr>
        </p:nvSpPr>
        <p:spPr>
          <a:solidFill>
            <a:srgbClr val="FFFFFF"/>
          </a:solidFill>
          <a:ln/>
        </p:spPr>
      </p:sp>
      <p:sp>
        <p:nvSpPr>
          <p:cNvPr id="801795"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3841" name="Rectangle 2"/>
          <p:cNvSpPr>
            <a:spLocks noGrp="1" noRot="1" noChangeAspect="1" noChangeArrowheads="1"/>
          </p:cNvSpPr>
          <p:nvPr>
            <p:ph type="sldImg"/>
          </p:nvPr>
        </p:nvSpPr>
        <p:spPr>
          <a:solidFill>
            <a:srgbClr val="FFFFFF"/>
          </a:solidFill>
          <a:ln/>
        </p:spPr>
      </p:sp>
      <p:sp>
        <p:nvSpPr>
          <p:cNvPr id="80384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89" name="Rectangle 2"/>
          <p:cNvSpPr>
            <a:spLocks noGrp="1" noRot="1" noChangeAspect="1" noChangeArrowheads="1"/>
          </p:cNvSpPr>
          <p:nvPr>
            <p:ph type="sldImg"/>
          </p:nvPr>
        </p:nvSpPr>
        <p:spPr>
          <a:solidFill>
            <a:srgbClr val="FFFFFF"/>
          </a:solidFill>
          <a:ln/>
        </p:spPr>
      </p:sp>
      <p:sp>
        <p:nvSpPr>
          <p:cNvPr id="80589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937" name="Rectangle 2"/>
          <p:cNvSpPr>
            <a:spLocks noGrp="1" noRot="1" noChangeAspect="1" noChangeArrowheads="1"/>
          </p:cNvSpPr>
          <p:nvPr>
            <p:ph type="sldImg"/>
          </p:nvPr>
        </p:nvSpPr>
        <p:spPr>
          <a:solidFill>
            <a:srgbClr val="FFFFFF"/>
          </a:solidFill>
          <a:ln/>
        </p:spPr>
      </p:sp>
      <p:sp>
        <p:nvSpPr>
          <p:cNvPr id="80793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985" name="Rectangle 2"/>
          <p:cNvSpPr>
            <a:spLocks noGrp="1" noRot="1" noChangeAspect="1" noChangeArrowheads="1"/>
          </p:cNvSpPr>
          <p:nvPr>
            <p:ph type="sldImg"/>
          </p:nvPr>
        </p:nvSpPr>
        <p:spPr>
          <a:solidFill>
            <a:srgbClr val="FFFFFF"/>
          </a:solidFill>
          <a:ln/>
        </p:spPr>
      </p:sp>
      <p:sp>
        <p:nvSpPr>
          <p:cNvPr id="80998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033" name="Rectangle 2"/>
          <p:cNvSpPr>
            <a:spLocks noGrp="1" noRot="1" noChangeAspect="1" noChangeArrowheads="1"/>
          </p:cNvSpPr>
          <p:nvPr>
            <p:ph type="sldImg"/>
          </p:nvPr>
        </p:nvSpPr>
        <p:spPr>
          <a:solidFill>
            <a:srgbClr val="FFFFFF"/>
          </a:solidFill>
          <a:ln/>
        </p:spPr>
      </p:sp>
      <p:sp>
        <p:nvSpPr>
          <p:cNvPr id="8120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Rectangle 2"/>
          <p:cNvSpPr>
            <a:spLocks noGrp="1" noRot="1" noChangeAspect="1" noChangeArrowheads="1"/>
          </p:cNvSpPr>
          <p:nvPr>
            <p:ph type="sldImg"/>
          </p:nvPr>
        </p:nvSpPr>
        <p:spPr>
          <a:solidFill>
            <a:srgbClr val="FFFFFF"/>
          </a:solidFill>
          <a:ln/>
        </p:spPr>
      </p:sp>
      <p:sp>
        <p:nvSpPr>
          <p:cNvPr id="81408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The L</a:t>
            </a:r>
            <a:r>
              <a:rPr lang="en-US" sz="1100" dirty="0">
                <a:latin typeface="Arial"/>
                <a:cs typeface="Arial"/>
              </a:rPr>
              <a:t>ORD</a:t>
            </a:r>
            <a:r>
              <a:rPr lang="en-US" dirty="0">
                <a:latin typeface="Arial"/>
                <a:cs typeface="Arial"/>
              </a:rPr>
              <a:t> works</a:t>
            </a:r>
            <a:r>
              <a:rPr lang="en-US" baseline="0" dirty="0">
                <a:latin typeface="Arial"/>
                <a:cs typeface="Arial"/>
              </a:rPr>
              <a:t> so much for us! </a:t>
            </a:r>
            <a:r>
              <a:rPr lang="en-US" baseline="0" dirty="0" err="1">
                <a:latin typeface="Arial"/>
                <a:cs typeface="Arial"/>
              </a:rPr>
              <a:t>Shouldn</a:t>
            </a:r>
            <a:r>
              <a:rPr lang="mr-IN" baseline="0" dirty="0">
                <a:latin typeface="Arial"/>
                <a:cs typeface="Arial"/>
              </a:rPr>
              <a:t>'</a:t>
            </a:r>
            <a:r>
              <a:rPr lang="en-US" baseline="0" dirty="0">
                <a:latin typeface="Arial"/>
                <a:cs typeface="Arial"/>
              </a:rPr>
              <a:t>t we work for him? </a:t>
            </a:r>
            <a:r>
              <a:rPr lang="en-US" baseline="0" dirty="0" err="1">
                <a:latin typeface="Arial"/>
                <a:cs typeface="Arial"/>
              </a:rPr>
              <a:t>Shouldn</a:t>
            </a:r>
            <a:r>
              <a:rPr lang="mr-IN" baseline="0" dirty="0">
                <a:latin typeface="Arial"/>
                <a:cs typeface="Arial"/>
              </a:rPr>
              <a:t>'</a:t>
            </a:r>
            <a:r>
              <a:rPr lang="en-US" baseline="0" dirty="0">
                <a:latin typeface="Arial"/>
                <a:cs typeface="Arial"/>
              </a:rPr>
              <a:t>t we honor him?</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6129" name="Rectangle 2"/>
          <p:cNvSpPr>
            <a:spLocks noGrp="1" noRot="1" noChangeAspect="1" noChangeArrowheads="1" noTextEdit="1"/>
          </p:cNvSpPr>
          <p:nvPr>
            <p:ph type="sldImg"/>
          </p:nvPr>
        </p:nvSpPr>
        <p:spPr>
          <a:ln/>
        </p:spPr>
      </p:sp>
      <p:sp>
        <p:nvSpPr>
          <p:cNvPr id="8161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7" name="Rectangle 2"/>
          <p:cNvSpPr>
            <a:spLocks noGrp="1" noRot="1" noChangeAspect="1" noChangeArrowheads="1" noTextEdit="1"/>
          </p:cNvSpPr>
          <p:nvPr>
            <p:ph type="sldImg"/>
          </p:nvPr>
        </p:nvSpPr>
        <p:spPr>
          <a:ln/>
        </p:spPr>
      </p:sp>
      <p:sp>
        <p:nvSpPr>
          <p:cNvPr id="81817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C8C7FB5-8880-A44D-BEA1-A50663851467}" type="slidenum">
              <a:rPr lang="en-US" sz="1200" baseline="0">
                <a:solidFill>
                  <a:srgbClr val="000000"/>
                </a:solidFill>
                <a:latin typeface="Arial" charset="0"/>
              </a:rPr>
              <a:pPr/>
              <a:t>211</a:t>
            </a:fld>
            <a:endParaRPr lang="en-US" sz="1200" baseline="0">
              <a:solidFill>
                <a:srgbClr val="000000"/>
              </a:solidFill>
              <a:latin typeface="Arial" charset="0"/>
            </a:endParaRPr>
          </a:p>
        </p:txBody>
      </p:sp>
      <p:sp>
        <p:nvSpPr>
          <p:cNvPr id="820226" name="Rectangle 2"/>
          <p:cNvSpPr>
            <a:spLocks noGrp="1" noRot="1" noChangeAspect="1" noChangeArrowheads="1"/>
          </p:cNvSpPr>
          <p:nvPr>
            <p:ph type="sldImg"/>
          </p:nvPr>
        </p:nvSpPr>
        <p:spPr>
          <a:solidFill>
            <a:srgbClr val="FFFFFF"/>
          </a:solidFill>
          <a:ln/>
        </p:spPr>
      </p:sp>
      <p:sp>
        <p:nvSpPr>
          <p:cNvPr id="8202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32EBA3D9-DC95-144F-9D94-C7CAD5EE4DAA}" type="slidenum">
              <a:rPr lang="en-US" sz="1200" baseline="0">
                <a:solidFill>
                  <a:srgbClr val="000000"/>
                </a:solidFill>
                <a:latin typeface="Arial" charset="0"/>
              </a:rPr>
              <a:pPr algn="r"/>
              <a:t>212</a:t>
            </a:fld>
            <a:endParaRPr lang="en-US" sz="1200" baseline="0">
              <a:solidFill>
                <a:srgbClr val="000000"/>
              </a:solidFill>
              <a:latin typeface="Arial" charset="0"/>
            </a:endParaRPr>
          </a:p>
        </p:txBody>
      </p:sp>
      <p:sp>
        <p:nvSpPr>
          <p:cNvPr id="822274" name="Rectangle 2"/>
          <p:cNvSpPr>
            <a:spLocks noGrp="1" noRot="1" noChangeAspect="1" noChangeArrowheads="1"/>
          </p:cNvSpPr>
          <p:nvPr>
            <p:ph type="sldImg"/>
          </p:nvPr>
        </p:nvSpPr>
        <p:spPr>
          <a:solidFill>
            <a:srgbClr val="FFFFFF"/>
          </a:solidFill>
          <a:ln/>
        </p:spPr>
      </p:sp>
      <p:sp>
        <p:nvSpPr>
          <p:cNvPr id="8222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31863">
              <a:defRPr sz="2400" baseline="30000">
                <a:solidFill>
                  <a:schemeClr val="tx1"/>
                </a:solidFill>
                <a:latin typeface="Times New Roman" charset="0"/>
                <a:ea typeface="ＭＳ Ｐゴシック" charset="0"/>
                <a:cs typeface="ＭＳ Ｐゴシック" charset="0"/>
              </a:defRPr>
            </a:lvl1pPr>
            <a:lvl2pPr marL="742950" indent="-285750" defTabSz="931863">
              <a:defRPr sz="2400" baseline="30000">
                <a:solidFill>
                  <a:schemeClr val="tx1"/>
                </a:solidFill>
                <a:latin typeface="Times New Roman" charset="0"/>
                <a:ea typeface="ＭＳ Ｐゴシック" charset="0"/>
              </a:defRPr>
            </a:lvl2pPr>
            <a:lvl3pPr marL="1143000" indent="-228600" defTabSz="931863">
              <a:defRPr sz="2400" baseline="30000">
                <a:solidFill>
                  <a:schemeClr val="tx1"/>
                </a:solidFill>
                <a:latin typeface="Times New Roman" charset="0"/>
                <a:ea typeface="ＭＳ Ｐゴシック" charset="0"/>
              </a:defRPr>
            </a:lvl3pPr>
            <a:lvl4pPr marL="1600200" indent="-228600" defTabSz="931863">
              <a:defRPr sz="2400" baseline="30000">
                <a:solidFill>
                  <a:schemeClr val="tx1"/>
                </a:solidFill>
                <a:latin typeface="Times New Roman" charset="0"/>
                <a:ea typeface="ＭＳ Ｐゴシック" charset="0"/>
              </a:defRPr>
            </a:lvl4pPr>
            <a:lvl5pPr marL="2057400" indent="-228600" defTabSz="931863">
              <a:defRPr sz="2400" baseline="30000">
                <a:solidFill>
                  <a:schemeClr val="tx1"/>
                </a:solidFill>
                <a:latin typeface="Times New Roman" charset="0"/>
                <a:ea typeface="ＭＳ Ｐゴシック" charset="0"/>
              </a:defRPr>
            </a:lvl5pPr>
            <a:lvl6pPr marL="25146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buClr>
                <a:srgbClr val="1F497D"/>
              </a:buClr>
            </a:pPr>
            <a:fld id="{5B7CE35E-B4DF-3345-8CFE-CFEB30F0B5C8}" type="slidenum">
              <a:rPr lang="en-US" sz="1200" baseline="0">
                <a:solidFill>
                  <a:srgbClr val="000000"/>
                </a:solidFill>
              </a:rPr>
              <a:pPr eaLnBrk="1" hangingPunct="1">
                <a:buClr>
                  <a:srgbClr val="1F497D"/>
                </a:buClr>
              </a:pPr>
              <a:t>213</a:t>
            </a:fld>
            <a:endParaRPr lang="en-US" sz="1200" baseline="0">
              <a:solidFill>
                <a:srgbClr val="000000"/>
              </a:solidFill>
            </a:endParaRPr>
          </a:p>
        </p:txBody>
      </p:sp>
      <p:sp>
        <p:nvSpPr>
          <p:cNvPr id="824322" name="Rectangle 2"/>
          <p:cNvSpPr>
            <a:spLocks noGrp="1" noRot="1" noChangeAspect="1" noChangeArrowheads="1"/>
          </p:cNvSpPr>
          <p:nvPr>
            <p:ph type="sldImg"/>
          </p:nvPr>
        </p:nvSpPr>
        <p:spPr>
          <a:solidFill>
            <a:srgbClr val="FFFFFF"/>
          </a:solidFill>
          <a:ln/>
        </p:spPr>
      </p:sp>
      <p:sp>
        <p:nvSpPr>
          <p:cNvPr id="82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BD433D29-76C2-2C47-8BBD-110292789F6C}" type="slidenum">
              <a:rPr lang="en-US" sz="1200" baseline="0">
                <a:solidFill>
                  <a:srgbClr val="000000"/>
                </a:solidFill>
                <a:latin typeface="Arial" charset="0"/>
              </a:rPr>
              <a:pPr algn="r"/>
              <a:t>214</a:t>
            </a:fld>
            <a:endParaRPr lang="en-US" sz="1200" baseline="0">
              <a:solidFill>
                <a:srgbClr val="000000"/>
              </a:solidFill>
              <a:latin typeface="Arial"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b="1" dirty="0">
                <a:solidFill>
                  <a:srgbClr val="006699"/>
                </a:solidFill>
                <a:effectLst/>
                <a:latin typeface="Helvetica Neue" panose="02000503000000020004" pitchFamily="2" charset="0"/>
              </a:rPr>
              <a:t>1Pet. 4:10</a:t>
            </a:r>
            <a:r>
              <a:rPr lang="en-US" dirty="0">
                <a:effectLst/>
                <a:latin typeface="Lucida Grande" panose="020B0600040502020204" pitchFamily="34" charset="0"/>
              </a:rPr>
              <a:t>    God has given each of you a gift from his great variety of spiritual gifts. Use them well to serve one another.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Do you have the gift of speaking? Then speak as though God himself were speaking through you. Do you have the gift of helping others? Do it with all the strength and energy that God supplies. Then everything you do will bring glory to God through Jesus Christ. All glory and power to him forever and ever! Amen.</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This mention of both speaking and serving in the context of gifts may indicate two categories of spiritual gifts. The nine above seem to fit into such major divisions.</a:t>
            </a:r>
          </a:p>
          <a:p>
            <a:pPr eaLnBrk="1" hangingPunct="1"/>
            <a:r>
              <a:rPr lang="en-US" dirty="0">
                <a:latin typeface="Times New Roman" charset="0"/>
                <a:ea typeface="ＭＳ Ｐゴシック" charset="0"/>
                <a:cs typeface="ＭＳ Ｐゴシック" charset="0"/>
              </a:rPr>
              <a:t>__________________</a:t>
            </a:r>
          </a:p>
          <a:p>
            <a:pPr eaLnBrk="1" hangingPunct="1"/>
            <a:r>
              <a:rPr lang="en-US" dirty="0">
                <a:latin typeface="Times New Roman" charset="0"/>
                <a:ea typeface="ＭＳ Ｐゴシック" charset="0"/>
                <a:cs typeface="ＭＳ Ｐゴシック" charset="0"/>
              </a:rPr>
              <a:t>Common-461</a:t>
            </a:r>
          </a:p>
          <a:p>
            <a:pPr eaLnBrk="1" hangingPunct="1"/>
            <a:r>
              <a:rPr lang="en-US" dirty="0">
                <a:latin typeface="Times New Roman" charset="0"/>
                <a:ea typeface="ＭＳ Ｐゴシック" charset="0"/>
                <a:cs typeface="ＭＳ Ｐゴシック" charset="0"/>
              </a:rPr>
              <a:t>OS-19-Nehemiah-214</a:t>
            </a:r>
          </a:p>
          <a:p>
            <a:pPr eaLnBrk="1" hangingPunct="1"/>
            <a:r>
              <a:rPr lang="en-US" dirty="0">
                <a:latin typeface="Times New Roman" charset="0"/>
                <a:ea typeface="ＭＳ Ｐゴシック" charset="0"/>
                <a:cs typeface="ＭＳ Ｐゴシック" charset="0"/>
              </a:rPr>
              <a:t>CH-09-Speaking&amp;ServingGifts-23, 67, 69, 99</a:t>
            </a:r>
          </a:p>
          <a:p>
            <a:pPr eaLnBrk="1" hangingPunct="1"/>
            <a:r>
              <a:rPr lang="en-US" dirty="0">
                <a:latin typeface="Times New Roman" charset="0"/>
                <a:ea typeface="ＭＳ Ｐゴシック" charset="0"/>
                <a:cs typeface="ＭＳ Ｐゴシック" charset="0"/>
              </a:rPr>
              <a:t>NS-21-1 Peter-255</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7" name="Rectangle 2"/>
          <p:cNvSpPr>
            <a:spLocks noGrp="1" noRot="1" noChangeAspect="1" noChangeArrowheads="1"/>
          </p:cNvSpPr>
          <p:nvPr>
            <p:ph type="sldImg"/>
          </p:nvPr>
        </p:nvSpPr>
        <p:spPr>
          <a:solidFill>
            <a:srgbClr val="FFFFFF"/>
          </a:solidFill>
          <a:ln/>
        </p:spPr>
      </p:sp>
      <p:sp>
        <p:nvSpPr>
          <p:cNvPr id="828418"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2"/>
          <p:cNvSpPr>
            <a:spLocks noGrp="1" noRot="1" noChangeAspect="1" noChangeArrowheads="1"/>
          </p:cNvSpPr>
          <p:nvPr>
            <p:ph type="sldImg"/>
          </p:nvPr>
        </p:nvSpPr>
        <p:spPr>
          <a:solidFill>
            <a:srgbClr val="FFFFFF"/>
          </a:solidFill>
          <a:ln/>
        </p:spPr>
      </p:sp>
      <p:sp>
        <p:nvSpPr>
          <p:cNvPr id="830466"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3" name="Rectangle 2"/>
          <p:cNvSpPr>
            <a:spLocks noGrp="1" noRot="1" noChangeAspect="1" noChangeArrowheads="1" noTextEdit="1"/>
          </p:cNvSpPr>
          <p:nvPr>
            <p:ph type="sldImg"/>
          </p:nvPr>
        </p:nvSpPr>
        <p:spPr>
          <a:ln/>
        </p:spPr>
      </p:sp>
      <p:sp>
        <p:nvSpPr>
          <p:cNvPr id="83251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2"/>
          <p:cNvSpPr>
            <a:spLocks noGrp="1" noRot="1" noChangeAspect="1" noChangeArrowheads="1" noTextEdit="1"/>
          </p:cNvSpPr>
          <p:nvPr>
            <p:ph type="sldImg"/>
          </p:nvPr>
        </p:nvSpPr>
        <p:spPr>
          <a:ln/>
        </p:spPr>
      </p:sp>
      <p:sp>
        <p:nvSpPr>
          <p:cNvPr id="834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Building the wall together are 19 of us in leadership.  Not bad considering that our church has 32 adults!  Yet I</a:t>
            </a:r>
            <a:r>
              <a:rPr lang="mr-IN"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m an idealist so I</a:t>
            </a:r>
            <a:r>
              <a:rPr lang="mr-IN"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d like to see 100% involvement though!</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2013: 19 of 32</a:t>
            </a:r>
          </a:p>
          <a:p>
            <a:r>
              <a:rPr lang="en-US">
                <a:latin typeface="Times New Roman" charset="0"/>
                <a:ea typeface="ＭＳ Ｐゴシック" charset="0"/>
                <a:cs typeface="ＭＳ Ｐゴシック" charset="0"/>
              </a:rPr>
              <a:t>2009: 28 of 46 </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What would change for you if you saw Jesus clearly?</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89C3A84-31C3-F743-BECA-581C3718D3CF}" type="slidenum">
              <a:rPr lang="en-US" sz="1200" baseline="0">
                <a:solidFill>
                  <a:srgbClr val="000000"/>
                </a:solidFill>
                <a:latin typeface="Arial" charset="0"/>
              </a:rPr>
              <a:pPr/>
              <a:t>219</a:t>
            </a:fld>
            <a:endParaRPr lang="en-US" sz="1200" baseline="0">
              <a:solidFill>
                <a:srgbClr val="000000"/>
              </a:solidFill>
              <a:latin typeface="Arial" charset="0"/>
            </a:endParaRPr>
          </a:p>
        </p:txBody>
      </p:sp>
      <p:sp>
        <p:nvSpPr>
          <p:cNvPr id="836610" name="Rectangle 2"/>
          <p:cNvSpPr>
            <a:spLocks noGrp="1" noRot="1" noChangeAspect="1" noChangeArrowheads="1"/>
          </p:cNvSpPr>
          <p:nvPr>
            <p:ph type="sldImg"/>
          </p:nvPr>
        </p:nvSpPr>
        <p:spPr>
          <a:solidFill>
            <a:srgbClr val="FFFFFF"/>
          </a:solidFill>
          <a:ln/>
        </p:spPr>
      </p:sp>
      <p:sp>
        <p:nvSpPr>
          <p:cNvPr id="836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7" name="Rectangle 2"/>
          <p:cNvSpPr>
            <a:spLocks noGrp="1" noRot="1" noChangeAspect="1" noChangeArrowheads="1"/>
          </p:cNvSpPr>
          <p:nvPr>
            <p:ph type="sldImg"/>
          </p:nvPr>
        </p:nvSpPr>
        <p:spPr>
          <a:solidFill>
            <a:srgbClr val="FFFFFF"/>
          </a:solidFill>
          <a:ln/>
        </p:spPr>
      </p:sp>
      <p:sp>
        <p:nvSpPr>
          <p:cNvPr id="83865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0705" name="Rectangle 2"/>
          <p:cNvSpPr>
            <a:spLocks noGrp="1" noRot="1" noChangeAspect="1" noChangeArrowheads="1"/>
          </p:cNvSpPr>
          <p:nvPr>
            <p:ph type="sldImg"/>
          </p:nvPr>
        </p:nvSpPr>
        <p:spPr>
          <a:solidFill>
            <a:srgbClr val="FFFFFF"/>
          </a:solidFill>
          <a:ln/>
        </p:spPr>
      </p:sp>
      <p:sp>
        <p:nvSpPr>
          <p:cNvPr id="84070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3" name="Rectangle 2"/>
          <p:cNvSpPr>
            <a:spLocks noGrp="1" noRot="1" noChangeAspect="1" noChangeArrowheads="1"/>
          </p:cNvSpPr>
          <p:nvPr>
            <p:ph type="sldImg"/>
          </p:nvPr>
        </p:nvSpPr>
        <p:spPr>
          <a:solidFill>
            <a:srgbClr val="FFFFFF"/>
          </a:solidFill>
          <a:ln/>
        </p:spPr>
      </p:sp>
      <p:sp>
        <p:nvSpPr>
          <p:cNvPr id="8427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1" name="Rectangle 2"/>
          <p:cNvSpPr>
            <a:spLocks noGrp="1" noRot="1" noChangeAspect="1" noChangeArrowheads="1"/>
          </p:cNvSpPr>
          <p:nvPr>
            <p:ph type="sldImg"/>
          </p:nvPr>
        </p:nvSpPr>
        <p:spPr>
          <a:solidFill>
            <a:srgbClr val="FFFFFF"/>
          </a:solidFill>
          <a:ln/>
        </p:spPr>
      </p:sp>
      <p:sp>
        <p:nvSpPr>
          <p:cNvPr id="84480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6849" name="Rectangle 2"/>
          <p:cNvSpPr>
            <a:spLocks noGrp="1" noRot="1" noChangeAspect="1" noChangeArrowheads="1"/>
          </p:cNvSpPr>
          <p:nvPr>
            <p:ph type="sldImg"/>
          </p:nvPr>
        </p:nvSpPr>
        <p:spPr>
          <a:solidFill>
            <a:srgbClr val="FFFFFF"/>
          </a:solidFill>
          <a:ln/>
        </p:spPr>
      </p:sp>
      <p:sp>
        <p:nvSpPr>
          <p:cNvPr id="84685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Grp="1" noRot="1" noChangeAspect="1" noChangeArrowheads="1" noTextEdit="1"/>
          </p:cNvSpPr>
          <p:nvPr>
            <p:ph type="sldImg"/>
          </p:nvPr>
        </p:nvSpPr>
        <p:spPr>
          <a:ln/>
        </p:spPr>
      </p:sp>
      <p:sp>
        <p:nvSpPr>
          <p:cNvPr id="31437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Arial"/>
              <a:ea typeface="ＭＳ Ｐゴシック" charset="0"/>
              <a:cs typeface="Arial"/>
            </a:endParaRPr>
          </a:p>
          <a:p>
            <a:r>
              <a:rPr lang="en-US" sz="1200" kern="1200">
                <a:solidFill>
                  <a:schemeClr val="tx1"/>
                </a:solidFill>
                <a:effectLst/>
                <a:latin typeface="Arial"/>
                <a:ea typeface="ＭＳ Ｐゴシック" pitchFamily="-108" charset="-128"/>
                <a:cs typeface="Arial"/>
              </a:rPr>
              <a:t>A young boy wanted to show his strength in front of the class by breaking a bunch of 20 small, thin sticks tied together. He tried hard to break these sticks tied together, but even after several attempts he failed. He gave up. Then the teacher called him and told him to untie the bunch of sticks and break them one by one. The boy found it very easy to break them. It wasn</a:t>
            </a:r>
            <a:r>
              <a:rPr lang="mr-IN" sz="1200" kern="1200">
                <a:solidFill>
                  <a:schemeClr val="tx1"/>
                </a:solidFill>
                <a:effectLst/>
                <a:latin typeface="Arial"/>
                <a:ea typeface="ＭＳ Ｐゴシック" pitchFamily="-108" charset="-128"/>
                <a:cs typeface="Arial"/>
              </a:rPr>
              <a:t>'</a:t>
            </a:r>
            <a:r>
              <a:rPr lang="en-US" sz="1200" kern="1200">
                <a:solidFill>
                  <a:schemeClr val="tx1"/>
                </a:solidFill>
                <a:effectLst/>
                <a:latin typeface="Arial"/>
                <a:ea typeface="ＭＳ Ｐゴシック" pitchFamily="-108" charset="-128"/>
                <a:cs typeface="Arial"/>
              </a:rPr>
              <a:t>t that difficult after all. Once the bunch of sticks was untied the sticks lost their strength. “United we stand, divided we fall.”</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endParaRPr lang="en-US">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Our church has 10 nationalities and many professions represented.  That was the original vision that kick-started this church into being.</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How are you performing your role in unity in your given area?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The people of Jerusalem each built and repaired their portion.  They did it seeing the bigger picture of the whole wall––how their portion helped the entire nation in unity.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How about us?  Are we seeing the bigger picture of God</a:t>
            </a:r>
            <a:r>
              <a:rPr lang="mr-IN">
                <a:latin typeface="Arial"/>
                <a:cs typeface="Arial"/>
              </a:rPr>
              <a:t>'</a:t>
            </a:r>
            <a:r>
              <a:rPr lang="en-US">
                <a:latin typeface="Arial"/>
                <a:cs typeface="Arial"/>
              </a:rPr>
              <a:t>s church growing? Are we playing our part in unity? </a:t>
            </a:r>
          </a:p>
        </p:txBody>
      </p:sp>
      <p:sp>
        <p:nvSpPr>
          <p:cNvPr id="4" name="Slide Number Placeholder 3"/>
          <p:cNvSpPr>
            <a:spLocks noGrp="1"/>
          </p:cNvSpPr>
          <p:nvPr>
            <p:ph type="sldNum" sz="quarter" idx="10"/>
          </p:nvPr>
        </p:nvSpPr>
        <p:spPr/>
        <p:txBody>
          <a:bodyPr/>
          <a:lstStyle/>
          <a:p>
            <a:pPr>
              <a:defRPr/>
            </a:pPr>
            <a:fld id="{F863D9EE-7DC6-CB48-8F8D-A0301EF7910F}" type="slidenum">
              <a:rPr lang="en-US">
                <a:solidFill>
                  <a:prstClr val="black"/>
                </a:solidFill>
              </a:rPr>
              <a:pPr>
                <a:defRPr/>
              </a:pPr>
              <a:t>226</a:t>
            </a:fld>
            <a:endParaRPr lang="en-US">
              <a:solidFill>
                <a:prstClr val="black"/>
              </a:solidFill>
            </a:endParaRPr>
          </a:p>
        </p:txBody>
      </p:sp>
    </p:spTree>
    <p:extLst>
      <p:ext uri="{BB962C8B-B14F-4D97-AF65-F5344CB8AC3E}">
        <p14:creationId xmlns:p14="http://schemas.microsoft.com/office/powerpoint/2010/main" val="1921344179"/>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2"/>
          <p:cNvSpPr>
            <a:spLocks noGrp="1" noRot="1" noChangeAspect="1" noChangeArrowheads="1" noTextEdit="1"/>
          </p:cNvSpPr>
          <p:nvPr>
            <p:ph type="sldImg"/>
          </p:nvPr>
        </p:nvSpPr>
        <p:spPr>
          <a:ln/>
        </p:spPr>
      </p:sp>
      <p:sp>
        <p:nvSpPr>
          <p:cNvPr id="31744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Arial"/>
              <a:ea typeface="ＭＳ Ｐゴシック" charset="0"/>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ea typeface="ＭＳ Ｐゴシック" charset="0"/>
                <a:cs typeface="Arial"/>
              </a:rPr>
              <a:t>But please note: God often calls us to do something for which we do not feel qualified.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ea typeface="ＭＳ Ｐゴシック" charset="0"/>
                <a:cs typeface="Arial"/>
              </a:rPr>
              <a:t>That</a:t>
            </a:r>
            <a:r>
              <a:rPr lang="mr-IN">
                <a:latin typeface="Arial"/>
                <a:ea typeface="ＭＳ Ｐゴシック" charset="0"/>
                <a:cs typeface="Arial"/>
              </a:rPr>
              <a:t>'</a:t>
            </a:r>
            <a:r>
              <a:rPr lang="en-US">
                <a:latin typeface="Arial"/>
                <a:ea typeface="ＭＳ Ｐゴシック" charset="0"/>
                <a:cs typeface="Arial"/>
              </a:rPr>
              <a:t>s how we have priests, goldsmiths, perfumers, women and merchants as construction workers!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ea typeface="ＭＳ Ｐゴシック" charset="0"/>
                <a:cs typeface="Arial"/>
              </a:rPr>
              <a:t>• Several of you feel inadequate to take on leading our missions or nursery ministry.  I can understand that, as I also feel inadequate.  But I wonder if God is working in you even today to tell you that you don</a:t>
            </a:r>
            <a:r>
              <a:rPr lang="mr-IN">
                <a:latin typeface="Arial"/>
                <a:ea typeface="ＭＳ Ｐゴシック" charset="0"/>
                <a:cs typeface="Arial"/>
              </a:rPr>
              <a:t>'</a:t>
            </a:r>
            <a:r>
              <a:rPr lang="en-US">
                <a:latin typeface="Arial"/>
                <a:ea typeface="ＭＳ Ｐゴシック" charset="0"/>
                <a:cs typeface="Arial"/>
              </a:rPr>
              <a:t>t have to be a professional to lead effectively. </a:t>
            </a: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2"/>
          <p:cNvSpPr>
            <a:spLocks noGrp="1" noRot="1" noChangeAspect="1" noChangeArrowheads="1"/>
          </p:cNvSpPr>
          <p:nvPr>
            <p:ph type="sldImg"/>
          </p:nvPr>
        </p:nvSpPr>
        <p:spPr>
          <a:solidFill>
            <a:srgbClr val="FFFFFF"/>
          </a:solidFill>
          <a:ln/>
        </p:spPr>
      </p:sp>
      <p:sp>
        <p:nvSpPr>
          <p:cNvPr id="31949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ea typeface="ＭＳ Ｐゴシック" charset="0"/>
                <a:cs typeface="Arial"/>
              </a:rPr>
              <a:t>This passage helps to show how God gives a sensible and united plan to accomplish His will through us. God worked his will through many people and he still does today.  He is a God of order.  He works in the same way today to see our church grow for His glory.</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Walls were the chief means of security in ancient times, even as they still play a major role today with our warfare via planes in the air. Rebuilding the wall thus became a priority for Nehemiah.</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26"/>
          <p:cNvSpPr>
            <a:spLocks noGrp="1" noRot="1" noChangeAspect="1" noChangeArrowheads="1"/>
          </p:cNvSpPr>
          <p:nvPr>
            <p:ph type="sldImg"/>
          </p:nvPr>
        </p:nvSpPr>
        <p:spPr>
          <a:solidFill>
            <a:srgbClr val="FFFFFF"/>
          </a:solidFill>
          <a:ln/>
        </p:spPr>
      </p:sp>
      <p:sp>
        <p:nvSpPr>
          <p:cNvPr id="5713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Most of the books on Nehemiah focus on leadership, team building, and other “practical” methods to lead God’s people—as a pastor, a Christian leader, and even coaching basketball.</a:t>
            </a: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2"/>
          <p:cNvSpPr>
            <a:spLocks noGrp="1" noRot="1" noChangeAspect="1" noChangeArrowheads="1" noTextEdit="1"/>
          </p:cNvSpPr>
          <p:nvPr>
            <p:ph type="sldImg"/>
          </p:nvPr>
        </p:nvSpPr>
        <p:spPr>
          <a:ln/>
        </p:spPr>
      </p:sp>
      <p:sp>
        <p:nvSpPr>
          <p:cNvPr id="3215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08" charset="-128"/>
                <a:cs typeface="Arial"/>
              </a:rPr>
              <a:t>What sensible part of his overall plan is His will for you?</a:t>
            </a:r>
            <a:r>
              <a:rPr lang="en-SG" dirty="0">
                <a:effectLst/>
                <a:latin typeface="Arial"/>
                <a:cs typeface="Arial"/>
              </a:rPr>
              <a:t> [Read quote.]</a:t>
            </a:r>
          </a:p>
          <a:p>
            <a:r>
              <a:rPr lang="en-US" sz="1200" kern="1200" dirty="0">
                <a:solidFill>
                  <a:schemeClr val="tx1"/>
                </a:solidFill>
                <a:effectLst/>
                <a:latin typeface="Arial"/>
                <a:ea typeface="ＭＳ Ｐゴシック" pitchFamily="-108" charset="-128"/>
                <a:cs typeface="Arial"/>
              </a:rPr>
              <a:t>I dare say that some of the worst pew-sitters are missionaries.  When I served in the Philippines in 1981, I</a:t>
            </a:r>
            <a:r>
              <a:rPr lang="mr-IN" sz="1200" kern="1200" dirty="0">
                <a:solidFill>
                  <a:schemeClr val="tx1"/>
                </a:solidFill>
                <a:effectLst/>
                <a:latin typeface="Arial"/>
                <a:ea typeface="ＭＳ Ｐゴシック" pitchFamily="-108" charset="-128"/>
                <a:cs typeface="Arial"/>
              </a:rPr>
              <a:t>'</a:t>
            </a:r>
            <a:r>
              <a:rPr lang="en-US" sz="1200" kern="1200" dirty="0">
                <a:solidFill>
                  <a:schemeClr val="tx1"/>
                </a:solidFill>
                <a:effectLst/>
                <a:latin typeface="Arial"/>
                <a:ea typeface="ＭＳ Ｐゴシック" pitchFamily="-108" charset="-128"/>
                <a:cs typeface="Arial"/>
              </a:rPr>
              <a:t>d talk to Filipinos at church and mention some missionaries who attended but they</a:t>
            </a:r>
            <a:r>
              <a:rPr lang="mr-IN" sz="1200" kern="1200" dirty="0">
                <a:solidFill>
                  <a:schemeClr val="tx1"/>
                </a:solidFill>
                <a:effectLst/>
                <a:latin typeface="Arial"/>
                <a:ea typeface="ＭＳ Ｐゴシック" pitchFamily="-108" charset="-128"/>
                <a:cs typeface="Arial"/>
              </a:rPr>
              <a:t>'</a:t>
            </a:r>
            <a:r>
              <a:rPr lang="en-US" sz="1200" kern="1200" dirty="0">
                <a:solidFill>
                  <a:schemeClr val="tx1"/>
                </a:solidFill>
                <a:effectLst/>
                <a:latin typeface="Arial"/>
                <a:ea typeface="ＭＳ Ｐゴシック" pitchFamily="-108" charset="-128"/>
                <a:cs typeface="Arial"/>
              </a:rPr>
              <a:t>d say, “Who</a:t>
            </a:r>
            <a:r>
              <a:rPr lang="mr-IN" sz="1200" kern="1200" dirty="0">
                <a:solidFill>
                  <a:schemeClr val="tx1"/>
                </a:solidFill>
                <a:effectLst/>
                <a:latin typeface="Arial"/>
                <a:ea typeface="ＭＳ Ｐゴシック" pitchFamily="-108" charset="-128"/>
                <a:cs typeface="Arial"/>
              </a:rPr>
              <a:t>'</a:t>
            </a:r>
            <a:r>
              <a:rPr lang="en-US" sz="1200" kern="1200" dirty="0">
                <a:solidFill>
                  <a:schemeClr val="tx1"/>
                </a:solidFill>
                <a:effectLst/>
                <a:latin typeface="Arial"/>
                <a:ea typeface="ＭＳ Ｐゴシック" pitchFamily="-108" charset="-128"/>
                <a:cs typeface="Arial"/>
              </a:rPr>
              <a:t>s that?!”</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2"/>
          <p:cNvSpPr>
            <a:spLocks noGrp="1" noRot="1" noChangeAspect="1" noChangeArrowheads="1" noTextEdit="1"/>
          </p:cNvSpPr>
          <p:nvPr>
            <p:ph type="sldImg"/>
          </p:nvPr>
        </p:nvSpPr>
        <p:spPr>
          <a:ln/>
        </p:spPr>
      </p:sp>
      <p:sp>
        <p:nvSpPr>
          <p:cNvPr id="32358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2"/>
          <p:cNvSpPr>
            <a:spLocks noGrp="1" noRot="1" noChangeAspect="1" noChangeArrowheads="1"/>
          </p:cNvSpPr>
          <p:nvPr>
            <p:ph type="sldImg"/>
          </p:nvPr>
        </p:nvSpPr>
        <p:spPr>
          <a:solidFill>
            <a:srgbClr val="FFFFFF"/>
          </a:solidFill>
          <a:ln/>
        </p:spPr>
      </p:sp>
      <p:sp>
        <p:nvSpPr>
          <p:cNvPr id="3256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08" charset="-128"/>
                <a:cs typeface="Arial"/>
              </a:rPr>
              <a:t>Friends, but in Feb 2009 this is where we stood in just four months when the church lost 1/3 of its people moving out of Singapore.  God raised up a new team though!</a:t>
            </a:r>
            <a:r>
              <a:rPr lang="en-SG" dirty="0">
                <a:effectLst/>
                <a:latin typeface="Arial"/>
                <a:cs typeface="Arial"/>
              </a:rPr>
              <a:t> </a:t>
            </a:r>
            <a:endParaRPr lang="en-US" dirty="0">
              <a:latin typeface="Arial"/>
              <a:ea typeface="ＭＳ Ｐゴシック" charset="0"/>
              <a:cs typeface="Arial"/>
            </a:endParaRPr>
          </a:p>
          <a:p>
            <a:endParaRPr lang="en-US" dirty="0">
              <a:latin typeface="Arial"/>
              <a:ea typeface="ＭＳ Ｐゴシック" charset="0"/>
              <a:cs typeface="Arial"/>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2"/>
          <p:cNvSpPr>
            <a:spLocks noGrp="1" noRot="1" noChangeAspect="1" noChangeArrowheads="1" noTextEdit="1"/>
          </p:cNvSpPr>
          <p:nvPr>
            <p:ph type="sldImg"/>
          </p:nvPr>
        </p:nvSpPr>
        <p:spPr>
          <a:ln/>
        </p:spPr>
      </p:sp>
      <p:sp>
        <p:nvSpPr>
          <p:cNvPr id="32768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2"/>
          <p:cNvSpPr>
            <a:spLocks noGrp="1" noRot="1" noChangeAspect="1" noChangeArrowheads="1" noTextEdit="1"/>
          </p:cNvSpPr>
          <p:nvPr>
            <p:ph type="sldImg"/>
          </p:nvPr>
        </p:nvSpPr>
        <p:spPr>
          <a:ln/>
        </p:spPr>
      </p:sp>
      <p:sp>
        <p:nvSpPr>
          <p:cNvPr id="32973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Arial"/>
                <a:ea typeface="ＭＳ Ｐゴシック" charset="0"/>
                <a:cs typeface="Arial"/>
              </a:rPr>
              <a:t>One little known fact is that when the founding fathers of the USA got together to form the union, they were anything but united.  We see the flag with 13 stars and 13 stripes, but this </a:t>
            </a:r>
            <a:r>
              <a:rPr lang="en-US" dirty="0" err="1">
                <a:latin typeface="Arial"/>
                <a:ea typeface="ＭＳ Ｐゴシック" charset="0"/>
                <a:cs typeface="Arial"/>
              </a:rPr>
              <a:t>didn</a:t>
            </a:r>
            <a:r>
              <a:rPr lang="mr-IN" dirty="0">
                <a:latin typeface="Arial"/>
                <a:ea typeface="ＭＳ Ｐゴシック" charset="0"/>
                <a:cs typeface="Arial"/>
              </a:rPr>
              <a:t>'</a:t>
            </a:r>
            <a:r>
              <a:rPr lang="en-US" dirty="0">
                <a:latin typeface="Arial"/>
                <a:ea typeface="ＭＳ Ｐゴシック" charset="0"/>
                <a:cs typeface="Arial"/>
              </a:rPr>
              <a:t>t come around for some time.  Each state only had its own flag.</a:t>
            </a: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2"/>
          <p:cNvSpPr>
            <a:spLocks noGrp="1" noRot="1" noChangeAspect="1" noChangeArrowheads="1" noTextEdit="1"/>
          </p:cNvSpPr>
          <p:nvPr>
            <p:ph type="sldImg"/>
          </p:nvPr>
        </p:nvSpPr>
        <p:spPr>
          <a:ln/>
        </p:spPr>
      </p:sp>
      <p:sp>
        <p:nvSpPr>
          <p:cNvPr id="33177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Arial"/>
                <a:ea typeface="ＭＳ Ｐゴシック" charset="0"/>
                <a:cs typeface="Arial"/>
              </a:rPr>
              <a:t>Many were Christians, but of differing denominational stripes. Some </a:t>
            </a:r>
            <a:r>
              <a:rPr lang="en-US" i="1" dirty="0">
                <a:latin typeface="Arial"/>
                <a:ea typeface="ＭＳ Ｐゴシック" charset="0"/>
                <a:cs typeface="Arial"/>
              </a:rPr>
              <a:t>hated</a:t>
            </a:r>
            <a:r>
              <a:rPr lang="en-US" dirty="0">
                <a:latin typeface="Arial"/>
                <a:ea typeface="ＭＳ Ｐゴシック" charset="0"/>
                <a:cs typeface="Arial"/>
              </a:rPr>
              <a:t> slavery, while others </a:t>
            </a:r>
            <a:r>
              <a:rPr lang="en-US" i="1" dirty="0">
                <a:latin typeface="Arial"/>
                <a:ea typeface="ＭＳ Ｐゴシック" charset="0"/>
                <a:cs typeface="Arial"/>
              </a:rPr>
              <a:t>owned</a:t>
            </a:r>
            <a:r>
              <a:rPr lang="en-US" dirty="0">
                <a:latin typeface="Arial"/>
                <a:ea typeface="ＭＳ Ｐゴシック" charset="0"/>
                <a:cs typeface="Arial"/>
              </a:rPr>
              <a:t> slaves.  When declaring independence, what held them together was a common hatred of England.  But hatred is not a strong glue! The first dozen years after independence, they </a:t>
            </a:r>
            <a:r>
              <a:rPr lang="en-US" dirty="0" err="1">
                <a:latin typeface="Arial"/>
                <a:ea typeface="ＭＳ Ｐゴシック" charset="0"/>
                <a:cs typeface="Arial"/>
              </a:rPr>
              <a:t>couldn</a:t>
            </a:r>
            <a:r>
              <a:rPr lang="mr-IN" dirty="0">
                <a:latin typeface="Arial"/>
                <a:ea typeface="ＭＳ Ｐゴシック" charset="0"/>
                <a:cs typeface="Arial"/>
              </a:rPr>
              <a:t>'</a:t>
            </a:r>
            <a:r>
              <a:rPr lang="en-US" dirty="0">
                <a:latin typeface="Arial"/>
                <a:ea typeface="ＭＳ Ｐゴシック" charset="0"/>
                <a:cs typeface="Arial"/>
              </a:rPr>
              <a:t>t even agree on a common currency. Yet at a deciding moment, when all seemed lost, the great statesman Benjamin Franklin stood up and addressed the group. </a:t>
            </a:r>
          </a:p>
          <a:p>
            <a:r>
              <a:rPr lang="en-US" dirty="0">
                <a:latin typeface="Arial"/>
                <a:ea typeface="ＭＳ Ｐゴシック" charset="0"/>
                <a:cs typeface="Arial"/>
              </a:rPr>
              <a:t>SLIDE ADVANCE: He declared, “We must all hang together, gentlemen... or assuredly we shall all hang separately.”</a:t>
            </a:r>
            <a:r>
              <a:rPr lang="en-US" altLang="ja-JP" dirty="0">
                <a:latin typeface="Arial"/>
                <a:ea typeface="ＭＳ Ｐゴシック" charset="0"/>
                <a:cs typeface="Arial"/>
              </a:rPr>
              <a:t> </a:t>
            </a:r>
            <a:endParaRPr lang="en-US" dirty="0">
              <a:latin typeface="Arial"/>
              <a:ea typeface="ＭＳ Ｐゴシック" charset="0"/>
              <a:cs typeface="Arial"/>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External opposition came from Sanballat and Tobiah who sought to stop the work by ridicule, threat of attack, and discouragement (Neh 4).</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235</a:t>
            </a:fld>
            <a:endParaRPr lang="en-US">
              <a:solidFill>
                <a:prstClr val="black"/>
              </a:solidFill>
              <a:latin typeface="Calibri"/>
            </a:endParaRPr>
          </a:p>
        </p:txBody>
      </p:sp>
    </p:spTree>
    <p:extLst>
      <p:ext uri="{BB962C8B-B14F-4D97-AF65-F5344CB8AC3E}">
        <p14:creationId xmlns:p14="http://schemas.microsoft.com/office/powerpoint/2010/main" val="559325586"/>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8353" name="Rectangle 2"/>
          <p:cNvSpPr>
            <a:spLocks noGrp="1" noRot="1" noChangeAspect="1" noChangeArrowheads="1" noTextEdit="1"/>
          </p:cNvSpPr>
          <p:nvPr>
            <p:ph type="sldImg"/>
          </p:nvPr>
        </p:nvSpPr>
        <p:spPr>
          <a:ln/>
        </p:spPr>
      </p:sp>
      <p:sp>
        <p:nvSpPr>
          <p:cNvPr id="86835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1" name="Slide Image Placeholder 1"/>
          <p:cNvSpPr>
            <a:spLocks noGrp="1" noRot="1" noChangeAspect="1"/>
          </p:cNvSpPr>
          <p:nvPr>
            <p:ph type="sldImg"/>
          </p:nvPr>
        </p:nvSpPr>
        <p:spPr>
          <a:ln/>
        </p:spPr>
      </p:sp>
      <p:sp>
        <p:nvSpPr>
          <p:cNvPr id="87040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7040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D881BE0-5E6A-1D47-9951-EA6DE17F07D0}" type="slidenum">
              <a:rPr lang="en-US" sz="1200" baseline="0">
                <a:solidFill>
                  <a:srgbClr val="000000"/>
                </a:solidFill>
                <a:latin typeface="Calibri" charset="0"/>
              </a:rPr>
              <a:pPr eaLnBrk="1" hangingPunct="1"/>
              <a:t>241</a:t>
            </a:fld>
            <a:endParaRPr lang="en-US" sz="1200" baseline="0">
              <a:solidFill>
                <a:srgbClr val="000000"/>
              </a:solidFill>
              <a:latin typeface="Calibri"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2449" name="Slide Image Placeholder 1"/>
          <p:cNvSpPr>
            <a:spLocks noGrp="1" noRot="1" noChangeAspect="1"/>
          </p:cNvSpPr>
          <p:nvPr>
            <p:ph type="sldImg"/>
          </p:nvPr>
        </p:nvSpPr>
        <p:spPr>
          <a:ln/>
        </p:spPr>
      </p:sp>
      <p:sp>
        <p:nvSpPr>
          <p:cNvPr id="87245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7245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C540745-0FAB-A84D-8A14-F7EC4B882AFD}" type="slidenum">
              <a:rPr lang="en-US" sz="1200" baseline="0">
                <a:solidFill>
                  <a:srgbClr val="000000"/>
                </a:solidFill>
                <a:latin typeface="Calibri" charset="0"/>
              </a:rPr>
              <a:pPr eaLnBrk="1" hangingPunct="1"/>
              <a:t>242</a:t>
            </a:fld>
            <a:endParaRPr lang="en-US" sz="1200" baseline="0">
              <a:solidFill>
                <a:srgbClr val="000000"/>
              </a:solidFill>
              <a:latin typeface="Calibri"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2"/>
          <p:cNvSpPr>
            <a:spLocks noGrp="1" noRot="1" noChangeAspect="1" noChangeArrowheads="1"/>
          </p:cNvSpPr>
          <p:nvPr>
            <p:ph type="sldImg"/>
          </p:nvPr>
        </p:nvSpPr>
        <p:spPr>
          <a:solidFill>
            <a:srgbClr val="FFFFFF"/>
          </a:solidFill>
          <a:ln/>
        </p:spPr>
      </p:sp>
      <p:sp>
        <p:nvSpPr>
          <p:cNvPr id="57344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Getz sees the book as an example of applying the right strategy to issues we face as leaders.</a:t>
            </a: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Arial" charset="0"/>
                <a:ea typeface="ＭＳ Ｐゴシック" charset="0"/>
                <a:cs typeface="Arial" charset="0"/>
              </a:defRPr>
            </a:lvl1pPr>
            <a:lvl2pPr marL="742950" indent="-285750" eaLnBrk="0" hangingPunct="0">
              <a:defRPr>
                <a:solidFill>
                  <a:schemeClr val="tx1"/>
                </a:solidFill>
                <a:latin typeface="Arial" charset="0"/>
                <a:ea typeface="Arial" charset="0"/>
                <a:cs typeface="Arial" charset="0"/>
              </a:defRPr>
            </a:lvl2pPr>
            <a:lvl3pPr marL="1143000" indent="-228600" eaLnBrk="0" hangingPunct="0">
              <a:defRPr>
                <a:solidFill>
                  <a:schemeClr val="tx1"/>
                </a:solidFill>
                <a:latin typeface="Arial" charset="0"/>
                <a:ea typeface="Arial" charset="0"/>
                <a:cs typeface="Arial" charset="0"/>
              </a:defRPr>
            </a:lvl3pPr>
            <a:lvl4pPr marL="1600200" indent="-228600" eaLnBrk="0" hangingPunct="0">
              <a:defRPr>
                <a:solidFill>
                  <a:schemeClr val="tx1"/>
                </a:solidFill>
                <a:latin typeface="Arial" charset="0"/>
                <a:ea typeface="Arial" charset="0"/>
                <a:cs typeface="Arial" charset="0"/>
              </a:defRPr>
            </a:lvl4pPr>
            <a:lvl5pPr marL="2057400" indent="-228600" eaLnBrk="0" hangingPunct="0">
              <a:defRPr>
                <a:solidFill>
                  <a:schemeClr val="tx1"/>
                </a:solidFill>
                <a:latin typeface="Arial" charset="0"/>
                <a:ea typeface="Arial" charset="0"/>
                <a:cs typeface="Arial" charset="0"/>
              </a:defRPr>
            </a:lvl5pPr>
            <a:lvl6pPr marL="2514600" indent="-228600" eaLnBrk="0" fontAlgn="base" hangingPunct="0">
              <a:spcBef>
                <a:spcPct val="0"/>
              </a:spcBef>
              <a:spcAft>
                <a:spcPct val="0"/>
              </a:spcAft>
              <a:defRPr>
                <a:solidFill>
                  <a:schemeClr val="tx1"/>
                </a:solidFill>
                <a:latin typeface="Arial" charset="0"/>
                <a:ea typeface="Arial" charset="0"/>
                <a:cs typeface="Arial" charset="0"/>
              </a:defRPr>
            </a:lvl6pPr>
            <a:lvl7pPr marL="2971800" indent="-228600" eaLnBrk="0" fontAlgn="base" hangingPunct="0">
              <a:spcBef>
                <a:spcPct val="0"/>
              </a:spcBef>
              <a:spcAft>
                <a:spcPct val="0"/>
              </a:spcAft>
              <a:defRPr>
                <a:solidFill>
                  <a:schemeClr val="tx1"/>
                </a:solidFill>
                <a:latin typeface="Arial" charset="0"/>
                <a:ea typeface="Arial" charset="0"/>
                <a:cs typeface="Arial" charset="0"/>
              </a:defRPr>
            </a:lvl7pPr>
            <a:lvl8pPr marL="3429000" indent="-228600" eaLnBrk="0" fontAlgn="base" hangingPunct="0">
              <a:spcBef>
                <a:spcPct val="0"/>
              </a:spcBef>
              <a:spcAft>
                <a:spcPct val="0"/>
              </a:spcAft>
              <a:defRPr>
                <a:solidFill>
                  <a:schemeClr val="tx1"/>
                </a:solidFill>
                <a:latin typeface="Arial" charset="0"/>
                <a:ea typeface="Arial" charset="0"/>
                <a:cs typeface="Arial" charset="0"/>
              </a:defRPr>
            </a:lvl8pPr>
            <a:lvl9pPr marL="3886200" indent="-228600" eaLnBrk="0" fontAlgn="base" hangingPunct="0">
              <a:spcBef>
                <a:spcPct val="0"/>
              </a:spcBef>
              <a:spcAft>
                <a:spcPct val="0"/>
              </a:spcAft>
              <a:defRPr>
                <a:solidFill>
                  <a:schemeClr val="tx1"/>
                </a:solidFill>
                <a:latin typeface="Arial" charset="0"/>
                <a:ea typeface="Arial" charset="0"/>
                <a:cs typeface="Arial" charset="0"/>
              </a:defRPr>
            </a:lvl9pPr>
          </a:lstStyle>
          <a:p>
            <a:pPr eaLnBrk="1" hangingPunct="1">
              <a:defRPr/>
            </a:pPr>
            <a:fld id="{24C14B78-7375-6A4D-A2EA-1845E9CB28F2}" type="slidenum">
              <a:rPr lang="en-US">
                <a:solidFill>
                  <a:prstClr val="black"/>
                </a:solidFill>
              </a:rPr>
              <a:pPr eaLnBrk="1" hangingPunct="1">
                <a:defRPr/>
              </a:pPr>
              <a:t>245</a:t>
            </a:fld>
            <a:endParaRPr lang="en-US">
              <a:solidFill>
                <a:prstClr val="black"/>
              </a:solidFill>
            </a:endParaRPr>
          </a:p>
        </p:txBody>
      </p:sp>
      <p:sp>
        <p:nvSpPr>
          <p:cNvPr id="8765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D6A765DE-A496-0D4A-BA7F-48B668CA65DC}" type="slidenum">
              <a:rPr lang="en-US" sz="1200" baseline="0">
                <a:solidFill>
                  <a:srgbClr val="000000"/>
                </a:solidFill>
                <a:latin typeface="Arial" charset="0"/>
              </a:rPr>
              <a:pPr algn="r"/>
              <a:t>245</a:t>
            </a:fld>
            <a:endParaRPr lang="en-US" sz="1200" baseline="0">
              <a:solidFill>
                <a:srgbClr val="000000"/>
              </a:solidFill>
              <a:latin typeface="Arial" charset="0"/>
            </a:endParaRPr>
          </a:p>
        </p:txBody>
      </p:sp>
      <p:sp>
        <p:nvSpPr>
          <p:cNvPr id="876547" name="Rectangle 2"/>
          <p:cNvSpPr>
            <a:spLocks noGrp="1" noRot="1" noChangeAspect="1" noChangeArrowheads="1" noTextEdit="1"/>
          </p:cNvSpPr>
          <p:nvPr>
            <p:ph type="sldImg"/>
          </p:nvPr>
        </p:nvSpPr>
        <p:spPr>
          <a:solidFill>
            <a:srgbClr val="FFFFFF"/>
          </a:solidFill>
          <a:ln/>
        </p:spPr>
      </p:sp>
      <p:sp>
        <p:nvSpPr>
          <p:cNvPr id="63493" name="Rectangle 3"/>
          <p:cNvSpPr>
            <a:spLocks noGrp="1" noChangeArrowheads="1"/>
          </p:cNvSpPr>
          <p:nvPr>
            <p:ph type="body" idx="1"/>
          </p:nvPr>
        </p:nvSpPr>
        <p:spPr>
          <a:solidFill>
            <a:srgbClr val="FFFFFF"/>
          </a:solidFill>
          <a:ln>
            <a:solidFill>
              <a:srgbClr val="000000"/>
            </a:solidFill>
          </a:ln>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1" hangingPunct="1">
              <a:defRPr/>
            </a:pPr>
            <a:r>
              <a:rPr lang="en-US" baseline="30000" dirty="0"/>
              <a:t>18</a:t>
            </a:r>
            <a:r>
              <a:rPr lang="en-US" baseline="30000" dirty="0">
                <a:latin typeface="Lucida Grande" charset="0"/>
              </a:rPr>
              <a:t>�</a:t>
            </a:r>
            <a:r>
              <a:rPr lang="en-US" baseline="30000" dirty="0"/>
              <a:t> </a:t>
            </a:r>
            <a:r>
              <a:rPr lang="en-US" dirty="0"/>
              <a:t>Then I told them about how the gracious hand of God had been on me, and about my conversation with the king.</a:t>
            </a:r>
          </a:p>
          <a:p>
            <a:pPr eaLnBrk="1" hangingPunct="1">
              <a:defRPr/>
            </a:pPr>
            <a:r>
              <a:rPr lang="en-US" dirty="0"/>
              <a:t>They replied at once, “Yes, let</a:t>
            </a:r>
            <a:r>
              <a:rPr lang="mr-IN" dirty="0"/>
              <a:t>'</a:t>
            </a:r>
            <a:r>
              <a:rPr lang="en-US" dirty="0"/>
              <a:t>s rebuild the wall!” So they began the good work.</a:t>
            </a:r>
          </a:p>
          <a:p>
            <a:pPr eaLnBrk="1" hangingPunct="1">
              <a:defRPr/>
            </a:pPr>
            <a:r>
              <a:rPr lang="en-US" baseline="30000" dirty="0"/>
              <a:t>19</a:t>
            </a:r>
            <a:r>
              <a:rPr lang="en-US" baseline="30000" dirty="0">
                <a:latin typeface="Lucida Grande" charset="0"/>
              </a:rPr>
              <a:t>�</a:t>
            </a:r>
            <a:r>
              <a:rPr lang="en-US" baseline="30000" dirty="0"/>
              <a:t> </a:t>
            </a:r>
            <a:r>
              <a:rPr lang="en-US" dirty="0"/>
              <a:t>But when </a:t>
            </a:r>
            <a:r>
              <a:rPr lang="en-US" dirty="0" err="1"/>
              <a:t>Sanballat</a:t>
            </a:r>
            <a:r>
              <a:rPr lang="en-US" dirty="0"/>
              <a:t>, </a:t>
            </a:r>
            <a:r>
              <a:rPr lang="en-US" dirty="0" err="1"/>
              <a:t>Tobiah</a:t>
            </a:r>
            <a:r>
              <a:rPr lang="en-US" dirty="0"/>
              <a:t>, and </a:t>
            </a:r>
            <a:r>
              <a:rPr lang="en-US" dirty="0" err="1"/>
              <a:t>Geshem</a:t>
            </a:r>
            <a:r>
              <a:rPr lang="en-US" dirty="0"/>
              <a:t> the Arab heard of our plan, they scoffed contemptuously. “What are you doing? Are you rebelling against the king?” they asked.</a:t>
            </a:r>
          </a:p>
          <a:p>
            <a:pPr eaLnBrk="1" hangingPunct="1">
              <a:defRPr/>
            </a:pPr>
            <a:r>
              <a:rPr lang="en-US" baseline="30000" dirty="0"/>
              <a:t>20</a:t>
            </a:r>
            <a:r>
              <a:rPr lang="en-US" baseline="30000" dirty="0">
                <a:latin typeface="Lucida Grande" charset="0"/>
              </a:rPr>
              <a:t>�</a:t>
            </a:r>
            <a:r>
              <a:rPr lang="en-US" baseline="30000" dirty="0"/>
              <a:t> </a:t>
            </a:r>
            <a:r>
              <a:rPr lang="en-US" dirty="0"/>
              <a:t>I replied, “The God of heaven will help us succeed. We, his servants, will start rebuilding this wall. But you have no share, legal right, or historic claim in Jerusalem.”</a:t>
            </a:r>
          </a:p>
          <a:p>
            <a:pPr eaLnBrk="1" hangingPunct="1">
              <a:defRPr/>
            </a:pPr>
            <a:r>
              <a:rPr lang="en-US" dirty="0"/>
              <a:t>Tyndale House Publishers., Holy Bible : New Living Translation., 2nd ed. (Wheaton, Ill.: Tyndale House Publishers, 2004), Ne 2:18.</a:t>
            </a:r>
          </a:p>
          <a:p>
            <a:pPr eaLnBrk="1" hangingPunct="1">
              <a:spcBef>
                <a:spcPct val="0"/>
              </a:spcBef>
              <a:defRPr/>
            </a:pPr>
            <a:endParaRPr lang="en-US" sz="2400" dirty="0"/>
          </a:p>
          <a:p>
            <a:pPr eaLnBrk="1" hangingPunct="1">
              <a:spcBef>
                <a:spcPct val="0"/>
              </a:spcBef>
              <a:defRPr/>
            </a:pPr>
            <a:r>
              <a:rPr lang="en-US" sz="2400" dirty="0"/>
              <a:t>Map Has Settlements of the Persian Province of Judah According to Ezra and Nehemiah (Logos </a:t>
            </a:r>
            <a:r>
              <a:rPr lang="en-US" sz="2400" dirty="0" err="1"/>
              <a:t>Libronix</a:t>
            </a:r>
            <a:r>
              <a:rPr lang="en-US" sz="2400" dirty="0"/>
              <a:t> Bible Maps, Mac edition, 2008)</a:t>
            </a: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3713" name="Slide Image Placeholder 1"/>
          <p:cNvSpPr>
            <a:spLocks noGrp="1" noRot="1" noChangeAspect="1"/>
          </p:cNvSpPr>
          <p:nvPr>
            <p:ph type="sldImg"/>
          </p:nvPr>
        </p:nvSpPr>
        <p:spPr>
          <a:ln/>
        </p:spPr>
      </p:sp>
      <p:sp>
        <p:nvSpPr>
          <p:cNvPr id="8837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37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F511703-9D40-EC47-BF47-EDDF896E890E}" type="slidenum">
              <a:rPr lang="en-US" sz="1200" baseline="0">
                <a:solidFill>
                  <a:srgbClr val="000000"/>
                </a:solidFill>
                <a:latin typeface="Calibri" charset="0"/>
              </a:rPr>
              <a:pPr eaLnBrk="1" hangingPunct="1"/>
              <a:t>248</a:t>
            </a:fld>
            <a:endParaRPr lang="en-US" sz="1200" baseline="0">
              <a:solidFill>
                <a:srgbClr val="000000"/>
              </a:solidFill>
              <a:latin typeface="Calibri"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1" name="Slide Image Placeholder 1"/>
          <p:cNvSpPr>
            <a:spLocks noGrp="1" noRot="1" noChangeAspect="1"/>
          </p:cNvSpPr>
          <p:nvPr>
            <p:ph type="sldImg"/>
          </p:nvPr>
        </p:nvSpPr>
        <p:spPr>
          <a:ln/>
        </p:spPr>
      </p:sp>
      <p:sp>
        <p:nvSpPr>
          <p:cNvPr id="88576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576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CE369A3-8856-D942-828D-5C24F88E7F2F}" type="slidenum">
              <a:rPr lang="en-US" sz="1200" baseline="0">
                <a:solidFill>
                  <a:srgbClr val="000000"/>
                </a:solidFill>
                <a:latin typeface="Calibri" charset="0"/>
              </a:rPr>
              <a:pPr eaLnBrk="1" hangingPunct="1"/>
              <a:t>249</a:t>
            </a:fld>
            <a:endParaRPr lang="en-US" sz="1200" baseline="0">
              <a:solidFill>
                <a:srgbClr val="000000"/>
              </a:solidFill>
              <a:latin typeface="Calibri"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09" name="Slide Image Placeholder 1"/>
          <p:cNvSpPr>
            <a:spLocks noGrp="1" noRot="1" noChangeAspect="1"/>
          </p:cNvSpPr>
          <p:nvPr>
            <p:ph type="sldImg"/>
          </p:nvPr>
        </p:nvSpPr>
        <p:spPr>
          <a:ln/>
        </p:spPr>
      </p:sp>
      <p:sp>
        <p:nvSpPr>
          <p:cNvPr id="88781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781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FB5455A-6758-DE49-9FC6-D05741AD9277}" type="slidenum">
              <a:rPr lang="en-US" sz="1200" baseline="0">
                <a:solidFill>
                  <a:srgbClr val="000000"/>
                </a:solidFill>
                <a:latin typeface="Calibri" charset="0"/>
              </a:rPr>
              <a:pPr eaLnBrk="1" hangingPunct="1"/>
              <a:t>250</a:t>
            </a:fld>
            <a:endParaRPr lang="en-US" sz="1200" baseline="0">
              <a:solidFill>
                <a:srgbClr val="000000"/>
              </a:solidFill>
              <a:latin typeface="Calibri"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9857" name="Slide Image Placeholder 1"/>
          <p:cNvSpPr>
            <a:spLocks noGrp="1" noRot="1" noChangeAspect="1"/>
          </p:cNvSpPr>
          <p:nvPr>
            <p:ph type="sldImg"/>
          </p:nvPr>
        </p:nvSpPr>
        <p:spPr>
          <a:ln/>
        </p:spPr>
      </p:sp>
      <p:sp>
        <p:nvSpPr>
          <p:cNvPr id="8898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98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7A66065-86EB-B542-81CF-6838192D6B75}" type="slidenum">
              <a:rPr lang="en-US" sz="1200" baseline="0">
                <a:solidFill>
                  <a:srgbClr val="000000"/>
                </a:solidFill>
                <a:latin typeface="Calibri" charset="0"/>
              </a:rPr>
              <a:pPr eaLnBrk="1" hangingPunct="1"/>
              <a:t>251</a:t>
            </a:fld>
            <a:endParaRPr lang="en-US" sz="1200" baseline="0">
              <a:solidFill>
                <a:srgbClr val="000000"/>
              </a:solidFill>
              <a:latin typeface="Calibri"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905" name="Slide Image Placeholder 1"/>
          <p:cNvSpPr>
            <a:spLocks noGrp="1" noRot="1" noChangeAspect="1"/>
          </p:cNvSpPr>
          <p:nvPr>
            <p:ph type="sldImg"/>
          </p:nvPr>
        </p:nvSpPr>
        <p:spPr>
          <a:ln/>
        </p:spPr>
      </p:sp>
      <p:sp>
        <p:nvSpPr>
          <p:cNvPr id="89190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190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B6BF7A29-0FA1-5E4E-ADC9-C420859FF217}" type="slidenum">
              <a:rPr lang="en-US" sz="1200" baseline="0">
                <a:solidFill>
                  <a:srgbClr val="000000"/>
                </a:solidFill>
                <a:latin typeface="Calibri" charset="0"/>
              </a:rPr>
              <a:pPr eaLnBrk="1" hangingPunct="1"/>
              <a:t>252</a:t>
            </a:fld>
            <a:endParaRPr lang="en-US" sz="1200" baseline="0">
              <a:solidFill>
                <a:srgbClr val="000000"/>
              </a:solidFill>
              <a:latin typeface="Calibri"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7" name="Slide Image Placeholder 1"/>
          <p:cNvSpPr>
            <a:spLocks noGrp="1" noRot="1" noChangeAspect="1"/>
          </p:cNvSpPr>
          <p:nvPr>
            <p:ph type="sldImg"/>
          </p:nvPr>
        </p:nvSpPr>
        <p:spPr>
          <a:ln/>
        </p:spPr>
      </p:sp>
      <p:sp>
        <p:nvSpPr>
          <p:cNvPr id="89497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pPr eaLnBrk="1" hangingPunct="1">
              <a:spcBef>
                <a:spcPct val="0"/>
              </a:spcBef>
            </a:pPr>
            <a:r>
              <a:rPr lang="en-US" b="1">
                <a:latin typeface="Arial" charset="0"/>
                <a:ea typeface="ＭＳ Ｐゴシック" charset="0"/>
                <a:cs typeface="Arial" charset="0"/>
                <a:hlinkClick r:id="rId3"/>
              </a:rPr>
              <a:t>www.msnbc.msn.com/id/9034284/</a:t>
            </a:r>
            <a:r>
              <a:rPr lang="en-US" b="1">
                <a:latin typeface="Arial" charset="0"/>
                <a:ea typeface="ＭＳ Ｐゴシック" charset="0"/>
                <a:cs typeface="Arial" charset="0"/>
              </a:rPr>
              <a:t> (point 2 above)</a:t>
            </a:r>
          </a:p>
          <a:p>
            <a:pPr eaLnBrk="1" hangingPunct="1">
              <a:spcBef>
                <a:spcPct val="0"/>
              </a:spcBef>
            </a:pPr>
            <a:r>
              <a:rPr lang="en-US" b="1">
                <a:latin typeface="Arial" charset="0"/>
                <a:ea typeface="ＭＳ Ｐゴシック" charset="0"/>
                <a:cs typeface="Arial" charset="0"/>
                <a:hlinkClick r:id="rId4"/>
              </a:rPr>
              <a:t>www.worldbank.org</a:t>
            </a:r>
            <a:r>
              <a:rPr lang="en-US" b="1">
                <a:latin typeface="Arial" charset="0"/>
                <a:ea typeface="ＭＳ Ｐゴシック" charset="0"/>
                <a:cs typeface="Arial" charset="0"/>
              </a:rPr>
              <a:t> (point 3 above)</a:t>
            </a:r>
          </a:p>
          <a:p>
            <a:pPr eaLnBrk="1" hangingPunct="1">
              <a:spcBef>
                <a:spcPct val="0"/>
              </a:spcBef>
            </a:pPr>
            <a:endParaRPr lang="en-US" b="1">
              <a:latin typeface="Arial" charset="0"/>
              <a:ea typeface="ＭＳ Ｐゴシック" charset="0"/>
              <a:cs typeface="Arial" charset="0"/>
            </a:endParaRPr>
          </a:p>
          <a:p>
            <a:pPr eaLnBrk="1" hangingPunct="1">
              <a:spcBef>
                <a:spcPct val="0"/>
              </a:spcBef>
            </a:pPr>
            <a:endParaRPr lang="en-US">
              <a:latin typeface="Calibri" charset="0"/>
              <a:ea typeface="ＭＳ Ｐゴシック" charset="0"/>
              <a:cs typeface="ＭＳ Ｐゴシック" charset="0"/>
            </a:endParaRPr>
          </a:p>
        </p:txBody>
      </p:sp>
      <p:sp>
        <p:nvSpPr>
          <p:cNvPr id="89497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2EA2535-B6D3-0C43-9228-EC9301E2653C}" type="slidenum">
              <a:rPr lang="en-US" sz="1200" baseline="0">
                <a:solidFill>
                  <a:srgbClr val="000000"/>
                </a:solidFill>
                <a:latin typeface="Calibri" charset="0"/>
              </a:rPr>
              <a:pPr eaLnBrk="1" hangingPunct="1"/>
              <a:t>254</a:t>
            </a:fld>
            <a:endParaRPr lang="en-US" sz="1200" baseline="0">
              <a:solidFill>
                <a:srgbClr val="000000"/>
              </a:solidFill>
              <a:latin typeface="Calibri"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Slide Image Placeholder 1"/>
          <p:cNvSpPr>
            <a:spLocks noGrp="1" noRot="1" noChangeAspect="1"/>
          </p:cNvSpPr>
          <p:nvPr>
            <p:ph type="sldImg"/>
          </p:nvPr>
        </p:nvSpPr>
        <p:spPr>
          <a:ln/>
        </p:spPr>
      </p:sp>
      <p:sp>
        <p:nvSpPr>
          <p:cNvPr id="89702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702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17D08F0B-44B3-F94E-88DC-AD3605E8061E}" type="slidenum">
              <a:rPr lang="en-US" sz="1200" baseline="0">
                <a:solidFill>
                  <a:srgbClr val="000000"/>
                </a:solidFill>
                <a:latin typeface="Calibri" charset="0"/>
              </a:rPr>
              <a:pPr eaLnBrk="1" hangingPunct="1"/>
              <a:t>255</a:t>
            </a:fld>
            <a:endParaRPr lang="en-US" sz="1200" baseline="0">
              <a:solidFill>
                <a:srgbClr val="000000"/>
              </a:solidFill>
              <a:latin typeface="Calibri"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073" name="Slide Image Placeholder 1"/>
          <p:cNvSpPr>
            <a:spLocks noGrp="1" noRot="1" noChangeAspect="1"/>
          </p:cNvSpPr>
          <p:nvPr>
            <p:ph type="sldImg"/>
          </p:nvPr>
        </p:nvSpPr>
        <p:spPr>
          <a:ln/>
        </p:spPr>
      </p:sp>
      <p:sp>
        <p:nvSpPr>
          <p:cNvPr id="8990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90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2E8F998-6110-C941-9598-CDE192397533}" type="slidenum">
              <a:rPr lang="en-US" sz="1200" baseline="0">
                <a:solidFill>
                  <a:srgbClr val="000000"/>
                </a:solidFill>
                <a:latin typeface="Calibri" charset="0"/>
              </a:rPr>
              <a:pPr eaLnBrk="1" hangingPunct="1"/>
              <a:t>256</a:t>
            </a:fld>
            <a:endParaRPr lang="en-US" sz="1200" baseline="0">
              <a:solidFill>
                <a:srgbClr val="000000"/>
              </a:solidFill>
              <a:latin typeface="Calibri"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21" name="Slide Image Placeholder 1"/>
          <p:cNvSpPr>
            <a:spLocks noGrp="1" noRot="1" noChangeAspect="1"/>
          </p:cNvSpPr>
          <p:nvPr>
            <p:ph type="sldImg"/>
          </p:nvPr>
        </p:nvSpPr>
        <p:spPr>
          <a:ln/>
        </p:spPr>
      </p:sp>
      <p:sp>
        <p:nvSpPr>
          <p:cNvPr id="90112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112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08989322-8C24-094B-B08F-076D9B848988}" type="slidenum">
              <a:rPr lang="en-US" sz="1200" baseline="0">
                <a:solidFill>
                  <a:srgbClr val="000000"/>
                </a:solidFill>
                <a:latin typeface="Calibri" charset="0"/>
              </a:rPr>
              <a:pPr eaLnBrk="1" hangingPunct="1"/>
              <a:t>257</a:t>
            </a:fld>
            <a:endParaRPr lang="en-US" sz="1200" baseline="0">
              <a:solidFill>
                <a:srgbClr val="000000"/>
              </a:solidFill>
              <a:latin typeface="Calibri"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1026"/>
          <p:cNvSpPr>
            <a:spLocks noGrp="1" noRot="1" noChangeAspect="1" noChangeArrowheads="1"/>
          </p:cNvSpPr>
          <p:nvPr>
            <p:ph type="sldImg"/>
          </p:nvPr>
        </p:nvSpPr>
        <p:spPr>
          <a:solidFill>
            <a:srgbClr val="FFFFFF"/>
          </a:solidFill>
          <a:ln/>
        </p:spPr>
      </p:sp>
      <p:sp>
        <p:nvSpPr>
          <p:cNvPr id="57549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Notice that Nehemiah refused to cooperate in a variety of ways with those who tried to hinder God’s work.</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69" name="Slide Image Placeholder 1"/>
          <p:cNvSpPr>
            <a:spLocks noGrp="1" noRot="1" noChangeAspect="1"/>
          </p:cNvSpPr>
          <p:nvPr>
            <p:ph type="sldImg"/>
          </p:nvPr>
        </p:nvSpPr>
        <p:spPr>
          <a:ln/>
        </p:spPr>
      </p:sp>
      <p:sp>
        <p:nvSpPr>
          <p:cNvPr id="9031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31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817A46B-9358-3F47-8BCE-529460DE5C1C}" type="slidenum">
              <a:rPr lang="en-US" sz="1200" baseline="0">
                <a:solidFill>
                  <a:srgbClr val="000000"/>
                </a:solidFill>
                <a:latin typeface="Calibri" charset="0"/>
              </a:rPr>
              <a:pPr eaLnBrk="1" hangingPunct="1"/>
              <a:t>258</a:t>
            </a:fld>
            <a:endParaRPr lang="en-US" sz="1200" baseline="0">
              <a:solidFill>
                <a:srgbClr val="000000"/>
              </a:solidFill>
              <a:latin typeface="Calibri"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7" name="Slide Image Placeholder 1"/>
          <p:cNvSpPr>
            <a:spLocks noGrp="1" noRot="1" noChangeAspect="1"/>
          </p:cNvSpPr>
          <p:nvPr>
            <p:ph type="sldImg"/>
          </p:nvPr>
        </p:nvSpPr>
        <p:spPr>
          <a:ln/>
        </p:spPr>
      </p:sp>
      <p:sp>
        <p:nvSpPr>
          <p:cNvPr id="90521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521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0326385-5C94-B44B-BA18-62F587E885DB}" type="slidenum">
              <a:rPr lang="en-US" sz="1200" baseline="0">
                <a:solidFill>
                  <a:srgbClr val="000000"/>
                </a:solidFill>
                <a:latin typeface="Calibri" charset="0"/>
              </a:rPr>
              <a:pPr eaLnBrk="1" hangingPunct="1"/>
              <a:t>259</a:t>
            </a:fld>
            <a:endParaRPr lang="en-US" sz="1200" baseline="0">
              <a:solidFill>
                <a:srgbClr val="000000"/>
              </a:solidFill>
              <a:latin typeface="Calibri"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5" name="Slide Image Placeholder 1"/>
          <p:cNvSpPr>
            <a:spLocks noGrp="1" noRot="1" noChangeAspect="1"/>
          </p:cNvSpPr>
          <p:nvPr>
            <p:ph type="sldImg"/>
          </p:nvPr>
        </p:nvSpPr>
        <p:spPr>
          <a:ln/>
        </p:spPr>
      </p:sp>
      <p:sp>
        <p:nvSpPr>
          <p:cNvPr id="90726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726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E755127-6BF1-C348-85BE-BB473C03F8A4}" type="slidenum">
              <a:rPr lang="en-US" sz="1200" baseline="0">
                <a:solidFill>
                  <a:srgbClr val="000000"/>
                </a:solidFill>
                <a:latin typeface="Calibri" charset="0"/>
              </a:rPr>
              <a:pPr eaLnBrk="1" hangingPunct="1"/>
              <a:t>260</a:t>
            </a:fld>
            <a:endParaRPr lang="en-US" sz="1200" baseline="0">
              <a:solidFill>
                <a:srgbClr val="000000"/>
              </a:solidFill>
              <a:latin typeface="Calibri"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Slide Image Placeholder 1"/>
          <p:cNvSpPr>
            <a:spLocks noGrp="1" noRot="1" noChangeAspect="1"/>
          </p:cNvSpPr>
          <p:nvPr>
            <p:ph type="sldImg"/>
          </p:nvPr>
        </p:nvSpPr>
        <p:spPr>
          <a:ln/>
        </p:spPr>
      </p:sp>
      <p:sp>
        <p:nvSpPr>
          <p:cNvPr id="9093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93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AB3BBCC-B5F6-464A-A00A-FAC2F86351E6}" type="slidenum">
              <a:rPr lang="en-US" sz="1200" baseline="0">
                <a:solidFill>
                  <a:srgbClr val="000000"/>
                </a:solidFill>
                <a:latin typeface="Calibri" charset="0"/>
              </a:rPr>
              <a:pPr eaLnBrk="1" hangingPunct="1"/>
              <a:t>261</a:t>
            </a:fld>
            <a:endParaRPr lang="en-US" sz="1200" baseline="0">
              <a:solidFill>
                <a:srgbClr val="000000"/>
              </a:solidFill>
              <a:latin typeface="Calibri"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1" name="Slide Image Placeholder 1"/>
          <p:cNvSpPr>
            <a:spLocks noGrp="1" noRot="1" noChangeAspect="1"/>
          </p:cNvSpPr>
          <p:nvPr>
            <p:ph type="sldImg"/>
          </p:nvPr>
        </p:nvSpPr>
        <p:spPr>
          <a:ln/>
        </p:spPr>
      </p:sp>
      <p:sp>
        <p:nvSpPr>
          <p:cNvPr id="91136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136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E419332-598D-5242-8494-D35EB44F2B9F}" type="slidenum">
              <a:rPr lang="en-US" sz="1200" baseline="0">
                <a:solidFill>
                  <a:srgbClr val="000000"/>
                </a:solidFill>
                <a:latin typeface="Calibri" charset="0"/>
              </a:rPr>
              <a:pPr eaLnBrk="1" hangingPunct="1"/>
              <a:t>262</a:t>
            </a:fld>
            <a:endParaRPr lang="en-US" sz="1200" baseline="0">
              <a:solidFill>
                <a:srgbClr val="000000"/>
              </a:solidFill>
              <a:latin typeface="Calibri"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09" name="Slide Image Placeholder 1"/>
          <p:cNvSpPr>
            <a:spLocks noGrp="1" noRot="1" noChangeAspect="1"/>
          </p:cNvSpPr>
          <p:nvPr>
            <p:ph type="sldImg"/>
          </p:nvPr>
        </p:nvSpPr>
        <p:spPr>
          <a:ln/>
        </p:spPr>
      </p:sp>
      <p:sp>
        <p:nvSpPr>
          <p:cNvPr id="91341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341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623C0545-3B4D-FE46-9FF9-37F06B8253B8}" type="slidenum">
              <a:rPr lang="en-US" sz="1200" baseline="0">
                <a:solidFill>
                  <a:srgbClr val="000000"/>
                </a:solidFill>
                <a:latin typeface="Calibri" charset="0"/>
              </a:rPr>
              <a:pPr eaLnBrk="1" hangingPunct="1"/>
              <a:t>263</a:t>
            </a:fld>
            <a:endParaRPr lang="en-US" sz="1200" baseline="0">
              <a:solidFill>
                <a:srgbClr val="000000"/>
              </a:solidFill>
              <a:latin typeface="Calibri"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7" name="Slide Image Placeholder 1"/>
          <p:cNvSpPr>
            <a:spLocks noGrp="1" noRot="1" noChangeAspect="1"/>
          </p:cNvSpPr>
          <p:nvPr>
            <p:ph type="sldImg"/>
          </p:nvPr>
        </p:nvSpPr>
        <p:spPr>
          <a:ln/>
        </p:spPr>
      </p:sp>
      <p:sp>
        <p:nvSpPr>
          <p:cNvPr id="9154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54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A6C6C9F-4892-D444-8C28-8376771D41F6}" type="slidenum">
              <a:rPr lang="en-US" sz="1200" baseline="0">
                <a:solidFill>
                  <a:srgbClr val="000000"/>
                </a:solidFill>
                <a:latin typeface="Calibri" charset="0"/>
              </a:rPr>
              <a:pPr eaLnBrk="1" hangingPunct="1"/>
              <a:t>264</a:t>
            </a:fld>
            <a:endParaRPr lang="en-US" sz="1200" baseline="0">
              <a:solidFill>
                <a:srgbClr val="000000"/>
              </a:solidFill>
              <a:latin typeface="Calibri"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Slide Image Placeholder 1"/>
          <p:cNvSpPr>
            <a:spLocks noGrp="1" noRot="1" noChangeAspect="1"/>
          </p:cNvSpPr>
          <p:nvPr>
            <p:ph type="sldImg"/>
          </p:nvPr>
        </p:nvSpPr>
        <p:spPr>
          <a:ln/>
        </p:spPr>
      </p:sp>
      <p:sp>
        <p:nvSpPr>
          <p:cNvPr id="91750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750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82D1CB2-084E-264D-B237-9A12E0A2EDFA}" type="slidenum">
              <a:rPr lang="en-US" sz="1200" baseline="0">
                <a:solidFill>
                  <a:srgbClr val="000000"/>
                </a:solidFill>
                <a:latin typeface="Calibri" charset="0"/>
              </a:rPr>
              <a:pPr eaLnBrk="1" hangingPunct="1"/>
              <a:t>265</a:t>
            </a:fld>
            <a:endParaRPr lang="en-US" sz="1200" baseline="0">
              <a:solidFill>
                <a:srgbClr val="000000"/>
              </a:solidFill>
              <a:latin typeface="Calibri"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Slide Image Placeholder 1"/>
          <p:cNvSpPr>
            <a:spLocks noGrp="1" noRot="1" noChangeAspect="1"/>
          </p:cNvSpPr>
          <p:nvPr>
            <p:ph type="sldImg"/>
          </p:nvPr>
        </p:nvSpPr>
        <p:spPr>
          <a:ln/>
        </p:spPr>
      </p:sp>
      <p:sp>
        <p:nvSpPr>
          <p:cNvPr id="91955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955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A1D87E6-32C7-1A4B-AAF2-8299E62DA890}" type="slidenum">
              <a:rPr lang="en-US" sz="1200" baseline="0">
                <a:solidFill>
                  <a:srgbClr val="000000"/>
                </a:solidFill>
                <a:latin typeface="Calibri" charset="0"/>
              </a:rPr>
              <a:pPr eaLnBrk="1" hangingPunct="1"/>
              <a:t>266</a:t>
            </a:fld>
            <a:endParaRPr lang="en-US" sz="1200" baseline="0">
              <a:solidFill>
                <a:srgbClr val="000000"/>
              </a:solidFill>
              <a:latin typeface="Calibri"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Slide Image Placeholder 1"/>
          <p:cNvSpPr>
            <a:spLocks noGrp="1" noRot="1" noChangeAspect="1"/>
          </p:cNvSpPr>
          <p:nvPr>
            <p:ph type="sldImg"/>
          </p:nvPr>
        </p:nvSpPr>
        <p:spPr>
          <a:ln/>
        </p:spPr>
      </p:sp>
      <p:sp>
        <p:nvSpPr>
          <p:cNvPr id="92160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160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4280F3C-6B22-5D4D-80D8-D22D04568607}" type="slidenum">
              <a:rPr lang="en-US" sz="1200" baseline="0">
                <a:solidFill>
                  <a:srgbClr val="000000"/>
                </a:solidFill>
                <a:latin typeface="Calibri" charset="0"/>
              </a:rPr>
              <a:pPr eaLnBrk="1" hangingPunct="1"/>
              <a:t>267</a:t>
            </a:fld>
            <a:endParaRPr lang="en-US" sz="1200" baseline="0">
              <a:solidFill>
                <a:srgbClr val="000000"/>
              </a:solidFill>
              <a:latin typeface="Calibri"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1026"/>
          <p:cNvSpPr>
            <a:spLocks noGrp="1" noRot="1" noChangeAspect="1" noChangeArrowheads="1"/>
          </p:cNvSpPr>
          <p:nvPr>
            <p:ph type="sldImg"/>
          </p:nvPr>
        </p:nvSpPr>
        <p:spPr>
          <a:solidFill>
            <a:srgbClr val="FFFFFF"/>
          </a:solidFill>
          <a:ln/>
        </p:spPr>
      </p:sp>
      <p:sp>
        <p:nvSpPr>
          <p:cNvPr id="57753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Campbell’s subtitle—Man in Charge—would lead us to think that being a decisive leader is the purpose of the book.</a:t>
            </a: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Slide Image Placeholder 1"/>
          <p:cNvSpPr>
            <a:spLocks noGrp="1" noRot="1" noChangeAspect="1"/>
          </p:cNvSpPr>
          <p:nvPr>
            <p:ph type="sldImg"/>
          </p:nvPr>
        </p:nvSpPr>
        <p:spPr>
          <a:ln/>
        </p:spPr>
      </p:sp>
      <p:sp>
        <p:nvSpPr>
          <p:cNvPr id="92365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365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4B48CAC-E4F3-5A4B-A272-723EB42224C6}" type="slidenum">
              <a:rPr lang="en-US" sz="1200" baseline="0">
                <a:solidFill>
                  <a:srgbClr val="000000"/>
                </a:solidFill>
                <a:latin typeface="Calibri" charset="0"/>
              </a:rPr>
              <a:pPr eaLnBrk="1" hangingPunct="1"/>
              <a:t>268</a:t>
            </a:fld>
            <a:endParaRPr lang="en-US" sz="1200" baseline="0">
              <a:solidFill>
                <a:srgbClr val="000000"/>
              </a:solidFill>
              <a:latin typeface="Calibri"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745" name="Slide Image Placeholder 1"/>
          <p:cNvSpPr>
            <a:spLocks noGrp="1" noRot="1" noChangeAspect="1"/>
          </p:cNvSpPr>
          <p:nvPr>
            <p:ph type="sldImg"/>
          </p:nvPr>
        </p:nvSpPr>
        <p:spPr>
          <a:ln/>
        </p:spPr>
      </p:sp>
      <p:sp>
        <p:nvSpPr>
          <p:cNvPr id="9277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77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E8F2CE1-3210-C443-9A4F-70F9596F9018}" type="slidenum">
              <a:rPr lang="en-US" sz="1200" baseline="0">
                <a:solidFill>
                  <a:srgbClr val="000000"/>
                </a:solidFill>
                <a:latin typeface="Calibri" charset="0"/>
              </a:rPr>
              <a:pPr eaLnBrk="1" hangingPunct="1"/>
              <a:t>269</a:t>
            </a:fld>
            <a:endParaRPr lang="en-US" sz="1200" baseline="0">
              <a:solidFill>
                <a:srgbClr val="000000"/>
              </a:solidFill>
              <a:latin typeface="Calibri"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793" name="Slide Image Placeholder 1"/>
          <p:cNvSpPr>
            <a:spLocks noGrp="1" noRot="1" noChangeAspect="1"/>
          </p:cNvSpPr>
          <p:nvPr>
            <p:ph type="sldImg"/>
          </p:nvPr>
        </p:nvSpPr>
        <p:spPr>
          <a:ln/>
        </p:spPr>
      </p:sp>
      <p:sp>
        <p:nvSpPr>
          <p:cNvPr id="92979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97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D50114B-358B-B847-AEE2-2EF882C4ED00}" type="slidenum">
              <a:rPr lang="en-US" sz="1200" baseline="0">
                <a:solidFill>
                  <a:srgbClr val="000000"/>
                </a:solidFill>
                <a:latin typeface="Calibri" charset="0"/>
              </a:rPr>
              <a:pPr eaLnBrk="1" hangingPunct="1"/>
              <a:t>270</a:t>
            </a:fld>
            <a:endParaRPr lang="en-US" sz="1200" baseline="0">
              <a:solidFill>
                <a:srgbClr val="000000"/>
              </a:solidFill>
              <a:latin typeface="Calibri"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28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5005194-CE5A-AB42-AB6D-1261B11A2384}" type="slidenum">
              <a:rPr lang="en-US" sz="1200" baseline="0">
                <a:solidFill>
                  <a:srgbClr val="000000"/>
                </a:solidFill>
                <a:latin typeface="Verdana" charset="0"/>
              </a:rPr>
              <a:pPr eaLnBrk="1" hangingPunct="1"/>
              <a:t>272</a:t>
            </a:fld>
            <a:endParaRPr lang="en-US" sz="1200" baseline="0">
              <a:solidFill>
                <a:srgbClr val="000000"/>
              </a:solidFill>
              <a:latin typeface="Verdana" charset="0"/>
            </a:endParaRPr>
          </a:p>
        </p:txBody>
      </p:sp>
      <p:sp>
        <p:nvSpPr>
          <p:cNvPr id="932866" name="Rectangle 2"/>
          <p:cNvSpPr>
            <a:spLocks noGrp="1" noRot="1" noChangeAspect="1" noChangeArrowheads="1" noTextEdit="1"/>
          </p:cNvSpPr>
          <p:nvPr>
            <p:ph type="sldImg"/>
          </p:nvPr>
        </p:nvSpPr>
        <p:spPr>
          <a:ln/>
        </p:spPr>
      </p:sp>
      <p:sp>
        <p:nvSpPr>
          <p:cNvPr id="9328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Calibri" charset="0"/>
                <a:ea typeface="ＭＳ Ｐゴシック" charset="0"/>
                <a:cs typeface="ＭＳ Ｐゴシック" charset="0"/>
              </a:rPr>
              <a:t>Generous people!</a:t>
            </a:r>
          </a:p>
          <a:p>
            <a:pPr eaLnBrk="1" hangingPunct="1"/>
            <a:r>
              <a:rPr lang="en-US" dirty="0">
                <a:latin typeface="Calibri" charset="0"/>
                <a:ea typeface="ＭＳ Ｐゴシック" charset="0"/>
                <a:cs typeface="ＭＳ Ｐゴシック" charset="0"/>
              </a:rPr>
              <a:t>Whether rich or poor…</a:t>
            </a: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DEE2AD9-E53D-3B4C-9813-B7D9EC4601F8}" type="slidenum">
              <a:rPr lang="en-US" sz="1200">
                <a:solidFill>
                  <a:srgbClr val="000000"/>
                </a:solidFill>
              </a:rPr>
              <a:pPr/>
              <a:t>273</a:t>
            </a:fld>
            <a:endParaRPr lang="en-US" sz="1200">
              <a:solidFill>
                <a:srgbClr val="000000"/>
              </a:solidFill>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From</a:t>
            </a:r>
            <a:r>
              <a:rPr lang="en-US" baseline="0" dirty="0">
                <a:latin typeface="Arial" charset="0"/>
                <a:ea typeface="ＭＳ Ｐゴシック" charset="0"/>
                <a:cs typeface="ＭＳ Ｐゴシック" charset="0"/>
              </a:rPr>
              <a:t> 1997</a:t>
            </a:r>
            <a:r>
              <a:rPr lang="en-US" baseline="0">
                <a:latin typeface="Arial" charset="0"/>
                <a:ea typeface="ＭＳ Ｐゴシック" charset="0"/>
                <a:cs typeface="ＭＳ Ｐゴシック" charset="0"/>
              </a:rPr>
              <a:t>-Jan 2018 </a:t>
            </a:r>
            <a:r>
              <a:rPr lang="en-US" baseline="0" dirty="0">
                <a:latin typeface="Arial" charset="0"/>
                <a:ea typeface="ＭＳ Ｐゴシック" charset="0"/>
                <a:cs typeface="ＭＳ Ｐゴシック" charset="0"/>
              </a:rPr>
              <a:t>God has seen fit to grant me the privilege to train pastors in 12 other countries </a:t>
            </a:r>
            <a:r>
              <a:rPr lang="en-US" baseline="0">
                <a:latin typeface="Arial" charset="0"/>
                <a:ea typeface="ＭＳ Ｐゴシック" charset="0"/>
                <a:cs typeface="ＭＳ Ｐゴシック" charset="0"/>
              </a:rPr>
              <a:t>on 63 </a:t>
            </a:r>
            <a:r>
              <a:rPr lang="en-US" baseline="0" dirty="0">
                <a:latin typeface="Arial" charset="0"/>
                <a:ea typeface="ＭＳ Ｐゴシック" charset="0"/>
                <a:cs typeface="ＭＳ Ｐゴシック" charset="0"/>
              </a:rPr>
              <a:t>trips.  Often pastors in the US team-teach with me on these trips. To help the poor, I avoid the wealthy countries where listeners can pay an honorarium but instead raise the funds to pay my own way and then teach for free.</a:t>
            </a:r>
            <a:endParaRPr lang="en-US" dirty="0">
              <a:latin typeface="Arial" charset="0"/>
              <a:ea typeface="ＭＳ Ｐゴシック" charset="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274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sz="1200" b="0" dirty="0">
              <a:solidFill>
                <a:srgbClr val="FFFFFF"/>
              </a:solidFill>
              <a:latin typeface="Arial" charset="0"/>
              <a:ea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Student translation since 2003 with 600 translators has resulted in Bible teaching and study materials—mostly PowerPoint—in 45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a:t>
            </a:r>
            <a:endParaRPr lang="en-US" dirty="0">
              <a:latin typeface="Times New Roman" charset="0"/>
              <a:ea typeface="ＭＳ Ｐゴシック" charset="0"/>
              <a:cs typeface="ＭＳ Ｐゴシック" charset="0"/>
            </a:endParaRPr>
          </a:p>
          <a:p>
            <a:pPr eaLnBrk="1" hangingPunct="1"/>
            <a:endParaRPr lang="en-US" sz="1200" b="0" dirty="0">
              <a:solidFill>
                <a:srgbClr val="FFFFFF"/>
              </a:solidFill>
              <a:latin typeface="Arial" charset="0"/>
              <a:ea typeface="ＭＳ Ｐゴシック" charset="0"/>
            </a:endParaRPr>
          </a:p>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CD1452-832C-F142-A0F2-7761CC4A337A}" type="slidenum">
              <a:rPr lang="en-US" sz="1200">
                <a:solidFill>
                  <a:srgbClr val="000000"/>
                </a:solidFill>
              </a:rPr>
              <a:pPr eaLnBrk="1" hangingPunct="1"/>
              <a:t>275</a:t>
            </a:fld>
            <a:endParaRPr lang="en-US" sz="1200">
              <a:solidFill>
                <a:srgbClr val="000000"/>
              </a:solidFill>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This has resulted in Bible teaching and study materials—mostly PowerPoint—in 45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 In fact, this very presentation is available there in English, Chinese, Vietanmese, and other languages.</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1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A402096-7CFA-3346-AEDA-431E6BCFE845}" type="slidenum">
              <a:rPr lang="en-US" sz="1200" baseline="0">
                <a:solidFill>
                  <a:srgbClr val="000000"/>
                </a:solidFill>
              </a:rPr>
              <a:pPr eaLnBrk="1" hangingPunct="1"/>
              <a:t>276</a:t>
            </a:fld>
            <a:endParaRPr lang="en-US" sz="1200" baseline="0">
              <a:solidFill>
                <a:srgbClr val="000000"/>
              </a:solidFill>
            </a:endParaRPr>
          </a:p>
        </p:txBody>
      </p:sp>
      <p:sp>
        <p:nvSpPr>
          <p:cNvPr id="941058" name="Rectangle 2"/>
          <p:cNvSpPr>
            <a:spLocks noGrp="1" noRot="1" noChangeAspect="1" noChangeArrowheads="1"/>
          </p:cNvSpPr>
          <p:nvPr>
            <p:ph type="sldImg"/>
          </p:nvPr>
        </p:nvSpPr>
        <p:spPr>
          <a:xfrm>
            <a:off x="1130300" y="674688"/>
            <a:ext cx="4597400" cy="3448050"/>
          </a:xfrm>
          <a:solidFill>
            <a:srgbClr val="FFFFFF"/>
          </a:solidFill>
          <a:ln/>
        </p:spPr>
      </p:sp>
      <p:sp>
        <p:nvSpPr>
          <p:cNvPr id="941059" name="Rectangle 3"/>
          <p:cNvSpPr>
            <a:spLocks noGrp="1" noChangeArrowheads="1"/>
          </p:cNvSpPr>
          <p:nvPr>
            <p:ph type="body" idx="1"/>
          </p:nvPr>
        </p:nvSpPr>
        <p:spPr>
          <a:xfrm>
            <a:off x="914400" y="4346575"/>
            <a:ext cx="5029200" cy="4122738"/>
          </a:xfrm>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I teach my students in English..</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3106"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5F6D0D1-B831-C742-97F2-201A91CA0DB6}" type="slidenum">
              <a:rPr lang="en-US" sz="1200" baseline="0">
                <a:solidFill>
                  <a:srgbClr val="000000"/>
                </a:solidFill>
              </a:rPr>
              <a:pPr eaLnBrk="1" hangingPunct="1"/>
              <a:t>277</a:t>
            </a:fld>
            <a:endParaRPr lang="en-US" sz="1200" baseline="0">
              <a:solidFill>
                <a:srgbClr val="000000"/>
              </a:solidFill>
            </a:endParaRPr>
          </a:p>
        </p:txBody>
      </p:sp>
      <p:sp>
        <p:nvSpPr>
          <p:cNvPr id="943107" name="Text Box 2"/>
          <p:cNvSpPr txBox="1">
            <a:spLocks noChangeArrowheads="1"/>
          </p:cNvSpPr>
          <p:nvPr/>
        </p:nvSpPr>
        <p:spPr bwMode="auto">
          <a:xfrm>
            <a:off x="1130300" y="674688"/>
            <a:ext cx="4597400" cy="3448050"/>
          </a:xfrm>
          <a:prstGeom prst="rect">
            <a:avLst/>
          </a:prstGeom>
          <a:solidFill>
            <a:srgbClr val="FFFFFF"/>
          </a:solidFill>
          <a:ln w="9525">
            <a:solidFill>
              <a:srgbClr val="000000"/>
            </a:solidFill>
            <a:miter lim="800000"/>
            <a:headEnd/>
            <a:tailEnd/>
          </a:ln>
        </p:spPr>
        <p:txBody>
          <a:bodyPr wrap="none"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endParaRPr lang="en-US" sz="1800" baseline="0">
              <a:solidFill>
                <a:srgbClr val="000000"/>
              </a:solidFill>
              <a:latin typeface="Arial" charset="0"/>
            </a:endParaRPr>
          </a:p>
        </p:txBody>
      </p:sp>
      <p:sp>
        <p:nvSpPr>
          <p:cNvPr id="943108" name="Text Box 3"/>
          <p:cNvSpPr>
            <a:spLocks noGrp="1" noChangeArrowheads="1"/>
          </p:cNvSpPr>
          <p:nvPr>
            <p:ph type="body"/>
          </p:nvPr>
        </p:nvSpPr>
        <p:spPr>
          <a:xfrm>
            <a:off x="685800" y="4343400"/>
            <a:ext cx="54864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pPr eaLnBrk="1" hangingPunct="1"/>
            <a:r>
              <a:rPr lang="en-US">
                <a:latin typeface="Arial" charset="0"/>
                <a:ea typeface="ＭＳ Ｐゴシック" charset="0"/>
                <a:cs typeface="ＭＳ Ｐゴシック" charset="0"/>
              </a:rPr>
              <a:t>And they translate into Indonesian…</a:t>
            </a: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D1DC053-AB51-D64E-A0ED-93EAA00AE40B}" type="slidenum">
              <a:rPr lang="en-US" sz="1200" baseline="0">
                <a:solidFill>
                  <a:srgbClr val="000000"/>
                </a:solidFill>
              </a:rPr>
              <a:pPr eaLnBrk="1" hangingPunct="1"/>
              <a:t>278</a:t>
            </a:fld>
            <a:endParaRPr lang="en-US" sz="1200" baseline="0">
              <a:solidFill>
                <a:srgbClr val="000000"/>
              </a:solidFill>
            </a:endParaRPr>
          </a:p>
        </p:txBody>
      </p:sp>
      <p:sp>
        <p:nvSpPr>
          <p:cNvPr id="945154" name="Rectangle 2"/>
          <p:cNvSpPr>
            <a:spLocks noGrp="1" noRot="1" noChangeAspect="1" noChangeArrowheads="1" noTextEdit="1"/>
          </p:cNvSpPr>
          <p:nvPr>
            <p:ph type="sldImg"/>
          </p:nvPr>
        </p:nvSpPr>
        <p:spPr>
          <a:xfrm>
            <a:off x="1130300" y="674688"/>
            <a:ext cx="4597400" cy="3448050"/>
          </a:xfrm>
          <a:solidFill>
            <a:srgbClr val="FFFFFF"/>
          </a:solidFill>
          <a:ln/>
        </p:spPr>
      </p:sp>
      <p:sp>
        <p:nvSpPr>
          <p:cNvPr id="945155" name="Rectangle 3"/>
          <p:cNvSpPr>
            <a:spLocks noGrp="1" noChangeArrowheads="1"/>
          </p:cNvSpPr>
          <p:nvPr>
            <p:ph type="body" idx="1"/>
          </p:nvPr>
        </p:nvSpPr>
        <p:spPr>
          <a:xfrm>
            <a:off x="914400" y="4346575"/>
            <a:ext cx="5029200" cy="4122738"/>
          </a:xfrm>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Or Chinese so they can teach it to their own people.</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1026"/>
          <p:cNvSpPr>
            <a:spLocks noGrp="1" noRot="1" noChangeAspect="1" noChangeArrowheads="1"/>
          </p:cNvSpPr>
          <p:nvPr>
            <p:ph type="sldImg"/>
          </p:nvPr>
        </p:nvSpPr>
        <p:spPr>
          <a:solidFill>
            <a:srgbClr val="FFFFFF"/>
          </a:solidFill>
          <a:ln/>
        </p:spPr>
      </p:sp>
      <p:sp>
        <p:nvSpPr>
          <p:cNvPr id="57958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No doubt, Nehemiah was used of God in both his wisdom and diligent manner.</a:t>
            </a: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D119110-B594-5E48-9C12-6A082AB042D5}" type="slidenum">
              <a:rPr lang="en-US" sz="1200" baseline="0">
                <a:solidFill>
                  <a:srgbClr val="000000"/>
                </a:solidFill>
                <a:latin typeface="Arial" charset="0"/>
              </a:rPr>
              <a:pPr eaLnBrk="1" hangingPunct="1"/>
              <a:t>279</a:t>
            </a:fld>
            <a:endParaRPr lang="en-US" sz="1200" baseline="0">
              <a:solidFill>
                <a:srgbClr val="000000"/>
              </a:solidFill>
              <a:latin typeface="Arial" charset="0"/>
            </a:endParaRPr>
          </a:p>
        </p:txBody>
      </p:sp>
      <p:sp>
        <p:nvSpPr>
          <p:cNvPr id="947202" name="Rectangle 2"/>
          <p:cNvSpPr>
            <a:spLocks noGrp="1" noRot="1" noChangeAspect="1" noChangeArrowheads="1"/>
          </p:cNvSpPr>
          <p:nvPr>
            <p:ph type="sldImg"/>
          </p:nvPr>
        </p:nvSpPr>
        <p:spPr>
          <a:solidFill>
            <a:srgbClr val="FFFFFF"/>
          </a:solidFill>
          <a:ln/>
        </p:spPr>
      </p:sp>
      <p:sp>
        <p:nvSpPr>
          <p:cNvPr id="9472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INTERVIEWER: And Susan, what ministries has the Lord granted you?</a:t>
            </a:r>
          </a:p>
          <a:p>
            <a:pPr eaLnBrk="1" hangingPunct="1"/>
            <a:r>
              <a:rPr lang="en-US">
                <a:latin typeface="Arial" charset="0"/>
                <a:ea typeface="ＭＳ Ｐゴシック" charset="0"/>
                <a:cs typeface="ＭＳ Ｐゴシック" charset="0"/>
              </a:rPr>
              <a:t>SUSAN: I have been teaching the wives of leaders at SBC.  These 5 women come from 5 different nations!</a:t>
            </a:r>
          </a:p>
          <a:p>
            <a:pPr eaLnBrk="1" hangingPunct="1"/>
            <a:r>
              <a:rPr lang="en-US">
                <a:latin typeface="Arial" charset="0"/>
                <a:ea typeface="ＭＳ Ｐゴシック" charset="0"/>
                <a:cs typeface="ＭＳ Ｐゴシック" charset="0"/>
              </a:rPr>
              <a:t>SUSAN: I also lead the woman</a:t>
            </a:r>
            <a:r>
              <a:rPr lang="mr-IN">
                <a:latin typeface="Arial" charset="0"/>
                <a:ea typeface="ＭＳ Ｐゴシック" charset="0"/>
                <a:cs typeface="ＭＳ Ｐゴシック" charset="0"/>
              </a:rPr>
              <a:t>'</a:t>
            </a:r>
            <a:r>
              <a:rPr lang="en-US">
                <a:latin typeface="Arial" charset="0"/>
                <a:ea typeface="ＭＳ Ｐゴシック" charset="0"/>
                <a:cs typeface="ＭＳ Ｐゴシック" charset="0"/>
              </a:rPr>
              <a:t>s Bible study at our church</a:t>
            </a: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9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B4D0DD1B-2A9B-DA4E-B482-E7E52912A724}" type="slidenum">
              <a:rPr lang="en-US" sz="1200" baseline="0">
                <a:solidFill>
                  <a:srgbClr val="000000"/>
                </a:solidFill>
                <a:latin typeface="Arial" charset="0"/>
              </a:rPr>
              <a:pPr eaLnBrk="1" hangingPunct="1"/>
              <a:t>280</a:t>
            </a:fld>
            <a:endParaRPr lang="en-US" sz="1200" baseline="0">
              <a:solidFill>
                <a:srgbClr val="000000"/>
              </a:solidFill>
              <a:latin typeface="Arial" charset="0"/>
            </a:endParaRPr>
          </a:p>
        </p:txBody>
      </p:sp>
      <p:sp>
        <p:nvSpPr>
          <p:cNvPr id="949250" name="Rectangle 2"/>
          <p:cNvSpPr>
            <a:spLocks noGrp="1" noRot="1" noChangeAspect="1" noChangeArrowheads="1"/>
          </p:cNvSpPr>
          <p:nvPr>
            <p:ph type="sldImg"/>
          </p:nvPr>
        </p:nvSpPr>
        <p:spPr>
          <a:solidFill>
            <a:srgbClr val="FFFFFF"/>
          </a:solidFill>
          <a:ln/>
        </p:spPr>
      </p:sp>
      <p:sp>
        <p:nvSpPr>
          <p:cNvPr id="9492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INTERVIEWER: And Susan, what ministries has the Lord granted you?</a:t>
            </a:r>
          </a:p>
          <a:p>
            <a:pPr eaLnBrk="1" hangingPunct="1"/>
            <a:r>
              <a:rPr lang="en-US">
                <a:latin typeface="Arial" charset="0"/>
                <a:ea typeface="ＭＳ Ｐゴシック" charset="0"/>
                <a:cs typeface="ＭＳ Ｐゴシック" charset="0"/>
              </a:rPr>
              <a:t>SUSAN: I have been teaching the wives of leaders at SBC.  These 5 women come from 5 different nations!</a:t>
            </a:r>
          </a:p>
          <a:p>
            <a:pPr eaLnBrk="1" hangingPunct="1"/>
            <a:r>
              <a:rPr lang="en-US">
                <a:latin typeface="Arial" charset="0"/>
                <a:ea typeface="ＭＳ Ｐゴシック" charset="0"/>
                <a:cs typeface="ＭＳ Ｐゴシック" charset="0"/>
              </a:rPr>
              <a:t>SUSAN: I also lead the woman</a:t>
            </a:r>
            <a:r>
              <a:rPr lang="mr-IN">
                <a:latin typeface="Arial" charset="0"/>
                <a:ea typeface="ＭＳ Ｐゴシック" charset="0"/>
                <a:cs typeface="ＭＳ Ｐゴシック" charset="0"/>
              </a:rPr>
              <a:t>'</a:t>
            </a:r>
            <a:r>
              <a:rPr lang="en-US">
                <a:latin typeface="Arial" charset="0"/>
                <a:ea typeface="ＭＳ Ｐゴシック" charset="0"/>
                <a:cs typeface="ＭＳ Ｐゴシック" charset="0"/>
              </a:rPr>
              <a:t>s Bible study at our church</a:t>
            </a: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1297" name="Slide Image Placeholder 1"/>
          <p:cNvSpPr>
            <a:spLocks noGrp="1" noRot="1" noChangeAspect="1"/>
          </p:cNvSpPr>
          <p:nvPr>
            <p:ph type="sldImg"/>
          </p:nvPr>
        </p:nvSpPr>
        <p:spPr>
          <a:ln/>
        </p:spPr>
      </p:sp>
      <p:sp>
        <p:nvSpPr>
          <p:cNvPr id="95129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129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7983887-06D6-4A4C-A4F2-C51130CFF6B3}" type="slidenum">
              <a:rPr lang="en-US" sz="1200" baseline="0">
                <a:solidFill>
                  <a:srgbClr val="000000"/>
                </a:solidFill>
                <a:latin typeface="Calibri" charset="0"/>
              </a:rPr>
              <a:pPr eaLnBrk="1" hangingPunct="1"/>
              <a:t>281</a:t>
            </a:fld>
            <a:endParaRPr lang="en-US" sz="1200" baseline="0">
              <a:solidFill>
                <a:srgbClr val="000000"/>
              </a:solidFill>
              <a:latin typeface="Calibri"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3345" name="Slide Image Placeholder 1"/>
          <p:cNvSpPr>
            <a:spLocks noGrp="1" noRot="1" noChangeAspect="1"/>
          </p:cNvSpPr>
          <p:nvPr>
            <p:ph type="sldImg"/>
          </p:nvPr>
        </p:nvSpPr>
        <p:spPr>
          <a:ln/>
        </p:spPr>
      </p:sp>
      <p:sp>
        <p:nvSpPr>
          <p:cNvPr id="9533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33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B73303B-CDE2-AD41-9E50-4BEB7B1D29F8}" type="slidenum">
              <a:rPr lang="en-US" sz="1200" baseline="0">
                <a:solidFill>
                  <a:srgbClr val="000000"/>
                </a:solidFill>
                <a:latin typeface="Calibri" charset="0"/>
              </a:rPr>
              <a:pPr eaLnBrk="1" hangingPunct="1"/>
              <a:t>282</a:t>
            </a:fld>
            <a:endParaRPr lang="en-US" sz="1200" baseline="0">
              <a:solidFill>
                <a:srgbClr val="000000"/>
              </a:solidFill>
              <a:latin typeface="Calibri"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5393" name="Slide Image Placeholder 1"/>
          <p:cNvSpPr>
            <a:spLocks noGrp="1" noRot="1" noChangeAspect="1"/>
          </p:cNvSpPr>
          <p:nvPr>
            <p:ph type="sldImg"/>
          </p:nvPr>
        </p:nvSpPr>
        <p:spPr>
          <a:ln/>
        </p:spPr>
      </p:sp>
      <p:sp>
        <p:nvSpPr>
          <p:cNvPr id="95539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53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CFAC81F-0667-5C43-93D9-00329863E1D6}" type="slidenum">
              <a:rPr lang="en-US" sz="1200" baseline="0">
                <a:solidFill>
                  <a:srgbClr val="000000"/>
                </a:solidFill>
                <a:latin typeface="Calibri" charset="0"/>
              </a:rPr>
              <a:pPr eaLnBrk="1" hangingPunct="1"/>
              <a:t>283</a:t>
            </a:fld>
            <a:endParaRPr lang="en-US" sz="1200" baseline="0">
              <a:solidFill>
                <a:srgbClr val="000000"/>
              </a:solidFill>
              <a:latin typeface="Calibri"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Slide Image Placeholder 1"/>
          <p:cNvSpPr>
            <a:spLocks noGrp="1" noRot="1" noChangeAspect="1"/>
          </p:cNvSpPr>
          <p:nvPr>
            <p:ph type="sldImg"/>
          </p:nvPr>
        </p:nvSpPr>
        <p:spPr>
          <a:ln/>
        </p:spPr>
      </p:sp>
      <p:sp>
        <p:nvSpPr>
          <p:cNvPr id="95744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744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24F4559-1D75-D44C-8EDC-29B690D9B1FB}" type="slidenum">
              <a:rPr lang="en-US" sz="1200" baseline="0">
                <a:solidFill>
                  <a:srgbClr val="000000"/>
                </a:solidFill>
                <a:latin typeface="Calibri" charset="0"/>
              </a:rPr>
              <a:pPr eaLnBrk="1" hangingPunct="1"/>
              <a:t>284</a:t>
            </a:fld>
            <a:endParaRPr lang="en-US" sz="1200" baseline="0">
              <a:solidFill>
                <a:srgbClr val="000000"/>
              </a:solidFill>
              <a:latin typeface="Calibri"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89" name="Slide Image Placeholder 1"/>
          <p:cNvSpPr>
            <a:spLocks noGrp="1" noRot="1" noChangeAspect="1"/>
          </p:cNvSpPr>
          <p:nvPr>
            <p:ph type="sldImg"/>
          </p:nvPr>
        </p:nvSpPr>
        <p:spPr>
          <a:ln/>
        </p:spPr>
      </p:sp>
      <p:sp>
        <p:nvSpPr>
          <p:cNvPr id="95949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949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6557F8CA-784E-7E42-9852-080E8C81058B}" type="slidenum">
              <a:rPr lang="en-US" sz="1200" baseline="0">
                <a:solidFill>
                  <a:srgbClr val="000000"/>
                </a:solidFill>
                <a:latin typeface="Calibri" charset="0"/>
              </a:rPr>
              <a:pPr eaLnBrk="1" hangingPunct="1"/>
              <a:t>285</a:t>
            </a:fld>
            <a:endParaRPr lang="en-US" sz="1200" baseline="0">
              <a:solidFill>
                <a:srgbClr val="000000"/>
              </a:solidFill>
              <a:latin typeface="Calibri"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29" name="Slide Image Placeholder 1"/>
          <p:cNvSpPr>
            <a:spLocks noGrp="1" noRot="1" noChangeAspect="1"/>
          </p:cNvSpPr>
          <p:nvPr>
            <p:ph type="sldImg"/>
          </p:nvPr>
        </p:nvSpPr>
        <p:spPr>
          <a:ln/>
        </p:spPr>
      </p:sp>
      <p:sp>
        <p:nvSpPr>
          <p:cNvPr id="96973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6973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78A74C69-79C7-364C-A01E-0DD40471584A}" type="slidenum">
              <a:rPr lang="en-US" sz="1200" baseline="0">
                <a:solidFill>
                  <a:srgbClr val="000000"/>
                </a:solidFill>
                <a:latin typeface="Calibri" charset="0"/>
              </a:rPr>
              <a:pPr eaLnBrk="1" hangingPunct="1"/>
              <a:t>294</a:t>
            </a:fld>
            <a:endParaRPr lang="en-US" sz="1200" baseline="0">
              <a:solidFill>
                <a:srgbClr val="000000"/>
              </a:solidFill>
              <a:latin typeface="Calibri"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External opposition came from Sanballat, Tobiah, and Geshem who tried compromise, blackmail, treachery, and intimidation by false prophets (6:1-14).</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295</a:t>
            </a:fld>
            <a:endParaRPr lang="en-US">
              <a:solidFill>
                <a:prstClr val="black"/>
              </a:solidFill>
              <a:latin typeface="Calibri"/>
            </a:endParaRPr>
          </a:p>
        </p:txBody>
      </p:sp>
    </p:spTree>
    <p:extLst>
      <p:ext uri="{BB962C8B-B14F-4D97-AF65-F5344CB8AC3E}">
        <p14:creationId xmlns:p14="http://schemas.microsoft.com/office/powerpoint/2010/main" val="1114589628"/>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14653C0-AD86-8E4E-9A48-A67855CD9A54}" type="slidenum">
              <a:rPr lang="en-US" sz="1200" baseline="0">
                <a:solidFill>
                  <a:srgbClr val="000000"/>
                </a:solidFill>
                <a:latin typeface="Arial" charset="0"/>
                <a:cs typeface="Arial" charset="0"/>
              </a:rPr>
              <a:pPr eaLnBrk="1" hangingPunct="1"/>
              <a:t>300</a:t>
            </a:fld>
            <a:endParaRPr lang="en-US" sz="1200" baseline="0">
              <a:solidFill>
                <a:srgbClr val="000000"/>
              </a:solidFill>
              <a:latin typeface="Arial" charset="0"/>
              <a:cs typeface="Arial" charset="0"/>
            </a:endParaRPr>
          </a:p>
        </p:txBody>
      </p:sp>
      <p:sp>
        <p:nvSpPr>
          <p:cNvPr id="9779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164271F5-FE9A-7648-B624-AF7F90075977}" type="slidenum">
              <a:rPr lang="en-US" sz="1200" baseline="0">
                <a:solidFill>
                  <a:srgbClr val="000000"/>
                </a:solidFill>
                <a:latin typeface="Arial" charset="0"/>
              </a:rPr>
              <a:pPr algn="r"/>
              <a:t>300</a:t>
            </a:fld>
            <a:endParaRPr lang="en-US" sz="1200" baseline="0">
              <a:solidFill>
                <a:srgbClr val="000000"/>
              </a:solidFill>
              <a:latin typeface="Arial" charset="0"/>
            </a:endParaRPr>
          </a:p>
        </p:txBody>
      </p:sp>
      <p:sp>
        <p:nvSpPr>
          <p:cNvPr id="977923" name="Rectangle 2"/>
          <p:cNvSpPr>
            <a:spLocks noGrp="1" noRot="1" noChangeAspect="1" noChangeArrowheads="1" noTextEdit="1"/>
          </p:cNvSpPr>
          <p:nvPr>
            <p:ph type="sldImg"/>
          </p:nvPr>
        </p:nvSpPr>
        <p:spPr>
          <a:solidFill>
            <a:srgbClr val="FFFFFF"/>
          </a:solidFill>
          <a:ln/>
        </p:spPr>
      </p:sp>
      <p:sp>
        <p:nvSpPr>
          <p:cNvPr id="9779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aseline="30000">
                <a:latin typeface="Times New Roman" charset="0"/>
                <a:ea typeface="ＭＳ Ｐゴシック" charset="0"/>
                <a:cs typeface="ＭＳ Ｐゴシック" charset="0"/>
              </a:rPr>
              <a:t>18</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Then I told them about how the gracious hand of God had been on me, and about my conversation with the king.</a:t>
            </a:r>
          </a:p>
          <a:p>
            <a:pPr eaLnBrk="1" hangingPunct="1"/>
            <a:r>
              <a:rPr lang="en-US">
                <a:latin typeface="Times New Roman" charset="0"/>
                <a:ea typeface="ＭＳ Ｐゴシック" charset="0"/>
                <a:cs typeface="ＭＳ Ｐゴシック" charset="0"/>
              </a:rPr>
              <a:t>They replied at once, “Yes, let</a:t>
            </a:r>
            <a:r>
              <a:rPr lang="mr-IN">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rebuild the wall!” So they began the good work.</a:t>
            </a:r>
          </a:p>
          <a:p>
            <a:pPr eaLnBrk="1" hangingPunct="1"/>
            <a:r>
              <a:rPr lang="en-US" baseline="30000">
                <a:latin typeface="Times New Roman" charset="0"/>
                <a:ea typeface="ＭＳ Ｐゴシック" charset="0"/>
                <a:cs typeface="ＭＳ Ｐゴシック" charset="0"/>
              </a:rPr>
              <a:t>19</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But when Sanballat, Tobiah, and Geshem the Arab heard of our plan, they scoffed contemptuously. “What are you doing? Are you rebelling against the king?” they asked.</a:t>
            </a:r>
          </a:p>
          <a:p>
            <a:pPr eaLnBrk="1" hangingPunct="1"/>
            <a:r>
              <a:rPr lang="en-US" baseline="30000">
                <a:latin typeface="Times New Roman" charset="0"/>
                <a:ea typeface="ＭＳ Ｐゴシック" charset="0"/>
                <a:cs typeface="ＭＳ Ｐゴシック" charset="0"/>
              </a:rPr>
              <a:t>20</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I replied, “The God of heaven will help us succeed. We, his servants, will start rebuilding this wall. But you have no share, legal right, or historic claim in Jerusalem.”</a:t>
            </a:r>
          </a:p>
          <a:p>
            <a:pPr eaLnBrk="1" hangingPunct="1"/>
            <a:r>
              <a:rPr lang="en-US">
                <a:latin typeface="Times New Roman" charset="0"/>
                <a:ea typeface="ＭＳ Ｐゴシック" charset="0"/>
                <a:cs typeface="ＭＳ Ｐゴシック" charset="0"/>
              </a:rPr>
              <a:t>Tyndale House Publishers., Holy Bible : New Living Translation., 2nd ed. (Wheaton, Ill.: Tyndale House Publishers, 2004), Ne 2:18.</a:t>
            </a:r>
          </a:p>
          <a:p>
            <a:pPr eaLnBrk="1" hangingPunct="1">
              <a:spcBef>
                <a:spcPct val="0"/>
              </a:spcBef>
            </a:pPr>
            <a:endParaRPr lang="en-US" sz="2400">
              <a:latin typeface="Times New Roman" charset="0"/>
              <a:ea typeface="ＭＳ Ｐゴシック" charset="0"/>
              <a:cs typeface="ＭＳ Ｐゴシック" charset="0"/>
            </a:endParaRPr>
          </a:p>
          <a:p>
            <a:pPr eaLnBrk="1" hangingPunct="1">
              <a:spcBef>
                <a:spcPct val="0"/>
              </a:spcBef>
            </a:pPr>
            <a:r>
              <a:rPr lang="en-US" sz="2400">
                <a:latin typeface="Times New Roman" charset="0"/>
                <a:ea typeface="ＭＳ Ｐゴシック" charset="0"/>
                <a:cs typeface="ＭＳ Ｐゴシック" charset="0"/>
              </a:rPr>
              <a:t>Map Has Settlements of the Persian Province of Judah According to Ezra and Nehemiah (Logos Libronix Bible Maps, Mac edition, 2008)</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1026"/>
          <p:cNvSpPr>
            <a:spLocks noGrp="1" noRot="1" noChangeAspect="1" noChangeArrowheads="1"/>
          </p:cNvSpPr>
          <p:nvPr>
            <p:ph type="sldImg"/>
          </p:nvPr>
        </p:nvSpPr>
        <p:spPr>
          <a:solidFill>
            <a:srgbClr val="FFFFFF"/>
          </a:solidFill>
          <a:ln/>
        </p:spPr>
      </p:sp>
      <p:sp>
        <p:nvSpPr>
          <p:cNvPr id="5816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books continue on with the leadership focus.</a:t>
            </a: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9969" name="Slide Image Placeholder 1"/>
          <p:cNvSpPr>
            <a:spLocks noGrp="1" noRot="1" noChangeAspect="1"/>
          </p:cNvSpPr>
          <p:nvPr>
            <p:ph type="sldImg"/>
          </p:nvPr>
        </p:nvSpPr>
        <p:spPr>
          <a:ln/>
        </p:spPr>
      </p:sp>
      <p:sp>
        <p:nvSpPr>
          <p:cNvPr id="9799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799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0C67E3F-B8D0-604C-BD88-35FCAAC43723}" type="slidenum">
              <a:rPr lang="en-US" sz="1200" baseline="0">
                <a:solidFill>
                  <a:srgbClr val="000000"/>
                </a:solidFill>
                <a:latin typeface="Calibri" charset="0"/>
              </a:rPr>
              <a:pPr eaLnBrk="1" hangingPunct="1"/>
              <a:t>301</a:t>
            </a:fld>
            <a:endParaRPr lang="en-US" sz="1200" baseline="0">
              <a:solidFill>
                <a:srgbClr val="000000"/>
              </a:solidFill>
              <a:latin typeface="Calibri"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41" name="Slide Image Placeholder 1"/>
          <p:cNvSpPr>
            <a:spLocks noGrp="1" noRot="1" noChangeAspect="1"/>
          </p:cNvSpPr>
          <p:nvPr>
            <p:ph type="sldImg"/>
          </p:nvPr>
        </p:nvSpPr>
        <p:spPr>
          <a:ln/>
        </p:spPr>
      </p:sp>
      <p:sp>
        <p:nvSpPr>
          <p:cNvPr id="98304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304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25B6479-8EAC-1F4A-BF6C-AA03115A3760}" type="slidenum">
              <a:rPr lang="en-US" sz="1200" baseline="0">
                <a:solidFill>
                  <a:srgbClr val="000000"/>
                </a:solidFill>
                <a:latin typeface="Calibri" charset="0"/>
              </a:rPr>
              <a:pPr eaLnBrk="1" hangingPunct="1"/>
              <a:t>303</a:t>
            </a:fld>
            <a:endParaRPr lang="en-US" sz="1200" baseline="0">
              <a:solidFill>
                <a:srgbClr val="000000"/>
              </a:solidFill>
              <a:latin typeface="Calibri"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5089" name="Slide Image Placeholder 1"/>
          <p:cNvSpPr>
            <a:spLocks noGrp="1" noRot="1" noChangeAspect="1"/>
          </p:cNvSpPr>
          <p:nvPr>
            <p:ph type="sldImg"/>
          </p:nvPr>
        </p:nvSpPr>
        <p:spPr>
          <a:ln/>
        </p:spPr>
      </p:sp>
      <p:sp>
        <p:nvSpPr>
          <p:cNvPr id="98509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509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C371592-551D-0448-B439-F08180D222E0}" type="slidenum">
              <a:rPr lang="en-US" sz="1200" baseline="0">
                <a:solidFill>
                  <a:srgbClr val="000000"/>
                </a:solidFill>
                <a:latin typeface="Calibri" charset="0"/>
              </a:rPr>
              <a:pPr eaLnBrk="1" hangingPunct="1"/>
              <a:t>304</a:t>
            </a:fld>
            <a:endParaRPr lang="en-US" sz="1200" baseline="0">
              <a:solidFill>
                <a:srgbClr val="000000"/>
              </a:solidFill>
              <a:latin typeface="Calibri"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7137" name="Slide Image Placeholder 1"/>
          <p:cNvSpPr>
            <a:spLocks noGrp="1" noRot="1" noChangeAspect="1"/>
          </p:cNvSpPr>
          <p:nvPr>
            <p:ph type="sldImg"/>
          </p:nvPr>
        </p:nvSpPr>
        <p:spPr>
          <a:ln/>
        </p:spPr>
      </p:sp>
      <p:sp>
        <p:nvSpPr>
          <p:cNvPr id="98713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713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56E6B2F-EC64-FC40-B61D-2B2208B8FE75}" type="slidenum">
              <a:rPr lang="en-US" sz="1200" baseline="0">
                <a:solidFill>
                  <a:srgbClr val="000000"/>
                </a:solidFill>
                <a:latin typeface="Calibri" charset="0"/>
              </a:rPr>
              <a:pPr eaLnBrk="1" hangingPunct="1"/>
              <a:t>305</a:t>
            </a:fld>
            <a:endParaRPr lang="en-US" sz="1200" baseline="0">
              <a:solidFill>
                <a:srgbClr val="000000"/>
              </a:solidFill>
              <a:latin typeface="Calibri"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81" name="Slide Number Placeholder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66EC787-276D-9045-BB31-836320AB0476}" type="slidenum">
              <a:rPr lang="en-US" sz="1200" baseline="0">
                <a:solidFill>
                  <a:srgbClr val="000000"/>
                </a:solidFill>
              </a:rPr>
              <a:pPr/>
              <a:t>310</a:t>
            </a:fld>
            <a:endParaRPr lang="en-US" sz="1200" baseline="0">
              <a:solidFill>
                <a:srgbClr val="000000"/>
              </a:solidFill>
            </a:endParaRPr>
          </a:p>
        </p:txBody>
      </p:sp>
      <p:sp>
        <p:nvSpPr>
          <p:cNvPr id="9932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4EF42876-33D1-CC47-968C-5F33EFE65994}" type="slidenum">
              <a:rPr lang="en-US" sz="1200" baseline="0">
                <a:solidFill>
                  <a:srgbClr val="000000"/>
                </a:solidFill>
                <a:latin typeface="Arial" charset="0"/>
              </a:rPr>
              <a:pPr algn="r"/>
              <a:t>310</a:t>
            </a:fld>
            <a:endParaRPr lang="en-US" sz="1200" baseline="0">
              <a:solidFill>
                <a:srgbClr val="000000"/>
              </a:solidFill>
              <a:latin typeface="Arial" charset="0"/>
            </a:endParaRPr>
          </a:p>
        </p:txBody>
      </p:sp>
      <p:sp>
        <p:nvSpPr>
          <p:cNvPr id="993283" name="Rectangle 2"/>
          <p:cNvSpPr>
            <a:spLocks noGrp="1" noRot="1" noChangeAspect="1" noChangeArrowheads="1" noTextEdit="1"/>
          </p:cNvSpPr>
          <p:nvPr>
            <p:ph type="sldImg"/>
          </p:nvPr>
        </p:nvSpPr>
        <p:spPr>
          <a:ln/>
        </p:spPr>
      </p:sp>
      <p:sp>
        <p:nvSpPr>
          <p:cNvPr id="99328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ＭＳ Ｐゴシック" charset="0"/>
              <a:cs typeface="ＭＳ Ｐゴシック"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OS-19-Nehemiah-318</a:t>
            </a:r>
          </a:p>
          <a:p>
            <a:r>
              <a:rPr lang="en-US" dirty="0"/>
              <a:t>NS-01-Matt1-10-slide 352</a:t>
            </a:r>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318</a:t>
            </a:fld>
            <a:endParaRPr lang="en-US"/>
          </a:p>
        </p:txBody>
      </p:sp>
    </p:spTree>
    <p:extLst>
      <p:ext uri="{BB962C8B-B14F-4D97-AF65-F5344CB8AC3E}">
        <p14:creationId xmlns:p14="http://schemas.microsoft.com/office/powerpoint/2010/main" val="3488460813"/>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6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buClr>
                <a:srgbClr val="0000FF"/>
              </a:buClr>
            </a:pPr>
            <a:fld id="{C1D51C27-EACD-934A-8B35-032105E045BC}" type="slidenum">
              <a:rPr lang="en-US" sz="1200" baseline="0">
                <a:solidFill>
                  <a:srgbClr val="000000"/>
                </a:solidFill>
                <a:latin typeface="Arial" charset="0"/>
              </a:rPr>
              <a:pPr>
                <a:buClr>
                  <a:srgbClr val="0000FF"/>
                </a:buClr>
              </a:pPr>
              <a:t>322</a:t>
            </a:fld>
            <a:endParaRPr lang="en-US" sz="1200" baseline="0">
              <a:solidFill>
                <a:srgbClr val="000000"/>
              </a:solidFill>
              <a:latin typeface="Arial" charset="0"/>
            </a:endParaRPr>
          </a:p>
        </p:txBody>
      </p:sp>
      <p:sp>
        <p:nvSpPr>
          <p:cNvPr id="1006594" name="Rectangle 2"/>
          <p:cNvSpPr>
            <a:spLocks noGrp="1" noRot="1" noChangeAspect="1" noChangeArrowheads="1"/>
          </p:cNvSpPr>
          <p:nvPr>
            <p:ph type="sldImg"/>
          </p:nvPr>
        </p:nvSpPr>
        <p:spPr>
          <a:solidFill>
            <a:srgbClr val="FFFFFF"/>
          </a:solidFill>
          <a:ln/>
        </p:spPr>
      </p:sp>
      <p:sp>
        <p:nvSpPr>
          <p:cNvPr id="1006595" name="Rectangle 3"/>
          <p:cNvSpPr>
            <a:spLocks noGrp="1" noChangeArrowheads="1"/>
          </p:cNvSpPr>
          <p:nvPr>
            <p:ph type="body" idx="1"/>
          </p:nvPr>
        </p:nvSpPr>
        <p:spPr>
          <a:solidFill>
            <a:srgbClr val="FFFFFF"/>
          </a:solidFill>
          <a:ln>
            <a:solidFill>
              <a:srgbClr val="000000"/>
            </a:solidFill>
          </a:ln>
        </p:spPr>
        <p:txBody>
          <a:bodyPr/>
          <a:lstStyle/>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US Air Force personnel had been told that they might express their beliefs as long as they do not "make others uncomfortable." This rule led to an officer being asked to remove a copy of the Bible from his desk. According to the Fox News report the "officer was told he could no longer keep a Bible on his desk because it </a:t>
            </a:r>
            <a:r>
              <a:rPr lang="mr-IN">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[might]</a:t>
            </a:r>
            <a:r>
              <a:rPr lang="mr-IN">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 appear that he was condoning a particular religion."</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The U.S. military ordered soldiers to take down a steeple and board-up the cross-shaped windows of a chapel at remote Forward Operating Base Orgun-E in Afghanistan. The soldiers were required to keep the chapel religiously neutral. </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In 2011, a similar situation occurred where soldiers were forced to remove a cross at a chapel at Camp Marmal, Afghanistan.</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Army Master Sergeant, Nathan Sommers, was punished for serving Chick-fil-A sandwiches at his own promotion party in honor of the Defense of Marriage Act (DOMA). Sommers was investigated, reprimanded, threatened with judicial action, and given a bad efficiency report.</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Family Research Council email by Lt. Gen. (US Army-Ret.) William "Jerry" Boykin Executive Vice President 14 Aug 2013</a:t>
            </a: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buClr>
                <a:srgbClr val="0000FF"/>
              </a:buClr>
            </a:pPr>
            <a:fld id="{CF0A7632-2ABE-F145-950A-F8C2ADCC78D2}" type="slidenum">
              <a:rPr lang="en-US" sz="1200" baseline="0">
                <a:solidFill>
                  <a:srgbClr val="000000"/>
                </a:solidFill>
                <a:latin typeface="Arial" charset="0"/>
              </a:rPr>
              <a:pPr>
                <a:buClr>
                  <a:srgbClr val="0000FF"/>
                </a:buClr>
              </a:pPr>
              <a:t>323</a:t>
            </a:fld>
            <a:endParaRPr lang="en-US" sz="1200" baseline="0">
              <a:solidFill>
                <a:srgbClr val="000000"/>
              </a:solidFill>
              <a:latin typeface="Arial" charset="0"/>
            </a:endParaRPr>
          </a:p>
        </p:txBody>
      </p:sp>
      <p:sp>
        <p:nvSpPr>
          <p:cNvPr id="1008642" name="Rectangle 2"/>
          <p:cNvSpPr>
            <a:spLocks noGrp="1" noRot="1" noChangeAspect="1" noChangeArrowheads="1"/>
          </p:cNvSpPr>
          <p:nvPr>
            <p:ph type="sldImg"/>
          </p:nvPr>
        </p:nvSpPr>
        <p:spPr>
          <a:solidFill>
            <a:srgbClr val="FFFFFF"/>
          </a:solidFill>
          <a:ln/>
        </p:spPr>
      </p:sp>
      <p:sp>
        <p:nvSpPr>
          <p:cNvPr id="1008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ea typeface="ＭＳ Ｐゴシック" charset="0"/>
                <a:cs typeface="Arial"/>
              </a:rPr>
              <a:t>Our church has certainly</a:t>
            </a:r>
            <a:r>
              <a:rPr lang="en-US" baseline="0" dirty="0">
                <a:latin typeface="Arial"/>
                <a:ea typeface="ＭＳ Ｐゴシック" charset="0"/>
                <a:cs typeface="Arial"/>
              </a:rPr>
              <a:t> been opposed over the years in a variety of ways. The same tools have been used as in Nehemiah—tools like ridicule, discouragement, financial challenges, and even attempts to close us down. </a:t>
            </a:r>
            <a:endParaRPr lang="en-US" dirty="0">
              <a:latin typeface="Arial"/>
              <a:ea typeface="ＭＳ Ｐゴシック" charset="0"/>
              <a:cs typeface="Arial"/>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Sometimes the opposition that comes is due to doing nothing!</a:t>
            </a:r>
            <a:r>
              <a:rPr lang="en-US" baseline="0">
                <a:latin typeface="Arial"/>
                <a:cs typeface="Arial"/>
              </a:rPr>
              <a:t> Apathy can be our worst enemy—like Shrek the sheep. He was the heaviest sheep ever.</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FE46B428-4E60-094B-BF34-DBC99BD29E97}" type="slidenum">
              <a:rPr lang="en-US"/>
              <a:pPr>
                <a:defRPr/>
              </a:pPr>
              <a:t>324</a:t>
            </a:fld>
            <a:endParaRPr lang="en-US"/>
          </a:p>
        </p:txBody>
      </p:sp>
    </p:spTree>
    <p:extLst>
      <p:ext uri="{BB962C8B-B14F-4D97-AF65-F5344CB8AC3E}">
        <p14:creationId xmlns:p14="http://schemas.microsoft.com/office/powerpoint/2010/main" val="3597178151"/>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The apathy that nearly killed him was doe to the lack of shearing which made his coat unbearably heavy.</a:t>
            </a:r>
          </a:p>
        </p:txBody>
      </p:sp>
      <p:sp>
        <p:nvSpPr>
          <p:cNvPr id="4" name="Slide Number Placeholder 3"/>
          <p:cNvSpPr>
            <a:spLocks noGrp="1"/>
          </p:cNvSpPr>
          <p:nvPr>
            <p:ph type="sldNum" sz="quarter" idx="10"/>
          </p:nvPr>
        </p:nvSpPr>
        <p:spPr/>
        <p:txBody>
          <a:bodyPr/>
          <a:lstStyle/>
          <a:p>
            <a:pPr>
              <a:defRPr/>
            </a:pPr>
            <a:fld id="{FE46B428-4E60-094B-BF34-DBC99BD29E97}" type="slidenum">
              <a:rPr lang="en-US"/>
              <a:pPr>
                <a:defRPr/>
              </a:pPr>
              <a:t>325</a:t>
            </a:fld>
            <a:endParaRPr lang="en-US"/>
          </a:p>
        </p:txBody>
      </p:sp>
    </p:spTree>
    <p:extLst>
      <p:ext uri="{BB962C8B-B14F-4D97-AF65-F5344CB8AC3E}">
        <p14:creationId xmlns:p14="http://schemas.microsoft.com/office/powerpoint/2010/main" val="421482768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1026"/>
          <p:cNvSpPr>
            <a:spLocks noGrp="1" noRot="1" noChangeAspect="1" noChangeArrowheads="1"/>
          </p:cNvSpPr>
          <p:nvPr>
            <p:ph type="sldImg"/>
          </p:nvPr>
        </p:nvSpPr>
        <p:spPr>
          <a:solidFill>
            <a:srgbClr val="FFFFFF"/>
          </a:solidFill>
          <a:ln/>
        </p:spPr>
      </p:sp>
      <p:sp>
        <p:nvSpPr>
          <p:cNvPr id="58368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I probably gave a strong hint as to the emphasis I think is there, considering the size of the images!</a:t>
            </a: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Nehemiah organized Jerusalem by posting guards and using the returnee list from century earlier to encourage the Jews to repopulate the city (Neh 7).</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327</a:t>
            </a:fld>
            <a:endParaRPr lang="en-US">
              <a:solidFill>
                <a:prstClr val="black"/>
              </a:solidFill>
              <a:latin typeface="Calibri"/>
            </a:endParaRPr>
          </a:p>
        </p:txBody>
      </p:sp>
    </p:spTree>
    <p:extLst>
      <p:ext uri="{BB962C8B-B14F-4D97-AF65-F5344CB8AC3E}">
        <p14:creationId xmlns:p14="http://schemas.microsoft.com/office/powerpoint/2010/main" val="4006621939"/>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0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47EC5AA-2055-CF4C-87D6-371B25D1E701}" type="slidenum">
              <a:rPr lang="en-US" sz="1200" baseline="0">
                <a:solidFill>
                  <a:srgbClr val="000000"/>
                </a:solidFill>
                <a:latin typeface="Arial" charset="0"/>
              </a:rPr>
              <a:pPr/>
              <a:t>341</a:t>
            </a:fld>
            <a:endParaRPr lang="en-US" sz="1200" baseline="0">
              <a:solidFill>
                <a:srgbClr val="000000"/>
              </a:solidFill>
              <a:latin typeface="Arial" charset="0"/>
            </a:endParaRPr>
          </a:p>
        </p:txBody>
      </p:sp>
      <p:sp>
        <p:nvSpPr>
          <p:cNvPr id="1027074" name="Rectangle 1026"/>
          <p:cNvSpPr>
            <a:spLocks noGrp="1" noRot="1" noChangeAspect="1" noChangeArrowheads="1"/>
          </p:cNvSpPr>
          <p:nvPr>
            <p:ph type="sldImg"/>
          </p:nvPr>
        </p:nvSpPr>
        <p:spPr>
          <a:solidFill>
            <a:srgbClr val="FFFFFF"/>
          </a:solidFill>
          <a:ln/>
        </p:spPr>
      </p:sp>
      <p:sp>
        <p:nvSpPr>
          <p:cNvPr id="10270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1C39E82-3894-4C4F-A6E0-B08B2F2D9A25}" type="slidenum">
              <a:rPr lang="en-US" sz="1200" baseline="0">
                <a:solidFill>
                  <a:srgbClr val="000000"/>
                </a:solidFill>
                <a:latin typeface="Arial" charset="0"/>
              </a:rPr>
              <a:pPr/>
              <a:t>342</a:t>
            </a:fld>
            <a:endParaRPr lang="en-US" sz="1200" baseline="0">
              <a:solidFill>
                <a:srgbClr val="000000"/>
              </a:solidFill>
              <a:latin typeface="Arial" charset="0"/>
            </a:endParaRPr>
          </a:p>
        </p:txBody>
      </p:sp>
      <p:sp>
        <p:nvSpPr>
          <p:cNvPr id="1029122" name="Rectangle 2"/>
          <p:cNvSpPr>
            <a:spLocks noGrp="1" noRot="1" noChangeAspect="1" noChangeArrowheads="1"/>
          </p:cNvSpPr>
          <p:nvPr>
            <p:ph type="sldImg"/>
          </p:nvPr>
        </p:nvSpPr>
        <p:spPr>
          <a:solidFill>
            <a:srgbClr val="FFFFFF"/>
          </a:solidFill>
          <a:ln/>
        </p:spPr>
      </p:sp>
      <p:sp>
        <p:nvSpPr>
          <p:cNvPr id="10291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Located at the equator, SBC has trained pastors, missionaries, teachers, musicians, counselors, and other full-time workers from about 25 countries, mostly in Asia.  Many of these lie within the 10-40 Window, the area between 10 and 40 degrees which is the poorest and most spiritually needy area of the world.  We have about 500 students studying in English and Chinese.</a:t>
            </a: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03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9B39006F-39BE-C94A-A16A-6240580ACEFB}" type="slidenum">
              <a:rPr lang="en-US" sz="1200" baseline="0">
                <a:solidFill>
                  <a:srgbClr val="000000"/>
                </a:solidFill>
                <a:latin typeface="Arial" charset="0"/>
              </a:rPr>
              <a:pPr/>
              <a:t>352</a:t>
            </a:fld>
            <a:endParaRPr lang="en-US" sz="1200" baseline="0">
              <a:solidFill>
                <a:srgbClr val="000000"/>
              </a:solidFill>
              <a:latin typeface="Arial" charset="0"/>
            </a:endParaRPr>
          </a:p>
        </p:txBody>
      </p:sp>
      <p:sp>
        <p:nvSpPr>
          <p:cNvPr id="1040386" name="Rectangle 2"/>
          <p:cNvSpPr>
            <a:spLocks noGrp="1" noRot="1" noChangeAspect="1" noChangeArrowheads="1"/>
          </p:cNvSpPr>
          <p:nvPr>
            <p:ph type="sldImg"/>
          </p:nvPr>
        </p:nvSpPr>
        <p:spPr>
          <a:solidFill>
            <a:srgbClr val="FFFFFF"/>
          </a:solidFill>
          <a:ln/>
        </p:spPr>
      </p:sp>
      <p:sp>
        <p:nvSpPr>
          <p:cNvPr id="10403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24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1CC10AD-C0BE-0D43-9919-E64171FFBB26}" type="slidenum">
              <a:rPr lang="en-US" sz="1200" baseline="0">
                <a:solidFill>
                  <a:srgbClr val="000000"/>
                </a:solidFill>
                <a:latin typeface="Arial" charset="0"/>
              </a:rPr>
              <a:pPr/>
              <a:t>353</a:t>
            </a:fld>
            <a:endParaRPr lang="en-US" sz="1200" baseline="0">
              <a:solidFill>
                <a:srgbClr val="000000"/>
              </a:solidFill>
              <a:latin typeface="Arial" charset="0"/>
            </a:endParaRPr>
          </a:p>
        </p:txBody>
      </p:sp>
      <p:sp>
        <p:nvSpPr>
          <p:cNvPr id="1042434" name="Rectangle 2"/>
          <p:cNvSpPr>
            <a:spLocks noGrp="1" noRot="1" noChangeAspect="1" noChangeArrowheads="1"/>
          </p:cNvSpPr>
          <p:nvPr>
            <p:ph type="sldImg"/>
          </p:nvPr>
        </p:nvSpPr>
        <p:spPr>
          <a:solidFill>
            <a:srgbClr val="FFFFFF"/>
          </a:solidFill>
          <a:ln/>
        </p:spPr>
      </p:sp>
      <p:sp>
        <p:nvSpPr>
          <p:cNvPr id="10424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360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a:p>
            <a:r>
              <a:rPr lang="en-US">
                <a:latin typeface="Arial"/>
                <a:cs typeface="Arial"/>
              </a:rPr>
              <a:t>God has blessed us, so we should</a:t>
            </a:r>
            <a:r>
              <a:rPr lang="en-US" baseline="0">
                <a:latin typeface="Arial"/>
                <a:cs typeface="Arial"/>
              </a:rPr>
              <a:t> be a blessing to him in what we do.</a:t>
            </a:r>
            <a:endParaRPr lang="en-US">
              <a:latin typeface="Arial"/>
              <a:cs typeface="Arial"/>
            </a:endParaRPr>
          </a:p>
          <a:p>
            <a:endParaRPr lang="en-US" dirty="0"/>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What would be the</a:t>
            </a:r>
            <a:r>
              <a:rPr lang="en-US" baseline="0" dirty="0">
                <a:latin typeface="Arial"/>
                <a:cs typeface="Arial"/>
              </a:rPr>
              <a:t> right way to say thanks to the L</a:t>
            </a:r>
            <a:r>
              <a:rPr lang="en-US" sz="1100" baseline="0" dirty="0">
                <a:latin typeface="Arial"/>
                <a:cs typeface="Arial"/>
              </a:rPr>
              <a:t>ORD</a:t>
            </a:r>
            <a:r>
              <a:rPr lang="en-US" baseline="0" dirty="0">
                <a:latin typeface="Arial"/>
                <a:cs typeface="Arial"/>
              </a:rPr>
              <a:t> for all he has done for you?</a:t>
            </a:r>
            <a:endParaRPr lang="en-US" dirty="0">
              <a:latin typeface="Arial"/>
              <a:cs typeface="Arial"/>
            </a:endParaRPr>
          </a:p>
          <a:p>
            <a:endParaRPr lang="en-US" dirty="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Faithful </a:t>
            </a:r>
            <a:r>
              <a:rPr lang="en-US" i="1" dirty="0">
                <a:latin typeface="Arial"/>
                <a:cs typeface="Arial"/>
              </a:rPr>
              <a:t>divine</a:t>
            </a:r>
            <a:r>
              <a:rPr lang="en-US" dirty="0">
                <a:latin typeface="Arial"/>
                <a:cs typeface="Arial"/>
              </a:rPr>
              <a:t> help should lead to faithful </a:t>
            </a:r>
            <a:r>
              <a:rPr lang="en-US" i="1" dirty="0">
                <a:latin typeface="Arial"/>
                <a:cs typeface="Arial"/>
              </a:rPr>
              <a:t>human</a:t>
            </a:r>
            <a:r>
              <a:rPr lang="en-US" dirty="0">
                <a:latin typeface="Arial"/>
                <a:cs typeface="Arial"/>
              </a:rPr>
              <a:t> help.</a:t>
            </a: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2" charset="-128"/>
                <a:cs typeface="Arial"/>
              </a:rPr>
              <a:t>The natural reaction to seeing God</a:t>
            </a:r>
            <a:r>
              <a:rPr lang="mr-IN" sz="1200" kern="1200" dirty="0">
                <a:solidFill>
                  <a:schemeClr val="tx1"/>
                </a:solidFill>
                <a:effectLst/>
                <a:latin typeface="Arial"/>
                <a:ea typeface="ＭＳ Ｐゴシック" pitchFamily="-112" charset="-128"/>
                <a:cs typeface="Arial"/>
              </a:rPr>
              <a:t>'</a:t>
            </a:r>
            <a:r>
              <a:rPr lang="en-US" sz="1200" kern="1200" dirty="0">
                <a:solidFill>
                  <a:schemeClr val="tx1"/>
                </a:solidFill>
                <a:effectLst/>
                <a:latin typeface="Arial"/>
                <a:ea typeface="ＭＳ Ｐゴシック" pitchFamily="-112" charset="-128"/>
                <a:cs typeface="Arial"/>
              </a:rPr>
              <a:t>s loyal hand is to revere him</a:t>
            </a:r>
            <a:r>
              <a:rPr lang="en-SG" sz="1200" kern="1200" dirty="0">
                <a:solidFill>
                  <a:schemeClr val="tx1"/>
                </a:solidFill>
                <a:effectLst/>
                <a:latin typeface="Arial"/>
                <a:ea typeface="ＭＳ Ｐゴシック" pitchFamily="-112" charset="-128"/>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u="sng" kern="1200" dirty="0">
                <a:solidFill>
                  <a:schemeClr val="tx1"/>
                </a:solidFill>
                <a:effectLst/>
                <a:latin typeface="+mn-lt"/>
                <a:ea typeface="+mn-ea"/>
                <a:cs typeface="+mn-cs"/>
              </a:rPr>
              <a:t>Conviction</a:t>
            </a:r>
            <a:r>
              <a:rPr lang="en-US" sz="1200" kern="1200" dirty="0">
                <a:solidFill>
                  <a:schemeClr val="tx1"/>
                </a:solidFill>
                <a:effectLst/>
                <a:latin typeface="+mn-lt"/>
                <a:ea typeface="+mn-ea"/>
                <a:cs typeface="+mn-cs"/>
              </a:rPr>
              <a:t>: Ezra's reading of the Pentateuch and Levite exposition urged all to celebrate the Feast of Tabernacles and begin a revival based on God’s Word (Neh 8).</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364</a:t>
            </a:fld>
            <a:endParaRPr lang="en-US">
              <a:solidFill>
                <a:prstClr val="black"/>
              </a:solidFill>
              <a:latin typeface="Calibri"/>
            </a:endParaRPr>
          </a:p>
        </p:txBody>
      </p:sp>
    </p:spTree>
    <p:extLst>
      <p:ext uri="{BB962C8B-B14F-4D97-AF65-F5344CB8AC3E}">
        <p14:creationId xmlns:p14="http://schemas.microsoft.com/office/powerpoint/2010/main" val="268326888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1026"/>
          <p:cNvSpPr>
            <a:spLocks noGrp="1" noRot="1" noChangeAspect="1" noChangeArrowheads="1"/>
          </p:cNvSpPr>
          <p:nvPr>
            <p:ph type="sldImg"/>
          </p:nvPr>
        </p:nvSpPr>
        <p:spPr>
          <a:solidFill>
            <a:srgbClr val="FFFFFF"/>
          </a:solidFill>
          <a:ln/>
        </p:spPr>
      </p:sp>
      <p:sp>
        <p:nvSpPr>
          <p:cNvPr id="58573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24" charset="0"/>
                <a:ea typeface="ＭＳ Ｐゴシック" pitchFamily="-112" charset="-128"/>
                <a:cs typeface="ＭＳ Ｐゴシック" pitchFamily="-112" charset="-128"/>
              </a:rPr>
              <a:t>1.	It is highly questionable that the authorial intent of the Book of Nehemiah is to train readers as better leaders.  I feel that it is unlikely that the first readers saw the primary purpose of the book as holding up the man Nehemiah as a model to follow.</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 </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2.	This perspective places undue attention to the human instrument, Nehemiah himself, rather than on the God who sovereignly led him to the accomplish the task (1:5, 9-11; 2:4b, 8b, 12, 18, 20).  </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 </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3.	It puts the stress on </a:t>
            </a:r>
            <a:r>
              <a:rPr lang="en-US" sz="1200" i="1" kern="1200" dirty="0">
                <a:solidFill>
                  <a:schemeClr val="tx1"/>
                </a:solidFill>
                <a:effectLst/>
                <a:latin typeface="Times New Roman" pitchFamily="24" charset="0"/>
                <a:ea typeface="ＭＳ Ｐゴシック" pitchFamily="-112" charset="-128"/>
                <a:cs typeface="ＭＳ Ｐゴシック" pitchFamily="-112" charset="-128"/>
              </a:rPr>
              <a:t>how</a:t>
            </a:r>
            <a:r>
              <a:rPr lang="en-US" sz="1200" kern="1200" dirty="0">
                <a:solidFill>
                  <a:schemeClr val="tx1"/>
                </a:solidFill>
                <a:effectLst/>
                <a:latin typeface="Times New Roman" pitchFamily="24" charset="0"/>
                <a:ea typeface="ＭＳ Ｐゴシック" pitchFamily="-112" charset="-128"/>
                <a:cs typeface="ＭＳ Ｐゴシック" pitchFamily="-112" charset="-128"/>
              </a:rPr>
              <a:t> the walls of Jerusalem were raised which is but a minor focus.  The real emphasis should be </a:t>
            </a:r>
            <a:r>
              <a:rPr lang="en-US" sz="1200" i="1" kern="1200" dirty="0">
                <a:solidFill>
                  <a:schemeClr val="tx1"/>
                </a:solidFill>
                <a:effectLst/>
                <a:latin typeface="Times New Roman" pitchFamily="24" charset="0"/>
                <a:ea typeface="ＭＳ Ｐゴシック" pitchFamily="-112" charset="-128"/>
                <a:cs typeface="ＭＳ Ｐゴシック" pitchFamily="-112" charset="-128"/>
              </a:rPr>
              <a:t>why</a:t>
            </a:r>
            <a:r>
              <a:rPr lang="en-US" sz="1200" kern="1200" dirty="0">
                <a:solidFill>
                  <a:schemeClr val="tx1"/>
                </a:solidFill>
                <a:effectLst/>
                <a:latin typeface="Times New Roman" pitchFamily="24" charset="0"/>
                <a:ea typeface="ＭＳ Ｐゴシック" pitchFamily="-112" charset="-128"/>
                <a:cs typeface="ＭＳ Ｐゴシック" pitchFamily="-112" charset="-128"/>
              </a:rPr>
              <a:t> the walls needed to be rebuilt (2:17).</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 </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4.	Ezra and Nehemiah in the Hebrew Bible constitute one book and therefore should share a common theme.  Since Ezra is not a manual on leadership then this should not be expected of Nehemiah as well.</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 </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5.	This view also limits proper application only to those in leadership positions.  </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 </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6.	The leadership view hardly takes into account the historical background and chronology.  A careful evaluation of the historical situation and how the book fits into the total plan of God brings the Lord to center-stage as the sovereign, covenant-keeping God (see below).</a:t>
            </a:r>
          </a:p>
          <a:p>
            <a:r>
              <a:rPr lang="en-US" sz="1200" b="1" kern="1200" dirty="0">
                <a:solidFill>
                  <a:schemeClr val="tx1"/>
                </a:solidFill>
                <a:effectLst/>
                <a:latin typeface="Times New Roman" pitchFamily="24" charset="0"/>
                <a:ea typeface="ＭＳ Ｐゴシック" pitchFamily="-112" charset="-128"/>
                <a:cs typeface="ＭＳ Ｐゴシック" pitchFamily="-112" charset="-128"/>
              </a:rPr>
              <a:t> </a:t>
            </a:r>
            <a:endParaRPr lang="en-US" sz="1200" kern="1200" dirty="0">
              <a:solidFill>
                <a:schemeClr val="tx1"/>
              </a:solidFill>
              <a:effectLst/>
              <a:latin typeface="Times New Roman" pitchFamily="24" charset="0"/>
              <a:ea typeface="ＭＳ Ｐゴシック" pitchFamily="-112" charset="-128"/>
              <a:cs typeface="ＭＳ Ｐゴシック" pitchFamily="-112" charset="-128"/>
            </a:endParaRPr>
          </a:p>
          <a:p>
            <a:r>
              <a:rPr lang="en-US" sz="1200" b="1" kern="1200" dirty="0">
                <a:solidFill>
                  <a:schemeClr val="tx1"/>
                </a:solidFill>
                <a:effectLst/>
                <a:latin typeface="Times New Roman" pitchFamily="24" charset="0"/>
                <a:ea typeface="ＭＳ Ｐゴシック" pitchFamily="-112" charset="-128"/>
                <a:cs typeface="ＭＳ Ｐゴシック" pitchFamily="-112" charset="-128"/>
              </a:rPr>
              <a:t>Exegetical Outline</a:t>
            </a:r>
            <a:endParaRPr lang="en-US" sz="1200" kern="1200" dirty="0">
              <a:solidFill>
                <a:schemeClr val="tx1"/>
              </a:solidFill>
              <a:effectLst/>
              <a:latin typeface="Times New Roman" pitchFamily="24"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 </a:t>
            </a:r>
          </a:p>
          <a:p>
            <a:r>
              <a:rPr lang="en-US" sz="1200" u="sng" kern="1200" dirty="0">
                <a:solidFill>
                  <a:schemeClr val="tx1"/>
                </a:solidFill>
                <a:effectLst/>
                <a:latin typeface="Times New Roman" pitchFamily="24" charset="0"/>
                <a:ea typeface="ＭＳ Ｐゴシック" pitchFamily="-112" charset="-128"/>
                <a:cs typeface="ＭＳ Ｐゴシック" pitchFamily="-112" charset="-128"/>
              </a:rPr>
              <a:t>Prologue</a:t>
            </a:r>
            <a:endParaRPr lang="en-US" sz="1200" kern="1200" dirty="0">
              <a:solidFill>
                <a:schemeClr val="tx1"/>
              </a:solidFill>
              <a:effectLst/>
              <a:latin typeface="Times New Roman" pitchFamily="24"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 </a:t>
            </a:r>
          </a:p>
          <a:p>
            <a:r>
              <a:rPr lang="en-US" sz="1200" i="1" kern="1200" dirty="0">
                <a:solidFill>
                  <a:schemeClr val="tx1"/>
                </a:solidFill>
                <a:effectLst/>
                <a:latin typeface="Times New Roman" pitchFamily="24" charset="0"/>
                <a:ea typeface="ＭＳ Ｐゴシック" pitchFamily="-112" charset="-128"/>
                <a:cs typeface="ＭＳ Ｐゴシック" pitchFamily="-112" charset="-128"/>
              </a:rPr>
              <a:t>Historical background:</a:t>
            </a:r>
            <a:r>
              <a:rPr lang="en-US" sz="1200" kern="1200" dirty="0">
                <a:solidFill>
                  <a:schemeClr val="tx1"/>
                </a:solidFill>
                <a:effectLst/>
                <a:latin typeface="Times New Roman" pitchFamily="24" charset="0"/>
                <a:ea typeface="ＭＳ Ｐゴシック" pitchFamily="-112" charset="-128"/>
                <a:cs typeface="ＭＳ Ｐゴシック" pitchFamily="-112" charset="-128"/>
              </a:rPr>
              <a:t> About 1500 years earlier God had promised Abraham that he would make his descendants into a great nation possessing the entire land from the River of Egypt to the Euphrates (Gen. 12:1-3; 15:18f.).  Hundreds of years later God further spoke through Isaiah and many other prophets that a Davidic king called the Messiah would rule Israel in this geographical domain.  However, the nation rebelled against the Lord and went into exile as the Law had warned (Deut. 28).  The key question looming in the minds of the exiled Jews was whether God would still fulfill his promise of a new nation in Palestine under the Messiah as ruler.  Was he still sovereign even though his people were in such distress?</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 </a:t>
            </a:r>
          </a:p>
          <a:p>
            <a:r>
              <a:rPr lang="en-US" sz="1200" i="1" kern="1200" dirty="0">
                <a:solidFill>
                  <a:schemeClr val="tx1"/>
                </a:solidFill>
                <a:effectLst/>
                <a:latin typeface="Times New Roman" pitchFamily="24" charset="0"/>
                <a:ea typeface="ＭＳ Ｐゴシック" pitchFamily="-112" charset="-128"/>
                <a:cs typeface="ＭＳ Ｐゴシック" pitchFamily="-112" charset="-128"/>
              </a:rPr>
              <a:t>Historical foreground: </a:t>
            </a:r>
            <a:r>
              <a:rPr lang="en-US" sz="1200" kern="1200" dirty="0">
                <a:solidFill>
                  <a:schemeClr val="tx1"/>
                </a:solidFill>
                <a:effectLst/>
                <a:latin typeface="Times New Roman" pitchFamily="24" charset="0"/>
                <a:ea typeface="ＭＳ Ｐゴシック" pitchFamily="-112" charset="-128"/>
                <a:cs typeface="ＭＳ Ｐゴシック" pitchFamily="-112" charset="-128"/>
              </a:rPr>
              <a:t>No doubt people wondered how a Messiah could be offered to the nation if Israel was still in exile.  For example, one of the messianic prophecies stated that he would be born in Bethlehem (cf. Micah 5:2, written nearly 200 years earlier).  Surely the nation would have to sometime return to its homeland for the Messiah to offer the kingdom–an offer which indeed did occur under Christ (Matt. 10:7) but was rejected.  Furthermore, Daniel had recorded only a few years earlier that Artaxerxes’ command to rebuild Jerusalem under Nehemiah (444 BC) would begin “seventy sevens” (490 years) of prophetic years in the nation’s history (Dan. 9:25).  The 69th prophetic year (483rd year) would culminate in the death of Messiah in AD 33 (Dan. 9:26).</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 </a:t>
            </a:r>
          </a:p>
          <a:p>
            <a:r>
              <a:rPr lang="en-US" sz="1200" kern="1200" dirty="0">
                <a:solidFill>
                  <a:schemeClr val="tx1"/>
                </a:solidFill>
                <a:effectLst/>
                <a:latin typeface="Times New Roman" pitchFamily="24" charset="0"/>
                <a:ea typeface="ＭＳ Ｐゴシック" pitchFamily="-112" charset="-128"/>
                <a:cs typeface="ＭＳ Ｐゴシック" pitchFamily="-112" charset="-128"/>
              </a:rPr>
              <a:t>The postexilic era testifies to the gracious hand of a sovereign God who had not forgotten his promises, for under Zerubbabel and Ezra a small remnant had returned from Babylon, rebuilt the temple and begun reforms.  The building under Nehemiah completes this record with a direct fulfillment of Daniel 9:25.  Thus, the account of Ezra-Nehemiah shows that God is indeed the God over all gods (Ezra 1:2), a covenant-keeping God.  Likewise, his people need to keep the covenant as well (Yamauchi, </a:t>
            </a:r>
            <a:r>
              <a:rPr lang="en-US" sz="1200" i="1" kern="1200" dirty="0">
                <a:solidFill>
                  <a:schemeClr val="tx1"/>
                </a:solidFill>
                <a:effectLst/>
                <a:latin typeface="Times New Roman" pitchFamily="24" charset="0"/>
                <a:ea typeface="ＭＳ Ｐゴシック" pitchFamily="-112" charset="-128"/>
                <a:cs typeface="ＭＳ Ｐゴシック" pitchFamily="-112" charset="-128"/>
              </a:rPr>
              <a:t>EBC</a:t>
            </a:r>
            <a:r>
              <a:rPr lang="en-US" sz="1200" kern="1200" dirty="0">
                <a:solidFill>
                  <a:schemeClr val="tx1"/>
                </a:solidFill>
                <a:effectLst/>
                <a:latin typeface="Times New Roman" pitchFamily="24" charset="0"/>
                <a:ea typeface="ＭＳ Ｐゴシック" pitchFamily="-112" charset="-128"/>
                <a:cs typeface="ＭＳ Ｐゴシック" pitchFamily="-112" charset="-128"/>
              </a:rPr>
              <a:t>, 4:590).</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2" charset="-128"/>
                <a:cs typeface="Arial"/>
              </a:rPr>
              <a:t>The natural reaction for the Jews</a:t>
            </a:r>
            <a:r>
              <a:rPr lang="en-US" sz="1200" kern="1200" baseline="0">
                <a:solidFill>
                  <a:schemeClr val="tx1"/>
                </a:solidFill>
                <a:effectLst/>
                <a:latin typeface="Arial"/>
                <a:ea typeface="ＭＳ Ｐゴシック" pitchFamily="-112" charset="-128"/>
                <a:cs typeface="Arial"/>
              </a:rPr>
              <a:t> </a:t>
            </a:r>
            <a:r>
              <a:rPr lang="en-US" sz="1200" kern="1200">
                <a:solidFill>
                  <a:schemeClr val="tx1"/>
                </a:solidFill>
                <a:effectLst/>
                <a:latin typeface="Arial"/>
                <a:ea typeface="ＭＳ Ｐゴシック" pitchFamily="-112" charset="-128"/>
                <a:cs typeface="Arial"/>
              </a:rPr>
              <a:t>to seeing God</a:t>
            </a:r>
            <a:r>
              <a:rPr lang="mr-IN" sz="1200" kern="1200">
                <a:solidFill>
                  <a:schemeClr val="tx1"/>
                </a:solidFill>
                <a:effectLst/>
                <a:latin typeface="Arial"/>
                <a:ea typeface="ＭＳ Ｐゴシック" pitchFamily="-112" charset="-128"/>
                <a:cs typeface="Arial"/>
              </a:rPr>
              <a:t>'</a:t>
            </a:r>
            <a:r>
              <a:rPr lang="en-US" sz="1200" kern="1200">
                <a:solidFill>
                  <a:schemeClr val="tx1"/>
                </a:solidFill>
                <a:effectLst/>
                <a:latin typeface="Arial"/>
                <a:ea typeface="ＭＳ Ｐゴシック" pitchFamily="-112" charset="-128"/>
                <a:cs typeface="Arial"/>
              </a:rPr>
              <a:t>s loyal hand is to revere him</a:t>
            </a:r>
            <a:r>
              <a:rPr lang="en-SG" sz="1200" kern="1200">
                <a:solidFill>
                  <a:schemeClr val="tx1"/>
                </a:solidFill>
                <a:effectLst/>
                <a:latin typeface="Arial"/>
                <a:ea typeface="ＭＳ Ｐゴシック" pitchFamily="-112"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u="sng" kern="1200">
                <a:solidFill>
                  <a:schemeClr val="tx1"/>
                </a:solidFill>
                <a:effectLst/>
                <a:latin typeface="+mn-lt"/>
                <a:ea typeface="+mn-ea"/>
                <a:cs typeface="+mn-cs"/>
              </a:rPr>
              <a:t>Confession</a:t>
            </a:r>
            <a:r>
              <a:rPr lang="en-US" sz="1200" kern="1200">
                <a:solidFill>
                  <a:schemeClr val="tx1"/>
                </a:solidFill>
                <a:effectLst/>
                <a:latin typeface="+mn-lt"/>
                <a:ea typeface="+mn-ea"/>
                <a:cs typeface="+mn-cs"/>
              </a:rPr>
              <a:t>: Everyone gathered again 24 days later to fast, listen to the Law of Moses, worship, confess sin, and obey a written covenant (Neh 9).</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367</a:t>
            </a:fld>
            <a:endParaRPr lang="en-US">
              <a:solidFill>
                <a:prstClr val="black"/>
              </a:solidFill>
              <a:latin typeface="Calibri"/>
            </a:endParaRPr>
          </a:p>
        </p:txBody>
      </p:sp>
    </p:spTree>
    <p:extLst>
      <p:ext uri="{BB962C8B-B14F-4D97-AF65-F5344CB8AC3E}">
        <p14:creationId xmlns:p14="http://schemas.microsoft.com/office/powerpoint/2010/main" val="4258053718"/>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1649" name="Rectangle 2"/>
          <p:cNvSpPr>
            <a:spLocks noGrp="1" noRot="1" noChangeAspect="1" noChangeArrowheads="1" noTextEdit="1"/>
          </p:cNvSpPr>
          <p:nvPr>
            <p:ph type="sldImg"/>
          </p:nvPr>
        </p:nvSpPr>
        <p:spPr>
          <a:ln/>
        </p:spPr>
      </p:sp>
      <p:sp>
        <p:nvSpPr>
          <p:cNvPr id="105165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u="sng" kern="1200">
                <a:solidFill>
                  <a:schemeClr val="tx1"/>
                </a:solidFill>
                <a:effectLst/>
                <a:latin typeface="+mn-lt"/>
                <a:ea typeface="+mn-ea"/>
                <a:cs typeface="+mn-cs"/>
              </a:rPr>
              <a:t>Covenant</a:t>
            </a:r>
            <a:r>
              <a:rPr lang="en-US" sz="1200" kern="1200">
                <a:solidFill>
                  <a:schemeClr val="tx1"/>
                </a:solidFill>
                <a:effectLst/>
                <a:latin typeface="+mn-lt"/>
                <a:ea typeface="+mn-ea"/>
                <a:cs typeface="+mn-cs"/>
              </a:rPr>
              <a:t>: Nehemiah publicized those who agreed to follow the covenant as a written record of the people's commitment to obey (Neh 10).</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369</a:t>
            </a:fld>
            <a:endParaRPr lang="en-US">
              <a:solidFill>
                <a:prstClr val="black"/>
              </a:solidFill>
              <a:latin typeface="Calibri"/>
            </a:endParaRPr>
          </a:p>
        </p:txBody>
      </p:sp>
    </p:spTree>
    <p:extLst>
      <p:ext uri="{BB962C8B-B14F-4D97-AF65-F5344CB8AC3E}">
        <p14:creationId xmlns:p14="http://schemas.microsoft.com/office/powerpoint/2010/main" val="1968620643"/>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 list of the priests, Levites, and leaders of the people who signed the covenant reminded them of their agreement to obey the Law (10:1-27).</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371</a:t>
            </a:fld>
            <a:endParaRPr lang="en-US">
              <a:solidFill>
                <a:prstClr val="black"/>
              </a:solidFill>
              <a:latin typeface="Calibri"/>
            </a:endParaRPr>
          </a:p>
        </p:txBody>
      </p:sp>
    </p:spTree>
    <p:extLst>
      <p:ext uri="{BB962C8B-B14F-4D97-AF65-F5344CB8AC3E}">
        <p14:creationId xmlns:p14="http://schemas.microsoft.com/office/powerpoint/2010/main" val="504054459"/>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0C00934-04BB-5E45-A360-6668B3FC50F0}" type="slidenum">
              <a:rPr lang="en-US" sz="1200">
                <a:solidFill>
                  <a:prstClr val="black"/>
                </a:solidFill>
              </a:rPr>
              <a:pPr/>
              <a:t>372</a:t>
            </a:fld>
            <a:endParaRPr lang="en-US" sz="1200">
              <a:solidFill>
                <a:prstClr val="black"/>
              </a:solidFill>
            </a:endParaRPr>
          </a:p>
        </p:txBody>
      </p:sp>
      <p:sp>
        <p:nvSpPr>
          <p:cNvPr id="972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55903786-F736-EB45-844D-F40BDAACE69B}" type="slidenum">
              <a:rPr lang="en-US" sz="1200" baseline="0" smtClean="0">
                <a:solidFill>
                  <a:prstClr val="black"/>
                </a:solidFill>
              </a:rPr>
              <a:pPr algn="r"/>
              <a:t>372</a:t>
            </a:fld>
            <a:endParaRPr lang="en-US" sz="1200" baseline="0">
              <a:solidFill>
                <a:prstClr val="black"/>
              </a:solidFill>
            </a:endParaRPr>
          </a:p>
        </p:txBody>
      </p:sp>
      <p:sp>
        <p:nvSpPr>
          <p:cNvPr id="164867"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97284"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a:spcBef>
                <a:spcPct val="0"/>
              </a:spcBef>
            </a:pPr>
            <a:r>
              <a:rPr lang="en-US" sz="1200" kern="1200" dirty="0">
                <a:solidFill>
                  <a:schemeClr val="tx1"/>
                </a:solidFill>
                <a:effectLst/>
                <a:latin typeface="+mn-lt"/>
                <a:ea typeface="+mn-ea"/>
                <a:cs typeface="+mn-cs"/>
              </a:rPr>
              <a:t>Nehemiah recorded the covenant stipulations of submission to the Word, no intermarriage, Sabbath observance, and financial support (10:28-39). </a:t>
            </a:r>
            <a:endParaRPr lang="en-GB" sz="2400" dirty="0">
              <a:latin typeface="Arial"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457200" rtl="0" eaLnBrk="1" fontAlgn="auto" latinLnBrk="0" hangingPunct="1">
              <a:lnSpc>
                <a:spcPct val="100000"/>
              </a:lnSpc>
              <a:spcBef>
                <a:spcPts val="0"/>
              </a:spcBef>
              <a:spcAft>
                <a:spcPts val="0"/>
              </a:spcAft>
              <a:buClrTx/>
              <a:buSzTx/>
              <a:buFontTx/>
              <a:buNone/>
              <a:tabLst/>
              <a:defRPr/>
            </a:pPr>
            <a:r>
              <a:rPr lang="en-US" dirty="0"/>
              <a:t>They obeyed the covenant by resettling Jerusalem, dedicating the walls, and supporting the temple (Neh 11–13).</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t>The people obeyed the plan for 10% of the nation to resettle Jerusalem to protect the city and temple from attack to show their commitment to the temple (11:1–12:26). </a:t>
            </a: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376</a:t>
            </a:fld>
            <a:endParaRPr lang="en-US">
              <a:solidFill>
                <a:prstClr val="black"/>
              </a:solidFill>
              <a:latin typeface="Calibri"/>
            </a:endParaRPr>
          </a:p>
        </p:txBody>
      </p:sp>
    </p:spTree>
    <p:extLst>
      <p:ext uri="{BB962C8B-B14F-4D97-AF65-F5344CB8AC3E}">
        <p14:creationId xmlns:p14="http://schemas.microsoft.com/office/powerpoint/2010/main" val="2091492421"/>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741621-EE69-A04F-916B-5D42B47A11ED}" type="slidenum">
              <a:rPr lang="en-US" sz="1200">
                <a:solidFill>
                  <a:prstClr val="black"/>
                </a:solidFill>
              </a:rPr>
              <a:pPr/>
              <a:t>377</a:t>
            </a:fld>
            <a:endParaRPr lang="en-US" sz="1200">
              <a:solidFill>
                <a:prstClr val="black"/>
              </a:solidFill>
            </a:endParaRPr>
          </a:p>
        </p:txBody>
      </p:sp>
      <p:sp>
        <p:nvSpPr>
          <p:cNvPr id="13005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152B8613-F4A9-B64B-8BD1-61869E68E307}" type="slidenum">
              <a:rPr lang="en-US" sz="1200" baseline="0" smtClean="0">
                <a:solidFill>
                  <a:prstClr val="black"/>
                </a:solidFill>
              </a:rPr>
              <a:pPr algn="r" eaLnBrk="1" hangingPunct="1"/>
              <a:t>377</a:t>
            </a:fld>
            <a:endParaRPr lang="en-US" sz="1200" baseline="0">
              <a:solidFill>
                <a:prstClr val="black"/>
              </a:solidFill>
            </a:endParaRPr>
          </a:p>
        </p:txBody>
      </p:sp>
      <p:sp>
        <p:nvSpPr>
          <p:cNvPr id="97283"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0052"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90A0223-BAC1-0249-8D4B-F4A6A285AA1D}" type="slidenum">
              <a:rPr lang="en-US" sz="1200">
                <a:solidFill>
                  <a:prstClr val="black"/>
                </a:solidFill>
              </a:rPr>
              <a:pPr/>
              <a:t>379</a:t>
            </a:fld>
            <a:endParaRPr lang="en-US" sz="1200">
              <a:solidFill>
                <a:prstClr val="black"/>
              </a:solidFill>
            </a:endParaRPr>
          </a:p>
        </p:txBody>
      </p:sp>
      <p:sp>
        <p:nvSpPr>
          <p:cNvPr id="13721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DDB92087-44A6-284B-840F-A17A57726BA8}" type="slidenum">
              <a:rPr lang="en-US" sz="1200" baseline="0" smtClean="0">
                <a:solidFill>
                  <a:prstClr val="black"/>
                </a:solidFill>
              </a:rPr>
              <a:pPr algn="r" eaLnBrk="1" hangingPunct="1"/>
              <a:t>379</a:t>
            </a:fld>
            <a:endParaRPr lang="en-US" sz="1200" baseline="0">
              <a:solidFill>
                <a:prstClr val="black"/>
              </a:solidFill>
            </a:endParaRPr>
          </a:p>
        </p:txBody>
      </p:sp>
      <p:sp>
        <p:nvSpPr>
          <p:cNvPr id="99331"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220"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A2199E-64EA-6745-B153-DCEDF8729943}" type="slidenum">
              <a:rPr lang="en-US" sz="1200">
                <a:solidFill>
                  <a:prstClr val="black"/>
                </a:solidFill>
              </a:rPr>
              <a:pPr/>
              <a:t>380</a:t>
            </a:fld>
            <a:endParaRPr lang="en-US" sz="1200">
              <a:solidFill>
                <a:prstClr val="black"/>
              </a:solidFill>
            </a:endParaRPr>
          </a:p>
        </p:txBody>
      </p:sp>
      <p:sp>
        <p:nvSpPr>
          <p:cNvPr id="7168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a:t>Settlements of the Persian Province of Judah According to Ezra and Nehemiah (Logos Libronix Bible Maps, Mac edition, 2008)</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ea typeface="ＭＳ Ｐゴシック" charset="0"/>
              <a:cs typeface="Arial"/>
            </a:endParaRPr>
          </a:p>
          <a:p>
            <a:r>
              <a:rPr lang="en-US">
                <a:latin typeface="Arial"/>
                <a:ea typeface="ＭＳ Ｐゴシック" charset="0"/>
                <a:cs typeface="Arial"/>
              </a:rPr>
              <a:t>Too</a:t>
            </a:r>
            <a:r>
              <a:rPr lang="en-US" baseline="0">
                <a:latin typeface="Arial"/>
                <a:ea typeface="ＭＳ Ｐゴシック" charset="0"/>
                <a:cs typeface="Arial"/>
              </a:rPr>
              <a:t> often we focus on Nehemiah in the book instead of the real hero—God!</a:t>
            </a:r>
          </a:p>
          <a:p>
            <a:r>
              <a:rPr lang="en-US" baseline="0">
                <a:latin typeface="Arial"/>
                <a:ea typeface="ＭＳ Ｐゴシック" charset="0"/>
                <a:cs typeface="Arial"/>
              </a:rPr>
              <a:t>Even Nehemiah himself focuses on God.</a:t>
            </a:r>
            <a:endParaRPr lang="en-US">
              <a:latin typeface="Arial"/>
              <a:ea typeface="ＭＳ Ｐゴシック" charset="0"/>
              <a:cs typeface="Arial"/>
            </a:endParaRPr>
          </a:p>
        </p:txBody>
      </p:sp>
    </p:spTree>
    <p:extLst>
      <p:ext uri="{BB962C8B-B14F-4D97-AF65-F5344CB8AC3E}">
        <p14:creationId xmlns:p14="http://schemas.microsoft.com/office/powerpoint/2010/main" val="1327838817"/>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358AB6D-6B7A-9F45-BEBC-CCBA200D7722}" type="slidenum">
              <a:rPr lang="en-US" sz="1200">
                <a:solidFill>
                  <a:prstClr val="black"/>
                </a:solidFill>
              </a:rPr>
              <a:pPr/>
              <a:t>381</a:t>
            </a:fld>
            <a:endParaRPr lang="en-US" sz="1200">
              <a:solidFill>
                <a:prstClr val="black"/>
              </a:solidFill>
            </a:endParaRPr>
          </a:p>
        </p:txBody>
      </p:sp>
      <p:sp>
        <p:nvSpPr>
          <p:cNvPr id="7373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950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0FEF2B7-5182-8041-8DA2-9991AD3AF0F2}" type="slidenum">
              <a:rPr lang="en-US" sz="1200">
                <a:solidFill>
                  <a:prstClr val="black"/>
                </a:solidFill>
              </a:rPr>
              <a:pPr/>
              <a:t>382</a:t>
            </a:fld>
            <a:endParaRPr lang="en-US" sz="1200">
              <a:solidFill>
                <a:prstClr val="black"/>
              </a:solidFill>
            </a:endParaRPr>
          </a:p>
        </p:txBody>
      </p:sp>
      <p:sp>
        <p:nvSpPr>
          <p:cNvPr id="13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5769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wall dedication by Levites, two choirs, and contributions for the temple service once again show their commitment to God’s house (12:27-47).</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383</a:t>
            </a:fld>
            <a:endParaRPr lang="en-US">
              <a:solidFill>
                <a:prstClr val="black"/>
              </a:solidFill>
              <a:latin typeface="Calibri"/>
            </a:endParaRPr>
          </a:p>
        </p:txBody>
      </p:sp>
    </p:spTree>
    <p:extLst>
      <p:ext uri="{BB962C8B-B14F-4D97-AF65-F5344CB8AC3E}">
        <p14:creationId xmlns:p14="http://schemas.microsoft.com/office/powerpoint/2010/main" val="121145390"/>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fld id="{199AF990-3E58-434E-875C-7F8CA07FA4CC}" type="slidenum">
              <a:rPr lang="en-US" sz="1200">
                <a:solidFill>
                  <a:srgbClr val="000000"/>
                </a:solidFill>
                <a:latin typeface="Arial" charset="0"/>
                <a:cs typeface="ＭＳ Ｐゴシック" charset="0"/>
              </a:rPr>
              <a:pPr/>
              <a:t>384</a:t>
            </a:fld>
            <a:endParaRPr lang="en-US" sz="1200">
              <a:solidFill>
                <a:srgbClr val="000000"/>
              </a:solidFill>
              <a:latin typeface="Arial" charset="0"/>
              <a:cs typeface="ＭＳ Ｐゴシック" charset="0"/>
            </a:endParaRPr>
          </a:p>
        </p:txBody>
      </p:sp>
      <p:sp>
        <p:nvSpPr>
          <p:cNvPr id="68611" name="Rectangle 2"/>
          <p:cNvSpPr>
            <a:spLocks noGrp="1" noRot="1" noChangeAspect="1" noChangeArrowheads="1" noTextEdit="1"/>
          </p:cNvSpPr>
          <p:nvPr>
            <p:ph type="sldImg"/>
          </p:nvPr>
        </p:nvSpPr>
        <p:spPr>
          <a:solidFill>
            <a:srgbClr val="FFFFFF"/>
          </a:solidFill>
          <a:ln/>
        </p:spPr>
      </p:sp>
      <p:sp>
        <p:nvSpPr>
          <p:cNvPr id="68612" name="Rectangle 3"/>
          <p:cNvSpPr>
            <a:spLocks noGrp="1" noChangeArrowheads="1"/>
          </p:cNvSpPr>
          <p:nvPr>
            <p:ph type="body" idx="1"/>
          </p:nvPr>
        </p:nvSpPr>
        <p:spPr>
          <a:xfrm>
            <a:off x="914183" y="4343144"/>
            <a:ext cx="5029635" cy="411501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A01CEE1-2F16-2A41-9016-ED59D1F272B8}" type="slidenum">
              <a:rPr lang="en-US" sz="1200">
                <a:solidFill>
                  <a:prstClr val="black"/>
                </a:solidFill>
              </a:rPr>
              <a:pPr eaLnBrk="1" hangingPunct="1"/>
              <a:t>388</a:t>
            </a:fld>
            <a:endParaRPr lang="en-US" sz="1200">
              <a:solidFill>
                <a:prstClr val="black"/>
              </a:solidFill>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a:cs typeface="Arial"/>
            </a:endParaRPr>
          </a:p>
          <a:p>
            <a:pPr eaLnBrk="1" hangingPunct="1"/>
            <a:r>
              <a:rPr lang="en-US">
                <a:latin typeface="Arial"/>
                <a:cs typeface="Arial"/>
              </a:rPr>
              <a:t>Nehemiah highlights the</a:t>
            </a:r>
            <a:r>
              <a:rPr lang="en-US" baseline="0">
                <a:latin typeface="Arial"/>
                <a:cs typeface="Arial"/>
              </a:rPr>
              <a:t> importance of borders and security. Can you imagine a country without border control? Singapore rightly checks everyone who wants to come in, while my country argues over the 1000 people  EACH DAY that sneak in illegally!</a:t>
            </a:r>
          </a:p>
          <a:p>
            <a:pPr eaLnBrk="1" hangingPunct="1"/>
            <a:r>
              <a:rPr lang="en-US" baseline="0">
                <a:latin typeface="Arial"/>
                <a:cs typeface="Arial"/>
              </a:rPr>
              <a:t>Building the wall was certainly something to celebrate!</a:t>
            </a:r>
          </a:p>
          <a:p>
            <a:pPr eaLnBrk="1" hangingPunct="1"/>
            <a:r>
              <a:rPr lang="en-US">
                <a:latin typeface="Arial"/>
                <a:cs typeface="Arial"/>
              </a:rPr>
              <a:t>The two processions</a:t>
            </a:r>
            <a:r>
              <a:rPr lang="en-US" baseline="0">
                <a:latin typeface="Arial"/>
                <a:cs typeface="Arial"/>
              </a:rPr>
              <a:t> on top of the wall proceeded from the west in opposite directions. One group went south and around to the temple. Nehemiah followed the group proceeding north to the temple. What a celebration it was! This project that took 150 years was finally done (586-444 BC)!</a:t>
            </a:r>
            <a:endParaRPr lang="en-US">
              <a:latin typeface="Arial"/>
              <a:cs typeface="Arial"/>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DFC7297-E647-134B-AFBA-A9B357C581C0}" type="slidenum">
              <a:rPr lang="en-US" sz="1200">
                <a:solidFill>
                  <a:srgbClr val="000000"/>
                </a:solidFill>
                <a:latin typeface="Garamond" charset="0"/>
              </a:rPr>
              <a:pPr eaLnBrk="1" hangingPunct="1"/>
              <a:t>389</a:t>
            </a:fld>
            <a:endParaRPr lang="en-US" sz="1200">
              <a:solidFill>
                <a:srgbClr val="000000"/>
              </a:solidFill>
              <a:latin typeface="Garamond" charset="0"/>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Nehemiah forbade foreigners from the temple, supported temple workers, corrected Sabbath abuses, and prohibited intermarriage to force covenant faithfulness (Neh 13).</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390</a:t>
            </a:fld>
            <a:endParaRPr lang="en-US">
              <a:solidFill>
                <a:prstClr val="black"/>
              </a:solidFill>
              <a:latin typeface="Calibri"/>
            </a:endParaRPr>
          </a:p>
        </p:txBody>
      </p:sp>
    </p:spTree>
    <p:extLst>
      <p:ext uri="{BB962C8B-B14F-4D97-AF65-F5344CB8AC3E}">
        <p14:creationId xmlns:p14="http://schemas.microsoft.com/office/powerpoint/2010/main" val="39430530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95CBBC53-A391-CF49-97A2-C38BC37081EA}" type="slidenum">
              <a:rPr lang="en-US" sz="1200" baseline="0">
                <a:solidFill>
                  <a:srgbClr val="000000"/>
                </a:solidFill>
              </a:rPr>
              <a:pPr/>
              <a:t>30</a:t>
            </a:fld>
            <a:endParaRPr lang="en-US" sz="1200" baseline="0">
              <a:solidFill>
                <a:srgbClr val="000000"/>
              </a:solidFill>
            </a:endParaRPr>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338517F-5F68-C342-9B9F-54A76B6B7438}" type="slidenum">
              <a:rPr lang="en-US" sz="1200">
                <a:solidFill>
                  <a:prstClr val="black"/>
                </a:solidFill>
              </a:rPr>
              <a:pPr eaLnBrk="1" hangingPunct="1"/>
              <a:t>391</a:t>
            </a:fld>
            <a:endParaRPr lang="en-US" sz="1200">
              <a:solidFill>
                <a:prstClr val="black"/>
              </a:solidFill>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FB29612-4DE1-B640-8BBD-71C60CAEA796}" type="slidenum">
              <a:rPr lang="en-US" sz="1200" baseline="0">
                <a:solidFill>
                  <a:srgbClr val="000000"/>
                </a:solidFill>
              </a:rPr>
              <a:pPr eaLnBrk="1" hangingPunct="1"/>
              <a:t>392</a:t>
            </a:fld>
            <a:endParaRPr lang="en-US" sz="1200" baseline="0">
              <a:solidFill>
                <a:srgbClr val="000000"/>
              </a:solidFill>
            </a:endParaRPr>
          </a:p>
        </p:txBody>
      </p:sp>
      <p:sp>
        <p:nvSpPr>
          <p:cNvPr id="1053698" name="Rectangle 2"/>
          <p:cNvSpPr>
            <a:spLocks noGrp="1" noRot="1" noChangeAspect="1" noChangeArrowheads="1" noTextEdit="1"/>
          </p:cNvSpPr>
          <p:nvPr>
            <p:ph type="sldImg"/>
          </p:nvPr>
        </p:nvSpPr>
        <p:spPr>
          <a:ln/>
        </p:spPr>
      </p:sp>
      <p:sp>
        <p:nvSpPr>
          <p:cNvPr id="10536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FB29612-4DE1-B640-8BBD-71C60CAEA796}" type="slidenum">
              <a:rPr lang="en-US" sz="1200" baseline="0">
                <a:solidFill>
                  <a:srgbClr val="000000"/>
                </a:solidFill>
              </a:rPr>
              <a:pPr eaLnBrk="1" hangingPunct="1"/>
              <a:t>393</a:t>
            </a:fld>
            <a:endParaRPr lang="en-US" sz="1200" baseline="0">
              <a:solidFill>
                <a:srgbClr val="000000"/>
              </a:solidFill>
            </a:endParaRPr>
          </a:p>
        </p:txBody>
      </p:sp>
      <p:sp>
        <p:nvSpPr>
          <p:cNvPr id="1053698" name="Rectangle 2"/>
          <p:cNvSpPr>
            <a:spLocks noGrp="1" noRot="1" noChangeAspect="1" noChangeArrowheads="1" noTextEdit="1"/>
          </p:cNvSpPr>
          <p:nvPr>
            <p:ph type="sldImg"/>
          </p:nvPr>
        </p:nvSpPr>
        <p:spPr>
          <a:ln/>
        </p:spPr>
      </p:sp>
      <p:sp>
        <p:nvSpPr>
          <p:cNvPr id="10536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57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2279375-2729-9F49-87DC-E1947B643612}" type="slidenum">
              <a:rPr lang="en-US" sz="1200" baseline="0"/>
              <a:pPr/>
              <a:t>394</a:t>
            </a:fld>
            <a:endParaRPr lang="en-US" sz="1200" baseline="0"/>
          </a:p>
        </p:txBody>
      </p:sp>
      <p:sp>
        <p:nvSpPr>
          <p:cNvPr id="1055746" name="Rectangle 2"/>
          <p:cNvSpPr>
            <a:spLocks noGrp="1" noRot="1" noChangeAspect="1" noChangeArrowheads="1" noTextEdit="1"/>
          </p:cNvSpPr>
          <p:nvPr>
            <p:ph type="sldImg"/>
          </p:nvPr>
        </p:nvSpPr>
        <p:spPr>
          <a:ln/>
        </p:spPr>
      </p:sp>
      <p:sp>
        <p:nvSpPr>
          <p:cNvPr id="10557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7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9802FCD-41AD-084B-8AD6-DB8C5A1CBD5D}" type="slidenum">
              <a:rPr lang="en-US" sz="1200" baseline="0"/>
              <a:pPr/>
              <a:t>395</a:t>
            </a:fld>
            <a:endParaRPr lang="en-US" sz="1200" baseline="0"/>
          </a:p>
        </p:txBody>
      </p:sp>
      <p:sp>
        <p:nvSpPr>
          <p:cNvPr id="1057794" name="Rectangle 1026"/>
          <p:cNvSpPr>
            <a:spLocks noGrp="1" noRot="1" noChangeAspect="1" noChangeArrowheads="1" noTextEdit="1"/>
          </p:cNvSpPr>
          <p:nvPr>
            <p:ph type="sldImg"/>
          </p:nvPr>
        </p:nvSpPr>
        <p:spPr>
          <a:ln/>
        </p:spPr>
      </p:sp>
      <p:sp>
        <p:nvSpPr>
          <p:cNvPr id="105779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396</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Reverencing the L</a:t>
            </a:r>
            <a:r>
              <a:rPr lang="en-US" sz="1100" dirty="0">
                <a:latin typeface="Arial"/>
                <a:cs typeface="Arial"/>
              </a:rPr>
              <a:t>ORD</a:t>
            </a:r>
            <a:r>
              <a:rPr lang="en-US" dirty="0">
                <a:latin typeface="Arial"/>
                <a:cs typeface="Arial"/>
              </a:rPr>
              <a:t> is only natural when we see</a:t>
            </a:r>
            <a:r>
              <a:rPr lang="en-US" baseline="0" dirty="0">
                <a:latin typeface="Arial"/>
                <a:cs typeface="Arial"/>
              </a:rPr>
              <a:t> how he has rebuilt our lives.</a:t>
            </a:r>
            <a:endParaRPr lang="en-US" dirty="0">
              <a:latin typeface="Arial"/>
              <a:cs typeface="Arial"/>
            </a:endParaRPr>
          </a:p>
          <a:p>
            <a:endParaRPr lang="en-US" dirty="0"/>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What would be the</a:t>
            </a:r>
            <a:r>
              <a:rPr lang="en-US" baseline="0">
                <a:latin typeface="Arial"/>
                <a:cs typeface="Arial"/>
              </a:rPr>
              <a:t> right way to say thanks to the L</a:t>
            </a:r>
            <a:r>
              <a:rPr lang="en-US" sz="1100" baseline="0">
                <a:latin typeface="Arial"/>
                <a:cs typeface="Arial"/>
              </a:rPr>
              <a:t>ORD</a:t>
            </a:r>
            <a:r>
              <a:rPr lang="en-US" baseline="0">
                <a:latin typeface="Arial"/>
                <a:cs typeface="Arial"/>
              </a:rPr>
              <a:t> for all he has done for you?</a:t>
            </a:r>
            <a:endParaRPr lang="en-US">
              <a:latin typeface="Arial"/>
              <a:cs typeface="Arial"/>
            </a:endParaRPr>
          </a:p>
          <a:p>
            <a:endParaRPr lang="en-US">
              <a:cs typeface="ＭＳ Ｐゴシック"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The L</a:t>
            </a:r>
            <a:r>
              <a:rPr lang="en-US" sz="1100" dirty="0">
                <a:latin typeface="Arial"/>
                <a:cs typeface="Arial"/>
              </a:rPr>
              <a:t>ORD</a:t>
            </a:r>
            <a:r>
              <a:rPr lang="en-US" dirty="0">
                <a:latin typeface="Arial"/>
                <a:cs typeface="Arial"/>
              </a:rPr>
              <a:t> works</a:t>
            </a:r>
            <a:r>
              <a:rPr lang="en-US" baseline="0" dirty="0">
                <a:latin typeface="Arial"/>
                <a:cs typeface="Arial"/>
              </a:rPr>
              <a:t> so much for us! </a:t>
            </a:r>
            <a:r>
              <a:rPr lang="en-US" baseline="0" dirty="0" err="1">
                <a:latin typeface="Arial"/>
                <a:cs typeface="Arial"/>
              </a:rPr>
              <a:t>Shouldn</a:t>
            </a:r>
            <a:r>
              <a:rPr lang="mr-IN" baseline="0" dirty="0">
                <a:latin typeface="Arial"/>
                <a:cs typeface="Arial"/>
              </a:rPr>
              <a:t>'</a:t>
            </a:r>
            <a:r>
              <a:rPr lang="en-US" baseline="0" dirty="0">
                <a:latin typeface="Arial"/>
                <a:cs typeface="Arial"/>
              </a:rPr>
              <a:t>t we work for him? </a:t>
            </a:r>
            <a:r>
              <a:rPr lang="en-US" baseline="0" dirty="0" err="1">
                <a:latin typeface="Arial"/>
                <a:cs typeface="Arial"/>
              </a:rPr>
              <a:t>Shouldn</a:t>
            </a:r>
            <a:r>
              <a:rPr lang="mr-IN" baseline="0" dirty="0">
                <a:latin typeface="Arial"/>
                <a:cs typeface="Arial"/>
              </a:rPr>
              <a:t>'</a:t>
            </a:r>
            <a:r>
              <a:rPr lang="en-US" baseline="0" dirty="0">
                <a:latin typeface="Arial"/>
                <a:cs typeface="Arial"/>
              </a:rPr>
              <a:t>t we honor him?</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Faithful </a:t>
            </a:r>
            <a:r>
              <a:rPr lang="en-US" i="1" dirty="0">
                <a:latin typeface="Arial"/>
                <a:cs typeface="Arial"/>
              </a:rPr>
              <a:t>divine</a:t>
            </a:r>
            <a:r>
              <a:rPr lang="en-US" dirty="0">
                <a:latin typeface="Arial"/>
                <a:cs typeface="Arial"/>
              </a:rPr>
              <a:t> help should lead to faithful </a:t>
            </a:r>
            <a:r>
              <a:rPr lang="en-US" i="1" dirty="0">
                <a:latin typeface="Arial"/>
                <a:cs typeface="Arial"/>
              </a:rPr>
              <a:t>human</a:t>
            </a:r>
            <a:r>
              <a:rPr lang="en-US" dirty="0">
                <a:latin typeface="Arial"/>
                <a:cs typeface="Arial"/>
              </a:rPr>
              <a:t> help.</a:t>
            </a: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2" charset="-128"/>
                <a:cs typeface="Arial"/>
              </a:rPr>
              <a:t>The natural reaction to seeing God</a:t>
            </a:r>
            <a:r>
              <a:rPr lang="mr-IN" sz="1200" kern="1200" dirty="0">
                <a:solidFill>
                  <a:schemeClr val="tx1"/>
                </a:solidFill>
                <a:effectLst/>
                <a:latin typeface="Arial"/>
                <a:ea typeface="ＭＳ Ｐゴシック" pitchFamily="-112" charset="-128"/>
                <a:cs typeface="Arial"/>
              </a:rPr>
              <a:t>'</a:t>
            </a:r>
            <a:r>
              <a:rPr lang="en-US" sz="1200" kern="1200" dirty="0">
                <a:solidFill>
                  <a:schemeClr val="tx1"/>
                </a:solidFill>
                <a:effectLst/>
                <a:latin typeface="Arial"/>
                <a:ea typeface="ＭＳ Ｐゴシック" pitchFamily="-112" charset="-128"/>
                <a:cs typeface="Arial"/>
              </a:rPr>
              <a:t>s loyal hand is to revere him</a:t>
            </a:r>
            <a:r>
              <a:rPr lang="en-SG" sz="1200" kern="1200" dirty="0">
                <a:solidFill>
                  <a:schemeClr val="tx1"/>
                </a:solidFill>
                <a:effectLst/>
                <a:latin typeface="Arial"/>
                <a:ea typeface="ＭＳ Ｐゴシック" pitchFamily="-112" charset="-128"/>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"hardware" (wall) was not important in and of itself, but only to protect the "software" (people). Nehemiah saw the need for both in this order.</a:t>
            </a:r>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3</a:t>
            </a:fld>
            <a:endParaRPr lang="en-US"/>
          </a:p>
        </p:txBody>
      </p:sp>
    </p:spTree>
    <p:extLst>
      <p:ext uri="{BB962C8B-B14F-4D97-AF65-F5344CB8AC3E}">
        <p14:creationId xmlns:p14="http://schemas.microsoft.com/office/powerpoint/2010/main" val="173527104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A0BF875-826A-164C-94B1-739DC3E7EC4D}" type="slidenum">
              <a:rPr lang="en-US" sz="1200" baseline="0">
                <a:solidFill>
                  <a:srgbClr val="000000"/>
                </a:solidFill>
              </a:rPr>
              <a:pPr/>
              <a:t>31</a:t>
            </a:fld>
            <a:endParaRPr lang="en-US" sz="1200" baseline="0">
              <a:solidFill>
                <a:srgbClr val="000000"/>
              </a:solidFill>
            </a:endParaRPr>
          </a:p>
        </p:txBody>
      </p:sp>
      <p:sp>
        <p:nvSpPr>
          <p:cNvPr id="600066" name="Rectangle 1026"/>
          <p:cNvSpPr>
            <a:spLocks noGrp="1" noRot="1" noChangeAspect="1" noChangeArrowheads="1" noTextEdit="1"/>
          </p:cNvSpPr>
          <p:nvPr>
            <p:ph type="sldImg"/>
          </p:nvPr>
        </p:nvSpPr>
        <p:spPr>
          <a:ln/>
        </p:spPr>
      </p:sp>
      <p:sp>
        <p:nvSpPr>
          <p:cNvPr id="60006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What would change for you if you saw Jesus clearly?</a:t>
            </a: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If you served diligently…</a:t>
            </a:r>
          </a:p>
          <a:p>
            <a:r>
              <a:rPr lang="en-US" dirty="0">
                <a:latin typeface="Arial"/>
                <a:cs typeface="Arial"/>
              </a:rPr>
              <a:t>Maybe you would do the PPT for this church.</a:t>
            </a:r>
          </a:p>
          <a:p>
            <a:r>
              <a:rPr lang="en-US" dirty="0">
                <a:latin typeface="Arial"/>
                <a:cs typeface="Arial"/>
              </a:rPr>
              <a:t>You might even help with our website.</a:t>
            </a:r>
          </a:p>
          <a:p>
            <a:r>
              <a:rPr lang="en-US" dirty="0">
                <a:latin typeface="Arial"/>
                <a:cs typeface="Arial"/>
              </a:rPr>
              <a:t>You would get serious about being a member.</a:t>
            </a: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If you worshipped diligently…</a:t>
            </a:r>
          </a:p>
          <a:p>
            <a:r>
              <a:rPr lang="en-US" dirty="0">
                <a:latin typeface="Arial"/>
                <a:cs typeface="Arial"/>
              </a:rPr>
              <a:t>Perhaps you would play bass in our worship team!</a:t>
            </a:r>
          </a:p>
          <a:p>
            <a:r>
              <a:rPr lang="en-US" dirty="0">
                <a:latin typeface="Arial"/>
                <a:cs typeface="Arial"/>
              </a:rPr>
              <a:t>You would sing the first song with us in our services.</a:t>
            </a: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405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57E4DD-7457-E746-9F41-EB1A1CC990D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6194" name="Rectangle 1026"/>
          <p:cNvSpPr>
            <a:spLocks noGrp="1" noRot="1" noChangeAspect="1" noChangeArrowheads="1"/>
          </p:cNvSpPr>
          <p:nvPr>
            <p:ph type="sldImg"/>
          </p:nvPr>
        </p:nvSpPr>
        <p:spPr>
          <a:ln/>
        </p:spPr>
      </p:sp>
      <p:sp>
        <p:nvSpPr>
          <p:cNvPr id="13619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What we call the Post-Exilic Period actually had three stages: (1) the rebuilding of the Temple under "HZZ," (2) the deliverance of the Jews under Esther, and (3) the restoration of Jerusalem's walls and worship under "MEN." The Hebrew canon combines Ezra-Nehemiah as a single book to depict these stages, while the book of Esther fits between Ezra 6 and Ezra 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________________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Common-411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BE-39-Malachi-14</a:t>
            </a:r>
          </a:p>
          <a:p>
            <a:r>
              <a:rPr lang="en-US" dirty="0">
                <a:latin typeface="Times New Roman" charset="0"/>
                <a:ea typeface="ＭＳ Ｐゴシック" charset="0"/>
                <a:cs typeface="ＭＳ Ｐゴシック" charset="0"/>
              </a:rPr>
              <a:t>OS-15-Ezra-115</a:t>
            </a:r>
          </a:p>
          <a:p>
            <a:r>
              <a:rPr lang="en-US" dirty="0">
                <a:latin typeface="Times New Roman" charset="0"/>
                <a:ea typeface="ＭＳ Ｐゴシック" charset="0"/>
                <a:cs typeface="ＭＳ Ｐゴシック" charset="0"/>
              </a:rPr>
              <a:t>OS-16-Nehemiah-406</a:t>
            </a:r>
          </a:p>
          <a:p>
            <a:r>
              <a:rPr lang="en-US" dirty="0">
                <a:latin typeface="Times New Roman" charset="0"/>
                <a:ea typeface="ＭＳ Ｐゴシック" charset="0"/>
                <a:cs typeface="ＭＳ Ｐゴシック" charset="0"/>
              </a:rPr>
              <a:t>OS-39-Malachi-49</a:t>
            </a: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r>
              <a:rPr lang="en-US" dirty="0">
                <a:latin typeface="Arial" panose="020B0604020202020204" pitchFamily="34" charset="0"/>
                <a:ea typeface="ＭＳ Ｐゴシック" charset="0"/>
                <a:cs typeface="Arial" panose="020B0604020202020204" pitchFamily="34" charset="0"/>
              </a:rPr>
              <a:t>________________</a:t>
            </a:r>
          </a:p>
          <a:p>
            <a:pPr eaLnBrk="1" hangingPunct="1"/>
            <a:r>
              <a:rPr lang="en-US" dirty="0">
                <a:latin typeface="Arial" panose="020B0604020202020204" pitchFamily="34" charset="0"/>
                <a:ea typeface="ＭＳ Ｐゴシック" charset="0"/>
                <a:cs typeface="Arial" panose="020B0604020202020204" pitchFamily="34" charset="0"/>
              </a:rPr>
              <a:t>OS-11-1Kings-50</a:t>
            </a:r>
          </a:p>
          <a:p>
            <a:pPr eaLnBrk="1" hangingPunct="1"/>
            <a:r>
              <a:rPr lang="en-US" dirty="0">
                <a:latin typeface="Arial" panose="020B0604020202020204" pitchFamily="34" charset="0"/>
                <a:ea typeface="ＭＳ Ｐゴシック" charset="0"/>
                <a:cs typeface="Arial" panose="020B0604020202020204" pitchFamily="34" charset="0"/>
              </a:rPr>
              <a:t>OS-12-2Kings-42</a:t>
            </a:r>
          </a:p>
          <a:p>
            <a:pPr eaLnBrk="1" hangingPunct="1"/>
            <a:r>
              <a:rPr lang="en-US" dirty="0">
                <a:latin typeface="Arial" panose="020B0604020202020204" pitchFamily="34" charset="0"/>
                <a:ea typeface="ＭＳ Ｐゴシック" charset="0"/>
                <a:cs typeface="Arial" panose="020B0604020202020204" pitchFamily="34" charset="0"/>
              </a:rPr>
              <a:t>OS-13-1Chron-49</a:t>
            </a:r>
          </a:p>
          <a:p>
            <a:pPr eaLnBrk="1" hangingPunct="1"/>
            <a:r>
              <a:rPr lang="en-US" dirty="0">
                <a:latin typeface="Arial" panose="020B0604020202020204" pitchFamily="34" charset="0"/>
                <a:ea typeface="ＭＳ Ｐゴシック" charset="0"/>
                <a:cs typeface="Arial" panose="020B0604020202020204" pitchFamily="34" charset="0"/>
              </a:rPr>
              <a:t>OS-14-2Chron-30</a:t>
            </a:r>
          </a:p>
        </p:txBody>
      </p:sp>
    </p:spTree>
    <p:extLst>
      <p:ext uri="{BB962C8B-B14F-4D97-AF65-F5344CB8AC3E}">
        <p14:creationId xmlns:p14="http://schemas.microsoft.com/office/powerpoint/2010/main" val="3942828481"/>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B9AAB8-3D4D-D446-A3B5-46FDD81D45B1}"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terminology in the biblical copies of letters to and from the Persian court is directly comparable with what we find in the external, firsthand documents. Inferiors call themselves the “servant(s)” of superiors and kings; the idiom for issuing decrees (</a:t>
            </a:r>
            <a:r>
              <a:rPr lang="en-US" dirty="0" err="1">
                <a:latin typeface="Times New Roman" charset="0"/>
                <a:ea typeface="ＭＳ Ｐゴシック" charset="0"/>
                <a:cs typeface="ＭＳ Ｐゴシック" charset="0"/>
              </a:rPr>
              <a:t>sam</a:t>
            </a:r>
            <a:r>
              <a:rPr lang="en-US" dirty="0">
                <a:latin typeface="Times New Roman" charset="0"/>
                <a:ea typeface="ＭＳ Ｐゴシック" charset="0"/>
                <a:cs typeface="ＭＳ Ｐゴシック" charset="0"/>
              </a:rPr>
              <a:t> </a:t>
            </a:r>
            <a:r>
              <a:rPr lang="en-US" dirty="0" err="1">
                <a:latin typeface="Times New Roman" charset="0"/>
                <a:ea typeface="ＭＳ Ｐゴシック" charset="0"/>
                <a:cs typeface="ＭＳ Ｐゴシック" charset="0"/>
              </a:rPr>
              <a:t>t’e’em</a:t>
            </a:r>
            <a:r>
              <a:rPr lang="en-US" dirty="0">
                <a:latin typeface="Times New Roman" charset="0"/>
                <a:ea typeface="ＭＳ Ｐゴシック" charset="0"/>
                <a:cs typeface="ＭＳ Ｐゴシック" charset="0"/>
              </a:rPr>
              <a:t>) is the same; the body of the typical Official Aramaic letter begins with the phrase “Peace (</a:t>
            </a:r>
            <a:r>
              <a:rPr lang="en-US" dirty="0" err="1">
                <a:latin typeface="Times New Roman" charset="0"/>
                <a:ea typeface="ＭＳ Ｐゴシック" charset="0"/>
                <a:cs typeface="ＭＳ Ｐゴシック" charset="0"/>
              </a:rPr>
              <a:t>sh</a:t>
            </a:r>
            <a:r>
              <a:rPr lang="en-US" dirty="0">
                <a:latin typeface="Times New Roman" charset="0"/>
                <a:ea typeface="ＭＳ Ｐゴシック" charset="0"/>
                <a:cs typeface="ＭＳ Ｐゴシック" charset="0"/>
              </a:rPr>
              <a:t>-l-m) and much well-being I send you,” which is what is presupposed in Ezra 4:17 (lit. “Peace, etc.”), where the formula is abbreviated for brevity’s sake.39 And so on, we may also say, on this topic. The form or stage of language of Aramaic used in Ezra and Daniel is precisely that used in the Neo-Babylonian and Persian period (sixth to fourth centuries), and is currently termed Official Aramaic. In the Old Testament the sole difference is that the spelling has been consistently modernized, to bring it into line with the Aramaic otherwise in popular use among the Jews by the third century.”</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K. A. Kitchen, </a:t>
            </a:r>
            <a:r>
              <a:rPr lang="en-US" i="1" dirty="0">
                <a:latin typeface="Times New Roman" charset="0"/>
                <a:ea typeface="ＭＳ Ｐゴシック" charset="0"/>
                <a:cs typeface="ＭＳ Ｐゴシック" charset="0"/>
              </a:rPr>
              <a:t>On the Reliability of the Old Testament. </a:t>
            </a:r>
            <a:r>
              <a:rPr lang="en-US" dirty="0">
                <a:latin typeface="Times New Roman" charset="0"/>
                <a:ea typeface="ＭＳ Ｐゴシック" charset="0"/>
                <a:cs typeface="ＭＳ Ｐゴシック" charset="0"/>
              </a:rPr>
              <a:t>Grand Rapids, MI: Eerdmans, Kindle Edition. Loc 1892 of 14432.</a:t>
            </a:r>
          </a:p>
          <a:p>
            <a:r>
              <a:rPr lang="en-US" dirty="0">
                <a:latin typeface="Times New Roman" charset="0"/>
                <a:ea typeface="ＭＳ Ｐゴシック" charset="0"/>
                <a:cs typeface="ＭＳ Ｐゴシック" charset="0"/>
              </a:rPr>
              <a:t>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 English-168</a:t>
            </a:r>
          </a:p>
          <a:p>
            <a:r>
              <a:rPr lang="en-US" dirty="0">
                <a:latin typeface="Times New Roman" charset="0"/>
                <a:ea typeface="ＭＳ Ｐゴシック" charset="0"/>
                <a:cs typeface="ＭＳ Ｐゴシック" charset="0"/>
              </a:rPr>
              <a:t>OS-37-Ezra-87</a:t>
            </a:r>
          </a:p>
          <a:p>
            <a:r>
              <a:rPr lang="en-US" dirty="0">
                <a:latin typeface="Times New Roman" charset="0"/>
                <a:ea typeface="ＭＳ Ｐゴシック" charset="0"/>
                <a:cs typeface="ＭＳ Ｐゴシック" charset="0"/>
              </a:rPr>
              <a:t>OS-38-Nehemiah-407</a:t>
            </a:r>
          </a:p>
          <a:p>
            <a:r>
              <a:rPr lang="en-US" dirty="0">
                <a:latin typeface="Times New Roman" charset="0"/>
                <a:ea typeface="ＭＳ Ｐゴシック" charset="0"/>
                <a:cs typeface="ＭＳ Ｐゴシック" charset="0"/>
              </a:rPr>
              <a:t>OS-39-Esther-54</a:t>
            </a:r>
          </a:p>
        </p:txBody>
      </p:sp>
    </p:spTree>
    <p:extLst>
      <p:ext uri="{BB962C8B-B14F-4D97-AF65-F5344CB8AC3E}">
        <p14:creationId xmlns:p14="http://schemas.microsoft.com/office/powerpoint/2010/main" val="4030050788"/>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B9AAB8-3D4D-D446-A3B5-46FDD81D45B1}"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terminology in the biblical copies of letters to and from the Persian court is directly comparable with what we find in the external, firsthand documents. Inferiors call themselves the “servant(s)” of superiors and kings; the idiom for issuing decrees (</a:t>
            </a:r>
            <a:r>
              <a:rPr lang="en-US" dirty="0" err="1">
                <a:latin typeface="Times New Roman" charset="0"/>
                <a:ea typeface="ＭＳ Ｐゴシック" charset="0"/>
                <a:cs typeface="ＭＳ Ｐゴシック" charset="0"/>
              </a:rPr>
              <a:t>sam</a:t>
            </a:r>
            <a:r>
              <a:rPr lang="en-US" dirty="0">
                <a:latin typeface="Times New Roman" charset="0"/>
                <a:ea typeface="ＭＳ Ｐゴシック" charset="0"/>
                <a:cs typeface="ＭＳ Ｐゴシック" charset="0"/>
              </a:rPr>
              <a:t> </a:t>
            </a:r>
            <a:r>
              <a:rPr lang="en-US" dirty="0" err="1">
                <a:latin typeface="Times New Roman" charset="0"/>
                <a:ea typeface="ＭＳ Ｐゴシック" charset="0"/>
                <a:cs typeface="ＭＳ Ｐゴシック" charset="0"/>
              </a:rPr>
              <a:t>t’e’em</a:t>
            </a:r>
            <a:r>
              <a:rPr lang="en-US" dirty="0">
                <a:latin typeface="Times New Roman" charset="0"/>
                <a:ea typeface="ＭＳ Ｐゴシック" charset="0"/>
                <a:cs typeface="ＭＳ Ｐゴシック" charset="0"/>
              </a:rPr>
              <a:t>) is the same; the body of the typical Official Aramaic letter begins with the phrase “Peace (</a:t>
            </a:r>
            <a:r>
              <a:rPr lang="en-US" dirty="0" err="1">
                <a:latin typeface="Times New Roman" charset="0"/>
                <a:ea typeface="ＭＳ Ｐゴシック" charset="0"/>
                <a:cs typeface="ＭＳ Ｐゴシック" charset="0"/>
              </a:rPr>
              <a:t>sh</a:t>
            </a:r>
            <a:r>
              <a:rPr lang="en-US" dirty="0">
                <a:latin typeface="Times New Roman" charset="0"/>
                <a:ea typeface="ＭＳ Ｐゴシック" charset="0"/>
                <a:cs typeface="ＭＳ Ｐゴシック" charset="0"/>
              </a:rPr>
              <a:t>-l-m) and much well-being I send you,” which is what is presupposed in Ezra 4:17 (lit. “Peace, etc.”), where the formula is abbreviated for brevity’s sake.39 And so on, we may also say, on this topic. The form or stage of language of Aramaic used in Ezra and Daniel is precisely that used in the Neo-Babylonian and Persian period (sixth to fourth centuries), and is currently termed Official Aramaic. In the Old Testament the sole difference is that the spelling has been consistently modernized, to bring it into line with the Aramaic otherwise in popular use among the Jews by the third century.”</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K. A. Kitchen, </a:t>
            </a:r>
            <a:r>
              <a:rPr lang="en-US" i="1" dirty="0">
                <a:latin typeface="Times New Roman" charset="0"/>
                <a:ea typeface="ＭＳ Ｐゴシック" charset="0"/>
                <a:cs typeface="ＭＳ Ｐゴシック" charset="0"/>
              </a:rPr>
              <a:t>On the Reliability of the Old Testament. </a:t>
            </a:r>
            <a:r>
              <a:rPr lang="en-US" dirty="0">
                <a:latin typeface="Times New Roman" charset="0"/>
                <a:ea typeface="ＭＳ Ｐゴシック" charset="0"/>
                <a:cs typeface="ＭＳ Ｐゴシック" charset="0"/>
              </a:rPr>
              <a:t>Grand Rapids, MI: Eerdmans, Kindle Edition. Loc 1892 of 14432.</a:t>
            </a:r>
          </a:p>
          <a:p>
            <a:r>
              <a:rPr lang="en-US" dirty="0">
                <a:latin typeface="Times New Roman" charset="0"/>
                <a:ea typeface="ＭＳ Ｐゴシック" charset="0"/>
                <a:cs typeface="ＭＳ Ｐゴシック" charset="0"/>
              </a:rPr>
              <a:t>________</a:t>
            </a:r>
          </a:p>
          <a:p>
            <a:r>
              <a:rPr lang="en-US" dirty="0">
                <a:latin typeface="Times New Roman" charset="0"/>
                <a:ea typeface="ＭＳ Ｐゴシック" charset="0"/>
                <a:cs typeface="ＭＳ Ｐゴシック" charset="0"/>
              </a:rPr>
              <a:t>Common English-169</a:t>
            </a:r>
          </a:p>
          <a:p>
            <a:r>
              <a:rPr lang="en-US" dirty="0">
                <a:latin typeface="Times New Roman" charset="0"/>
                <a:ea typeface="ＭＳ Ｐゴシック" charset="0"/>
                <a:cs typeface="ＭＳ Ｐゴシック" charset="0"/>
              </a:rPr>
              <a:t>OS-37-Ezra-88</a:t>
            </a:r>
          </a:p>
          <a:p>
            <a:r>
              <a:rPr lang="en-US" dirty="0">
                <a:latin typeface="Times New Roman" charset="0"/>
                <a:ea typeface="ＭＳ Ｐゴシック" charset="0"/>
                <a:cs typeface="ＭＳ Ｐゴシック" charset="0"/>
              </a:rPr>
              <a:t>OS-38-Nehemiah-408</a:t>
            </a:r>
          </a:p>
          <a:p>
            <a:r>
              <a:rPr lang="en-US" dirty="0">
                <a:latin typeface="Times New Roman" charset="0"/>
                <a:ea typeface="ＭＳ Ｐゴシック" charset="0"/>
                <a:cs typeface="ＭＳ Ｐゴシック" charset="0"/>
              </a:rPr>
              <a:t>OS-39-Esther-55</a:t>
            </a:r>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98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1A530E8-867E-9248-944F-8B899BD09F6A}" type="slidenum">
              <a:rPr lang="en-US" sz="1200" baseline="0"/>
              <a:pPr/>
              <a:t>410</a:t>
            </a:fld>
            <a:endParaRPr lang="en-US" sz="1200" baseline="0"/>
          </a:p>
        </p:txBody>
      </p:sp>
      <p:sp>
        <p:nvSpPr>
          <p:cNvPr id="1059842" name="Rectangle 2"/>
          <p:cNvSpPr>
            <a:spLocks noGrp="1" noRot="1" noChangeAspect="1" noChangeArrowheads="1" noTextEdit="1"/>
          </p:cNvSpPr>
          <p:nvPr>
            <p:ph type="sldImg"/>
          </p:nvPr>
        </p:nvSpPr>
        <p:spPr>
          <a:ln/>
        </p:spPr>
      </p:sp>
      <p:sp>
        <p:nvSpPr>
          <p:cNvPr id="10598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18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1C643952-28BD-1840-B8F9-8548A70AEB79}" type="slidenum">
              <a:rPr lang="en-US" sz="1200" baseline="0"/>
              <a:pPr/>
              <a:t>411</a:t>
            </a:fld>
            <a:endParaRPr lang="en-US" sz="1200" baseline="0"/>
          </a:p>
        </p:txBody>
      </p:sp>
      <p:sp>
        <p:nvSpPr>
          <p:cNvPr id="1061890" name="Rectangle 2"/>
          <p:cNvSpPr>
            <a:spLocks noGrp="1" noRot="1" noChangeAspect="1" noChangeArrowheads="1" noTextEdit="1"/>
          </p:cNvSpPr>
          <p:nvPr>
            <p:ph type="sldImg"/>
          </p:nvPr>
        </p:nvSpPr>
        <p:spPr>
          <a:ln/>
        </p:spPr>
      </p:sp>
      <p:sp>
        <p:nvSpPr>
          <p:cNvPr id="10618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1A3A5A92-D2C0-C54F-B80E-96FDF8D2427B}" type="slidenum">
              <a:rPr lang="en-US" sz="1200" baseline="0">
                <a:solidFill>
                  <a:srgbClr val="000000"/>
                </a:solidFill>
              </a:rPr>
              <a:pPr/>
              <a:t>32</a:t>
            </a:fld>
            <a:endParaRPr lang="en-US" sz="1200" baseline="0">
              <a:solidFill>
                <a:srgbClr val="000000"/>
              </a:solidFill>
            </a:endParaRPr>
          </a:p>
        </p:txBody>
      </p:sp>
      <p:sp>
        <p:nvSpPr>
          <p:cNvPr id="602114" name="Rectangle 2"/>
          <p:cNvSpPr>
            <a:spLocks noGrp="1" noRot="1" noChangeAspect="1" noChangeArrowheads="1" noTextEdit="1"/>
          </p:cNvSpPr>
          <p:nvPr>
            <p:ph type="sldImg"/>
          </p:nvPr>
        </p:nvSpPr>
        <p:spPr>
          <a:ln/>
        </p:spPr>
      </p:sp>
      <p:sp>
        <p:nvSpPr>
          <p:cNvPr id="6021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39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41641AE-8A94-B240-B112-DE116D550728}" type="slidenum">
              <a:rPr lang="en-US" sz="1200" baseline="0"/>
              <a:pPr/>
              <a:t>412</a:t>
            </a:fld>
            <a:endParaRPr lang="en-US" sz="1200" baseline="0"/>
          </a:p>
        </p:txBody>
      </p:sp>
      <p:sp>
        <p:nvSpPr>
          <p:cNvPr id="1063938" name="Rectangle 1026"/>
          <p:cNvSpPr>
            <a:spLocks noGrp="1" noRot="1" noChangeAspect="1" noChangeArrowheads="1" noTextEdit="1"/>
          </p:cNvSpPr>
          <p:nvPr>
            <p:ph type="sldImg"/>
          </p:nvPr>
        </p:nvSpPr>
        <p:spPr>
          <a:ln/>
        </p:spPr>
      </p:sp>
      <p:sp>
        <p:nvSpPr>
          <p:cNvPr id="106393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414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37BF200-F692-C849-9F62-F4196C7799B8}" type="slidenum">
              <a:rPr lang="en-US" sz="1200" baseline="0">
                <a:solidFill>
                  <a:srgbClr val="000000"/>
                </a:solidFill>
              </a:rPr>
              <a:pPr/>
              <a:t>33</a:t>
            </a:fld>
            <a:endParaRPr lang="en-US" sz="1200" baseline="0">
              <a:solidFill>
                <a:srgbClr val="000000"/>
              </a:solidFill>
            </a:endParaRPr>
          </a:p>
        </p:txBody>
      </p:sp>
      <p:sp>
        <p:nvSpPr>
          <p:cNvPr id="604162" name="Rectangle 2"/>
          <p:cNvSpPr>
            <a:spLocks noGrp="1" noRot="1" noChangeAspect="1" noChangeArrowheads="1" noTextEdit="1"/>
          </p:cNvSpPr>
          <p:nvPr>
            <p:ph type="sldImg"/>
          </p:nvPr>
        </p:nvSpPr>
        <p:spPr>
          <a:ln/>
        </p:spPr>
      </p:sp>
      <p:sp>
        <p:nvSpPr>
          <p:cNvPr id="604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2A0F2ABE-9BEE-8149-882A-3A2F358EEF73}" type="slidenum">
              <a:rPr lang="en-US" sz="1200" baseline="0">
                <a:solidFill>
                  <a:srgbClr val="000000"/>
                </a:solidFill>
              </a:rPr>
              <a:pPr/>
              <a:t>34</a:t>
            </a:fld>
            <a:endParaRPr lang="en-US" sz="1200" baseline="0">
              <a:solidFill>
                <a:srgbClr val="000000"/>
              </a:solidFill>
            </a:endParaRPr>
          </a:p>
        </p:txBody>
      </p:sp>
      <p:sp>
        <p:nvSpPr>
          <p:cNvPr id="606210" name="Rectangle 2"/>
          <p:cNvSpPr>
            <a:spLocks noGrp="1" noRot="1" noChangeAspect="1" noChangeArrowheads="1" noTextEdit="1"/>
          </p:cNvSpPr>
          <p:nvPr>
            <p:ph type="sldImg"/>
          </p:nvPr>
        </p:nvSpPr>
        <p:spPr>
          <a:ln/>
        </p:spPr>
      </p:sp>
      <p:sp>
        <p:nvSpPr>
          <p:cNvPr id="6062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EAE025FF-0ACD-A74D-8657-D96EF84E3BAB}" type="slidenum">
              <a:rPr lang="en-US" sz="1200" baseline="0">
                <a:solidFill>
                  <a:srgbClr val="000000"/>
                </a:solidFill>
              </a:rPr>
              <a:pPr/>
              <a:t>35</a:t>
            </a:fld>
            <a:endParaRPr lang="en-US" sz="1200" baseline="0">
              <a:solidFill>
                <a:srgbClr val="000000"/>
              </a:solidFill>
            </a:endParaRPr>
          </a:p>
        </p:txBody>
      </p:sp>
      <p:sp>
        <p:nvSpPr>
          <p:cNvPr id="608258" name="Rectangle 2"/>
          <p:cNvSpPr>
            <a:spLocks noGrp="1" noRot="1" noChangeAspect="1" noChangeArrowheads="1" noTextEdit="1"/>
          </p:cNvSpPr>
          <p:nvPr>
            <p:ph type="sldImg"/>
          </p:nvPr>
        </p:nvSpPr>
        <p:spPr>
          <a:ln/>
        </p:spPr>
      </p:sp>
      <p:sp>
        <p:nvSpPr>
          <p:cNvPr id="608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989A7FB3-8A64-324D-9CB9-010DEEE69A5D}" type="slidenum">
              <a:rPr lang="en-US" sz="1200" baseline="0">
                <a:solidFill>
                  <a:srgbClr val="000000"/>
                </a:solidFill>
              </a:rPr>
              <a:pPr/>
              <a:t>36</a:t>
            </a:fld>
            <a:endParaRPr lang="en-US" sz="1200" baseline="0">
              <a:solidFill>
                <a:srgbClr val="000000"/>
              </a:solidFill>
            </a:endParaRPr>
          </a:p>
        </p:txBody>
      </p:sp>
      <p:sp>
        <p:nvSpPr>
          <p:cNvPr id="610306" name="Rectangle 2"/>
          <p:cNvSpPr>
            <a:spLocks noGrp="1" noRot="1" noChangeAspect="1" noChangeArrowheads="1" noTextEdit="1"/>
          </p:cNvSpPr>
          <p:nvPr>
            <p:ph type="sldImg"/>
          </p:nvPr>
        </p:nvSpPr>
        <p:spPr>
          <a:ln/>
        </p:spPr>
      </p:sp>
      <p:sp>
        <p:nvSpPr>
          <p:cNvPr id="6103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BAC32BE-3D7F-724A-8BC2-46B067173051}" type="slidenum">
              <a:rPr lang="en-US" sz="1200" baseline="0">
                <a:solidFill>
                  <a:srgbClr val="000000"/>
                </a:solidFill>
              </a:rPr>
              <a:pPr/>
              <a:t>37</a:t>
            </a:fld>
            <a:endParaRPr lang="en-US" sz="1200" baseline="0">
              <a:solidFill>
                <a:srgbClr val="000000"/>
              </a:solidFill>
            </a:endParaRPr>
          </a:p>
        </p:txBody>
      </p:sp>
      <p:sp>
        <p:nvSpPr>
          <p:cNvPr id="612354" name="Rectangle 2"/>
          <p:cNvSpPr>
            <a:spLocks noGrp="1" noRot="1" noChangeAspect="1" noChangeArrowheads="1" noTextEdit="1"/>
          </p:cNvSpPr>
          <p:nvPr>
            <p:ph type="sldImg"/>
          </p:nvPr>
        </p:nvSpPr>
        <p:spPr>
          <a:ln/>
        </p:spPr>
      </p:sp>
      <p:sp>
        <p:nvSpPr>
          <p:cNvPr id="6123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4B05006F-1471-3142-A2C6-FCADAE758CF6}" type="slidenum">
              <a:rPr lang="en-US" sz="1200" baseline="0">
                <a:solidFill>
                  <a:srgbClr val="000000"/>
                </a:solidFill>
              </a:rPr>
              <a:pPr/>
              <a:t>38</a:t>
            </a:fld>
            <a:endParaRPr lang="en-US" sz="1200" baseline="0">
              <a:solidFill>
                <a:srgbClr val="000000"/>
              </a:solidFill>
            </a:endParaRPr>
          </a:p>
        </p:txBody>
      </p:sp>
      <p:sp>
        <p:nvSpPr>
          <p:cNvPr id="614402" name="Rectangle 2"/>
          <p:cNvSpPr>
            <a:spLocks noGrp="1" noRot="1" noChangeAspect="1" noChangeArrowheads="1" noTextEdit="1"/>
          </p:cNvSpPr>
          <p:nvPr>
            <p:ph type="sldImg"/>
          </p:nvPr>
        </p:nvSpPr>
        <p:spPr>
          <a:ln/>
        </p:spPr>
      </p:sp>
      <p:sp>
        <p:nvSpPr>
          <p:cNvPr id="6144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EB422BD-1BCF-1B44-9ABB-8DA99AB44A43}" type="slidenum">
              <a:rPr lang="en-US" sz="1200" baseline="0">
                <a:solidFill>
                  <a:srgbClr val="000000"/>
                </a:solidFill>
              </a:rPr>
              <a:pPr/>
              <a:t>39</a:t>
            </a:fld>
            <a:endParaRPr lang="en-US" sz="1200" baseline="0">
              <a:solidFill>
                <a:srgbClr val="000000"/>
              </a:solidFill>
            </a:endParaRPr>
          </a:p>
        </p:txBody>
      </p:sp>
      <p:sp>
        <p:nvSpPr>
          <p:cNvPr id="616450" name="Rectangle 2"/>
          <p:cNvSpPr>
            <a:spLocks noGrp="1" noRot="1" noChangeAspect="1" noChangeArrowheads="1" noTextEdit="1"/>
          </p:cNvSpPr>
          <p:nvPr>
            <p:ph type="sldImg"/>
          </p:nvPr>
        </p:nvSpPr>
        <p:spPr>
          <a:ln/>
        </p:spPr>
      </p:sp>
      <p:sp>
        <p:nvSpPr>
          <p:cNvPr id="6164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399CBA4-3165-EE41-A2A4-AC6D77807B48}" type="slidenum">
              <a:rPr lang="en-US" sz="1200" baseline="0">
                <a:solidFill>
                  <a:srgbClr val="000000"/>
                </a:solidFill>
              </a:rPr>
              <a:pPr/>
              <a:t>40</a:t>
            </a:fld>
            <a:endParaRPr lang="en-US" sz="1200" baseline="0">
              <a:solidFill>
                <a:srgbClr val="000000"/>
              </a:solidFill>
            </a:endParaRPr>
          </a:p>
        </p:txBody>
      </p:sp>
      <p:sp>
        <p:nvSpPr>
          <p:cNvPr id="618498" name="Rectangle 2"/>
          <p:cNvSpPr>
            <a:spLocks noGrp="1" noRot="1" noChangeAspect="1" noChangeArrowheads="1" noTextEdit="1"/>
          </p:cNvSpPr>
          <p:nvPr>
            <p:ph type="sldImg"/>
          </p:nvPr>
        </p:nvSpPr>
        <p:spPr>
          <a:ln/>
        </p:spPr>
      </p:sp>
      <p:sp>
        <p:nvSpPr>
          <p:cNvPr id="6184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Amidst massive resistance on every side, God used Nehemiah to rebuild the wall within two months! Nehemiah rightly saw this as a "God thing" impossible by human effort. Nehemiah says that even the godless saw this as a work of God.</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F10CC92-1FB5-4C46-AA9D-166F50BC6331}" type="slidenum">
              <a:rPr lang="en-US" sz="1200" baseline="0">
                <a:solidFill>
                  <a:srgbClr val="000000"/>
                </a:solidFill>
              </a:rPr>
              <a:pPr/>
              <a:t>41</a:t>
            </a:fld>
            <a:endParaRPr lang="en-US" sz="1200" baseline="0">
              <a:solidFill>
                <a:srgbClr val="000000"/>
              </a:solidFill>
            </a:endParaRPr>
          </a:p>
        </p:txBody>
      </p:sp>
      <p:sp>
        <p:nvSpPr>
          <p:cNvPr id="620546" name="Rectangle 2"/>
          <p:cNvSpPr>
            <a:spLocks noGrp="1" noRot="1" noChangeAspect="1" noChangeArrowheads="1" noTextEdit="1"/>
          </p:cNvSpPr>
          <p:nvPr>
            <p:ph type="sldImg"/>
          </p:nvPr>
        </p:nvSpPr>
        <p:spPr>
          <a:ln/>
        </p:spPr>
      </p:sp>
      <p:sp>
        <p:nvSpPr>
          <p:cNvPr id="6205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3CB043B-DA37-DB4C-AB4A-D192BDDC59F7}" type="slidenum">
              <a:rPr lang="en-US" sz="1200" baseline="0">
                <a:solidFill>
                  <a:srgbClr val="000000"/>
                </a:solidFill>
              </a:rPr>
              <a:pPr/>
              <a:t>42</a:t>
            </a:fld>
            <a:endParaRPr lang="en-US" sz="1200" baseline="0">
              <a:solidFill>
                <a:srgbClr val="000000"/>
              </a:solidFill>
            </a:endParaRPr>
          </a:p>
        </p:txBody>
      </p:sp>
      <p:sp>
        <p:nvSpPr>
          <p:cNvPr id="622594" name="Rectangle 2"/>
          <p:cNvSpPr>
            <a:spLocks noGrp="1" noRot="1" noChangeAspect="1" noChangeArrowheads="1" noTextEdit="1"/>
          </p:cNvSpPr>
          <p:nvPr>
            <p:ph type="sldImg"/>
          </p:nvPr>
        </p:nvSpPr>
        <p:spPr>
          <a:ln/>
        </p:spPr>
      </p:sp>
      <p:sp>
        <p:nvSpPr>
          <p:cNvPr id="622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8118932E-7F5B-5B40-A572-C7BF5B575B78}" type="slidenum">
              <a:rPr lang="en-US" sz="1200" baseline="0">
                <a:solidFill>
                  <a:srgbClr val="000000"/>
                </a:solidFill>
              </a:rPr>
              <a:pPr/>
              <a:t>43</a:t>
            </a:fld>
            <a:endParaRPr lang="en-US" sz="1200" baseline="0">
              <a:solidFill>
                <a:srgbClr val="000000"/>
              </a:solidFill>
            </a:endParaRPr>
          </a:p>
        </p:txBody>
      </p:sp>
      <p:sp>
        <p:nvSpPr>
          <p:cNvPr id="624642" name="Rectangle 2"/>
          <p:cNvSpPr>
            <a:spLocks noGrp="1" noRot="1" noChangeAspect="1" noChangeArrowheads="1" noTextEdit="1"/>
          </p:cNvSpPr>
          <p:nvPr>
            <p:ph type="sldImg"/>
          </p:nvPr>
        </p:nvSpPr>
        <p:spPr>
          <a:ln/>
        </p:spPr>
      </p:sp>
      <p:sp>
        <p:nvSpPr>
          <p:cNvPr id="6246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28B9A872-395C-B646-BB9B-F775B3720305}" type="slidenum">
              <a:rPr lang="en-US" sz="1200" baseline="0">
                <a:solidFill>
                  <a:srgbClr val="000000"/>
                </a:solidFill>
              </a:rPr>
              <a:pPr/>
              <a:t>44</a:t>
            </a:fld>
            <a:endParaRPr lang="en-US" sz="1200" baseline="0">
              <a:solidFill>
                <a:srgbClr val="000000"/>
              </a:solidFill>
            </a:endParaRPr>
          </a:p>
        </p:txBody>
      </p:sp>
      <p:sp>
        <p:nvSpPr>
          <p:cNvPr id="626690" name="Rectangle 2"/>
          <p:cNvSpPr>
            <a:spLocks noGrp="1" noRot="1" noChangeAspect="1" noChangeArrowheads="1" noTextEdit="1"/>
          </p:cNvSpPr>
          <p:nvPr>
            <p:ph type="sldImg"/>
          </p:nvPr>
        </p:nvSpPr>
        <p:spPr>
          <a:ln/>
        </p:spPr>
      </p:sp>
      <p:sp>
        <p:nvSpPr>
          <p:cNvPr id="6266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45</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It</a:t>
            </a:r>
            <a:r>
              <a:rPr lang="mr-IN" dirty="0">
                <a:latin typeface="Arial"/>
                <a:cs typeface="Arial"/>
              </a:rPr>
              <a:t>'</a:t>
            </a:r>
            <a:r>
              <a:rPr lang="en-US" dirty="0">
                <a:latin typeface="Arial"/>
                <a:cs typeface="Arial"/>
              </a:rPr>
              <a:t>s </a:t>
            </a:r>
            <a:r>
              <a:rPr lang="en-US" sz="1200" kern="1200" dirty="0">
                <a:solidFill>
                  <a:schemeClr val="tx1"/>
                </a:solidFill>
                <a:effectLst/>
                <a:latin typeface="Arial"/>
                <a:ea typeface="ＭＳ Ｐゴシック" pitchFamily="-112" charset="-128"/>
                <a:cs typeface="Arial"/>
              </a:rPr>
              <a:t>easy to take for granted what others do for us</a:t>
            </a:r>
            <a:r>
              <a:rPr lang="en-SG" sz="1200" kern="1200" dirty="0">
                <a:solidFill>
                  <a:schemeClr val="tx1"/>
                </a:solidFill>
                <a:effectLst/>
                <a:latin typeface="Arial"/>
                <a:ea typeface="ＭＳ Ｐゴシック" pitchFamily="-112" charset="-128"/>
                <a:cs typeface="Arial"/>
              </a:rPr>
              <a:t>.</a:t>
            </a:r>
            <a:endParaRPr lang="en-US" dirty="0">
              <a:latin typeface="Arial"/>
              <a:cs typeface="Aria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How do you respond to people who serve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 How often do you say thanks?</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 How often do you use the sandwich principle?</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How do you respond to God who restores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 Has God restored your life?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 How would you respond if someone asked you what the Lord has done for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 Think of the ways God has restored you (examples from my life—broken family, no school for sons, no inheritance, etc.).</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a:cs typeface="Aria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What would be the</a:t>
            </a:r>
            <a:r>
              <a:rPr lang="en-US" baseline="0" dirty="0">
                <a:latin typeface="Arial"/>
                <a:cs typeface="Arial"/>
              </a:rPr>
              <a:t> right way to say thanks to the L</a:t>
            </a:r>
            <a:r>
              <a:rPr lang="en-US" sz="1100" baseline="0" dirty="0">
                <a:latin typeface="Arial"/>
                <a:cs typeface="Arial"/>
              </a:rPr>
              <a:t>ORD</a:t>
            </a:r>
            <a:r>
              <a:rPr lang="en-US" baseline="0" dirty="0">
                <a:latin typeface="Arial"/>
                <a:cs typeface="Arial"/>
              </a:rPr>
              <a:t> for all he has done for you?</a:t>
            </a:r>
            <a:endParaRPr lang="en-US" dirty="0">
              <a:latin typeface="Arial"/>
              <a:cs typeface="Arial"/>
            </a:endParaRPr>
          </a:p>
          <a:p>
            <a:endParaRPr lang="en-US" dirty="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1026"/>
          <p:cNvSpPr>
            <a:spLocks noGrp="1" noRot="1" noChangeAspect="1" noChangeArrowheads="1"/>
          </p:cNvSpPr>
          <p:nvPr>
            <p:ph type="sldImg"/>
          </p:nvPr>
        </p:nvSpPr>
        <p:spPr>
          <a:solidFill>
            <a:srgbClr val="FFFFFF"/>
          </a:solidFill>
          <a:ln/>
        </p:spPr>
      </p:sp>
      <p:sp>
        <p:nvSpPr>
          <p:cNvPr id="58777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26"/>
          <p:cNvSpPr>
            <a:spLocks noGrp="1" noRot="1" noChangeAspect="1" noChangeArrowheads="1"/>
          </p:cNvSpPr>
          <p:nvPr>
            <p:ph type="sldImg"/>
          </p:nvPr>
        </p:nvSpPr>
        <p:spPr>
          <a:xfrm>
            <a:off x="1150938" y="692150"/>
            <a:ext cx="4556125" cy="3416300"/>
          </a:xfrm>
          <a:solidFill>
            <a:srgbClr val="FFFFFF"/>
          </a:solidFill>
          <a:ln/>
        </p:spPr>
      </p:sp>
      <p:sp>
        <p:nvSpPr>
          <p:cNvPr id="123906" name="Rectangle 1027"/>
          <p:cNvSpPr>
            <a:spLocks noGrp="1" noChangeArrowheads="1"/>
          </p:cNvSpPr>
          <p:nvPr>
            <p:ph type="body" idx="1"/>
          </p:nvPr>
        </p:nvSpPr>
        <p:spPr>
          <a:solidFill>
            <a:srgbClr val="FFFFFF"/>
          </a:solidFill>
          <a:ln>
            <a:solidFill>
              <a:srgbClr val="000000"/>
            </a:solidFill>
          </a:ln>
        </p:spPr>
        <p:txBody>
          <a:bodyPr/>
          <a:lstStyle/>
          <a:p>
            <a:r>
              <a:rPr lang="en-US" b="0" dirty="0">
                <a:latin typeface="Arial"/>
                <a:ea typeface="ＭＳ Ｐゴシック" charset="0"/>
                <a:cs typeface="Arial"/>
              </a:rPr>
              <a:t>Summing up this time of ROYALTY…</a:t>
            </a:r>
          </a:p>
          <a:p>
            <a:r>
              <a:rPr lang="en-US" b="0" dirty="0">
                <a:latin typeface="Arial"/>
                <a:ea typeface="ＭＳ Ｐゴシック" charset="0"/>
                <a:cs typeface="Arial"/>
              </a:rPr>
              <a:t>Remember again that crucial difference when the NORTHERN and the SOUTHERN Kingdoms fell. Recall that </a:t>
            </a:r>
          </a:p>
          <a:p>
            <a:r>
              <a:rPr lang="en-US" b="0" dirty="0">
                <a:latin typeface="Arial"/>
                <a:ea typeface="ＭＳ Ｐゴシック" charset="0"/>
                <a:cs typeface="Arial"/>
              </a:rPr>
              <a:t>////	the NORTHERN Kingdom, Israel, is attacked by Assyria, </a:t>
            </a:r>
          </a:p>
          <a:p>
            <a:r>
              <a:rPr lang="en-US" b="0" dirty="0">
                <a:latin typeface="Arial"/>
                <a:ea typeface="ＭＳ Ｐゴシック" charset="0"/>
                <a:cs typeface="Arial"/>
              </a:rPr>
              <a:t>////	taken away into captivity and , through time,</a:t>
            </a:r>
          </a:p>
          <a:p>
            <a:r>
              <a:rPr lang="en-US" b="0" dirty="0">
                <a:latin typeface="Arial"/>
                <a:ea typeface="ＭＳ Ｐゴシック" charset="0"/>
                <a:cs typeface="Arial"/>
              </a:rPr>
              <a:t>////	absorbed into other societies. </a:t>
            </a:r>
          </a:p>
          <a:p>
            <a:r>
              <a:rPr lang="en-US" b="0" dirty="0">
                <a:latin typeface="Arial"/>
                <a:ea typeface="ＭＳ Ｐゴシック" charset="0"/>
                <a:cs typeface="Arial"/>
              </a:rPr>
              <a:t>But JUDAH, the SOUTHERN KINGDOM and its people…</a:t>
            </a:r>
          </a:p>
          <a:p>
            <a:r>
              <a:rPr lang="en-US" b="0" dirty="0">
                <a:latin typeface="Arial"/>
                <a:ea typeface="ＭＳ Ｐゴシック" charset="0"/>
                <a:cs typeface="Arial"/>
              </a:rPr>
              <a:t>////	conquered by Babylon under Nebuchadnezzar…</a:t>
            </a:r>
          </a:p>
          <a:p>
            <a:r>
              <a:rPr lang="en-US" b="0" dirty="0">
                <a:latin typeface="Arial"/>
                <a:ea typeface="ＭＳ Ｐゴシック" charset="0"/>
                <a:cs typeface="Arial"/>
              </a:rPr>
              <a:t>////	is taken over to Babylon for a TEMPORARY captivity.  But Judah is destined to continue to play center stage in the long future history of THE LAND. </a:t>
            </a:r>
          </a:p>
          <a:p>
            <a:r>
              <a:rPr lang="en-US" b="0" dirty="0">
                <a:latin typeface="Arial"/>
                <a:ea typeface="ＭＳ Ｐゴシック" charset="0"/>
                <a:cs typeface="Arial"/>
              </a:rPr>
              <a:t>////	JUDAH IS PRESERVED and eventually returned to The Land.</a:t>
            </a:r>
          </a:p>
          <a:p>
            <a:r>
              <a:rPr lang="en-US" b="0" dirty="0">
                <a:latin typeface="Arial"/>
                <a:ea typeface="ＭＳ Ｐゴシック" charset="0"/>
                <a:cs typeface="Arial"/>
              </a:rPr>
              <a:t>////`	Why? </a:t>
            </a:r>
          </a:p>
          <a:p>
            <a:r>
              <a:rPr lang="en-US" b="0" dirty="0">
                <a:latin typeface="Arial"/>
                <a:ea typeface="ＭＳ Ｐゴシック" charset="0"/>
                <a:cs typeface="Arial"/>
              </a:rPr>
              <a:t>////	Because the expected Messiah...long prophesied...was destined by the Old Testament prophets to appear through the tribal line of JUDAH.</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While the wall was rebuilt, when we get to the end of the book, these walls still did not prevent godless people from selling their wares on the Sabbath. This was due to a partial commitment of men who opened the gates in these walls in violation of God's Sabbath commands. Intermarriage and other issues also made strong walls only a partial solution to Israel's issues. </a:t>
            </a:r>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5</a:t>
            </a:fld>
            <a:endParaRPr lang="en-US"/>
          </a:p>
        </p:txBody>
      </p:sp>
    </p:spTree>
    <p:extLst>
      <p:ext uri="{BB962C8B-B14F-4D97-AF65-F5344CB8AC3E}">
        <p14:creationId xmlns:p14="http://schemas.microsoft.com/office/powerpoint/2010/main" val="193210780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2"/>
          <p:cNvSpPr>
            <a:spLocks noGrp="1" noRot="1" noChangeAspect="1" noChangeArrowheads="1" noTextEdit="1"/>
          </p:cNvSpPr>
          <p:nvPr>
            <p:ph type="sldImg"/>
          </p:nvPr>
        </p:nvSpPr>
        <p:spPr>
          <a:xfrm>
            <a:off x="1150938" y="692150"/>
            <a:ext cx="4556125" cy="3416300"/>
          </a:xfrm>
          <a:ln/>
        </p:spPr>
      </p:sp>
      <p:sp>
        <p:nvSpPr>
          <p:cNvPr id="14233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0" dirty="0">
                <a:latin typeface="Arial"/>
                <a:ea typeface="ＭＳ Ｐゴシック" charset="0"/>
                <a:cs typeface="Arial"/>
              </a:rPr>
              <a:t>ZERUBBABEL is remembered because of his crucial role in beginning the rebuilding of the actual Temple structure, small though it was…</a:t>
            </a:r>
          </a:p>
          <a:p>
            <a:r>
              <a:rPr lang="en-US" b="0" dirty="0">
                <a:latin typeface="Arial"/>
                <a:ea typeface="ＭＳ Ｐゴシック" charset="0"/>
                <a:cs typeface="Arial"/>
              </a:rPr>
              <a:t>////	EZRA...the great priest who went to Jerusalem to teach the law of the Lord to the returned people...</a:t>
            </a:r>
          </a:p>
          <a:p>
            <a:r>
              <a:rPr lang="en-US" b="0" dirty="0">
                <a:latin typeface="Arial"/>
                <a:ea typeface="ＭＳ Ｐゴシック" charset="0"/>
                <a:cs typeface="Arial"/>
              </a:rPr>
              <a:t>////	While NEHEMIAH, that famed Old Testament administrator and leader, returned to rebuild the city</a:t>
            </a:r>
            <a:r>
              <a:rPr lang="mr-IN" altLang="ja-JP" b="0" dirty="0">
                <a:latin typeface="Arial"/>
                <a:ea typeface="ＭＳ Ｐゴシック" charset="0"/>
                <a:cs typeface="Arial"/>
              </a:rPr>
              <a:t>'</a:t>
            </a:r>
            <a:r>
              <a:rPr lang="en-US" altLang="ja-JP" b="0" dirty="0">
                <a:latin typeface="Arial"/>
                <a:ea typeface="ＭＳ Ｐゴシック" charset="0"/>
                <a:cs typeface="Arial"/>
              </a:rPr>
              <a:t>s gates and walls.  In an astonishingly short time, he and his men rebuilt Jerusalem</a:t>
            </a:r>
            <a:r>
              <a:rPr lang="mr-IN" altLang="ja-JP" b="0" dirty="0">
                <a:latin typeface="Arial"/>
                <a:ea typeface="ＭＳ Ｐゴシック" charset="0"/>
                <a:cs typeface="Arial"/>
              </a:rPr>
              <a:t>'</a:t>
            </a:r>
            <a:r>
              <a:rPr lang="en-US" altLang="ja-JP" b="0" dirty="0">
                <a:latin typeface="Arial"/>
                <a:ea typeface="ＭＳ Ｐゴシック" charset="0"/>
                <a:cs typeface="Arial"/>
              </a:rPr>
              <a:t>s crucial defenses. </a:t>
            </a:r>
          </a:p>
          <a:p>
            <a:r>
              <a:rPr lang="en-US" b="0" dirty="0">
                <a:latin typeface="Arial"/>
                <a:ea typeface="ＭＳ Ｐゴシック" charset="0"/>
                <a:cs typeface="Arial"/>
              </a:rPr>
              <a:t>////	These three great men…Z-E-N….Zerubbabel, Ezra and Nehemiah…the diplomat-priests…were at the center of Judah</a:t>
            </a:r>
            <a:r>
              <a:rPr lang="mr-IN" altLang="ja-JP" b="0" dirty="0">
                <a:latin typeface="Arial"/>
                <a:ea typeface="ＭＳ Ｐゴシック" charset="0"/>
                <a:cs typeface="Arial"/>
              </a:rPr>
              <a:t>'</a:t>
            </a:r>
            <a:r>
              <a:rPr lang="en-US" altLang="ja-JP" b="0" dirty="0">
                <a:latin typeface="Arial"/>
                <a:ea typeface="ＭＳ Ｐゴシック" charset="0"/>
                <a:cs typeface="Arial"/>
              </a:rPr>
              <a:t>s return, carefully guiding the development of an exiled nation now back in its homeland.</a:t>
            </a:r>
            <a:endParaRPr lang="en-US" b="0" dirty="0">
              <a:latin typeface="Arial"/>
              <a:ea typeface="ＭＳ Ｐゴシック" charset="0"/>
              <a:cs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F1135AD-8975-184F-8CCF-5F4355FA1659}" type="slidenum">
              <a:rPr lang="en-US" sz="1200">
                <a:solidFill>
                  <a:srgbClr val="000000"/>
                </a:solidFill>
              </a:rPr>
              <a:pPr eaLnBrk="1" hangingPunct="1"/>
              <a:t>52</a:t>
            </a:fld>
            <a:endParaRPr lang="en-US" sz="1200">
              <a:solidFill>
                <a:srgbClr val="000000"/>
              </a:solidFill>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25E6389D-15FE-204E-A03B-1D1C984D3483}" type="slidenum">
              <a:rPr lang="en-US" sz="1200" baseline="0">
                <a:solidFill>
                  <a:srgbClr val="000000"/>
                </a:solidFill>
                <a:latin typeface="Arial" charset="0"/>
              </a:rPr>
              <a:pPr algn="r"/>
              <a:t>53</a:t>
            </a:fld>
            <a:endParaRPr lang="en-US" sz="1200" baseline="0">
              <a:solidFill>
                <a:srgbClr val="000000"/>
              </a:solidFill>
              <a:latin typeface="Arial" charset="0"/>
            </a:endParaRPr>
          </a:p>
        </p:txBody>
      </p:sp>
      <p:sp>
        <p:nvSpPr>
          <p:cNvPr id="741378" name="Rectangle 2"/>
          <p:cNvSpPr>
            <a:spLocks noGrp="1" noRot="1" noChangeAspect="1" noChangeArrowheads="1"/>
          </p:cNvSpPr>
          <p:nvPr>
            <p:ph type="sldImg"/>
          </p:nvPr>
        </p:nvSpPr>
        <p:spPr>
          <a:solidFill>
            <a:srgbClr val="FFFFFF"/>
          </a:solidFill>
          <a:ln/>
        </p:spPr>
      </p:sp>
      <p:sp>
        <p:nvSpPr>
          <p:cNvPr id="741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r>
              <a:rPr lang="en-GB" sz="2400" dirty="0">
                <a:latin typeface="Arial" charset="0"/>
                <a:ea typeface="ＭＳ Ｐゴシック" charset="0"/>
                <a:cs typeface="ＭＳ Ｐゴシック" charset="0"/>
              </a:rPr>
              <a:t>The temple had been rebuilt</a:t>
            </a:r>
            <a:r>
              <a:rPr lang="en-GB" sz="2400" baseline="0" dirty="0">
                <a:latin typeface="Arial" charset="0"/>
                <a:ea typeface="ＭＳ Ｐゴシック" charset="0"/>
                <a:cs typeface="ＭＳ Ｐゴシック" charset="0"/>
              </a:rPr>
              <a:t> a century earlier under Zerubbabel.</a:t>
            </a:r>
            <a:endParaRPr lang="en-GB" sz="2400" dirty="0">
              <a:latin typeface="Arial"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9D775B81-AE8A-E748-98CD-950681BD6C6D}" type="slidenum">
              <a:rPr lang="en-US" sz="1200" baseline="0">
                <a:solidFill>
                  <a:srgbClr val="000000"/>
                </a:solidFill>
                <a:latin typeface="Arial" charset="0"/>
              </a:rPr>
              <a:pPr algn="r"/>
              <a:t>54</a:t>
            </a:fld>
            <a:endParaRPr lang="en-US" sz="1200" baseline="0">
              <a:solidFill>
                <a:srgbClr val="000000"/>
              </a:solidFill>
              <a:latin typeface="Arial" charset="0"/>
            </a:endParaRPr>
          </a:p>
        </p:txBody>
      </p:sp>
      <p:sp>
        <p:nvSpPr>
          <p:cNvPr id="737282" name="Rectangle 2"/>
          <p:cNvSpPr>
            <a:spLocks noGrp="1" noRot="1" noChangeAspect="1" noChangeArrowheads="1"/>
          </p:cNvSpPr>
          <p:nvPr>
            <p:ph type="sldImg"/>
          </p:nvPr>
        </p:nvSpPr>
        <p:spPr>
          <a:solidFill>
            <a:srgbClr val="FFFFFF"/>
          </a:solidFill>
          <a:ln/>
        </p:spPr>
      </p:sp>
      <p:sp>
        <p:nvSpPr>
          <p:cNvPr id="73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r>
              <a:rPr lang="en-GB" sz="2400" dirty="0">
                <a:latin typeface="Arial" charset="0"/>
                <a:ea typeface="ＭＳ Ｐゴシック" charset="0"/>
                <a:cs typeface="ＭＳ Ｐゴシック" charset="0"/>
              </a:rPr>
              <a:t>They then had a huge ceremony</a:t>
            </a:r>
            <a:r>
              <a:rPr lang="en-GB" sz="2400" baseline="0" dirty="0">
                <a:latin typeface="Arial" charset="0"/>
                <a:ea typeface="ＭＳ Ｐゴシック" charset="0"/>
                <a:cs typeface="ＭＳ Ｐゴシック" charset="0"/>
              </a:rPr>
              <a:t> in Ezra 6:16.</a:t>
            </a:r>
            <a:endParaRPr lang="en-GB" sz="2400" dirty="0">
              <a:latin typeface="Arial"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2"/>
          <p:cNvSpPr>
            <a:spLocks noGrp="1" noRot="1" noChangeAspect="1" noChangeArrowheads="1" noTextEdit="1"/>
          </p:cNvSpPr>
          <p:nvPr>
            <p:ph type="sldImg"/>
          </p:nvPr>
        </p:nvSpPr>
        <p:spPr>
          <a:ln/>
        </p:spPr>
      </p:sp>
      <p:sp>
        <p:nvSpPr>
          <p:cNvPr id="7393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latin typeface="Arial"/>
                <a:ea typeface="ＭＳ Ｐゴシック" charset="0"/>
                <a:cs typeface="Arial"/>
              </a:rPr>
              <a:t>Six decades later Ezra himself restored</a:t>
            </a:r>
            <a:r>
              <a:rPr lang="en-US" baseline="0" dirty="0">
                <a:latin typeface="Arial"/>
                <a:ea typeface="ＭＳ Ｐゴシック" charset="0"/>
                <a:cs typeface="Arial"/>
              </a:rPr>
              <a:t> the people in an amazing </a:t>
            </a:r>
            <a:r>
              <a:rPr lang="en-GB" sz="1200" baseline="0" dirty="0">
                <a:latin typeface="Arial"/>
                <a:ea typeface="ＭＳ Ｐゴシック" charset="0"/>
                <a:cs typeface="Arial"/>
              </a:rPr>
              <a:t>revival (Ezra 8).</a:t>
            </a:r>
            <a:endParaRPr lang="en-US" dirty="0">
              <a:latin typeface="Arial"/>
              <a:ea typeface="ＭＳ Ｐゴシック" charset="0"/>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1026"/>
          <p:cNvSpPr>
            <a:spLocks noGrp="1" noRot="1" noChangeAspect="1" noChangeArrowheads="1"/>
          </p:cNvSpPr>
          <p:nvPr>
            <p:ph type="sldImg"/>
          </p:nvPr>
        </p:nvSpPr>
        <p:spPr>
          <a:solidFill>
            <a:srgbClr val="FFFFFF"/>
          </a:solidFill>
          <a:ln/>
        </p:spPr>
      </p:sp>
      <p:sp>
        <p:nvSpPr>
          <p:cNvPr id="640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Yet the people</a:t>
            </a:r>
            <a:r>
              <a:rPr lang="en-US" baseline="0" dirty="0">
                <a:latin typeface="Arial"/>
                <a:ea typeface="ＭＳ Ｐゴシック" charset="0"/>
                <a:cs typeface="Arial"/>
              </a:rPr>
              <a:t> were still a</a:t>
            </a:r>
            <a:r>
              <a:rPr lang="mr-IN" baseline="0" dirty="0">
                <a:latin typeface="Arial"/>
                <a:ea typeface="ＭＳ Ｐゴシック" charset="0"/>
                <a:cs typeface="Arial"/>
              </a:rPr>
              <a:t>…</a:t>
            </a:r>
            <a:endParaRPr lang="en-US" baseline="0" dirty="0">
              <a:latin typeface="Arial"/>
              <a:ea typeface="ＭＳ Ｐゴシック" charset="0"/>
              <a:cs typeface="Arial"/>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Remnant: Few Jews had returned to the land.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Reproached: The same pagans of Ezra’s account threatened them on every side.</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—But yet they also had intermarried with these pagans!</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—They still didn't follow the Sabbath—the sign of their covenant with God.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Ruins: They still had a broken down wall around the city.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So God raised up Nehemiah to restore the walls. We had a whole sermon series no this 2013 if you want to listen to the whole book on the website.</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57</a:t>
            </a:fld>
            <a:endParaRPr lang="en-US">
              <a:solidFill>
                <a:prstClr val="black"/>
              </a:solidFill>
              <a:latin typeface="Calibri"/>
            </a:endParaRPr>
          </a:p>
        </p:txBody>
      </p:sp>
    </p:spTree>
    <p:extLst>
      <p:ext uri="{BB962C8B-B14F-4D97-AF65-F5344CB8AC3E}">
        <p14:creationId xmlns:p14="http://schemas.microsoft.com/office/powerpoint/2010/main" val="288819748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26"/>
          <p:cNvSpPr>
            <a:spLocks noGrp="1" noRot="1" noChangeAspect="1" noChangeArrowheads="1"/>
          </p:cNvSpPr>
          <p:nvPr>
            <p:ph type="sldImg"/>
          </p:nvPr>
        </p:nvSpPr>
        <p:spPr>
          <a:solidFill>
            <a:srgbClr val="FFFFFF"/>
          </a:solidFill>
          <a:ln/>
        </p:spPr>
      </p:sp>
      <p:sp>
        <p:nvSpPr>
          <p:cNvPr id="5713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Too often teaching on this book focuses on Nehemiah</a:t>
            </a:r>
            <a:r>
              <a:rPr lang="en-SG" sz="1200" kern="1200" dirty="0">
                <a:solidFill>
                  <a:schemeClr val="tx1"/>
                </a:solidFill>
                <a:effectLst/>
                <a:latin typeface="+mn-lt"/>
                <a:ea typeface="+mn-ea"/>
                <a:cs typeface="+mn-cs"/>
              </a:rPr>
              <a:t>—even</a:t>
            </a:r>
            <a:r>
              <a:rPr lang="en-SG" sz="1200" kern="1200" baseline="0" dirty="0">
                <a:solidFill>
                  <a:schemeClr val="tx1"/>
                </a:solidFill>
                <a:effectLst/>
                <a:latin typeface="+mn-lt"/>
                <a:ea typeface="+mn-ea"/>
                <a:cs typeface="+mn-cs"/>
              </a:rPr>
              <a:t> team building for coaches!</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1026"/>
          <p:cNvSpPr>
            <a:spLocks noGrp="1" noRot="1" noChangeAspect="1" noChangeArrowheads="1"/>
          </p:cNvSpPr>
          <p:nvPr>
            <p:ph type="sldImg"/>
          </p:nvPr>
        </p:nvSpPr>
        <p:spPr>
          <a:solidFill>
            <a:srgbClr val="FFFFFF"/>
          </a:solidFill>
          <a:ln/>
        </p:spPr>
      </p:sp>
      <p:sp>
        <p:nvSpPr>
          <p:cNvPr id="56934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ea typeface="ＭＳ Ｐゴシック" charset="0"/>
                <a:cs typeface="Arial"/>
              </a:rPr>
              <a:t>Knee-High-My-A</a:t>
            </a:r>
            <a:r>
              <a:rPr lang="en-US" baseline="0" dirty="0">
                <a:latin typeface="Arial"/>
                <a:ea typeface="ＭＳ Ｐゴシック" charset="0"/>
                <a:cs typeface="Arial"/>
              </a:rPr>
              <a:t> was a very tall man!</a:t>
            </a:r>
          </a:p>
          <a:p>
            <a:r>
              <a:rPr lang="en-US" baseline="0" dirty="0">
                <a:latin typeface="Arial"/>
                <a:ea typeface="ＭＳ Ｐゴシック" charset="0"/>
                <a:cs typeface="Arial"/>
              </a:rPr>
              <a:t>Well, maybe not physically, but spiritually he had great stature!</a:t>
            </a:r>
            <a:endParaRPr lang="en-US" dirty="0">
              <a:latin typeface="Arial"/>
              <a:ea typeface="ＭＳ Ｐゴシック" charset="0"/>
              <a:cs typeface="Aria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1026"/>
          <p:cNvSpPr>
            <a:spLocks noGrp="1" noRot="1" noChangeAspect="1" noChangeArrowheads="1"/>
          </p:cNvSpPr>
          <p:nvPr>
            <p:ph type="sldImg"/>
          </p:nvPr>
        </p:nvSpPr>
        <p:spPr>
          <a:solidFill>
            <a:srgbClr val="FFFFFF"/>
          </a:solidFill>
          <a:ln/>
        </p:spPr>
      </p:sp>
      <p:sp>
        <p:nvSpPr>
          <p:cNvPr id="58368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Daniel 9:25-26 records nearly 200 years earlier that the restoration of Jerusalem would include rebuilt walls. Such was God's faithfulness to fulfill his prophecies in this account. God wrote it so the Jews would follow his example of faithfulness rather than expecting them to be faithful first.</a:t>
            </a:r>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6</a:t>
            </a:fld>
            <a:endParaRPr lang="en-US"/>
          </a:p>
        </p:txBody>
      </p:sp>
    </p:spTree>
    <p:extLst>
      <p:ext uri="{BB962C8B-B14F-4D97-AF65-F5344CB8AC3E}">
        <p14:creationId xmlns:p14="http://schemas.microsoft.com/office/powerpoint/2010/main" val="371623232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Too</a:t>
            </a:r>
            <a:r>
              <a:rPr lang="en-US" baseline="0" dirty="0">
                <a:latin typeface="Arial"/>
                <a:ea typeface="ＭＳ Ｐゴシック" charset="0"/>
                <a:cs typeface="Arial"/>
              </a:rPr>
              <a:t> often we focus on Nehemiah in the book instead of the real hero—God!</a:t>
            </a:r>
          </a:p>
          <a:p>
            <a:r>
              <a:rPr lang="en-US" baseline="0" dirty="0">
                <a:latin typeface="Arial"/>
                <a:ea typeface="ＭＳ Ｐゴシック" charset="0"/>
                <a:cs typeface="Arial"/>
              </a:rPr>
              <a:t>Even Nehemiah himself focuses on God.</a:t>
            </a:r>
            <a:endParaRPr lang="en-US" dirty="0">
              <a:latin typeface="Arial"/>
              <a:ea typeface="ＭＳ Ｐゴシック" charset="0"/>
              <a:cs typeface="Arial"/>
            </a:endParaRPr>
          </a:p>
        </p:txBody>
      </p:sp>
    </p:spTree>
    <p:extLst>
      <p:ext uri="{BB962C8B-B14F-4D97-AF65-F5344CB8AC3E}">
        <p14:creationId xmlns:p14="http://schemas.microsoft.com/office/powerpoint/2010/main" val="213861316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27471F0-A8F8-454F-9FAD-00E5FA082BEC}" type="slidenum">
              <a:rPr lang="en-US" sz="1200" baseline="0">
                <a:solidFill>
                  <a:srgbClr val="000000"/>
                </a:solidFill>
              </a:rPr>
              <a:pPr/>
              <a:t>62</a:t>
            </a:fld>
            <a:endParaRPr lang="en-US" sz="1200" baseline="0">
              <a:solidFill>
                <a:srgbClr val="000000"/>
              </a:solidFill>
            </a:endParaRPr>
          </a:p>
        </p:txBody>
      </p:sp>
      <p:sp>
        <p:nvSpPr>
          <p:cNvPr id="595970" name="Rectangle 1026"/>
          <p:cNvSpPr>
            <a:spLocks noGrp="1" noRot="1" noChangeAspect="1" noChangeArrowheads="1" noTextEdit="1"/>
          </p:cNvSpPr>
          <p:nvPr>
            <p:ph type="sldImg"/>
          </p:nvPr>
        </p:nvSpPr>
        <p:spPr>
          <a:ln/>
        </p:spPr>
      </p:sp>
      <p:sp>
        <p:nvSpPr>
          <p:cNvPr id="59597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Arial"/>
                <a:ea typeface="ＭＳ Ｐゴシック" charset="0"/>
                <a:cs typeface="Arial"/>
              </a:rPr>
              <a:t>Through Nehemiah God was the one to restore Jerusalem's</a:t>
            </a:r>
            <a:r>
              <a:rPr lang="en-US" baseline="0" dirty="0">
                <a:latin typeface="Arial"/>
                <a:ea typeface="ＭＳ Ｐゴシック" charset="0"/>
                <a:cs typeface="Arial"/>
              </a:rPr>
              <a:t> walls and people.</a:t>
            </a:r>
            <a:endParaRPr lang="en-US" dirty="0">
              <a:latin typeface="Arial"/>
              <a:ea typeface="ＭＳ Ｐゴシック" charset="0"/>
              <a:cs typeface="Aria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What would be the</a:t>
            </a:r>
            <a:r>
              <a:rPr lang="en-US" baseline="0" dirty="0">
                <a:latin typeface="Arial"/>
                <a:cs typeface="Arial"/>
              </a:rPr>
              <a:t> right way to say thanks to the L</a:t>
            </a:r>
            <a:r>
              <a:rPr lang="en-US" sz="1100" baseline="0" dirty="0">
                <a:latin typeface="Arial"/>
                <a:cs typeface="Arial"/>
              </a:rPr>
              <a:t>ORD</a:t>
            </a:r>
            <a:r>
              <a:rPr lang="en-US" baseline="0" dirty="0">
                <a:latin typeface="Arial"/>
                <a:cs typeface="Arial"/>
              </a:rPr>
              <a:t> for all he has done for you?</a:t>
            </a:r>
            <a:endParaRPr lang="en-US" dirty="0">
              <a:latin typeface="Arial"/>
              <a:cs typeface="Arial"/>
            </a:endParaRPr>
          </a:p>
          <a:p>
            <a:endParaRPr lang="en-US" dirty="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315924004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Faithful </a:t>
            </a:r>
            <a:r>
              <a:rPr lang="en-US" i="1" dirty="0">
                <a:latin typeface="Arial"/>
                <a:cs typeface="Arial"/>
              </a:rPr>
              <a:t>divine</a:t>
            </a:r>
            <a:r>
              <a:rPr lang="en-US" dirty="0">
                <a:latin typeface="Arial"/>
                <a:cs typeface="Arial"/>
              </a:rPr>
              <a:t> help should lead to faithful </a:t>
            </a:r>
            <a:r>
              <a:rPr lang="en-US" i="1" dirty="0">
                <a:latin typeface="Arial"/>
                <a:cs typeface="Arial"/>
              </a:rPr>
              <a:t>human</a:t>
            </a:r>
            <a:r>
              <a:rPr lang="en-US" dirty="0">
                <a:latin typeface="Arial"/>
                <a:cs typeface="Arial"/>
              </a:rPr>
              <a:t> help.</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2" charset="-128"/>
                <a:cs typeface="Arial"/>
              </a:rPr>
              <a:t>The natural reaction to seeing God</a:t>
            </a:r>
            <a:r>
              <a:rPr lang="mr-IN" sz="1200" kern="1200" dirty="0">
                <a:solidFill>
                  <a:schemeClr val="tx1"/>
                </a:solidFill>
                <a:effectLst/>
                <a:latin typeface="Arial"/>
                <a:ea typeface="ＭＳ Ｐゴシック" pitchFamily="-112" charset="-128"/>
                <a:cs typeface="Arial"/>
              </a:rPr>
              <a:t>'</a:t>
            </a:r>
            <a:r>
              <a:rPr lang="en-US" sz="1200" kern="1200" dirty="0">
                <a:solidFill>
                  <a:schemeClr val="tx1"/>
                </a:solidFill>
                <a:effectLst/>
                <a:latin typeface="Arial"/>
                <a:ea typeface="ＭＳ Ｐゴシック" pitchFamily="-112" charset="-128"/>
                <a:cs typeface="Arial"/>
              </a:rPr>
              <a:t>s loyal hand is to work for him</a:t>
            </a:r>
            <a:r>
              <a:rPr lang="en-SG" sz="1200" kern="1200" dirty="0">
                <a:solidFill>
                  <a:schemeClr val="tx1"/>
                </a:solidFill>
                <a:effectLst/>
                <a:latin typeface="Arial"/>
                <a:ea typeface="ＭＳ Ｐゴシック" pitchFamily="-112" charset="-128"/>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God enabled Nehemiah to prepare to rebuild the wall to reestablish temple worship in Jerusalem (Neh 1–2).</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t>88</a:t>
            </a:fld>
            <a:endParaRPr lang="en-US"/>
          </a:p>
        </p:txBody>
      </p:sp>
    </p:spTree>
    <p:extLst>
      <p:ext uri="{BB962C8B-B14F-4D97-AF65-F5344CB8AC3E}">
        <p14:creationId xmlns:p14="http://schemas.microsoft.com/office/powerpoint/2010/main" val="412619917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1026"/>
          <p:cNvSpPr>
            <a:spLocks noGrp="1" noRot="1" noChangeAspect="1" noChangeArrowheads="1"/>
          </p:cNvSpPr>
          <p:nvPr>
            <p:ph type="sldImg"/>
          </p:nvPr>
        </p:nvSpPr>
        <p:spPr>
          <a:solidFill>
            <a:srgbClr val="FFFFFF"/>
          </a:solidFill>
          <a:ln/>
        </p:spPr>
      </p:sp>
      <p:sp>
        <p:nvSpPr>
          <p:cNvPr id="56320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God met me in Jerusalem in December 1995.</a:t>
            </a:r>
          </a:p>
          <a:p>
            <a:r>
              <a:rPr lang="en-US" dirty="0">
                <a:latin typeface="Arial"/>
                <a:ea typeface="ＭＳ Ｐゴシック" charset="0"/>
                <a:cs typeface="Arial"/>
              </a:rPr>
              <a:t>You see, at that time I had served on the faculty of Singapore Bible College for four years and I started teaching some courses for the fourth time––that can lose its challenge.</a:t>
            </a:r>
          </a:p>
          <a:p>
            <a:r>
              <a:rPr lang="en-US" dirty="0">
                <a:latin typeface="Arial"/>
                <a:ea typeface="ＭＳ Ｐゴシック" charset="0"/>
                <a:cs typeface="Arial"/>
              </a:rPr>
              <a:t>But the chance came to lead trips to Israel.  I</a:t>
            </a:r>
            <a:r>
              <a:rPr lang="mr-IN" dirty="0">
                <a:latin typeface="Arial"/>
                <a:ea typeface="ＭＳ Ｐゴシック" charset="0"/>
                <a:cs typeface="Arial"/>
              </a:rPr>
              <a:t>'</a:t>
            </a:r>
            <a:r>
              <a:rPr lang="en-US" dirty="0">
                <a:latin typeface="Arial"/>
                <a:ea typeface="ＭＳ Ｐゴシック" charset="0"/>
                <a:cs typeface="Arial"/>
              </a:rPr>
              <a:t>d never been there before, but 25 brave souls braved to pay the $3000 to come with me which paid for my own ticket.</a:t>
            </a:r>
          </a:p>
          <a:p>
            <a:r>
              <a:rPr lang="en-US" dirty="0">
                <a:latin typeface="Arial"/>
                <a:ea typeface="ＭＳ Ｐゴシック" charset="0"/>
                <a:cs typeface="Arial"/>
              </a:rPr>
              <a:t>But at the antiquities shop in Jerusalem I was stunned to see one of my tour members argue with the shop owner about the price of an artifact.  “What? You want $20?  I saw this for $18 down the street!”</a:t>
            </a:r>
          </a:p>
          <a:p>
            <a:r>
              <a:rPr lang="en-US" dirty="0">
                <a:latin typeface="Arial"/>
                <a:ea typeface="ＭＳ Ｐゴシック" charset="0"/>
                <a:cs typeface="Arial"/>
              </a:rPr>
              <a:t>I was so embarrassed that I left the shop, sat down on the curb, and pouted like Elijah.  “What are you doing here, Rick?” I sensed God say to me (not audibly, yet still real).</a:t>
            </a:r>
          </a:p>
          <a:p>
            <a:r>
              <a:rPr lang="en-US" dirty="0">
                <a:latin typeface="Arial"/>
                <a:ea typeface="ＭＳ Ｐゴシック" charset="0"/>
                <a:cs typeface="Arial"/>
              </a:rPr>
              <a:t>“Lord, I</a:t>
            </a:r>
            <a:r>
              <a:rPr lang="mr-IN" dirty="0">
                <a:latin typeface="Arial"/>
                <a:ea typeface="ＭＳ Ｐゴシック" charset="0"/>
                <a:cs typeface="Arial"/>
              </a:rPr>
              <a:t>'</a:t>
            </a:r>
            <a:r>
              <a:rPr lang="en-US" dirty="0">
                <a:latin typeface="Arial"/>
                <a:ea typeface="ＭＳ Ｐゴシック" charset="0"/>
                <a:cs typeface="Arial"/>
              </a:rPr>
              <a:t>m bringing Your people to Your land to get to know Your Word.”</a:t>
            </a:r>
          </a:p>
          <a:p>
            <a:r>
              <a:rPr lang="en-US" dirty="0">
                <a:latin typeface="Arial"/>
                <a:ea typeface="ＭＳ Ｐゴシック" charset="0"/>
                <a:cs typeface="Arial"/>
              </a:rPr>
              <a:t>“No, you</a:t>
            </a:r>
            <a:r>
              <a:rPr lang="mr-IN" dirty="0">
                <a:latin typeface="Arial"/>
                <a:ea typeface="ＭＳ Ｐゴシック" charset="0"/>
                <a:cs typeface="Arial"/>
              </a:rPr>
              <a:t>'</a:t>
            </a:r>
            <a:r>
              <a:rPr lang="en-US" dirty="0">
                <a:latin typeface="Arial"/>
                <a:ea typeface="ＭＳ Ｐゴシック" charset="0"/>
                <a:cs typeface="Arial"/>
              </a:rPr>
              <a:t>re not,” I sensed God saying to me.  “You can</a:t>
            </a:r>
            <a:r>
              <a:rPr lang="mr-IN" dirty="0">
                <a:latin typeface="Arial"/>
                <a:ea typeface="ＭＳ Ｐゴシック" charset="0"/>
                <a:cs typeface="Arial"/>
              </a:rPr>
              <a:t>'</a:t>
            </a:r>
            <a:r>
              <a:rPr lang="en-US" dirty="0">
                <a:latin typeface="Arial"/>
                <a:ea typeface="ＭＳ Ｐゴシック" charset="0"/>
                <a:cs typeface="Arial"/>
              </a:rPr>
              <a:t>t afford to come Israel so you rounded up 25 wealthy people to pay your way.”</a:t>
            </a:r>
          </a:p>
          <a:p>
            <a:r>
              <a:rPr lang="en-US" dirty="0">
                <a:latin typeface="Arial"/>
                <a:ea typeface="ＭＳ Ｐゴシック" charset="0"/>
                <a:cs typeface="Arial"/>
              </a:rPr>
              <a:t>Then it struck me how little time Jesus spent in Jerusalem.  Sure, he was a faithful Jew who made the required pilgrimages three times a year––and he spent the last week of his life in Jerusalem since he came there to die.  But Jesus </a:t>
            </a:r>
            <a:r>
              <a:rPr lang="en-US" dirty="0" err="1">
                <a:latin typeface="Arial"/>
                <a:ea typeface="ＭＳ Ｐゴシック" charset="0"/>
                <a:cs typeface="Arial"/>
              </a:rPr>
              <a:t>wasn</a:t>
            </a:r>
            <a:r>
              <a:rPr lang="mr-IN" dirty="0">
                <a:latin typeface="Arial"/>
                <a:ea typeface="ＭＳ Ｐゴシック" charset="0"/>
                <a:cs typeface="Arial"/>
              </a:rPr>
              <a:t>'</a:t>
            </a:r>
            <a:r>
              <a:rPr lang="en-US" dirty="0">
                <a:latin typeface="Arial"/>
                <a:ea typeface="ＭＳ Ｐゴシック" charset="0"/>
                <a:cs typeface="Arial"/>
              </a:rPr>
              <a:t>t impressed with the wealth and power of Jerusalem.</a:t>
            </a:r>
          </a:p>
          <a:p>
            <a:r>
              <a:rPr lang="en-US" dirty="0">
                <a:latin typeface="Arial"/>
                <a:ea typeface="ＭＳ Ｐゴシック" charset="0"/>
                <a:cs typeface="Arial"/>
              </a:rPr>
              <a:t>Instead, he wanted to change the world through the poor. Jesus said that he had come to preach the gospel to the poor. And, as I thought about it, I realized that Jesus spent most of his ministry up in the poor north, in Galilee. He spent his time and energy in what people considered to be the place for roughnecks and insurrectionists.</a:t>
            </a:r>
          </a:p>
          <a:p>
            <a:r>
              <a:rPr lang="en-US" dirty="0">
                <a:latin typeface="Arial"/>
                <a:ea typeface="ＭＳ Ｐゴシック" charset="0"/>
                <a:cs typeface="Arial"/>
              </a:rPr>
              <a:t>Then I thought about the students that I had at SBC up to that point.  I realized that the ones who came from the wealthy churches had to return back to their wealthy churches to pay back these churches for their support during seminary.</a:t>
            </a:r>
          </a:p>
          <a:p>
            <a:r>
              <a:rPr lang="en-US" dirty="0">
                <a:latin typeface="Arial"/>
                <a:ea typeface="ＭＳ Ｐゴシック" charset="0"/>
                <a:cs typeface="Arial"/>
              </a:rPr>
              <a:t>However, the ones from the poor countries returned to their countries had a tremendous impact for the cause of Christ.</a:t>
            </a:r>
          </a:p>
          <a:p>
            <a:r>
              <a:rPr lang="en-US" dirty="0">
                <a:latin typeface="Arial"/>
                <a:ea typeface="ＭＳ Ｐゴシック" charset="0"/>
                <a:cs typeface="Arial"/>
              </a:rPr>
              <a:t>So I said to the Lord, “OK, Lord, what do you want me to do? Where do you want me to go?”</a:t>
            </a:r>
          </a:p>
          <a:p>
            <a:endParaRPr lang="en-US" dirty="0">
              <a:latin typeface="Arial"/>
              <a:ea typeface="ＭＳ Ｐゴシック" charset="0"/>
              <a:cs typeface="Aria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1026"/>
          <p:cNvSpPr>
            <a:spLocks noGrp="1" noRot="1" noChangeAspect="1" noChangeArrowheads="1"/>
          </p:cNvSpPr>
          <p:nvPr>
            <p:ph type="sldImg"/>
          </p:nvPr>
        </p:nvSpPr>
        <p:spPr>
          <a:solidFill>
            <a:srgbClr val="FFFFFF"/>
          </a:solidFill>
          <a:ln/>
        </p:spPr>
      </p:sp>
      <p:sp>
        <p:nvSpPr>
          <p:cNvPr id="565250"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Then God put on my mind Mongolia.  “Mongolia?  Are you telling me to go to Mongolia? I don</a:t>
            </a:r>
            <a:r>
              <a:rPr lang="mr-IN" dirty="0">
                <a:latin typeface="Arial"/>
                <a:ea typeface="ＭＳ Ｐゴシック" charset="0"/>
                <a:cs typeface="Arial"/>
              </a:rPr>
              <a:t>'</a:t>
            </a:r>
            <a:r>
              <a:rPr lang="en-US" dirty="0">
                <a:latin typeface="Arial"/>
                <a:ea typeface="ＭＳ Ｐゴシック" charset="0"/>
                <a:cs typeface="Arial"/>
              </a:rPr>
              <a:t>t know a soul in Mongolia!</a:t>
            </a:r>
          </a:p>
          <a:p>
            <a:r>
              <a:rPr lang="en-US" dirty="0">
                <a:latin typeface="Arial"/>
                <a:ea typeface="ＭＳ Ｐゴシック" charset="0"/>
                <a:cs typeface="Arial"/>
              </a:rPr>
              <a:t>Besides, I am a tropical missionary.  My blood has thinned in the five years I have lived in Singapore.”</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1" name="Rectangle 1026"/>
          <p:cNvSpPr>
            <a:spLocks noGrp="1" noRot="1" noChangeAspect="1" noChangeArrowheads="1"/>
          </p:cNvSpPr>
          <p:nvPr>
            <p:ph type="sldImg"/>
          </p:nvPr>
        </p:nvSpPr>
        <p:spPr>
          <a:solidFill>
            <a:srgbClr val="FFFFFF"/>
          </a:solidFill>
          <a:ln/>
        </p:spPr>
      </p:sp>
      <p:sp>
        <p:nvSpPr>
          <p:cNvPr id="6297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promises to Abraham (land, seed, and blessing in Gen 12:1-3) could not be fulfilled apart from a rebuilt Jerusalem. After years of shaming the Lord, God showed his commitment to honor his name as he worked toward the fulfillment of his promises.</a:t>
            </a:r>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7</a:t>
            </a:fld>
            <a:endParaRPr lang="en-US"/>
          </a:p>
        </p:txBody>
      </p:sp>
    </p:spTree>
    <p:extLst>
      <p:ext uri="{BB962C8B-B14F-4D97-AF65-F5344CB8AC3E}">
        <p14:creationId xmlns:p14="http://schemas.microsoft.com/office/powerpoint/2010/main" val="247813076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always gives us the needed facts.]</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855240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26"/>
          <p:cNvSpPr>
            <a:spLocks noGrp="1" noRot="1" noChangeAspect="1" noChangeArrowheads="1"/>
          </p:cNvSpPr>
          <p:nvPr>
            <p:ph type="sldImg"/>
          </p:nvPr>
        </p:nvSpPr>
        <p:spPr>
          <a:solidFill>
            <a:srgbClr val="FFFFFF"/>
          </a:solidFill>
          <a:ln/>
        </p:spPr>
      </p:sp>
      <p:sp>
        <p:nvSpPr>
          <p:cNvPr id="2437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8F1465-08B0-3D46-9A7F-04034052C095}"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6562" name="Rectangle 2"/>
          <p:cNvSpPr>
            <a:spLocks noGrp="1" noRot="1" noChangeAspect="1" noChangeArrowheads="1"/>
          </p:cNvSpPr>
          <p:nvPr>
            <p:ph type="sldImg"/>
          </p:nvPr>
        </p:nvSpPr>
        <p:spPr>
          <a:solidFill>
            <a:srgbClr val="FFFFFF"/>
          </a:solidFill>
          <a:ln/>
        </p:spPr>
      </p:sp>
      <p:sp>
        <p:nvSpPr>
          <p:cNvPr id="6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a:ea typeface="ＭＳ Ｐゴシック" charset="0"/>
                <a:cs typeface="Arial"/>
              </a:rPr>
              <a:t>The Post-Exilic Era was actually three separate periods: </a:t>
            </a:r>
            <a:br>
              <a:rPr lang="en-US" dirty="0">
                <a:latin typeface="Arial"/>
                <a:ea typeface="ＭＳ Ｐゴシック" charset="0"/>
                <a:cs typeface="Arial"/>
              </a:rPr>
            </a:br>
            <a:r>
              <a:rPr lang="en-US" dirty="0">
                <a:latin typeface="Arial"/>
                <a:ea typeface="ＭＳ Ｐゴシック" charset="0"/>
                <a:cs typeface="Arial"/>
              </a:rPr>
              <a:t>(1) Temple rebuilding led by Zerubbabel, Haggai, and Zechariah in two parts under Cyrus and Darius, </a:t>
            </a:r>
          </a:p>
          <a:p>
            <a:pPr eaLnBrk="1" hangingPunct="1"/>
            <a:r>
              <a:rPr lang="en-US" dirty="0">
                <a:latin typeface="Arial"/>
                <a:ea typeface="ＭＳ Ｐゴシック" charset="0"/>
                <a:cs typeface="Arial"/>
              </a:rPr>
              <a:t>(2) The saving of the nation from destruction by Esther about 30 years</a:t>
            </a:r>
            <a:r>
              <a:rPr lang="en-US" baseline="0" dirty="0">
                <a:latin typeface="Arial"/>
                <a:ea typeface="ＭＳ Ｐゴシック" charset="0"/>
                <a:cs typeface="Arial"/>
              </a:rPr>
              <a:t> later under Xerxes, and </a:t>
            </a:r>
          </a:p>
          <a:p>
            <a:pPr eaLnBrk="1" hangingPunct="1"/>
            <a:r>
              <a:rPr lang="en-US" baseline="0" dirty="0">
                <a:latin typeface="Arial"/>
                <a:ea typeface="ＭＳ Ｐゴシック" charset="0"/>
                <a:cs typeface="Arial"/>
              </a:rPr>
              <a:t>(3) The restoration of Jerusalem’s walls and gates by Nehemiah another 70 years after that under Artaxerxes.</a:t>
            </a:r>
          </a:p>
          <a:p>
            <a:pPr eaLnBrk="1" hangingPunct="1"/>
            <a:r>
              <a:rPr lang="en-US" baseline="0" dirty="0">
                <a:latin typeface="Arial"/>
                <a:ea typeface="ＭＳ Ｐゴシック" charset="0"/>
                <a:cs typeface="Arial"/>
              </a:rPr>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Common-321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BE-37-Haggai-15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BE-39-Malachi-21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OS-12-Kings &amp; Prophets Charts-24</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OS-15-Ezra-36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OS-16-Nehemiah-94, 156</a:t>
            </a:r>
          </a:p>
          <a:p>
            <a:r>
              <a:rPr lang="en-US" dirty="0">
                <a:latin typeface="Times New Roman" charset="0"/>
                <a:ea typeface="ＭＳ Ｐゴシック" charset="0"/>
                <a:cs typeface="ＭＳ Ｐゴシック" charset="0"/>
              </a:rPr>
              <a:t>OS-17-Esther-16, 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OS-27-Daniel-340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OS-37-Haggai-43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OS-38-Zechariah-46, 121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OS-39-Malachi-13, 56</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9990740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1026"/>
          <p:cNvSpPr>
            <a:spLocks noGrp="1" noRot="1" noChangeAspect="1" noChangeArrowheads="1"/>
          </p:cNvSpPr>
          <p:nvPr>
            <p:ph type="sldImg"/>
          </p:nvPr>
        </p:nvSpPr>
        <p:spPr>
          <a:solidFill>
            <a:srgbClr val="FFFFFF"/>
          </a:solidFill>
          <a:ln/>
        </p:spPr>
      </p:sp>
      <p:sp>
        <p:nvSpPr>
          <p:cNvPr id="63795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ea typeface="ＭＳ Ｐゴシック" charset="0"/>
              <a:cs typeface="Arial"/>
            </a:endParaRPr>
          </a:p>
          <a:p>
            <a:r>
              <a:rPr lang="en-US">
                <a:latin typeface="Arial"/>
                <a:ea typeface="ＭＳ Ｐゴシック" charset="0"/>
                <a:cs typeface="Arial"/>
              </a:rPr>
              <a:t>Cyrus</a:t>
            </a:r>
            <a:r>
              <a:rPr lang="en-US" baseline="0">
                <a:latin typeface="Arial"/>
                <a:ea typeface="ＭＳ Ｐゴシック" charset="0"/>
                <a:cs typeface="Arial"/>
              </a:rPr>
              <a:t> ruled over an absolutely ENORMOUS kingdom that eventually stretched from Greece in the west and India in the east. From his capital at Susa he had control over 127 provinces! God moved his heart to initiate a return to the land not only for the Jews but for other conquered peoples—as long as they would pray for the welfare of the king and his sons.</a:t>
            </a:r>
            <a:endParaRPr lang="en-US">
              <a:latin typeface="Arial"/>
              <a:ea typeface="ＭＳ Ｐゴシック" charset="0"/>
              <a:cs typeface="Arial"/>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1026"/>
          <p:cNvSpPr>
            <a:spLocks noGrp="1" noRot="1" noChangeAspect="1" noChangeArrowheads="1"/>
          </p:cNvSpPr>
          <p:nvPr>
            <p:ph type="sldImg"/>
          </p:nvPr>
        </p:nvSpPr>
        <p:spPr>
          <a:solidFill>
            <a:srgbClr val="FFFFFF"/>
          </a:solidFill>
          <a:ln/>
        </p:spPr>
      </p:sp>
      <p:sp>
        <p:nvSpPr>
          <p:cNvPr id="640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E97F9425-A49A-664B-A2A1-1C37E71CEBA1}" type="slidenum">
              <a:rPr lang="en-US" sz="1200" baseline="0">
                <a:solidFill>
                  <a:srgbClr val="000000"/>
                </a:solidFill>
                <a:latin typeface="Tahoma" charset="0"/>
              </a:rPr>
              <a:pPr algn="r"/>
              <a:t>97</a:t>
            </a:fld>
            <a:endParaRPr lang="en-US" sz="1200" baseline="0">
              <a:solidFill>
                <a:srgbClr val="000000"/>
              </a:solidFill>
              <a:latin typeface="Tahoma" charset="0"/>
            </a:endParaRPr>
          </a:p>
        </p:txBody>
      </p:sp>
      <p:sp>
        <p:nvSpPr>
          <p:cNvPr id="642050" name="Rectangle 2"/>
          <p:cNvSpPr>
            <a:spLocks noGrp="1" noRot="1" noChangeAspect="1" noChangeArrowheads="1" noTextEdit="1"/>
          </p:cNvSpPr>
          <p:nvPr>
            <p:ph type="sldImg"/>
          </p:nvPr>
        </p:nvSpPr>
        <p:spPr>
          <a:solidFill>
            <a:srgbClr val="FFFFFF"/>
          </a:solidFill>
          <a:ln/>
        </p:spPr>
      </p:sp>
      <p:sp>
        <p:nvSpPr>
          <p:cNvPr id="642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eaLnBrk="1" hangingPunct="1"/>
            <a:fld id="{C79E7ECD-18EB-6843-847D-F1E99DC1389D}" type="slidenum">
              <a:rPr lang="en-US" sz="1200" baseline="0">
                <a:solidFill>
                  <a:srgbClr val="000000"/>
                </a:solidFill>
                <a:latin typeface="Calibri" charset="0"/>
              </a:rPr>
              <a:pPr algn="r" eaLnBrk="1" hangingPunct="1"/>
              <a:t>98</a:t>
            </a:fld>
            <a:endParaRPr lang="en-US" sz="1200" baseline="0">
              <a:solidFill>
                <a:srgbClr val="000000"/>
              </a:solidFill>
              <a:latin typeface="Calibri" charset="0"/>
            </a:endParaRPr>
          </a:p>
        </p:txBody>
      </p:sp>
      <p:sp>
        <p:nvSpPr>
          <p:cNvPr id="644098" name="Rectangle 2"/>
          <p:cNvSpPr>
            <a:spLocks noGrp="1" noRot="1" noChangeAspect="1" noChangeArrowheads="1" noTextEdit="1"/>
          </p:cNvSpPr>
          <p:nvPr>
            <p:ph type="sldImg"/>
          </p:nvPr>
        </p:nvSpPr>
        <p:spPr>
          <a:solidFill>
            <a:srgbClr val="FFFFFF"/>
          </a:solidFill>
          <a:ln/>
        </p:spPr>
      </p:sp>
      <p:sp>
        <p:nvSpPr>
          <p:cNvPr id="644099" name="Rectangle 3"/>
          <p:cNvSpPr>
            <a:spLocks noGrp="1" noChangeArrowheads="1"/>
          </p:cNvSpPr>
          <p:nvPr>
            <p:ph type="body" idx="1"/>
          </p:nvPr>
        </p:nvSpPr>
        <p:spPr>
          <a:solidFill>
            <a:srgbClr val="FFFFFF"/>
          </a:solidFill>
          <a:ln>
            <a:solidFill>
              <a:srgbClr val="000000"/>
            </a:solidFill>
          </a:ln>
        </p:spPr>
        <p:txBody>
          <a:bodyPr/>
          <a:lstStyle/>
          <a:p>
            <a:pPr marL="228600" indent="-228600" defTabSz="457200">
              <a:lnSpc>
                <a:spcPct val="80000"/>
              </a:lnSpc>
              <a:spcBef>
                <a:spcPct val="0"/>
              </a:spcBef>
            </a:pPr>
            <a:r>
              <a:rPr lang="en-US" b="1">
                <a:latin typeface="Times New Roman" charset="0"/>
                <a:ea typeface="ＭＳ Ｐゴシック" charset="0"/>
                <a:cs typeface="ＭＳ Ｐゴシック" charset="0"/>
              </a:rPr>
              <a:t>Bethlehem in the Old Testament</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the home of Micah</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Levite priest (Jud 17:1-13).</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Ruth harvested in the fields of Boaz in Bethlehem. </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Three generations after Ruth, David was born in Bethlehem (Ruth was David</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great-grandmother).</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David was anointed king in Bethlehem (1 Sam 16:1-13), but he chose not to make this city his capital.</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the home of Joab, Abishai, and Asahel.  Asahel was buried here (2 Sam 2:32).</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also the home of Elhanan, one of David</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mighty men (2 Sam 23:24; 1 Chr 11:26).</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Rehoboam fortified Bethlehem (2 Chr 11:6).</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Many Jews fled to Bethlehem after Gedaliah was killed (Jer 41:17).</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The city was rebuilt after the return from Babylonian exile (Ezra 2:21; Neh 7:25).</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named as the place of the Messiah</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birth (Micah 5:2; John 7:42).</a:t>
            </a:r>
            <a:endParaRPr lang="en-US" altLang="ja-JP" b="1">
              <a:latin typeface="Times New Roman" charset="0"/>
              <a:ea typeface="ＭＳ Ｐゴシック" charset="0"/>
              <a:cs typeface="ＭＳ Ｐゴシック" charset="0"/>
            </a:endParaRPr>
          </a:p>
          <a:p>
            <a:pPr marL="228600" indent="-228600" defTabSz="457200">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2"/>
          <p:cNvSpPr>
            <a:spLocks noGrp="1" noRot="1" noChangeAspect="1" noChangeArrowheads="1"/>
          </p:cNvSpPr>
          <p:nvPr>
            <p:ph type="sldImg"/>
          </p:nvPr>
        </p:nvSpPr>
        <p:spPr>
          <a:solidFill>
            <a:srgbClr val="FFFFFF"/>
          </a:solidFill>
          <a:ln/>
        </p:spPr>
      </p:sp>
      <p:sp>
        <p:nvSpPr>
          <p:cNvPr id="64614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3" name="Rectangle 1026"/>
          <p:cNvSpPr>
            <a:spLocks noGrp="1" noRot="1" noChangeAspect="1" noChangeArrowheads="1"/>
          </p:cNvSpPr>
          <p:nvPr>
            <p:ph type="sldImg"/>
          </p:nvPr>
        </p:nvSpPr>
        <p:spPr>
          <a:solidFill>
            <a:srgbClr val="FFFFFF"/>
          </a:solidFill>
          <a:ln/>
        </p:spPr>
      </p:sp>
      <p:sp>
        <p:nvSpPr>
          <p:cNvPr id="6481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Rectangle 1026"/>
          <p:cNvSpPr>
            <a:spLocks noGrp="1" noRot="1" noChangeAspect="1" noChangeArrowheads="1"/>
          </p:cNvSpPr>
          <p:nvPr>
            <p:ph type="sldImg"/>
          </p:nvPr>
        </p:nvSpPr>
        <p:spPr>
          <a:solidFill>
            <a:srgbClr val="FFFFFF"/>
          </a:solidFill>
          <a:ln/>
        </p:spPr>
      </p:sp>
      <p:sp>
        <p:nvSpPr>
          <p:cNvPr id="65024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book does not emphasize individual salvation from sin. But it does provide the physical protection of a wall to make it more possible for a Savior to come to the nation.  </a:t>
            </a:r>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8</a:t>
            </a:fld>
            <a:endParaRPr lang="en-US"/>
          </a:p>
        </p:txBody>
      </p:sp>
    </p:spTree>
    <p:extLst>
      <p:ext uri="{BB962C8B-B14F-4D97-AF65-F5344CB8AC3E}">
        <p14:creationId xmlns:p14="http://schemas.microsoft.com/office/powerpoint/2010/main" val="376398531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89" name="Rectangle 1026"/>
          <p:cNvSpPr>
            <a:spLocks noGrp="1" noRot="1" noChangeAspect="1" noChangeArrowheads="1"/>
          </p:cNvSpPr>
          <p:nvPr>
            <p:ph type="sldImg"/>
          </p:nvPr>
        </p:nvSpPr>
        <p:spPr>
          <a:solidFill>
            <a:srgbClr val="FFFFFF"/>
          </a:solidFill>
          <a:ln/>
        </p:spPr>
      </p:sp>
      <p:sp>
        <p:nvSpPr>
          <p:cNvPr id="65229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1026"/>
          <p:cNvSpPr>
            <a:spLocks noGrp="1" noRot="1" noChangeAspect="1" noChangeArrowheads="1"/>
          </p:cNvSpPr>
          <p:nvPr>
            <p:ph type="sldImg"/>
          </p:nvPr>
        </p:nvSpPr>
        <p:spPr>
          <a:solidFill>
            <a:srgbClr val="FFFFFF"/>
          </a:solidFill>
          <a:ln/>
        </p:spPr>
      </p:sp>
      <p:sp>
        <p:nvSpPr>
          <p:cNvPr id="654338"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Well, you may wonder what happened to my December 1995 prayer about Mongolia.  I returned to Singapore and three weeks later in the new semester, in walked a young lady and sat right in the front row—right in front of me.  Her name was </a:t>
            </a:r>
            <a:r>
              <a:rPr lang="en-US" dirty="0" err="1">
                <a:latin typeface="Arial"/>
                <a:ea typeface="ＭＳ Ｐゴシック" charset="0"/>
                <a:cs typeface="Arial"/>
              </a:rPr>
              <a:t>Sarnai</a:t>
            </a:r>
            <a:r>
              <a:rPr lang="en-US" dirty="0">
                <a:latin typeface="Arial"/>
                <a:ea typeface="ＭＳ Ｐゴシック" charset="0"/>
                <a:cs typeface="Arial"/>
              </a:rPr>
              <a:t>, and—you guessed it—she was from Mongolia!  She also ended up babysitting our boys!</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always gives us the needed facts.]</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1026"/>
          <p:cNvSpPr>
            <a:spLocks noGrp="1" noRot="1" noChangeAspect="1" noChangeArrowheads="1"/>
          </p:cNvSpPr>
          <p:nvPr>
            <p:ph type="sldImg"/>
          </p:nvPr>
        </p:nvSpPr>
        <p:spPr>
          <a:solidFill>
            <a:srgbClr val="FFFFFF"/>
          </a:solidFill>
          <a:ln/>
        </p:spPr>
      </p:sp>
      <p:sp>
        <p:nvSpPr>
          <p:cNvPr id="6584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puts in us a </a:t>
            </a:r>
            <a:r>
              <a:rPr lang="en-US" sz="1200" i="1" kern="1200" dirty="0">
                <a:solidFill>
                  <a:schemeClr val="tx1"/>
                </a:solidFill>
                <a:effectLst/>
                <a:latin typeface="Times New Roman" pitchFamily="24" charset="0"/>
                <a:ea typeface="ＭＳ Ｐゴシック" pitchFamily="-112" charset="-128"/>
                <a:cs typeface="ＭＳ Ｐゴシック" pitchFamily="-112" charset="-128"/>
              </a:rPr>
              <a:t>burden</a:t>
            </a:r>
            <a:r>
              <a:rPr lang="en-US" sz="1200" kern="1200" dirty="0">
                <a:solidFill>
                  <a:schemeClr val="tx1"/>
                </a:solidFill>
                <a:effectLst/>
                <a:latin typeface="Times New Roman" pitchFamily="24" charset="0"/>
                <a:ea typeface="ＭＳ Ｐゴシック" pitchFamily="-112" charset="-128"/>
                <a:cs typeface="ＭＳ Ｐゴシック" pitchFamily="-112" charset="-128"/>
              </a:rPr>
              <a:t> for His plan.]</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5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65997CB1-5011-8042-8C7F-70352D5DBACB}" type="slidenum">
              <a:rPr lang="en-GB" sz="1200" baseline="0">
                <a:solidFill>
                  <a:srgbClr val="FFFFFF"/>
                </a:solidFill>
                <a:latin typeface="Comic Sans MS" charset="0"/>
              </a:rPr>
              <a:pPr/>
              <a:t>106</a:t>
            </a:fld>
            <a:endParaRPr lang="en-GB" sz="1200" baseline="0">
              <a:solidFill>
                <a:srgbClr val="FFFFFF"/>
              </a:solidFill>
              <a:latin typeface="Comic Sans MS" charset="0"/>
            </a:endParaRPr>
          </a:p>
        </p:txBody>
      </p:sp>
      <p:sp>
        <p:nvSpPr>
          <p:cNvPr id="1545218" name="Rectangle 1026"/>
          <p:cNvSpPr>
            <a:spLocks noGrp="1" noRot="1" noChangeAspect="1" noChangeArrowheads="1"/>
          </p:cNvSpPr>
          <p:nvPr>
            <p:ph type="sldImg"/>
          </p:nvPr>
        </p:nvSpPr>
        <p:spPr>
          <a:solidFill>
            <a:srgbClr val="FFFFFF"/>
          </a:solidFill>
          <a:ln/>
        </p:spPr>
      </p:sp>
      <p:sp>
        <p:nvSpPr>
          <p:cNvPr id="15452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01AA70A-1A7C-D349-AF98-73990AC4B240}" type="slidenum">
              <a:rPr lang="en-GB" sz="1200" baseline="0">
                <a:solidFill>
                  <a:srgbClr val="FFFFFF"/>
                </a:solidFill>
                <a:latin typeface="Comic Sans MS" charset="0"/>
              </a:rPr>
              <a:pPr/>
              <a:t>107</a:t>
            </a:fld>
            <a:endParaRPr lang="en-GB" sz="1200" baseline="0">
              <a:solidFill>
                <a:srgbClr val="FFFFFF"/>
              </a:solidFill>
              <a:latin typeface="Comic Sans MS" charset="0"/>
            </a:endParaRPr>
          </a:p>
        </p:txBody>
      </p:sp>
      <p:sp>
        <p:nvSpPr>
          <p:cNvPr id="1546242" name="Rectangle 1026"/>
          <p:cNvSpPr>
            <a:spLocks noGrp="1" noRot="1" noChangeAspect="1" noChangeArrowheads="1"/>
          </p:cNvSpPr>
          <p:nvPr>
            <p:ph type="sldImg"/>
          </p:nvPr>
        </p:nvSpPr>
        <p:spPr>
          <a:solidFill>
            <a:srgbClr val="FFFFFF"/>
          </a:solidFill>
          <a:ln/>
        </p:spPr>
      </p:sp>
      <p:sp>
        <p:nvSpPr>
          <p:cNvPr id="15462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1" name="Rectangle 2"/>
          <p:cNvSpPr>
            <a:spLocks noGrp="1" noRot="1" noChangeAspect="1" noChangeArrowheads="1"/>
          </p:cNvSpPr>
          <p:nvPr>
            <p:ph type="sldImg"/>
          </p:nvPr>
        </p:nvSpPr>
        <p:spPr>
          <a:solidFill>
            <a:srgbClr val="FFFFFF"/>
          </a:solidFill>
          <a:ln/>
        </p:spPr>
      </p:sp>
      <p:sp>
        <p:nvSpPr>
          <p:cNvPr id="66048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ea typeface="ＭＳ Ｐゴシック" charset="0"/>
              <a:cs typeface="Arial"/>
            </a:endParaRPr>
          </a:p>
          <a:p>
            <a:r>
              <a:rPr lang="en-US">
                <a:latin typeface="Arial"/>
                <a:ea typeface="ＭＳ Ｐゴシック" charset="0"/>
                <a:cs typeface="Arial"/>
              </a:rPr>
              <a:t>Too</a:t>
            </a:r>
            <a:r>
              <a:rPr lang="en-US" baseline="0">
                <a:latin typeface="Arial"/>
                <a:ea typeface="ＭＳ Ｐゴシック" charset="0"/>
                <a:cs typeface="Arial"/>
              </a:rPr>
              <a:t> often we focus on Nehemiah in the book instead of the real hero—God!</a:t>
            </a:r>
          </a:p>
          <a:p>
            <a:r>
              <a:rPr lang="en-US" baseline="0">
                <a:latin typeface="Arial"/>
                <a:ea typeface="ＭＳ Ｐゴシック" charset="0"/>
                <a:cs typeface="Arial"/>
              </a:rPr>
              <a:t>Even Nehemiah himself focuses on God.</a:t>
            </a:r>
            <a:endParaRPr lang="en-US">
              <a:latin typeface="Arial"/>
              <a:ea typeface="ＭＳ Ｐゴシック" charset="0"/>
              <a:cs typeface="Arial"/>
            </a:endParaRPr>
          </a:p>
        </p:txBody>
      </p:sp>
    </p:spTree>
    <p:extLst>
      <p:ext uri="{BB962C8B-B14F-4D97-AF65-F5344CB8AC3E}">
        <p14:creationId xmlns:p14="http://schemas.microsoft.com/office/powerpoint/2010/main" val="389677085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7" name="Rectangle 1026"/>
          <p:cNvSpPr>
            <a:spLocks noGrp="1" noRot="1" noChangeAspect="1" noChangeArrowheads="1"/>
          </p:cNvSpPr>
          <p:nvPr>
            <p:ph type="sldImg"/>
          </p:nvPr>
        </p:nvSpPr>
        <p:spPr>
          <a:solidFill>
            <a:srgbClr val="FFFFFF"/>
          </a:solidFill>
          <a:ln/>
        </p:spPr>
      </p:sp>
      <p:sp>
        <p:nvSpPr>
          <p:cNvPr id="66457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1026"/>
          <p:cNvSpPr>
            <a:spLocks noGrp="1" noRot="1" noChangeAspect="1" noChangeArrowheads="1"/>
          </p:cNvSpPr>
          <p:nvPr>
            <p:ph type="sldImg"/>
          </p:nvPr>
        </p:nvSpPr>
        <p:spPr>
          <a:solidFill>
            <a:srgbClr val="FFFFFF"/>
          </a:solidFill>
          <a:ln/>
        </p:spPr>
      </p:sp>
      <p:sp>
        <p:nvSpPr>
          <p:cNvPr id="66867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latin typeface="Arial"/>
                <a:ea typeface="ＭＳ Ｐゴシック" charset="0"/>
                <a:cs typeface="Arial"/>
              </a:rPr>
              <a:t>It</a:t>
            </a:r>
            <a:r>
              <a:rPr lang="mr-IN" b="0" dirty="0">
                <a:latin typeface="Arial"/>
                <a:ea typeface="ＭＳ Ｐゴシック" charset="0"/>
                <a:cs typeface="Arial"/>
              </a:rPr>
              <a:t>'</a:t>
            </a:r>
            <a:r>
              <a:rPr lang="en-US" b="0" dirty="0">
                <a:latin typeface="Arial"/>
                <a:ea typeface="ＭＳ Ｐゴシック" charset="0"/>
                <a:cs typeface="Arial"/>
              </a:rPr>
              <a:t>s interesting how this day in Nehemiah</a:t>
            </a:r>
            <a:r>
              <a:rPr lang="mr-IN" b="0" dirty="0">
                <a:latin typeface="Arial"/>
                <a:ea typeface="ＭＳ Ｐゴシック" charset="0"/>
                <a:cs typeface="Arial"/>
              </a:rPr>
              <a:t>'</a:t>
            </a:r>
            <a:r>
              <a:rPr lang="en-US" b="0" dirty="0">
                <a:latin typeface="Arial"/>
                <a:ea typeface="ＭＳ Ｐゴシック" charset="0"/>
                <a:cs typeface="Arial"/>
              </a:rPr>
              <a:t>s life likely began as did any other—he got up, did his job, etc.—but he was open to God giving him a vision that day that would change his life and the life of Israel through him forever</a:t>
            </a:r>
            <a:endParaRPr lang="en-US" dirty="0">
              <a:latin typeface="Arial"/>
              <a:ea typeface="ＭＳ Ｐゴシック" charset="0"/>
              <a:cs typeface="Aria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Nehemiah showed a selfless concern for the people by not even taking his salary and paying for his workers from his own resources. In this manner, he pointed to Jesus as the Ultimate Servant-Leader.</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9</a:t>
            </a:fld>
            <a:endParaRPr lang="en-US"/>
          </a:p>
        </p:txBody>
      </p:sp>
    </p:spTree>
    <p:extLst>
      <p:ext uri="{BB962C8B-B14F-4D97-AF65-F5344CB8AC3E}">
        <p14:creationId xmlns:p14="http://schemas.microsoft.com/office/powerpoint/2010/main" val="127264513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1026"/>
          <p:cNvSpPr>
            <a:spLocks noGrp="1" noRot="1" noChangeAspect="1" noChangeArrowheads="1"/>
          </p:cNvSpPr>
          <p:nvPr>
            <p:ph type="sldImg"/>
          </p:nvPr>
        </p:nvSpPr>
        <p:spPr>
          <a:solidFill>
            <a:srgbClr val="FFFFFF"/>
          </a:solidFill>
          <a:ln/>
        </p:spPr>
      </p:sp>
      <p:sp>
        <p:nvSpPr>
          <p:cNvPr id="66867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ea typeface="ＭＳ Ｐゴシック" charset="0"/>
              <a:cs typeface="Arial"/>
            </a:endParaRPr>
          </a:p>
          <a:p>
            <a:r>
              <a:rPr lang="en-US">
                <a:latin typeface="Arial"/>
                <a:ea typeface="ＭＳ Ｐゴシック" charset="0"/>
                <a:cs typeface="Arial"/>
              </a:rPr>
              <a:t>Diligence is true dilgence</a:t>
            </a:r>
            <a:r>
              <a:rPr lang="en-US" baseline="0">
                <a:latin typeface="Arial"/>
                <a:ea typeface="ＭＳ Ｐゴシック" charset="0"/>
                <a:cs typeface="Arial"/>
              </a:rPr>
              <a:t> if you don't get paid for it. Here is where church is quite different from work as volunteer ministry really tests our motivation.</a:t>
            </a:r>
            <a:endParaRPr lang="en-US">
              <a:latin typeface="Arial"/>
              <a:ea typeface="ＭＳ Ｐゴシック" charset="0"/>
              <a:cs typeface="Arial"/>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1" name="Rectangle 1026"/>
          <p:cNvSpPr>
            <a:spLocks noGrp="1" noRot="1" noChangeAspect="1" noChangeArrowheads="1"/>
          </p:cNvSpPr>
          <p:nvPr>
            <p:ph type="sldImg"/>
          </p:nvPr>
        </p:nvSpPr>
        <p:spPr>
          <a:solidFill>
            <a:srgbClr val="FFFFFF"/>
          </a:solidFill>
          <a:ln/>
        </p:spPr>
      </p:sp>
      <p:sp>
        <p:nvSpPr>
          <p:cNvPr id="670722"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noProof="1">
                <a:latin typeface="Times" charset="0"/>
                <a:ea typeface="ＭＳ Ｐゴシック" charset="0"/>
              </a:rPr>
              <a:t>A.	</a:t>
            </a:r>
            <a:r>
              <a:rPr lang="en-US">
                <a:latin typeface="Times" charset="0"/>
                <a:ea typeface="ＭＳ Ｐゴシック" charset="0"/>
              </a:rPr>
              <a:t>God also grants us the </a:t>
            </a:r>
            <a:r>
              <a:rPr lang="en-US" i="1">
                <a:latin typeface="Times" charset="0"/>
                <a:ea typeface="ＭＳ Ｐゴシック" charset="0"/>
              </a:rPr>
              <a:t>vision</a:t>
            </a:r>
            <a:r>
              <a:rPr lang="en-US">
                <a:latin typeface="Times" charset="0"/>
                <a:ea typeface="ＭＳ Ｐゴシック" charset="0"/>
              </a:rPr>
              <a:t> to serve Him. What</a:t>
            </a:r>
            <a:r>
              <a:rPr lang="mr-IN" altLang="ja-JP">
                <a:latin typeface="Times" charset="0"/>
                <a:ea typeface="ＭＳ Ｐゴシック" charset="0"/>
              </a:rPr>
              <a:t>'</a:t>
            </a:r>
            <a:r>
              <a:rPr lang="en-US" altLang="ja-JP">
                <a:latin typeface="Times" charset="0"/>
                <a:ea typeface="ＭＳ Ｐゴシック" charset="0"/>
              </a:rPr>
              <a:t>s on your heart today?</a:t>
            </a:r>
          </a:p>
          <a:p>
            <a:pPr lvl="2" algn="just">
              <a:spcBef>
                <a:spcPts val="1200"/>
              </a:spcBef>
              <a:spcAft>
                <a:spcPts val="300"/>
              </a:spcAft>
            </a:pPr>
            <a:r>
              <a:rPr noProof="1">
                <a:latin typeface="Times" charset="0"/>
                <a:ea typeface="ＭＳ Ｐゴシック" charset="0"/>
              </a:rPr>
              <a:t>1.	</a:t>
            </a:r>
            <a:r>
              <a:rPr lang="en-US">
                <a:latin typeface="Times New Roman" charset="0"/>
                <a:ea typeface="ＭＳ Ｐゴシック" charset="0"/>
              </a:rPr>
              <a:t>This often happens in an otherwise mundane day.  Warren Wiersbe notes, </a:t>
            </a:r>
            <a:r>
              <a:rPr lang="ja-JP" altLang="en-US">
                <a:latin typeface="Times New Roman" charset="0"/>
                <a:ea typeface="ＭＳ Ｐゴシック" charset="0"/>
              </a:rPr>
              <a:t>“</a:t>
            </a:r>
            <a:r>
              <a:rPr lang="en-US" altLang="ja-JP">
                <a:latin typeface="Times New Roman" charset="0"/>
                <a:ea typeface="ＭＳ Ｐゴシック" charset="0"/>
              </a:rPr>
              <a:t>Like large doors, great life-changing events can swing on very small hinges. It was just another day when Moses went out to care for his sheep, but on that day he heard the Lord</a:t>
            </a:r>
            <a:r>
              <a:rPr lang="mr-IN" altLang="ja-JP">
                <a:latin typeface="Times New Roman" charset="0"/>
                <a:ea typeface="ＭＳ Ｐゴシック" charset="0"/>
              </a:rPr>
              <a:t>'</a:t>
            </a:r>
            <a:r>
              <a:rPr lang="en-US" altLang="ja-JP">
                <a:latin typeface="Times New Roman" charset="0"/>
                <a:ea typeface="ＭＳ Ｐゴシック" charset="0"/>
              </a:rPr>
              <a:t>s call and became a prophet (Ex. </a:t>
            </a:r>
            <a:r>
              <a:rPr lang="en-US" altLang="ja-JP">
                <a:solidFill>
                  <a:srgbClr val="000080"/>
                </a:solidFill>
                <a:latin typeface="Times New Roman" charset="0"/>
                <a:ea typeface="ＭＳ Ｐゴシック" charset="0"/>
              </a:rPr>
              <a:t>3</a:t>
            </a:r>
            <a:r>
              <a:rPr lang="en-US" altLang="ja-JP">
                <a:latin typeface="Times New Roman" charset="0"/>
                <a:ea typeface="ＭＳ Ｐゴシック" charset="0"/>
              </a:rPr>
              <a:t>). It was an ordinary day when David was called home from shepherding his flock; but on that day, he was anointed king (</a:t>
            </a:r>
            <a:r>
              <a:rPr lang="en-US" altLang="ja-JP">
                <a:solidFill>
                  <a:srgbClr val="000080"/>
                </a:solidFill>
                <a:latin typeface="Times New Roman" charset="0"/>
                <a:ea typeface="ＭＳ Ｐゴシック" charset="0"/>
              </a:rPr>
              <a:t>1 Sam. 16</a:t>
            </a:r>
            <a:r>
              <a:rPr lang="en-US" altLang="ja-JP">
                <a:latin typeface="Times New Roman" charset="0"/>
                <a:ea typeface="ＭＳ Ｐゴシック" charset="0"/>
              </a:rPr>
              <a:t>). It was an ordinary day when Peter, Andrew, James, and John were mending their nets after a night of failure; but that was the day Jesus called them to become fishers of men (</a:t>
            </a:r>
            <a:r>
              <a:rPr lang="en-US" altLang="ja-JP">
                <a:solidFill>
                  <a:srgbClr val="000080"/>
                </a:solidFill>
                <a:latin typeface="Times New Roman" charset="0"/>
                <a:ea typeface="ＭＳ Ｐゴシック" charset="0"/>
              </a:rPr>
              <a:t>Luke 5:1–11</a:t>
            </a:r>
            <a:r>
              <a:rPr lang="en-US" altLang="ja-JP">
                <a:latin typeface="Times New Roman" charset="0"/>
                <a:ea typeface="ＭＳ Ｐゴシック" charset="0"/>
              </a:rPr>
              <a:t>). You never know what God has in store, even in a commonplace conversation with a friend or relative; so keep your heart open to God</a:t>
            </a:r>
            <a:r>
              <a:rPr lang="mr-IN" altLang="ja-JP">
                <a:latin typeface="Times New Roman" charset="0"/>
                <a:ea typeface="ＭＳ Ｐゴシック" charset="0"/>
              </a:rPr>
              <a:t>'</a:t>
            </a:r>
            <a:r>
              <a:rPr lang="en-US" altLang="ja-JP">
                <a:latin typeface="Times New Roman" charset="0"/>
                <a:ea typeface="ＭＳ Ｐゴシック" charset="0"/>
              </a:rPr>
              <a:t>s providential leading. I attended a birthday party one evening when I was nineteen years old, and a statement made to me there by a friend helped direct my life into the plans God had for me; and I will be forever grateful.</a:t>
            </a:r>
            <a:r>
              <a:rPr lang="ja-JP" altLang="en-US">
                <a:latin typeface="Times New Roman" charset="0"/>
                <a:ea typeface="ＭＳ Ｐゴシック" charset="0"/>
              </a:rPr>
              <a:t>”</a:t>
            </a:r>
            <a:endParaRPr lang="en-US" altLang="ja-JP">
              <a:latin typeface="Times" charset="0"/>
              <a:ea typeface="ＭＳ Ｐゴシック" charset="0"/>
            </a:endParaRPr>
          </a:p>
          <a:p>
            <a:pPr lvl="3" algn="just">
              <a:spcBef>
                <a:spcPts val="1200"/>
              </a:spcBef>
              <a:spcAft>
                <a:spcPts val="300"/>
              </a:spcAft>
            </a:pPr>
            <a:endParaRPr lang="en-US">
              <a:latin typeface="Times New Roman" charset="0"/>
              <a:ea typeface="ＭＳ Ｐゴシック" charset="0"/>
            </a:endParaRPr>
          </a:p>
          <a:p>
            <a:pPr lvl="3" algn="just">
              <a:spcBef>
                <a:spcPts val="1200"/>
              </a:spcBef>
              <a:spcAft>
                <a:spcPts val="300"/>
              </a:spcAft>
            </a:pPr>
            <a:r>
              <a:rPr lang="en-US">
                <a:latin typeface="Times New Roman" charset="0"/>
                <a:ea typeface="ＭＳ Ｐゴシック" charset="0"/>
              </a:rPr>
              <a:t>Warren W. Wiersbe, Be Determined (Wheaton, Ill.: Victor Books, 1996, c1992), Neh. 1:1.</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1026"/>
          <p:cNvSpPr>
            <a:spLocks noGrp="1" noRot="1" noChangeAspect="1" noChangeArrowheads="1"/>
          </p:cNvSpPr>
          <p:nvPr>
            <p:ph type="sldImg"/>
          </p:nvPr>
        </p:nvSpPr>
        <p:spPr>
          <a:solidFill>
            <a:srgbClr val="FFFFFF"/>
          </a:solidFill>
          <a:ln/>
        </p:spPr>
      </p:sp>
      <p:sp>
        <p:nvSpPr>
          <p:cNvPr id="672770"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noProof="1">
                <a:latin typeface="Times" charset="0"/>
                <a:ea typeface="ＭＳ Ｐゴシック" charset="0"/>
              </a:rPr>
              <a:t>A.	</a:t>
            </a:r>
            <a:r>
              <a:rPr lang="en-US">
                <a:latin typeface="Times" charset="0"/>
                <a:ea typeface="ＭＳ Ｐゴシック" charset="0"/>
              </a:rPr>
              <a:t>God also grants us the </a:t>
            </a:r>
            <a:r>
              <a:rPr lang="en-US" i="1">
                <a:latin typeface="Times" charset="0"/>
                <a:ea typeface="ＭＳ Ｐゴシック" charset="0"/>
              </a:rPr>
              <a:t>vision</a:t>
            </a:r>
            <a:r>
              <a:rPr lang="en-US">
                <a:latin typeface="Times" charset="0"/>
                <a:ea typeface="ＭＳ Ｐゴシック" charset="0"/>
              </a:rPr>
              <a:t> to serve Him. What</a:t>
            </a:r>
            <a:r>
              <a:rPr lang="mr-IN" altLang="ja-JP">
                <a:latin typeface="Times" charset="0"/>
                <a:ea typeface="ＭＳ Ｐゴシック" charset="0"/>
              </a:rPr>
              <a:t>'</a:t>
            </a:r>
            <a:r>
              <a:rPr lang="en-US" altLang="ja-JP">
                <a:latin typeface="Times" charset="0"/>
                <a:ea typeface="ＭＳ Ｐゴシック" charset="0"/>
              </a:rPr>
              <a:t>s on your heart today?</a:t>
            </a:r>
          </a:p>
          <a:p>
            <a:pPr lvl="2" algn="just">
              <a:spcBef>
                <a:spcPts val="1200"/>
              </a:spcBef>
              <a:spcAft>
                <a:spcPts val="300"/>
              </a:spcAft>
            </a:pPr>
            <a:r>
              <a:rPr noProof="1">
                <a:latin typeface="Times" charset="0"/>
                <a:ea typeface="ＭＳ Ｐゴシック" charset="0"/>
              </a:rPr>
              <a:t>1.	</a:t>
            </a:r>
            <a:r>
              <a:rPr lang="en-US">
                <a:latin typeface="Times New Roman" charset="0"/>
                <a:ea typeface="ＭＳ Ｐゴシック" charset="0"/>
              </a:rPr>
              <a:t>This often happens in an otherwise mundane day.  Warren Wiersbe notes, </a:t>
            </a:r>
            <a:r>
              <a:rPr lang="ja-JP" altLang="en-US">
                <a:latin typeface="Times New Roman" charset="0"/>
                <a:ea typeface="ＭＳ Ｐゴシック" charset="0"/>
              </a:rPr>
              <a:t>“</a:t>
            </a:r>
            <a:r>
              <a:rPr lang="en-US" altLang="ja-JP">
                <a:latin typeface="Times New Roman" charset="0"/>
                <a:ea typeface="ＭＳ Ｐゴシック" charset="0"/>
              </a:rPr>
              <a:t>Like large doors, great life-changing events can swing on very small hinges. It was just another day when Moses went out to care for his sheep, but on that day he heard the Lord</a:t>
            </a:r>
            <a:r>
              <a:rPr lang="mr-IN" altLang="ja-JP">
                <a:latin typeface="Times New Roman" charset="0"/>
                <a:ea typeface="ＭＳ Ｐゴシック" charset="0"/>
              </a:rPr>
              <a:t>'</a:t>
            </a:r>
            <a:r>
              <a:rPr lang="en-US" altLang="ja-JP">
                <a:latin typeface="Times New Roman" charset="0"/>
                <a:ea typeface="ＭＳ Ｐゴシック" charset="0"/>
              </a:rPr>
              <a:t>s call and became a prophet (Ex. </a:t>
            </a:r>
            <a:r>
              <a:rPr lang="en-US" altLang="ja-JP">
                <a:solidFill>
                  <a:srgbClr val="000080"/>
                </a:solidFill>
                <a:latin typeface="Times New Roman" charset="0"/>
                <a:ea typeface="ＭＳ Ｐゴシック" charset="0"/>
              </a:rPr>
              <a:t>3</a:t>
            </a:r>
            <a:r>
              <a:rPr lang="en-US" altLang="ja-JP">
                <a:latin typeface="Times New Roman" charset="0"/>
                <a:ea typeface="ＭＳ Ｐゴシック" charset="0"/>
              </a:rPr>
              <a:t>). It was an ordinary day when David was called home from shepherding his flock; but on that day, he was anointed king (</a:t>
            </a:r>
            <a:r>
              <a:rPr lang="en-US" altLang="ja-JP">
                <a:solidFill>
                  <a:srgbClr val="000080"/>
                </a:solidFill>
                <a:latin typeface="Times New Roman" charset="0"/>
                <a:ea typeface="ＭＳ Ｐゴシック" charset="0"/>
              </a:rPr>
              <a:t>1 Sam. 16</a:t>
            </a:r>
            <a:r>
              <a:rPr lang="en-US" altLang="ja-JP">
                <a:latin typeface="Times New Roman" charset="0"/>
                <a:ea typeface="ＭＳ Ｐゴシック" charset="0"/>
              </a:rPr>
              <a:t>). It was an ordinary day when Peter, Andrew, James, and John were mending their nets after a night of failure; but that was the day Jesus called them to become fishers of men (</a:t>
            </a:r>
            <a:r>
              <a:rPr lang="en-US" altLang="ja-JP">
                <a:solidFill>
                  <a:srgbClr val="000080"/>
                </a:solidFill>
                <a:latin typeface="Times New Roman" charset="0"/>
                <a:ea typeface="ＭＳ Ｐゴシック" charset="0"/>
              </a:rPr>
              <a:t>Luke 5:1–11</a:t>
            </a:r>
            <a:r>
              <a:rPr lang="en-US" altLang="ja-JP">
                <a:latin typeface="Times New Roman" charset="0"/>
                <a:ea typeface="ＭＳ Ｐゴシック" charset="0"/>
              </a:rPr>
              <a:t>). You never know what God has in store, even in a commonplace conversation with a friend or relative; so keep your heart open to God</a:t>
            </a:r>
            <a:r>
              <a:rPr lang="mr-IN" altLang="ja-JP">
                <a:latin typeface="Times New Roman" charset="0"/>
                <a:ea typeface="ＭＳ Ｐゴシック" charset="0"/>
              </a:rPr>
              <a:t>'</a:t>
            </a:r>
            <a:r>
              <a:rPr lang="en-US" altLang="ja-JP">
                <a:latin typeface="Times New Roman" charset="0"/>
                <a:ea typeface="ＭＳ Ｐゴシック" charset="0"/>
              </a:rPr>
              <a:t>s providential leading. I attended a birthday party one evening when I was nineteen years old, and a statement made to me there by a friend helped direct my life into the plans God had for me; and I will be forever grateful.</a:t>
            </a:r>
            <a:r>
              <a:rPr lang="ja-JP" altLang="en-US">
                <a:latin typeface="Times New Roman" charset="0"/>
                <a:ea typeface="ＭＳ Ｐゴシック" charset="0"/>
              </a:rPr>
              <a:t>”</a:t>
            </a:r>
            <a:endParaRPr lang="en-US" altLang="ja-JP">
              <a:latin typeface="Times" charset="0"/>
              <a:ea typeface="ＭＳ Ｐゴシック" charset="0"/>
            </a:endParaRPr>
          </a:p>
          <a:p>
            <a:pPr lvl="3" algn="just">
              <a:spcBef>
                <a:spcPts val="1200"/>
              </a:spcBef>
              <a:spcAft>
                <a:spcPts val="300"/>
              </a:spcAft>
            </a:pPr>
            <a:endParaRPr lang="en-US">
              <a:latin typeface="Times New Roman" charset="0"/>
              <a:ea typeface="ＭＳ Ｐゴシック" charset="0"/>
            </a:endParaRPr>
          </a:p>
          <a:p>
            <a:pPr lvl="3" algn="just">
              <a:spcBef>
                <a:spcPts val="1200"/>
              </a:spcBef>
              <a:spcAft>
                <a:spcPts val="300"/>
              </a:spcAft>
            </a:pPr>
            <a:r>
              <a:rPr lang="en-US">
                <a:latin typeface="Times New Roman" charset="0"/>
                <a:ea typeface="ＭＳ Ｐゴシック" charset="0"/>
              </a:rPr>
              <a:t>Warren W. Wiersbe, Be Determined (Wheaton, Ill.: Victor Books, 1996, c1992), Neh. 1:1.</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817" name="Rectangle 1026"/>
          <p:cNvSpPr>
            <a:spLocks noGrp="1" noRot="1" noChangeAspect="1" noChangeArrowheads="1"/>
          </p:cNvSpPr>
          <p:nvPr>
            <p:ph type="sldImg"/>
          </p:nvPr>
        </p:nvSpPr>
        <p:spPr>
          <a:solidFill>
            <a:srgbClr val="FFFFFF"/>
          </a:solidFill>
          <a:ln/>
        </p:spPr>
      </p:sp>
      <p:sp>
        <p:nvSpPr>
          <p:cNvPr id="67481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1" algn="just">
              <a:spcBef>
                <a:spcPts val="1200"/>
              </a:spcBef>
              <a:spcAft>
                <a:spcPts val="300"/>
              </a:spcAft>
            </a:pPr>
            <a:r>
              <a:rPr lang="en-US" b="0" dirty="0">
                <a:latin typeface="Times New Roman" charset="0"/>
                <a:ea typeface="ＭＳ Ｐゴシック" charset="0"/>
              </a:rPr>
              <a:t>While I was in high school, I had friends who dropped out of Dallas Theological Seminary as they deemed it too hard. They were smarter than I, so I reasoned that I could never make it—especially the difficulties of learning Greek and Hebrew.</a:t>
            </a:r>
          </a:p>
          <a:p>
            <a:pPr lvl="1" algn="just">
              <a:spcBef>
                <a:spcPts val="1200"/>
              </a:spcBef>
              <a:spcAft>
                <a:spcPts val="300"/>
              </a:spcAft>
            </a:pPr>
            <a:endParaRPr lang="en-US" b="0" dirty="0">
              <a:latin typeface="Times New Roman" charset="0"/>
              <a:ea typeface="ＭＳ Ｐゴシック" charset="0"/>
            </a:endParaRPr>
          </a:p>
          <a:p>
            <a:pPr lvl="1" algn="just">
              <a:spcBef>
                <a:spcPts val="1200"/>
              </a:spcBef>
              <a:spcAft>
                <a:spcPts val="300"/>
              </a:spcAft>
            </a:pPr>
            <a:r>
              <a:rPr lang="en-US" b="0" dirty="0">
                <a:latin typeface="Times New Roman" charset="0"/>
                <a:ea typeface="ＭＳ Ｐゴシック" charset="0"/>
              </a:rPr>
              <a:t>I shared this fear with my roommate John once. He said, “Oh, I couldn’t make it—but you could. I have done terribly at learning the Filipino language, but you already know some words. Why don’t you at least apply and leave the results up to God?”</a:t>
            </a:r>
          </a:p>
          <a:p>
            <a:pPr lvl="1" algn="just">
              <a:spcBef>
                <a:spcPts val="1200"/>
              </a:spcBef>
              <a:spcAft>
                <a:spcPts val="300"/>
              </a:spcAft>
            </a:pPr>
            <a:endParaRPr lang="en-US" b="0" dirty="0">
              <a:latin typeface="Times New Roman" charset="0"/>
              <a:ea typeface="ＭＳ Ｐゴシック" charset="0"/>
            </a:endParaRPr>
          </a:p>
          <a:p>
            <a:pPr lvl="1" algn="just">
              <a:spcBef>
                <a:spcPts val="1200"/>
              </a:spcBef>
              <a:spcAft>
                <a:spcPts val="300"/>
              </a:spcAft>
            </a:pPr>
            <a:r>
              <a:rPr lang="en-US" b="0" dirty="0">
                <a:latin typeface="Times New Roman" charset="0"/>
                <a:ea typeface="ＭＳ Ｐゴシック" charset="0"/>
              </a:rPr>
              <a:t>I did apply—and I got accepted! And I not only received my masters degree, but my PhD at Dallas also! To my surprise, I learned not just Greek and Hebrew for my ThM, but French and German for my PhD too.</a:t>
            </a:r>
          </a:p>
          <a:p>
            <a:pPr lvl="1" algn="just">
              <a:spcBef>
                <a:spcPts val="1200"/>
              </a:spcBef>
              <a:spcAft>
                <a:spcPts val="300"/>
              </a:spcAft>
            </a:pPr>
            <a:endParaRPr lang="en-US" b="0" dirty="0">
              <a:latin typeface="Times New Roman" charset="0"/>
              <a:ea typeface="ＭＳ Ｐゴシック" charset="0"/>
            </a:endParaRPr>
          </a:p>
          <a:p>
            <a:pPr lvl="1" algn="just">
              <a:spcBef>
                <a:spcPts val="1200"/>
              </a:spcBef>
              <a:spcAft>
                <a:spcPts val="300"/>
              </a:spcAft>
            </a:pPr>
            <a:r>
              <a:rPr lang="en-US" b="0" dirty="0">
                <a:latin typeface="Times New Roman" charset="0"/>
                <a:ea typeface="ＭＳ Ｐゴシック" charset="0"/>
              </a:rPr>
              <a:t>Just a simple word from my roommate John changed my life that day. Just a simple word from Nehemiah’s cousin informed him and also changed his life. </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1026"/>
          <p:cNvSpPr>
            <a:spLocks noGrp="1" noRot="1" noChangeAspect="1" noChangeArrowheads="1"/>
          </p:cNvSpPr>
          <p:nvPr>
            <p:ph type="sldImg"/>
          </p:nvPr>
        </p:nvSpPr>
        <p:spPr>
          <a:solidFill>
            <a:srgbClr val="FFFFFF"/>
          </a:solidFill>
          <a:ln/>
        </p:spPr>
      </p:sp>
      <p:sp>
        <p:nvSpPr>
          <p:cNvPr id="6584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puts in us a </a:t>
            </a:r>
            <a:r>
              <a:rPr lang="en-US" sz="1200" i="1" kern="1200" dirty="0">
                <a:solidFill>
                  <a:schemeClr val="tx1"/>
                </a:solidFill>
                <a:effectLst/>
                <a:latin typeface="Times New Roman" pitchFamily="24" charset="0"/>
                <a:ea typeface="ＭＳ Ｐゴシック" pitchFamily="-112" charset="-128"/>
                <a:cs typeface="ＭＳ Ｐゴシック" pitchFamily="-112" charset="-128"/>
              </a:rPr>
              <a:t>burden</a:t>
            </a:r>
            <a:r>
              <a:rPr lang="en-US" sz="1200" kern="1200" dirty="0">
                <a:solidFill>
                  <a:schemeClr val="tx1"/>
                </a:solidFill>
                <a:effectLst/>
                <a:latin typeface="Times New Roman" pitchFamily="24" charset="0"/>
                <a:ea typeface="ＭＳ Ｐゴシック" pitchFamily="-112" charset="-128"/>
                <a:cs typeface="ＭＳ Ｐゴシック" pitchFamily="-112" charset="-128"/>
              </a:rPr>
              <a:t> for His plan.]</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1" name="Rectangle 1026"/>
          <p:cNvSpPr>
            <a:spLocks noGrp="1" noRot="1" noChangeAspect="1" noChangeArrowheads="1"/>
          </p:cNvSpPr>
          <p:nvPr>
            <p:ph type="sldImg"/>
          </p:nvPr>
        </p:nvSpPr>
        <p:spPr>
          <a:solidFill>
            <a:srgbClr val="FFFFFF"/>
          </a:solidFill>
          <a:ln/>
        </p:spPr>
      </p:sp>
      <p:sp>
        <p:nvSpPr>
          <p:cNvPr id="6809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puts us in the right place at the right time.]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09" name="Rectangle 1026"/>
          <p:cNvSpPr>
            <a:spLocks noGrp="1" noRot="1" noChangeAspect="1" noChangeArrowheads="1"/>
          </p:cNvSpPr>
          <p:nvPr>
            <p:ph type="sldImg"/>
          </p:nvPr>
        </p:nvSpPr>
        <p:spPr>
          <a:solidFill>
            <a:srgbClr val="FFFFFF"/>
          </a:solidFill>
          <a:ln/>
        </p:spPr>
      </p:sp>
      <p:sp>
        <p:nvSpPr>
          <p:cNvPr id="683010" name="Rectangle 1027"/>
          <p:cNvSpPr>
            <a:spLocks noGrp="1" noChangeArrowheads="1"/>
          </p:cNvSpPr>
          <p:nvPr>
            <p:ph type="body" idx="1"/>
          </p:nvPr>
        </p:nvSpPr>
        <p:spPr>
          <a:solidFill>
            <a:srgbClr val="FFFFFF"/>
          </a:solidFill>
          <a:ln>
            <a:solidFill>
              <a:srgbClr val="000000"/>
            </a:solidFill>
          </a:ln>
        </p:spPr>
        <p:txBody>
          <a:bodyPr/>
          <a:lstStyle/>
          <a:p>
            <a:pPr>
              <a:spcBef>
                <a:spcPts val="900"/>
              </a:spcBef>
            </a:pPr>
            <a:r>
              <a:rPr lang="en-US" dirty="0">
                <a:latin typeface="Arial"/>
                <a:ea typeface="ＭＳ Ｐゴシック" charset="0"/>
                <a:cs typeface="Arial"/>
              </a:rPr>
              <a:t>Wiersbe notes, </a:t>
            </a:r>
            <a:r>
              <a:rPr lang="ja-JP" altLang="en-US">
                <a:latin typeface="Arial"/>
                <a:ea typeface="ＭＳ Ｐゴシック" charset="0"/>
                <a:cs typeface="Arial"/>
              </a:rPr>
              <a:t>“</a:t>
            </a:r>
            <a:r>
              <a:rPr lang="en-US" altLang="ja-JP" dirty="0">
                <a:latin typeface="Arial"/>
                <a:ea typeface="ＭＳ Ｐゴシック" charset="0"/>
                <a:cs typeface="Arial"/>
              </a:rPr>
              <a:t>A cupbearer was much more than our modern </a:t>
            </a:r>
            <a:r>
              <a:rPr lang="mr-IN" altLang="ja-JP" dirty="0">
                <a:latin typeface="Arial"/>
                <a:ea typeface="ＭＳ Ｐゴシック" charset="0"/>
                <a:cs typeface="Arial"/>
              </a:rPr>
              <a:t>'</a:t>
            </a:r>
            <a:r>
              <a:rPr lang="en-US" altLang="ja-JP" dirty="0">
                <a:latin typeface="Arial"/>
                <a:ea typeface="ＭＳ Ｐゴシック" charset="0"/>
                <a:cs typeface="Arial"/>
              </a:rPr>
              <a:t>butler</a:t>
            </a:r>
            <a:r>
              <a:rPr lang="mr-IN" altLang="ja-JP" dirty="0">
                <a:latin typeface="Arial"/>
                <a:ea typeface="ＭＳ Ｐゴシック" charset="0"/>
                <a:cs typeface="Arial"/>
              </a:rPr>
              <a:t>'</a:t>
            </a:r>
            <a:r>
              <a:rPr lang="en-US" altLang="ja-JP" dirty="0">
                <a:latin typeface="Arial"/>
                <a:ea typeface="ＭＳ Ｐゴシック" charset="0"/>
                <a:cs typeface="Arial"/>
              </a:rPr>
              <a:t> (see Gen. </a:t>
            </a:r>
            <a:r>
              <a:rPr lang="en-US" altLang="ja-JP" dirty="0">
                <a:solidFill>
                  <a:srgbClr val="000080"/>
                </a:solidFill>
                <a:latin typeface="Arial"/>
                <a:ea typeface="ＭＳ Ｐゴシック" charset="0"/>
                <a:cs typeface="Arial"/>
              </a:rPr>
              <a:t>40</a:t>
            </a:r>
            <a:r>
              <a:rPr lang="en-US" altLang="ja-JP" dirty="0">
                <a:latin typeface="Arial"/>
                <a:ea typeface="ＭＳ Ｐゴシック" charset="0"/>
                <a:cs typeface="Arial"/>
              </a:rPr>
              <a:t>). It was a position of great responsibility and privilege. At each meal, he tested the king</a:t>
            </a:r>
            <a:r>
              <a:rPr lang="mr-IN" altLang="ja-JP" dirty="0">
                <a:latin typeface="Arial"/>
                <a:ea typeface="ＭＳ Ｐゴシック" charset="0"/>
                <a:cs typeface="Arial"/>
              </a:rPr>
              <a:t>'</a:t>
            </a:r>
            <a:r>
              <a:rPr lang="en-US" altLang="ja-JP" dirty="0">
                <a:latin typeface="Arial"/>
                <a:ea typeface="ＭＳ Ｐゴシック" charset="0"/>
                <a:cs typeface="Arial"/>
              </a:rPr>
              <a:t>s wine to make sure it </a:t>
            </a:r>
            <a:r>
              <a:rPr lang="en-US" altLang="ja-JP" dirty="0" err="1">
                <a:latin typeface="Arial"/>
                <a:ea typeface="ＭＳ Ｐゴシック" charset="0"/>
                <a:cs typeface="Arial"/>
              </a:rPr>
              <a:t>wasn</a:t>
            </a:r>
            <a:r>
              <a:rPr lang="mr-IN" altLang="ja-JP" dirty="0">
                <a:latin typeface="Arial"/>
                <a:ea typeface="ＭＳ Ｐゴシック" charset="0"/>
                <a:cs typeface="Arial"/>
              </a:rPr>
              <a:t>'</a:t>
            </a:r>
            <a:r>
              <a:rPr lang="en-US" altLang="ja-JP" dirty="0">
                <a:latin typeface="Arial"/>
                <a:ea typeface="ＭＳ Ｐゴシック" charset="0"/>
                <a:cs typeface="Arial"/>
              </a:rPr>
              <a:t>t poisoned. A man who stood that close to the king in public had to be handsome, cultured, knowledgeable in court procedures, and able to converse with the king and advise him if asked (see </a:t>
            </a:r>
            <a:r>
              <a:rPr lang="en-US" altLang="ja-JP" dirty="0">
                <a:solidFill>
                  <a:srgbClr val="000080"/>
                </a:solidFill>
                <a:latin typeface="Arial"/>
                <a:ea typeface="ＭＳ Ｐゴシック" charset="0"/>
                <a:cs typeface="Arial"/>
              </a:rPr>
              <a:t>41:1–13</a:t>
            </a:r>
            <a:r>
              <a:rPr lang="en-US" altLang="ja-JP" dirty="0">
                <a:latin typeface="Arial"/>
                <a:ea typeface="ＭＳ Ｐゴシック" charset="0"/>
                <a:cs typeface="Arial"/>
              </a:rPr>
              <a:t>). Because he had access to the king, the cupbearer was a man of great influence, which he could use for good or for evil.</a:t>
            </a:r>
            <a:r>
              <a:rPr lang="ja-JP" altLang="en-US">
                <a:latin typeface="Arial"/>
                <a:ea typeface="ＭＳ Ｐゴシック" charset="0"/>
                <a:cs typeface="Arial"/>
              </a:rPr>
              <a:t>”</a:t>
            </a:r>
            <a:r>
              <a:rPr lang="en-US" altLang="ja-JP" dirty="0">
                <a:latin typeface="Arial"/>
                <a:ea typeface="ＭＳ Ｐゴシック" charset="0"/>
                <a:cs typeface="Arial"/>
              </a:rPr>
              <a:t> </a:t>
            </a:r>
          </a:p>
          <a:p>
            <a:pPr>
              <a:spcBef>
                <a:spcPts val="900"/>
              </a:spcBef>
            </a:pPr>
            <a:r>
              <a:rPr lang="en-US" altLang="ja-JP" dirty="0">
                <a:latin typeface="Arial"/>
                <a:ea typeface="ＭＳ Ｐゴシック" charset="0"/>
                <a:cs typeface="Arial"/>
              </a:rPr>
              <a:t>• </a:t>
            </a:r>
            <a:r>
              <a:rPr lang="ja-JP" altLang="en-US">
                <a:latin typeface="Arial"/>
                <a:ea typeface="ＭＳ Ｐゴシック" charset="0"/>
                <a:cs typeface="Arial"/>
              </a:rPr>
              <a:t>“</a:t>
            </a:r>
            <a:r>
              <a:rPr lang="en-US" altLang="ja-JP" dirty="0">
                <a:latin typeface="Arial"/>
                <a:ea typeface="ＭＳ Ｐゴシック" charset="0"/>
                <a:cs typeface="Arial"/>
              </a:rPr>
              <a:t>That Nehemiah, a Jew, held such an important position in the palace speaks well of his character and ability (</a:t>
            </a:r>
            <a:r>
              <a:rPr lang="en-US" altLang="ja-JP" dirty="0">
                <a:solidFill>
                  <a:srgbClr val="000080"/>
                </a:solidFill>
                <a:latin typeface="Arial"/>
                <a:ea typeface="ＭＳ Ｐゴシック" charset="0"/>
                <a:cs typeface="Arial"/>
              </a:rPr>
              <a:t>Dan. 1:1–4</a:t>
            </a:r>
            <a:r>
              <a:rPr lang="en-US" altLang="ja-JP" dirty="0">
                <a:latin typeface="Arial"/>
                <a:ea typeface="ＭＳ Ｐゴシック" charset="0"/>
                <a:cs typeface="Arial"/>
              </a:rPr>
              <a:t>). For nearly a century, the Jewish remnant had been back in their own land, and Nehemiah could have joined them; but he chose to remain in the palace. It turned out that God had a work for him to do there that he could not have accomplished elsewhere. God put Nehemiah in Susa just as He had put Esther there a generation before, and just as He had put Joseph in Egypt and Daniel in Babylon. When God wants to accomplish a work, He always prepares His workers and puts them in the right places at the right time.</a:t>
            </a:r>
            <a:r>
              <a:rPr lang="ja-JP" altLang="en-US">
                <a:latin typeface="Arial"/>
                <a:ea typeface="ＭＳ Ｐゴシック" charset="0"/>
                <a:cs typeface="Arial"/>
              </a:rPr>
              <a:t>”</a:t>
            </a:r>
            <a:endParaRPr lang="en-US" altLang="ja-JP" dirty="0">
              <a:latin typeface="Arial"/>
              <a:ea typeface="ＭＳ Ｐゴシック" charset="0"/>
              <a:cs typeface="Arial"/>
            </a:endParaRPr>
          </a:p>
          <a:p>
            <a:pPr lvl="3">
              <a:spcBef>
                <a:spcPts val="1200"/>
              </a:spcBef>
              <a:spcAft>
                <a:spcPts val="300"/>
              </a:spcAft>
            </a:pPr>
            <a:r>
              <a:rPr lang="en-US" dirty="0">
                <a:latin typeface="Arial"/>
                <a:ea typeface="ＭＳ Ｐゴシック" charset="0"/>
                <a:cs typeface="Arial"/>
              </a:rPr>
              <a:t>Ibid.</a:t>
            </a:r>
          </a:p>
          <a:p>
            <a:pPr>
              <a:spcBef>
                <a:spcPts val="900"/>
              </a:spcBef>
            </a:pPr>
            <a:endParaRPr lang="en-US" dirty="0">
              <a:latin typeface="Arial"/>
              <a:ea typeface="ＭＳ Ｐゴシック" charset="0"/>
              <a:cs typeface="Arial"/>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2"/>
          <p:cNvSpPr>
            <a:spLocks noGrp="1" noRot="1" noChangeAspect="1" noChangeArrowheads="1" noTextEdit="1"/>
          </p:cNvSpPr>
          <p:nvPr>
            <p:ph type="sldImg"/>
          </p:nvPr>
        </p:nvSpPr>
        <p:spPr>
          <a:ln/>
        </p:spPr>
      </p:sp>
      <p:sp>
        <p:nvSpPr>
          <p:cNvPr id="72294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Arial"/>
              <a:ea typeface="ＭＳ Ｐゴシック" charset="0"/>
              <a:cs typeface="Arial"/>
            </a:endParaRPr>
          </a:p>
          <a:p>
            <a:r>
              <a:rPr lang="en-US">
                <a:latin typeface="Arial"/>
                <a:ea typeface="ＭＳ Ｐゴシック" charset="0"/>
                <a:cs typeface="Arial"/>
              </a:rPr>
              <a:t>Was Nehemiah</a:t>
            </a:r>
            <a:r>
              <a:rPr lang="en-US" baseline="0">
                <a:latin typeface="Arial"/>
                <a:ea typeface="ＭＳ Ｐゴシック" charset="0"/>
                <a:cs typeface="Arial"/>
              </a:rPr>
              <a:t> in secular work? After all, he worked for the king. Ravi Zacharias notes</a:t>
            </a:r>
            <a:r>
              <a:rPr lang="mr-IN" baseline="0">
                <a:latin typeface="Arial"/>
                <a:ea typeface="ＭＳ Ｐゴシック" charset="0"/>
                <a:cs typeface="Arial"/>
              </a:rPr>
              <a:t>…</a:t>
            </a:r>
            <a:endParaRPr lang="en-US" baseline="0">
              <a:latin typeface="Arial"/>
              <a:ea typeface="ＭＳ Ｐゴシック" charset="0"/>
              <a:cs typeface="Arial"/>
            </a:endParaRPr>
          </a:p>
          <a:p>
            <a:endParaRPr lang="en-US">
              <a:latin typeface="Arial"/>
              <a:ea typeface="ＭＳ Ｐゴシック" charset="0"/>
              <a:cs typeface="Arial"/>
            </a:endParaRPr>
          </a:p>
          <a:p>
            <a:r>
              <a:rPr lang="en-US">
                <a:latin typeface="Arial"/>
                <a:cs typeface="Arial"/>
                <a:hlinkClick r:id="rId3"/>
              </a:rPr>
              <a:t>The Grand Weaver: How God Shapes Us Through the Events of Our Lives</a:t>
            </a:r>
            <a:r>
              <a:rPr lang="en-US">
                <a:latin typeface="Arial"/>
                <a:cs typeface="Arial"/>
              </a:rPr>
              <a:t> </a:t>
            </a:r>
          </a:p>
          <a:p>
            <a:endParaRPr lang="en-US">
              <a:latin typeface="Arial"/>
              <a:ea typeface="ＭＳ Ｐゴシック" charset="0"/>
              <a:cs typeface="Arial"/>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3D3F06-9D71-7648-9C61-85575433701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291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9558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extLst>
      <p:ext uri="{BB962C8B-B14F-4D97-AF65-F5344CB8AC3E}">
        <p14:creationId xmlns:p14="http://schemas.microsoft.com/office/powerpoint/2010/main" val="17024406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6.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5.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2" Type="http://schemas.openxmlformats.org/officeDocument/2006/relationships/slideMaster" Target="../slideMasters/slideMaster80.xml"/><Relationship Id="rId1" Type="http://schemas.openxmlformats.org/officeDocument/2006/relationships/themeOverride" Target="../theme/themeOverride1.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4819"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482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4"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C162B007-0C89-A449-BE34-148D60AAD501}" type="slidenum">
              <a:rPr lang="en-US"/>
              <a:pPr>
                <a:defRPr/>
              </a:pPr>
              <a:t>‹#›</a:t>
            </a:fld>
            <a:endParaRPr lang="en-US"/>
          </a:p>
        </p:txBody>
      </p:sp>
    </p:spTree>
    <p:extLst>
      <p:ext uri="{BB962C8B-B14F-4D97-AF65-F5344CB8AC3E}">
        <p14:creationId xmlns:p14="http://schemas.microsoft.com/office/powerpoint/2010/main" val="40020368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8E1B45-1F55-1F4B-A545-635C165721B4}" type="slidenum">
              <a:rPr lang="en-US"/>
              <a:pPr>
                <a:defRPr/>
              </a:pPr>
              <a:t>‹#›</a:t>
            </a:fld>
            <a:endParaRPr lang="en-US"/>
          </a:p>
        </p:txBody>
      </p:sp>
    </p:spTree>
    <p:extLst>
      <p:ext uri="{BB962C8B-B14F-4D97-AF65-F5344CB8AC3E}">
        <p14:creationId xmlns:p14="http://schemas.microsoft.com/office/powerpoint/2010/main" val="41150358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37C8E81B-C9AF-604F-9E59-B9C46457F32F}" type="slidenum">
              <a:rPr lang="en-US"/>
              <a:pPr>
                <a:defRPr/>
              </a:pPr>
              <a:t>‹#›</a:t>
            </a:fld>
            <a:endParaRPr lang="en-US"/>
          </a:p>
        </p:txBody>
      </p:sp>
    </p:spTree>
    <p:extLst>
      <p:ext uri="{BB962C8B-B14F-4D97-AF65-F5344CB8AC3E}">
        <p14:creationId xmlns:p14="http://schemas.microsoft.com/office/powerpoint/2010/main" val="2202924676"/>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588FF511-6826-1245-8CFE-CF08BBF7F2E2}" type="slidenum">
              <a:rPr lang="en-US"/>
              <a:pPr>
                <a:defRPr/>
              </a:pPr>
              <a:t>‹#›</a:t>
            </a:fld>
            <a:endParaRPr lang="en-US"/>
          </a:p>
        </p:txBody>
      </p:sp>
    </p:spTree>
    <p:extLst>
      <p:ext uri="{BB962C8B-B14F-4D97-AF65-F5344CB8AC3E}">
        <p14:creationId xmlns:p14="http://schemas.microsoft.com/office/powerpoint/2010/main" val="996836510"/>
      </p:ext>
    </p:extLst>
  </p:cSld>
  <p:clrMapOvr>
    <a:masterClrMapping/>
  </p:clrMapOvr>
  <p:transition spd="med">
    <p:randomBar dir="vert"/>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ACC8E9B2-0D07-6144-91F1-F012C1B9CB34}" type="slidenum">
              <a:rPr lang="en-US"/>
              <a:pPr>
                <a:defRPr/>
              </a:pPr>
              <a:t>‹#›</a:t>
            </a:fld>
            <a:endParaRPr lang="en-US"/>
          </a:p>
        </p:txBody>
      </p:sp>
    </p:spTree>
    <p:extLst>
      <p:ext uri="{BB962C8B-B14F-4D97-AF65-F5344CB8AC3E}">
        <p14:creationId xmlns:p14="http://schemas.microsoft.com/office/powerpoint/2010/main" val="3256837785"/>
      </p:ext>
    </p:extLst>
  </p:cSld>
  <p:clrMapOvr>
    <a:masterClrMapping/>
  </p:clrMapOvr>
  <p:transition spd="med">
    <p:randomBar dir="vert"/>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38F52DB0-38E5-974E-BDCF-487832FC738E}" type="slidenum">
              <a:rPr lang="en-US"/>
              <a:pPr>
                <a:defRPr/>
              </a:pPr>
              <a:t>‹#›</a:t>
            </a:fld>
            <a:endParaRPr lang="en-US"/>
          </a:p>
        </p:txBody>
      </p:sp>
    </p:spTree>
    <p:extLst>
      <p:ext uri="{BB962C8B-B14F-4D97-AF65-F5344CB8AC3E}">
        <p14:creationId xmlns:p14="http://schemas.microsoft.com/office/powerpoint/2010/main" val="3180584163"/>
      </p:ext>
    </p:extLst>
  </p:cSld>
  <p:clrMapOvr>
    <a:masterClrMapping/>
  </p:clrMapOvr>
  <p:transition spd="med">
    <p:randomBar dir="vert"/>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C80A8B74-C329-E649-A311-2B6180A1ED54}" type="slidenum">
              <a:rPr lang="en-US"/>
              <a:pPr>
                <a:defRPr/>
              </a:pPr>
              <a:t>‹#›</a:t>
            </a:fld>
            <a:endParaRPr lang="en-US"/>
          </a:p>
        </p:txBody>
      </p:sp>
    </p:spTree>
    <p:extLst>
      <p:ext uri="{BB962C8B-B14F-4D97-AF65-F5344CB8AC3E}">
        <p14:creationId xmlns:p14="http://schemas.microsoft.com/office/powerpoint/2010/main" val="3630553168"/>
      </p:ext>
    </p:extLst>
  </p:cSld>
  <p:clrMapOvr>
    <a:masterClrMapping/>
  </p:clrMapOvr>
  <p:transition spd="med">
    <p:randomBar dir="vert"/>
  </p:transition>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0631E9C6-D5CE-E340-BCDA-BBE1F38F8848}" type="slidenum">
              <a:rPr lang="en-US"/>
              <a:pPr>
                <a:defRPr/>
              </a:pPr>
              <a:t>‹#›</a:t>
            </a:fld>
            <a:endParaRPr lang="en-US"/>
          </a:p>
        </p:txBody>
      </p:sp>
    </p:spTree>
    <p:extLst>
      <p:ext uri="{BB962C8B-B14F-4D97-AF65-F5344CB8AC3E}">
        <p14:creationId xmlns:p14="http://schemas.microsoft.com/office/powerpoint/2010/main" val="3539844818"/>
      </p:ext>
    </p:extLst>
  </p:cSld>
  <p:clrMapOvr>
    <a:masterClrMapping/>
  </p:clrMapOvr>
  <p:transition spd="med">
    <p:randomBar dir="vert"/>
  </p:transition>
</p:sldLayout>
</file>

<file path=ppt/slideLayouts/slideLayout10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E08EBFBF-9491-5446-943D-D293F261AA43}" type="slidenum">
              <a:rPr lang="en-US"/>
              <a:pPr>
                <a:defRPr/>
              </a:pPr>
              <a:t>‹#›</a:t>
            </a:fld>
            <a:endParaRPr lang="en-US"/>
          </a:p>
        </p:txBody>
      </p:sp>
    </p:spTree>
    <p:extLst>
      <p:ext uri="{BB962C8B-B14F-4D97-AF65-F5344CB8AC3E}">
        <p14:creationId xmlns:p14="http://schemas.microsoft.com/office/powerpoint/2010/main" val="1110077811"/>
      </p:ext>
    </p:extLst>
  </p:cSld>
  <p:clrMapOvr>
    <a:masterClrMapping/>
  </p:clrMapOvr>
  <p:transition spd="med">
    <p:randomBar dir="vert"/>
  </p:transition>
</p:sldLayout>
</file>

<file path=ppt/slideLayouts/slideLayout10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6C7A4AF-CF72-C94B-910F-CBAAC771E26D}" type="slidenum">
              <a:rPr lang="en-US"/>
              <a:pPr>
                <a:defRPr/>
              </a:pPr>
              <a:t>‹#›</a:t>
            </a:fld>
            <a:endParaRPr lang="en-US"/>
          </a:p>
        </p:txBody>
      </p:sp>
    </p:spTree>
    <p:extLst>
      <p:ext uri="{BB962C8B-B14F-4D97-AF65-F5344CB8AC3E}">
        <p14:creationId xmlns:p14="http://schemas.microsoft.com/office/powerpoint/2010/main" val="3142036315"/>
      </p:ext>
    </p:extLst>
  </p:cSld>
  <p:clrMapOvr>
    <a:masterClrMapping/>
  </p:clrMapOvr>
  <p:transition spd="med">
    <p:randomBar dir="vert"/>
  </p:transition>
</p:sldLayout>
</file>

<file path=ppt/slideLayouts/slideLayout10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F296B40C-033C-0E41-9ED0-964DBAFCCFC4}" type="slidenum">
              <a:rPr lang="en-US"/>
              <a:pPr>
                <a:defRPr/>
              </a:pPr>
              <a:t>‹#›</a:t>
            </a:fld>
            <a:endParaRPr lang="en-US"/>
          </a:p>
        </p:txBody>
      </p:sp>
    </p:spTree>
    <p:extLst>
      <p:ext uri="{BB962C8B-B14F-4D97-AF65-F5344CB8AC3E}">
        <p14:creationId xmlns:p14="http://schemas.microsoft.com/office/powerpoint/2010/main" val="707206354"/>
      </p:ext>
    </p:extLst>
  </p:cSld>
  <p:clrMapOvr>
    <a:masterClrMapping/>
  </p:clrMapOvr>
  <p:transition spd="med">
    <p:randomBar dir="vert"/>
  </p:transitio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256D148C-B70B-3E4A-B9D0-7E40B05E37F6}" type="slidenum">
              <a:rPr lang="en-US"/>
              <a:pPr>
                <a:defRPr/>
              </a:pPr>
              <a:t>‹#›</a:t>
            </a:fld>
            <a:endParaRPr lang="en-US"/>
          </a:p>
        </p:txBody>
      </p:sp>
    </p:spTree>
    <p:extLst>
      <p:ext uri="{BB962C8B-B14F-4D97-AF65-F5344CB8AC3E}">
        <p14:creationId xmlns:p14="http://schemas.microsoft.com/office/powerpoint/2010/main" val="411737729"/>
      </p:ext>
    </p:extLst>
  </p:cSld>
  <p:clrMapOvr>
    <a:masterClrMapping/>
  </p:clrMapOvr>
  <p:transition spd="med">
    <p:randomBar dir="vert"/>
  </p:transition>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4FE58D6-B04A-464D-AC1D-29F0423A2DCE}" type="slidenum">
              <a:rPr lang="en-US"/>
              <a:pPr>
                <a:defRPr/>
              </a:pPr>
              <a:t>‹#›</a:t>
            </a:fld>
            <a:endParaRPr lang="en-US"/>
          </a:p>
        </p:txBody>
      </p:sp>
    </p:spTree>
    <p:extLst>
      <p:ext uri="{BB962C8B-B14F-4D97-AF65-F5344CB8AC3E}">
        <p14:creationId xmlns:p14="http://schemas.microsoft.com/office/powerpoint/2010/main" val="3474603584"/>
      </p:ext>
    </p:extLst>
  </p:cSld>
  <p:clrMapOvr>
    <a:masterClrMapping/>
  </p:clrMapOvr>
  <p:transition spd="med">
    <p:randomBar dir="vert"/>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E6ECECD-6C57-FF40-93BD-DD76856DDBFB}" type="slidenum">
              <a:rPr lang="en-US"/>
              <a:pPr>
                <a:defRPr/>
              </a:pPr>
              <a:t>‹#›</a:t>
            </a:fld>
            <a:endParaRPr lang="en-US"/>
          </a:p>
        </p:txBody>
      </p:sp>
    </p:spTree>
    <p:extLst>
      <p:ext uri="{BB962C8B-B14F-4D97-AF65-F5344CB8AC3E}">
        <p14:creationId xmlns:p14="http://schemas.microsoft.com/office/powerpoint/2010/main" val="123379559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727C4242-4E9C-1A45-8FD7-CF83AB5C9455}" type="slidenum">
              <a:rPr lang="en-US"/>
              <a:pPr>
                <a:defRPr/>
              </a:pPr>
              <a:t>‹#›</a:t>
            </a:fld>
            <a:endParaRPr lang="en-US"/>
          </a:p>
        </p:txBody>
      </p:sp>
    </p:spTree>
    <p:extLst>
      <p:ext uri="{BB962C8B-B14F-4D97-AF65-F5344CB8AC3E}">
        <p14:creationId xmlns:p14="http://schemas.microsoft.com/office/powerpoint/2010/main" val="330585128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93F13CA7-6C5E-2644-A9D1-04D080A33577}" type="slidenum">
              <a:rPr lang="en-US"/>
              <a:pPr>
                <a:defRPr/>
              </a:pPr>
              <a:t>‹#›</a:t>
            </a:fld>
            <a:endParaRPr lang="en-US"/>
          </a:p>
        </p:txBody>
      </p:sp>
    </p:spTree>
    <p:extLst>
      <p:ext uri="{BB962C8B-B14F-4D97-AF65-F5344CB8AC3E}">
        <p14:creationId xmlns:p14="http://schemas.microsoft.com/office/powerpoint/2010/main" val="324155876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ECB07F2-DAB3-2D41-9374-A3E543DE62E2}" type="slidenum">
              <a:rPr lang="en-US"/>
              <a:pPr>
                <a:defRPr/>
              </a:pPr>
              <a:t>‹#›</a:t>
            </a:fld>
            <a:endParaRPr lang="en-US"/>
          </a:p>
        </p:txBody>
      </p:sp>
    </p:spTree>
    <p:extLst>
      <p:ext uri="{BB962C8B-B14F-4D97-AF65-F5344CB8AC3E}">
        <p14:creationId xmlns:p14="http://schemas.microsoft.com/office/powerpoint/2010/main" val="392056001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233A9F1C-CA89-AF46-9B32-B4E5C646AB39}" type="slidenum">
              <a:rPr lang="en-US" altLang="ja-JP"/>
              <a:pPr>
                <a:defRPr/>
              </a:pPr>
              <a:t>‹#›</a:t>
            </a:fld>
            <a:endParaRPr lang="en-US" altLang="ja-JP"/>
          </a:p>
        </p:txBody>
      </p:sp>
    </p:spTree>
    <p:extLst>
      <p:ext uri="{BB962C8B-B14F-4D97-AF65-F5344CB8AC3E}">
        <p14:creationId xmlns:p14="http://schemas.microsoft.com/office/powerpoint/2010/main" val="390563013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B3C8C75-B10C-3747-888E-5211721C71AC}" type="slidenum">
              <a:rPr lang="en-US" altLang="ja-JP"/>
              <a:pPr>
                <a:defRPr/>
              </a:pPr>
              <a:t>‹#›</a:t>
            </a:fld>
            <a:endParaRPr lang="en-US" altLang="ja-JP"/>
          </a:p>
        </p:txBody>
      </p:sp>
    </p:spTree>
    <p:extLst>
      <p:ext uri="{BB962C8B-B14F-4D97-AF65-F5344CB8AC3E}">
        <p14:creationId xmlns:p14="http://schemas.microsoft.com/office/powerpoint/2010/main" val="7660371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FF325DA7-1CEC-C546-9547-67D746D70BFE}" type="slidenum">
              <a:rPr lang="en-US" altLang="ja-JP"/>
              <a:pPr>
                <a:defRPr/>
              </a:pPr>
              <a:t>‹#›</a:t>
            </a:fld>
            <a:endParaRPr lang="en-US" altLang="ja-JP"/>
          </a:p>
        </p:txBody>
      </p:sp>
    </p:spTree>
    <p:extLst>
      <p:ext uri="{BB962C8B-B14F-4D97-AF65-F5344CB8AC3E}">
        <p14:creationId xmlns:p14="http://schemas.microsoft.com/office/powerpoint/2010/main" val="412646202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FFD7327B-0665-2E41-9100-698441C1C430}" type="slidenum">
              <a:rPr lang="en-US" altLang="ja-JP"/>
              <a:pPr>
                <a:defRPr/>
              </a:pPr>
              <a:t>‹#›</a:t>
            </a:fld>
            <a:endParaRPr lang="en-US" altLang="ja-JP"/>
          </a:p>
        </p:txBody>
      </p:sp>
    </p:spTree>
    <p:extLst>
      <p:ext uri="{BB962C8B-B14F-4D97-AF65-F5344CB8AC3E}">
        <p14:creationId xmlns:p14="http://schemas.microsoft.com/office/powerpoint/2010/main" val="424559182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FF346ACC-7542-AB44-B2EB-20F76F80006B}" type="slidenum">
              <a:rPr lang="en-US" altLang="ja-JP"/>
              <a:pPr>
                <a:defRPr/>
              </a:pPr>
              <a:t>‹#›</a:t>
            </a:fld>
            <a:endParaRPr lang="en-US" altLang="ja-JP"/>
          </a:p>
        </p:txBody>
      </p:sp>
    </p:spTree>
    <p:extLst>
      <p:ext uri="{BB962C8B-B14F-4D97-AF65-F5344CB8AC3E}">
        <p14:creationId xmlns:p14="http://schemas.microsoft.com/office/powerpoint/2010/main" val="266889261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31AA6-147F-E74E-A669-21D3A3FC6297}" type="slidenum">
              <a:rPr lang="en-US"/>
              <a:pPr>
                <a:defRPr/>
              </a:pPr>
              <a:t>‹#›</a:t>
            </a:fld>
            <a:endParaRPr lang="en-US"/>
          </a:p>
        </p:txBody>
      </p:sp>
    </p:spTree>
    <p:extLst>
      <p:ext uri="{BB962C8B-B14F-4D97-AF65-F5344CB8AC3E}">
        <p14:creationId xmlns:p14="http://schemas.microsoft.com/office/powerpoint/2010/main" val="300510678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F5941DDF-79DD-1A45-91DB-95B216AABF95}" type="slidenum">
              <a:rPr lang="en-US" altLang="ja-JP"/>
              <a:pPr>
                <a:defRPr/>
              </a:pPr>
              <a:t>‹#›</a:t>
            </a:fld>
            <a:endParaRPr lang="en-US" altLang="ja-JP"/>
          </a:p>
        </p:txBody>
      </p:sp>
    </p:spTree>
    <p:extLst>
      <p:ext uri="{BB962C8B-B14F-4D97-AF65-F5344CB8AC3E}">
        <p14:creationId xmlns:p14="http://schemas.microsoft.com/office/powerpoint/2010/main" val="32381849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33A8C5F9-3DE4-9E47-A5A9-EC7D04D03470}" type="slidenum">
              <a:rPr lang="en-US" altLang="ja-JP"/>
              <a:pPr>
                <a:defRPr/>
              </a:pPr>
              <a:t>‹#›</a:t>
            </a:fld>
            <a:endParaRPr lang="en-US" altLang="ja-JP"/>
          </a:p>
        </p:txBody>
      </p:sp>
    </p:spTree>
    <p:extLst>
      <p:ext uri="{BB962C8B-B14F-4D97-AF65-F5344CB8AC3E}">
        <p14:creationId xmlns:p14="http://schemas.microsoft.com/office/powerpoint/2010/main" val="198828301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38E248A-7437-6C4A-9D6D-489CAA6C7435}" type="slidenum">
              <a:rPr lang="en-US" altLang="ja-JP"/>
              <a:pPr>
                <a:defRPr/>
              </a:pPr>
              <a:t>‹#›</a:t>
            </a:fld>
            <a:endParaRPr lang="en-US" altLang="ja-JP"/>
          </a:p>
        </p:txBody>
      </p:sp>
    </p:spTree>
    <p:extLst>
      <p:ext uri="{BB962C8B-B14F-4D97-AF65-F5344CB8AC3E}">
        <p14:creationId xmlns:p14="http://schemas.microsoft.com/office/powerpoint/2010/main" val="155548332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C60971B0-1217-294F-A1E9-56B4C5580179}" type="slidenum">
              <a:rPr lang="en-US" altLang="ja-JP"/>
              <a:pPr>
                <a:defRPr/>
              </a:pPr>
              <a:t>‹#›</a:t>
            </a:fld>
            <a:endParaRPr lang="en-US" altLang="ja-JP"/>
          </a:p>
        </p:txBody>
      </p:sp>
    </p:spTree>
    <p:extLst>
      <p:ext uri="{BB962C8B-B14F-4D97-AF65-F5344CB8AC3E}">
        <p14:creationId xmlns:p14="http://schemas.microsoft.com/office/powerpoint/2010/main" val="163186838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F8FE6413-FE99-ED47-AF98-DC14897EB18F}" type="slidenum">
              <a:rPr lang="en-US" altLang="ja-JP"/>
              <a:pPr>
                <a:defRPr/>
              </a:pPr>
              <a:t>‹#›</a:t>
            </a:fld>
            <a:endParaRPr lang="en-US" altLang="ja-JP"/>
          </a:p>
        </p:txBody>
      </p:sp>
    </p:spTree>
    <p:extLst>
      <p:ext uri="{BB962C8B-B14F-4D97-AF65-F5344CB8AC3E}">
        <p14:creationId xmlns:p14="http://schemas.microsoft.com/office/powerpoint/2010/main" val="12977245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8B067516-C6C5-3D44-9455-910CA5F1B2D8}" type="slidenum">
              <a:rPr lang="en-US" altLang="ja-JP"/>
              <a:pPr>
                <a:defRPr/>
              </a:pPr>
              <a:t>‹#›</a:t>
            </a:fld>
            <a:endParaRPr lang="en-US" altLang="ja-JP"/>
          </a:p>
        </p:txBody>
      </p:sp>
    </p:spTree>
    <p:extLst>
      <p:ext uri="{BB962C8B-B14F-4D97-AF65-F5344CB8AC3E}">
        <p14:creationId xmlns:p14="http://schemas.microsoft.com/office/powerpoint/2010/main" val="423522916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a:defRPr baseline="30000"/>
            </a:lvl1pPr>
          </a:lstStyle>
          <a:p>
            <a:pPr>
              <a:defRPr/>
            </a:pPr>
            <a:fld id="{2C706092-7C4D-584C-A4B1-8EC467D6E121}" type="slidenum">
              <a:rPr lang="nl-NL"/>
              <a:pPr>
                <a:defRPr/>
              </a:pPr>
              <a:t>‹#›</a:t>
            </a:fld>
            <a:endParaRPr lang="nl-NL"/>
          </a:p>
        </p:txBody>
      </p:sp>
    </p:spTree>
    <p:extLst>
      <p:ext uri="{BB962C8B-B14F-4D97-AF65-F5344CB8AC3E}">
        <p14:creationId xmlns:p14="http://schemas.microsoft.com/office/powerpoint/2010/main" val="347456087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solidFill>
                  <a:srgbClr val="000000"/>
                </a:solidFill>
              </a:defRPr>
            </a:lvl1pPr>
          </a:lstStyle>
          <a:p>
            <a:pPr>
              <a:defRPr/>
            </a:pPr>
            <a:fld id="{0B452E28-B2E7-3540-9C50-BE22A9CD4134}" type="slidenum">
              <a:rPr lang="en-US"/>
              <a:pPr>
                <a:defRPr/>
              </a:pPr>
              <a:t>‹#›</a:t>
            </a:fld>
            <a:endParaRPr lang="en-US"/>
          </a:p>
        </p:txBody>
      </p:sp>
    </p:spTree>
    <p:extLst>
      <p:ext uri="{BB962C8B-B14F-4D97-AF65-F5344CB8AC3E}">
        <p14:creationId xmlns:p14="http://schemas.microsoft.com/office/powerpoint/2010/main" val="188216247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F91F42D4-B6EE-F645-8CEB-016ADE1264B5}" type="slidenum">
              <a:rPr lang="en-US"/>
              <a:pPr>
                <a:defRPr/>
              </a:pPr>
              <a:t>‹#›</a:t>
            </a:fld>
            <a:endParaRPr lang="en-US"/>
          </a:p>
        </p:txBody>
      </p:sp>
    </p:spTree>
    <p:extLst>
      <p:ext uri="{BB962C8B-B14F-4D97-AF65-F5344CB8AC3E}">
        <p14:creationId xmlns:p14="http://schemas.microsoft.com/office/powerpoint/2010/main" val="418395325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29259E04-CB0B-2940-B089-7CB4845E2698}" type="slidenum">
              <a:rPr lang="en-US"/>
              <a:pPr>
                <a:defRPr/>
              </a:pPr>
              <a:t>‹#›</a:t>
            </a:fld>
            <a:endParaRPr lang="en-US"/>
          </a:p>
        </p:txBody>
      </p:sp>
    </p:spTree>
    <p:extLst>
      <p:ext uri="{BB962C8B-B14F-4D97-AF65-F5344CB8AC3E}">
        <p14:creationId xmlns:p14="http://schemas.microsoft.com/office/powerpoint/2010/main" val="311152223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D1DB14-4CA9-5F4D-A9BE-9C7724623DE0}" type="slidenum">
              <a:rPr lang="en-US"/>
              <a:pPr>
                <a:defRPr/>
              </a:pPr>
              <a:t>‹#›</a:t>
            </a:fld>
            <a:endParaRPr lang="en-US"/>
          </a:p>
        </p:txBody>
      </p:sp>
    </p:spTree>
    <p:extLst>
      <p:ext uri="{BB962C8B-B14F-4D97-AF65-F5344CB8AC3E}">
        <p14:creationId xmlns:p14="http://schemas.microsoft.com/office/powerpoint/2010/main" val="330415103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5A5785BC-2042-2746-9A59-16C9DD931518}" type="slidenum">
              <a:rPr lang="en-US"/>
              <a:pPr>
                <a:defRPr/>
              </a:pPr>
              <a:t>‹#›</a:t>
            </a:fld>
            <a:endParaRPr lang="en-US"/>
          </a:p>
        </p:txBody>
      </p:sp>
    </p:spTree>
    <p:extLst>
      <p:ext uri="{BB962C8B-B14F-4D97-AF65-F5344CB8AC3E}">
        <p14:creationId xmlns:p14="http://schemas.microsoft.com/office/powerpoint/2010/main" val="349588063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a:defRPr baseline="30000"/>
            </a:lvl1pPr>
          </a:lstStyle>
          <a:p>
            <a:pPr>
              <a:defRPr/>
            </a:pPr>
            <a:fld id="{A64954AC-24AD-C544-A883-92FA49DD3A1E}" type="slidenum">
              <a:rPr lang="en-US"/>
              <a:pPr>
                <a:defRPr/>
              </a:pPr>
              <a:t>‹#›</a:t>
            </a:fld>
            <a:endParaRPr lang="en-US"/>
          </a:p>
        </p:txBody>
      </p:sp>
    </p:spTree>
    <p:extLst>
      <p:ext uri="{BB962C8B-B14F-4D97-AF65-F5344CB8AC3E}">
        <p14:creationId xmlns:p14="http://schemas.microsoft.com/office/powerpoint/2010/main" val="72153175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a:defRPr baseline="30000"/>
            </a:lvl1pPr>
          </a:lstStyle>
          <a:p>
            <a:pPr>
              <a:defRPr/>
            </a:pPr>
            <a:fld id="{B26A8A8B-8EEC-C94F-917D-E651DC9E36EF}" type="slidenum">
              <a:rPr lang="en-US"/>
              <a:pPr>
                <a:defRPr/>
              </a:pPr>
              <a:t>‹#›</a:t>
            </a:fld>
            <a:endParaRPr lang="en-US"/>
          </a:p>
        </p:txBody>
      </p:sp>
    </p:spTree>
    <p:extLst>
      <p:ext uri="{BB962C8B-B14F-4D97-AF65-F5344CB8AC3E}">
        <p14:creationId xmlns:p14="http://schemas.microsoft.com/office/powerpoint/2010/main" val="233096909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a:defRPr baseline="30000"/>
            </a:lvl1pPr>
          </a:lstStyle>
          <a:p>
            <a:pPr>
              <a:defRPr/>
            </a:pPr>
            <a:fld id="{A0C87C58-A14F-2A46-870E-27387D0CCB85}" type="slidenum">
              <a:rPr lang="en-US"/>
              <a:pPr>
                <a:defRPr/>
              </a:pPr>
              <a:t>‹#›</a:t>
            </a:fld>
            <a:endParaRPr lang="en-US"/>
          </a:p>
        </p:txBody>
      </p:sp>
    </p:spTree>
    <p:extLst>
      <p:ext uri="{BB962C8B-B14F-4D97-AF65-F5344CB8AC3E}">
        <p14:creationId xmlns:p14="http://schemas.microsoft.com/office/powerpoint/2010/main" val="275771601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F1CB0607-B6D3-0241-8022-2C7EF00CBA51}" type="slidenum">
              <a:rPr lang="en-US"/>
              <a:pPr>
                <a:defRPr/>
              </a:pPr>
              <a:t>‹#›</a:t>
            </a:fld>
            <a:endParaRPr lang="en-US"/>
          </a:p>
        </p:txBody>
      </p:sp>
    </p:spTree>
    <p:extLst>
      <p:ext uri="{BB962C8B-B14F-4D97-AF65-F5344CB8AC3E}">
        <p14:creationId xmlns:p14="http://schemas.microsoft.com/office/powerpoint/2010/main" val="178339638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31E19BCF-F30B-9140-B9C8-67743A50E8EA}" type="slidenum">
              <a:rPr lang="en-US"/>
              <a:pPr>
                <a:defRPr/>
              </a:pPr>
              <a:t>‹#›</a:t>
            </a:fld>
            <a:endParaRPr lang="en-US"/>
          </a:p>
        </p:txBody>
      </p:sp>
    </p:spTree>
    <p:extLst>
      <p:ext uri="{BB962C8B-B14F-4D97-AF65-F5344CB8AC3E}">
        <p14:creationId xmlns:p14="http://schemas.microsoft.com/office/powerpoint/2010/main" val="103745453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062C5E53-7DE5-BB48-80A1-C97B017434F6}" type="slidenum">
              <a:rPr lang="en-US"/>
              <a:pPr>
                <a:defRPr/>
              </a:pPr>
              <a:t>‹#›</a:t>
            </a:fld>
            <a:endParaRPr lang="en-US"/>
          </a:p>
        </p:txBody>
      </p:sp>
    </p:spTree>
    <p:extLst>
      <p:ext uri="{BB962C8B-B14F-4D97-AF65-F5344CB8AC3E}">
        <p14:creationId xmlns:p14="http://schemas.microsoft.com/office/powerpoint/2010/main" val="308119017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5851507E-B39D-FF4D-AD39-AFABC0F64AB9}" type="slidenum">
              <a:rPr lang="en-US"/>
              <a:pPr>
                <a:defRPr/>
              </a:pPr>
              <a:t>‹#›</a:t>
            </a:fld>
            <a:endParaRPr lang="en-US"/>
          </a:p>
        </p:txBody>
      </p:sp>
    </p:spTree>
    <p:extLst>
      <p:ext uri="{BB962C8B-B14F-4D97-AF65-F5344CB8AC3E}">
        <p14:creationId xmlns:p14="http://schemas.microsoft.com/office/powerpoint/2010/main" val="55696544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7F3EA868-DE3B-9641-B105-E2AF4EDD592C}" type="slidenum">
              <a:rPr lang="en-US"/>
              <a:pPr>
                <a:defRPr/>
              </a:pPr>
              <a:t>‹#›</a:t>
            </a:fld>
            <a:endParaRPr lang="en-US"/>
          </a:p>
        </p:txBody>
      </p:sp>
    </p:spTree>
    <p:extLst>
      <p:ext uri="{BB962C8B-B14F-4D97-AF65-F5344CB8AC3E}">
        <p14:creationId xmlns:p14="http://schemas.microsoft.com/office/powerpoint/2010/main" val="328742338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31FE64E-310A-CA48-B4B6-1231D9E49F24}" type="slidenum">
              <a:rPr lang="en-US"/>
              <a:pPr>
                <a:defRPr/>
              </a:pPr>
              <a:t>‹#›</a:t>
            </a:fld>
            <a:endParaRPr lang="en-US"/>
          </a:p>
        </p:txBody>
      </p:sp>
    </p:spTree>
    <p:extLst>
      <p:ext uri="{BB962C8B-B14F-4D97-AF65-F5344CB8AC3E}">
        <p14:creationId xmlns:p14="http://schemas.microsoft.com/office/powerpoint/2010/main" val="185996096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9456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19456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24"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734A4A26-223C-A04F-B89F-9BC1F09BD53D}" type="slidenum">
              <a:rPr lang="en-US"/>
              <a:pPr>
                <a:defRPr/>
              </a:pPr>
              <a:t>‹#›</a:t>
            </a:fld>
            <a:endParaRPr lang="en-US"/>
          </a:p>
        </p:txBody>
      </p:sp>
    </p:spTree>
    <p:extLst>
      <p:ext uri="{BB962C8B-B14F-4D97-AF65-F5344CB8AC3E}">
        <p14:creationId xmlns:p14="http://schemas.microsoft.com/office/powerpoint/2010/main" val="270837220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0AA252A-D39E-A342-983D-E1211C643588}" type="slidenum">
              <a:rPr lang="en-US"/>
              <a:pPr>
                <a:defRPr/>
              </a:pPr>
              <a:t>‹#›</a:t>
            </a:fld>
            <a:endParaRPr lang="en-US"/>
          </a:p>
        </p:txBody>
      </p:sp>
    </p:spTree>
    <p:extLst>
      <p:ext uri="{BB962C8B-B14F-4D97-AF65-F5344CB8AC3E}">
        <p14:creationId xmlns:p14="http://schemas.microsoft.com/office/powerpoint/2010/main" val="218871170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31CF91F7-3031-814F-BEE9-2BDFD9E3FFCD}" type="slidenum">
              <a:rPr lang="en-US"/>
              <a:pPr>
                <a:defRPr/>
              </a:pPr>
              <a:t>‹#›</a:t>
            </a:fld>
            <a:endParaRPr lang="en-US"/>
          </a:p>
        </p:txBody>
      </p:sp>
    </p:spTree>
    <p:extLst>
      <p:ext uri="{BB962C8B-B14F-4D97-AF65-F5344CB8AC3E}">
        <p14:creationId xmlns:p14="http://schemas.microsoft.com/office/powerpoint/2010/main" val="308983249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35562894-E34C-4146-BB79-E44021BE4C72}" type="slidenum">
              <a:rPr lang="en-US"/>
              <a:pPr>
                <a:defRPr/>
              </a:pPr>
              <a:t>‹#›</a:t>
            </a:fld>
            <a:endParaRPr lang="en-US"/>
          </a:p>
        </p:txBody>
      </p:sp>
    </p:spTree>
    <p:extLst>
      <p:ext uri="{BB962C8B-B14F-4D97-AF65-F5344CB8AC3E}">
        <p14:creationId xmlns:p14="http://schemas.microsoft.com/office/powerpoint/2010/main" val="404499164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6"/>
          <p:cNvSpPr>
            <a:spLocks noGrp="1" noChangeArrowheads="1"/>
          </p:cNvSpPr>
          <p:nvPr>
            <p:ph type="ftr" sz="quarter" idx="11"/>
          </p:nvPr>
        </p:nvSpPr>
        <p:spPr/>
        <p:txBody>
          <a:bodyPr/>
          <a:lstStyle>
            <a:lvl1pPr>
              <a:defRPr baseline="30000"/>
            </a:lvl1pPr>
          </a:lstStyle>
          <a:p>
            <a:pPr>
              <a:defRPr/>
            </a:pPr>
            <a:endParaRPr lang="en-US"/>
          </a:p>
        </p:txBody>
      </p:sp>
      <p:sp>
        <p:nvSpPr>
          <p:cNvPr id="9" name="Rectangle 7"/>
          <p:cNvSpPr>
            <a:spLocks noGrp="1" noChangeArrowheads="1"/>
          </p:cNvSpPr>
          <p:nvPr>
            <p:ph type="sldNum" sz="quarter" idx="12"/>
          </p:nvPr>
        </p:nvSpPr>
        <p:spPr/>
        <p:txBody>
          <a:bodyPr/>
          <a:lstStyle>
            <a:lvl1pPr>
              <a:defRPr baseline="30000"/>
            </a:lvl1pPr>
          </a:lstStyle>
          <a:p>
            <a:pPr>
              <a:defRPr/>
            </a:pPr>
            <a:fld id="{2112980B-8430-4143-8E40-D867093A1C55}" type="slidenum">
              <a:rPr lang="en-US"/>
              <a:pPr>
                <a:defRPr/>
              </a:pPr>
              <a:t>‹#›</a:t>
            </a:fld>
            <a:endParaRPr lang="en-US"/>
          </a:p>
        </p:txBody>
      </p:sp>
    </p:spTree>
    <p:extLst>
      <p:ext uri="{BB962C8B-B14F-4D97-AF65-F5344CB8AC3E}">
        <p14:creationId xmlns:p14="http://schemas.microsoft.com/office/powerpoint/2010/main" val="898724535"/>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6"/>
          <p:cNvSpPr>
            <a:spLocks noGrp="1" noChangeArrowheads="1"/>
          </p:cNvSpPr>
          <p:nvPr>
            <p:ph type="ftr" sz="quarter" idx="11"/>
          </p:nvPr>
        </p:nvSpPr>
        <p:spPr/>
        <p:txBody>
          <a:bodyPr/>
          <a:lstStyle>
            <a:lvl1pPr>
              <a:defRPr baseline="30000"/>
            </a:lvl1pPr>
          </a:lstStyle>
          <a:p>
            <a:pPr>
              <a:defRPr/>
            </a:pPr>
            <a:endParaRPr lang="en-US"/>
          </a:p>
        </p:txBody>
      </p:sp>
      <p:sp>
        <p:nvSpPr>
          <p:cNvPr id="5" name="Rectangle 7"/>
          <p:cNvSpPr>
            <a:spLocks noGrp="1" noChangeArrowheads="1"/>
          </p:cNvSpPr>
          <p:nvPr>
            <p:ph type="sldNum" sz="quarter" idx="12"/>
          </p:nvPr>
        </p:nvSpPr>
        <p:spPr/>
        <p:txBody>
          <a:bodyPr/>
          <a:lstStyle>
            <a:lvl1pPr>
              <a:defRPr baseline="30000"/>
            </a:lvl1pPr>
          </a:lstStyle>
          <a:p>
            <a:pPr>
              <a:defRPr/>
            </a:pPr>
            <a:fld id="{54AD02BB-1E06-1641-BC40-465DC0D75C64}" type="slidenum">
              <a:rPr lang="en-US"/>
              <a:pPr>
                <a:defRPr/>
              </a:pPr>
              <a:t>‹#›</a:t>
            </a:fld>
            <a:endParaRPr lang="en-US"/>
          </a:p>
        </p:txBody>
      </p:sp>
    </p:spTree>
    <p:extLst>
      <p:ext uri="{BB962C8B-B14F-4D97-AF65-F5344CB8AC3E}">
        <p14:creationId xmlns:p14="http://schemas.microsoft.com/office/powerpoint/2010/main" val="293524613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6"/>
          <p:cNvSpPr>
            <a:spLocks noGrp="1" noChangeArrowheads="1"/>
          </p:cNvSpPr>
          <p:nvPr>
            <p:ph type="ftr" sz="quarter" idx="11"/>
          </p:nvPr>
        </p:nvSpPr>
        <p:spPr/>
        <p:txBody>
          <a:bodyPr/>
          <a:lstStyle>
            <a:lvl1pPr>
              <a:defRPr baseline="30000"/>
            </a:lvl1pPr>
          </a:lstStyle>
          <a:p>
            <a:pPr>
              <a:defRPr/>
            </a:pPr>
            <a:endParaRPr lang="en-US"/>
          </a:p>
        </p:txBody>
      </p:sp>
      <p:sp>
        <p:nvSpPr>
          <p:cNvPr id="4" name="Rectangle 7"/>
          <p:cNvSpPr>
            <a:spLocks noGrp="1" noChangeArrowheads="1"/>
          </p:cNvSpPr>
          <p:nvPr>
            <p:ph type="sldNum" sz="quarter" idx="12"/>
          </p:nvPr>
        </p:nvSpPr>
        <p:spPr/>
        <p:txBody>
          <a:bodyPr/>
          <a:lstStyle>
            <a:lvl1pPr>
              <a:defRPr baseline="30000"/>
            </a:lvl1pPr>
          </a:lstStyle>
          <a:p>
            <a:pPr>
              <a:defRPr/>
            </a:pPr>
            <a:fld id="{2D840745-E4D6-CE48-A6A5-AB4D7D6D478C}" type="slidenum">
              <a:rPr lang="en-US"/>
              <a:pPr>
                <a:defRPr/>
              </a:pPr>
              <a:t>‹#›</a:t>
            </a:fld>
            <a:endParaRPr lang="en-US"/>
          </a:p>
        </p:txBody>
      </p:sp>
    </p:spTree>
    <p:extLst>
      <p:ext uri="{BB962C8B-B14F-4D97-AF65-F5344CB8AC3E}">
        <p14:creationId xmlns:p14="http://schemas.microsoft.com/office/powerpoint/2010/main" val="214125657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588440BC-CD3D-F846-8125-AC30F5226DBC}" type="slidenum">
              <a:rPr lang="en-US"/>
              <a:pPr>
                <a:defRPr/>
              </a:pPr>
              <a:t>‹#›</a:t>
            </a:fld>
            <a:endParaRPr lang="en-US"/>
          </a:p>
        </p:txBody>
      </p:sp>
    </p:spTree>
    <p:extLst>
      <p:ext uri="{BB962C8B-B14F-4D97-AF65-F5344CB8AC3E}">
        <p14:creationId xmlns:p14="http://schemas.microsoft.com/office/powerpoint/2010/main" val="80115283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A62A40EF-706B-5548-AAF7-466EF41BF941}" type="slidenum">
              <a:rPr lang="en-US"/>
              <a:pPr>
                <a:defRPr/>
              </a:pPr>
              <a:t>‹#›</a:t>
            </a:fld>
            <a:endParaRPr lang="en-US"/>
          </a:p>
        </p:txBody>
      </p:sp>
    </p:spTree>
    <p:extLst>
      <p:ext uri="{BB962C8B-B14F-4D97-AF65-F5344CB8AC3E}">
        <p14:creationId xmlns:p14="http://schemas.microsoft.com/office/powerpoint/2010/main" val="47168769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FEBCCB2B-D421-4645-9828-EFE6FB73E323}" type="slidenum">
              <a:rPr lang="en-US"/>
              <a:pPr>
                <a:defRPr/>
              </a:pPr>
              <a:t>‹#›</a:t>
            </a:fld>
            <a:endParaRPr lang="en-US"/>
          </a:p>
        </p:txBody>
      </p:sp>
    </p:spTree>
    <p:extLst>
      <p:ext uri="{BB962C8B-B14F-4D97-AF65-F5344CB8AC3E}">
        <p14:creationId xmlns:p14="http://schemas.microsoft.com/office/powerpoint/2010/main" val="21016091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82939D7E-2FC3-6344-BAC8-5BB4469BE5D9}" type="slidenum">
              <a:rPr lang="en-US"/>
              <a:pPr>
                <a:defRPr/>
              </a:pPr>
              <a:t>‹#›</a:t>
            </a:fld>
            <a:endParaRPr lang="en-US"/>
          </a:p>
        </p:txBody>
      </p:sp>
    </p:spTree>
    <p:extLst>
      <p:ext uri="{BB962C8B-B14F-4D97-AF65-F5344CB8AC3E}">
        <p14:creationId xmlns:p14="http://schemas.microsoft.com/office/powerpoint/2010/main" val="287242600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2F58107A-0032-4745-9E03-5B3C93EEF529}" type="slidenum">
              <a:rPr lang="en-US"/>
              <a:pPr>
                <a:defRPr/>
              </a:pPr>
              <a:t>‹#›</a:t>
            </a:fld>
            <a:endParaRPr lang="en-US"/>
          </a:p>
        </p:txBody>
      </p:sp>
    </p:spTree>
    <p:extLst>
      <p:ext uri="{BB962C8B-B14F-4D97-AF65-F5344CB8AC3E}">
        <p14:creationId xmlns:p14="http://schemas.microsoft.com/office/powerpoint/2010/main" val="349434225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4070606-9B5A-AB4D-B1E9-3B7D0F3BB1D9}" type="slidenum">
              <a:rPr lang="en-US"/>
              <a:pPr>
                <a:defRPr/>
              </a:pPr>
              <a:t>‹#›</a:t>
            </a:fld>
            <a:endParaRPr lang="en-US"/>
          </a:p>
        </p:txBody>
      </p:sp>
    </p:spTree>
    <p:extLst>
      <p:ext uri="{BB962C8B-B14F-4D97-AF65-F5344CB8AC3E}">
        <p14:creationId xmlns:p14="http://schemas.microsoft.com/office/powerpoint/2010/main" val="198607797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3B50CAD-1929-6440-A577-1E2BCB7960DE}" type="slidenum">
              <a:rPr lang="en-US"/>
              <a:pPr>
                <a:defRPr/>
              </a:pPr>
              <a:t>‹#›</a:t>
            </a:fld>
            <a:endParaRPr lang="en-US"/>
          </a:p>
        </p:txBody>
      </p:sp>
    </p:spTree>
    <p:extLst>
      <p:ext uri="{BB962C8B-B14F-4D97-AF65-F5344CB8AC3E}">
        <p14:creationId xmlns:p14="http://schemas.microsoft.com/office/powerpoint/2010/main" val="50907652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4E19FE5-2E29-6847-9909-7ECA83E53E9D}" type="slidenum">
              <a:rPr lang="en-US"/>
              <a:pPr>
                <a:defRPr/>
              </a:pPr>
              <a:t>‹#›</a:t>
            </a:fld>
            <a:endParaRPr lang="en-US"/>
          </a:p>
        </p:txBody>
      </p:sp>
    </p:spTree>
    <p:extLst>
      <p:ext uri="{BB962C8B-B14F-4D97-AF65-F5344CB8AC3E}">
        <p14:creationId xmlns:p14="http://schemas.microsoft.com/office/powerpoint/2010/main" val="202682113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B2CB41C5-B40C-8B41-9968-6318B295AC0E}" type="slidenum">
              <a:rPr lang="en-US"/>
              <a:pPr>
                <a:defRPr/>
              </a:pPr>
              <a:t>‹#›</a:t>
            </a:fld>
            <a:endParaRPr lang="en-US"/>
          </a:p>
        </p:txBody>
      </p:sp>
    </p:spTree>
    <p:extLst>
      <p:ext uri="{BB962C8B-B14F-4D97-AF65-F5344CB8AC3E}">
        <p14:creationId xmlns:p14="http://schemas.microsoft.com/office/powerpoint/2010/main" val="140044335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F9B654F6-8D11-9D40-9405-767D6988391B}" type="slidenum">
              <a:rPr lang="en-US"/>
              <a:pPr>
                <a:defRPr/>
              </a:pPr>
              <a:t>‹#›</a:t>
            </a:fld>
            <a:endParaRPr lang="en-US"/>
          </a:p>
        </p:txBody>
      </p:sp>
    </p:spTree>
    <p:extLst>
      <p:ext uri="{BB962C8B-B14F-4D97-AF65-F5344CB8AC3E}">
        <p14:creationId xmlns:p14="http://schemas.microsoft.com/office/powerpoint/2010/main" val="150986129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464EA324-1BAE-A34C-9FCE-AA159278662E}" type="slidenum">
              <a:rPr lang="en-US"/>
              <a:pPr>
                <a:defRPr/>
              </a:pPr>
              <a:t>‹#›</a:t>
            </a:fld>
            <a:endParaRPr lang="en-US"/>
          </a:p>
        </p:txBody>
      </p:sp>
    </p:spTree>
    <p:extLst>
      <p:ext uri="{BB962C8B-B14F-4D97-AF65-F5344CB8AC3E}">
        <p14:creationId xmlns:p14="http://schemas.microsoft.com/office/powerpoint/2010/main" val="2096940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58E645D8-CEBF-284A-B35D-315C59796F01}" type="slidenum">
              <a:rPr lang="en-US"/>
              <a:pPr>
                <a:defRPr/>
              </a:pPr>
              <a:t>‹#›</a:t>
            </a:fld>
            <a:endParaRPr lang="en-US"/>
          </a:p>
        </p:txBody>
      </p:sp>
    </p:spTree>
    <p:extLst>
      <p:ext uri="{BB962C8B-B14F-4D97-AF65-F5344CB8AC3E}">
        <p14:creationId xmlns:p14="http://schemas.microsoft.com/office/powerpoint/2010/main" val="338446061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2F229921-E67D-354D-830F-858626DD2C7E}" type="slidenum">
              <a:rPr lang="en-US"/>
              <a:pPr>
                <a:defRPr/>
              </a:pPr>
              <a:t>‹#›</a:t>
            </a:fld>
            <a:endParaRPr lang="en-US"/>
          </a:p>
        </p:txBody>
      </p:sp>
    </p:spTree>
    <p:extLst>
      <p:ext uri="{BB962C8B-B14F-4D97-AF65-F5344CB8AC3E}">
        <p14:creationId xmlns:p14="http://schemas.microsoft.com/office/powerpoint/2010/main" val="404096056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B00EBD81-0BDD-C441-A56C-643472E13F4A}" type="slidenum">
              <a:rPr lang="en-US"/>
              <a:pPr>
                <a:defRPr/>
              </a:pPr>
              <a:t>‹#›</a:t>
            </a:fld>
            <a:endParaRPr lang="en-US"/>
          </a:p>
        </p:txBody>
      </p:sp>
    </p:spTree>
    <p:extLst>
      <p:ext uri="{BB962C8B-B14F-4D97-AF65-F5344CB8AC3E}">
        <p14:creationId xmlns:p14="http://schemas.microsoft.com/office/powerpoint/2010/main" val="335832394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E41AED22-37DF-B24F-A084-6B93948F0358}" type="slidenum">
              <a:rPr lang="en-US"/>
              <a:pPr>
                <a:defRPr/>
              </a:pPr>
              <a:t>‹#›</a:t>
            </a:fld>
            <a:endParaRPr lang="en-US"/>
          </a:p>
        </p:txBody>
      </p:sp>
    </p:spTree>
    <p:extLst>
      <p:ext uri="{BB962C8B-B14F-4D97-AF65-F5344CB8AC3E}">
        <p14:creationId xmlns:p14="http://schemas.microsoft.com/office/powerpoint/2010/main" val="23232795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5335E89-EE7B-814C-B8F8-B52427DF52B8}" type="slidenum">
              <a:rPr lang="en-US"/>
              <a:pPr>
                <a:defRPr/>
              </a:pPr>
              <a:t>‹#›</a:t>
            </a:fld>
            <a:endParaRPr lang="en-US"/>
          </a:p>
        </p:txBody>
      </p:sp>
    </p:spTree>
    <p:extLst>
      <p:ext uri="{BB962C8B-B14F-4D97-AF65-F5344CB8AC3E}">
        <p14:creationId xmlns:p14="http://schemas.microsoft.com/office/powerpoint/2010/main" val="286345855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850C2DAF-1605-7C4C-9A4A-3ED408CDD7E4}" type="datetime1">
              <a:rPr lang="en-US"/>
              <a:pPr>
                <a:defRPr/>
              </a:pPr>
              <a:t>10/10/23</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1B297BC-E3BF-AF4F-BFFE-F235D568C09B}" type="slidenum">
              <a:rPr lang="en-US"/>
              <a:pPr>
                <a:defRPr/>
              </a:pPr>
              <a:t>‹#›</a:t>
            </a:fld>
            <a:endParaRPr lang="en-US"/>
          </a:p>
        </p:txBody>
      </p:sp>
    </p:spTree>
    <p:extLst>
      <p:ext uri="{BB962C8B-B14F-4D97-AF65-F5344CB8AC3E}">
        <p14:creationId xmlns:p14="http://schemas.microsoft.com/office/powerpoint/2010/main" val="167348034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878D83A4-4F4D-3445-9D3E-BEA6CF48196C}" type="datetime1">
              <a:rPr lang="en-US"/>
              <a:pPr>
                <a:defRPr/>
              </a:pPr>
              <a:t>10/10/23</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E43CFE6-065C-054A-ACA5-2DD92B821F26}" type="slidenum">
              <a:rPr lang="en-US"/>
              <a:pPr>
                <a:defRPr/>
              </a:pPr>
              <a:t>‹#›</a:t>
            </a:fld>
            <a:endParaRPr lang="en-US"/>
          </a:p>
        </p:txBody>
      </p:sp>
    </p:spTree>
    <p:extLst>
      <p:ext uri="{BB962C8B-B14F-4D97-AF65-F5344CB8AC3E}">
        <p14:creationId xmlns:p14="http://schemas.microsoft.com/office/powerpoint/2010/main" val="299206702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A84E760A-878A-4E48-A0F4-EE7FA4C1D9AA}" type="datetime1">
              <a:rPr lang="en-US"/>
              <a:pPr>
                <a:defRPr/>
              </a:pPr>
              <a:t>10/10/23</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403C5D0-4F18-A742-AD8F-D6C6A272BD65}" type="slidenum">
              <a:rPr lang="en-US"/>
              <a:pPr>
                <a:defRPr/>
              </a:pPr>
              <a:t>‹#›</a:t>
            </a:fld>
            <a:endParaRPr lang="en-US"/>
          </a:p>
        </p:txBody>
      </p:sp>
    </p:spTree>
    <p:extLst>
      <p:ext uri="{BB962C8B-B14F-4D97-AF65-F5344CB8AC3E}">
        <p14:creationId xmlns:p14="http://schemas.microsoft.com/office/powerpoint/2010/main" val="261316274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FFD9B300-8008-4447-AEA7-05FEF4B1F2D5}" type="datetime1">
              <a:rPr lang="en-US"/>
              <a:pPr>
                <a:defRPr/>
              </a:pPr>
              <a:t>10/10/23</a:t>
            </a:fld>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76FC654-A674-B445-A9EF-AA16AFFCF5F5}" type="slidenum">
              <a:rPr lang="en-US"/>
              <a:pPr>
                <a:defRPr/>
              </a:pPr>
              <a:t>‹#›</a:t>
            </a:fld>
            <a:endParaRPr lang="en-US"/>
          </a:p>
        </p:txBody>
      </p:sp>
    </p:spTree>
    <p:extLst>
      <p:ext uri="{BB962C8B-B14F-4D97-AF65-F5344CB8AC3E}">
        <p14:creationId xmlns:p14="http://schemas.microsoft.com/office/powerpoint/2010/main" val="149847770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1D4EB490-4C6B-EC4B-AC21-F456AC0427FA}" type="datetime1">
              <a:rPr lang="en-US"/>
              <a:pPr>
                <a:defRPr/>
              </a:pPr>
              <a:t>10/10/23</a:t>
            </a:fld>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ACFD3A7D-E442-BC4C-A4D3-07101913B7F1}" type="slidenum">
              <a:rPr lang="en-US"/>
              <a:pPr>
                <a:defRPr/>
              </a:pPr>
              <a:t>‹#›</a:t>
            </a:fld>
            <a:endParaRPr lang="en-US"/>
          </a:p>
        </p:txBody>
      </p:sp>
    </p:spTree>
    <p:extLst>
      <p:ext uri="{BB962C8B-B14F-4D97-AF65-F5344CB8AC3E}">
        <p14:creationId xmlns:p14="http://schemas.microsoft.com/office/powerpoint/2010/main" val="22960074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410D6CFA-1D8B-AE45-99D7-CD1958D5FA2A}" type="datetime1">
              <a:rPr lang="en-US"/>
              <a:pPr>
                <a:defRPr/>
              </a:pPr>
              <a:t>10/10/23</a:t>
            </a:fld>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B145FFB-F62E-3D45-B896-BF0C81A3A411}" type="slidenum">
              <a:rPr lang="en-US"/>
              <a:pPr>
                <a:defRPr/>
              </a:pPr>
              <a:t>‹#›</a:t>
            </a:fld>
            <a:endParaRPr lang="en-US"/>
          </a:p>
        </p:txBody>
      </p:sp>
    </p:spTree>
    <p:extLst>
      <p:ext uri="{BB962C8B-B14F-4D97-AF65-F5344CB8AC3E}">
        <p14:creationId xmlns:p14="http://schemas.microsoft.com/office/powerpoint/2010/main" val="28753643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90721B9C-6FDA-0F48-ABF5-9A9B02A9C73B}" type="datetime1">
              <a:rPr lang="en-US"/>
              <a:pPr>
                <a:defRPr/>
              </a:pPr>
              <a:t>10/10/23</a:t>
            </a:fld>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E9E68C7-1031-A942-9BE5-2DF3E3350183}" type="slidenum">
              <a:rPr lang="en-US"/>
              <a:pPr>
                <a:defRPr/>
              </a:pPr>
              <a:t>‹#›</a:t>
            </a:fld>
            <a:endParaRPr lang="en-US"/>
          </a:p>
        </p:txBody>
      </p:sp>
    </p:spTree>
    <p:extLst>
      <p:ext uri="{BB962C8B-B14F-4D97-AF65-F5344CB8AC3E}">
        <p14:creationId xmlns:p14="http://schemas.microsoft.com/office/powerpoint/2010/main" val="165298396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7C40BF9E-C531-444A-8729-ECCF805C54B0}" type="datetime1">
              <a:rPr lang="en-US"/>
              <a:pPr>
                <a:defRPr/>
              </a:pPr>
              <a:t>10/10/23</a:t>
            </a:fld>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A662FE0-AF00-7E43-A393-CDB473F48DEA}" type="slidenum">
              <a:rPr lang="en-US"/>
              <a:pPr>
                <a:defRPr/>
              </a:pPr>
              <a:t>‹#›</a:t>
            </a:fld>
            <a:endParaRPr lang="en-US"/>
          </a:p>
        </p:txBody>
      </p:sp>
    </p:spTree>
    <p:extLst>
      <p:ext uri="{BB962C8B-B14F-4D97-AF65-F5344CB8AC3E}">
        <p14:creationId xmlns:p14="http://schemas.microsoft.com/office/powerpoint/2010/main" val="413957143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B78DBF60-CDCF-BA40-A92B-94AEF7E9895D}" type="datetime1">
              <a:rPr lang="en-US"/>
              <a:pPr>
                <a:defRPr/>
              </a:pPr>
              <a:t>10/10/23</a:t>
            </a:fld>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692A684-36C6-A949-BF2A-961111869E23}" type="slidenum">
              <a:rPr lang="en-US"/>
              <a:pPr>
                <a:defRPr/>
              </a:pPr>
              <a:t>‹#›</a:t>
            </a:fld>
            <a:endParaRPr lang="en-US"/>
          </a:p>
        </p:txBody>
      </p:sp>
    </p:spTree>
    <p:extLst>
      <p:ext uri="{BB962C8B-B14F-4D97-AF65-F5344CB8AC3E}">
        <p14:creationId xmlns:p14="http://schemas.microsoft.com/office/powerpoint/2010/main" val="116977310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4A4EEE3F-36E7-1343-9C76-10E246F69A10}" type="datetime1">
              <a:rPr lang="en-US"/>
              <a:pPr>
                <a:defRPr/>
              </a:pPr>
              <a:t>10/10/23</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D948C7A-3F95-684F-BD0F-D2734F143AB2}" type="slidenum">
              <a:rPr lang="en-US"/>
              <a:pPr>
                <a:defRPr/>
              </a:pPr>
              <a:t>‹#›</a:t>
            </a:fld>
            <a:endParaRPr lang="en-US"/>
          </a:p>
        </p:txBody>
      </p:sp>
    </p:spTree>
    <p:extLst>
      <p:ext uri="{BB962C8B-B14F-4D97-AF65-F5344CB8AC3E}">
        <p14:creationId xmlns:p14="http://schemas.microsoft.com/office/powerpoint/2010/main" val="187434824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B27E95C2-29E0-4347-B274-9C341FC5DBF2}" type="slidenum">
              <a:rPr lang="en-US"/>
              <a:pPr>
                <a:defRPr/>
              </a:pPr>
              <a:t>‹#›</a:t>
            </a:fld>
            <a:endParaRPr lang="en-US"/>
          </a:p>
        </p:txBody>
      </p:sp>
    </p:spTree>
    <p:extLst>
      <p:ext uri="{BB962C8B-B14F-4D97-AF65-F5344CB8AC3E}">
        <p14:creationId xmlns:p14="http://schemas.microsoft.com/office/powerpoint/2010/main" val="376663426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731E4304-1ABA-9B45-B183-EAA3112CF0D6}" type="datetime1">
              <a:rPr lang="en-US"/>
              <a:pPr>
                <a:defRPr/>
              </a:pPr>
              <a:t>10/10/23</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BCA275E-FC49-BF4D-8167-0DDED901A8E0}" type="slidenum">
              <a:rPr lang="en-US"/>
              <a:pPr>
                <a:defRPr/>
              </a:pPr>
              <a:t>‹#›</a:t>
            </a:fld>
            <a:endParaRPr lang="en-US"/>
          </a:p>
        </p:txBody>
      </p:sp>
    </p:spTree>
    <p:extLst>
      <p:ext uri="{BB962C8B-B14F-4D97-AF65-F5344CB8AC3E}">
        <p14:creationId xmlns:p14="http://schemas.microsoft.com/office/powerpoint/2010/main" val="346750579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EED5F7EC-491C-E54F-AB65-CEC9058F76DE}" type="slidenum">
              <a:rPr lang="en-US"/>
              <a:pPr>
                <a:defRPr/>
              </a:pPr>
              <a:t>‹#›</a:t>
            </a:fld>
            <a:endParaRPr lang="en-US"/>
          </a:p>
        </p:txBody>
      </p:sp>
    </p:spTree>
    <p:extLst>
      <p:ext uri="{BB962C8B-B14F-4D97-AF65-F5344CB8AC3E}">
        <p14:creationId xmlns:p14="http://schemas.microsoft.com/office/powerpoint/2010/main" val="133413723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B4A1BC53-F56A-BB44-83C0-17362959CCE7}" type="slidenum">
              <a:rPr lang="en-US"/>
              <a:pPr>
                <a:defRPr/>
              </a:pPr>
              <a:t>‹#›</a:t>
            </a:fld>
            <a:endParaRPr lang="en-US"/>
          </a:p>
        </p:txBody>
      </p:sp>
    </p:spTree>
    <p:extLst>
      <p:ext uri="{BB962C8B-B14F-4D97-AF65-F5344CB8AC3E}">
        <p14:creationId xmlns:p14="http://schemas.microsoft.com/office/powerpoint/2010/main" val="274499302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CE21DF5B-CDD8-EC4E-BADD-DD293D9EDF15}" type="slidenum">
              <a:rPr lang="en-US"/>
              <a:pPr>
                <a:defRPr/>
              </a:pPr>
              <a:t>‹#›</a:t>
            </a:fld>
            <a:endParaRPr lang="en-US"/>
          </a:p>
        </p:txBody>
      </p:sp>
    </p:spTree>
    <p:extLst>
      <p:ext uri="{BB962C8B-B14F-4D97-AF65-F5344CB8AC3E}">
        <p14:creationId xmlns:p14="http://schemas.microsoft.com/office/powerpoint/2010/main" val="414451096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27D5FAF7-EE52-514B-947E-278B150CF57D}" type="slidenum">
              <a:rPr lang="en-US"/>
              <a:pPr>
                <a:defRPr/>
              </a:pPr>
              <a:t>‹#›</a:t>
            </a:fld>
            <a:endParaRPr lang="en-US"/>
          </a:p>
        </p:txBody>
      </p:sp>
    </p:spTree>
    <p:extLst>
      <p:ext uri="{BB962C8B-B14F-4D97-AF65-F5344CB8AC3E}">
        <p14:creationId xmlns:p14="http://schemas.microsoft.com/office/powerpoint/2010/main" val="22045551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C2DFA750-652F-794C-97E4-6A103C29A55C}" type="slidenum">
              <a:rPr lang="en-US"/>
              <a:pPr>
                <a:defRPr/>
              </a:pPr>
              <a:t>‹#›</a:t>
            </a:fld>
            <a:endParaRPr lang="en-US"/>
          </a:p>
        </p:txBody>
      </p:sp>
    </p:spTree>
    <p:extLst>
      <p:ext uri="{BB962C8B-B14F-4D97-AF65-F5344CB8AC3E}">
        <p14:creationId xmlns:p14="http://schemas.microsoft.com/office/powerpoint/2010/main" val="380150680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9D4B69AF-6573-1A41-AF06-BFB4219E05EE}" type="slidenum">
              <a:rPr lang="en-US"/>
              <a:pPr>
                <a:defRPr/>
              </a:pPr>
              <a:t>‹#›</a:t>
            </a:fld>
            <a:endParaRPr lang="en-US"/>
          </a:p>
        </p:txBody>
      </p:sp>
    </p:spTree>
    <p:extLst>
      <p:ext uri="{BB962C8B-B14F-4D97-AF65-F5344CB8AC3E}">
        <p14:creationId xmlns:p14="http://schemas.microsoft.com/office/powerpoint/2010/main" val="9569377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676EEB39-0FC0-FB46-AEBB-CC2F7067D564}" type="slidenum">
              <a:rPr lang="en-US"/>
              <a:pPr>
                <a:defRPr/>
              </a:pPr>
              <a:t>‹#›</a:t>
            </a:fld>
            <a:endParaRPr lang="en-US"/>
          </a:p>
        </p:txBody>
      </p:sp>
    </p:spTree>
    <p:extLst>
      <p:ext uri="{BB962C8B-B14F-4D97-AF65-F5344CB8AC3E}">
        <p14:creationId xmlns:p14="http://schemas.microsoft.com/office/powerpoint/2010/main" val="340588393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183E52AC-F7F3-6644-9F9B-75AFF47BF521}" type="slidenum">
              <a:rPr lang="en-US"/>
              <a:pPr>
                <a:defRPr/>
              </a:pPr>
              <a:t>‹#›</a:t>
            </a:fld>
            <a:endParaRPr lang="en-US"/>
          </a:p>
        </p:txBody>
      </p:sp>
    </p:spTree>
    <p:extLst>
      <p:ext uri="{BB962C8B-B14F-4D97-AF65-F5344CB8AC3E}">
        <p14:creationId xmlns:p14="http://schemas.microsoft.com/office/powerpoint/2010/main" val="403863186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81801B47-E98C-0949-879E-8E3DD1A7CA28}" type="slidenum">
              <a:rPr lang="en-US"/>
              <a:pPr>
                <a:defRPr/>
              </a:pPr>
              <a:t>‹#›</a:t>
            </a:fld>
            <a:endParaRPr lang="en-US"/>
          </a:p>
        </p:txBody>
      </p:sp>
    </p:spTree>
    <p:extLst>
      <p:ext uri="{BB962C8B-B14F-4D97-AF65-F5344CB8AC3E}">
        <p14:creationId xmlns:p14="http://schemas.microsoft.com/office/powerpoint/2010/main" val="36376485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490D8F8B-DD28-BC43-BBDC-4F774656B26D}" type="slidenum">
              <a:rPr lang="en-US"/>
              <a:pPr>
                <a:defRPr/>
              </a:pPr>
              <a:t>‹#›</a:t>
            </a:fld>
            <a:endParaRPr lang="en-US"/>
          </a:p>
        </p:txBody>
      </p:sp>
    </p:spTree>
    <p:extLst>
      <p:ext uri="{BB962C8B-B14F-4D97-AF65-F5344CB8AC3E}">
        <p14:creationId xmlns:p14="http://schemas.microsoft.com/office/powerpoint/2010/main" val="168925651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641400D4-6DA8-D741-919C-140C3F88A6C5}" type="slidenum">
              <a:rPr lang="en-US"/>
              <a:pPr>
                <a:defRPr/>
              </a:pPr>
              <a:t>‹#›</a:t>
            </a:fld>
            <a:endParaRPr lang="en-US"/>
          </a:p>
        </p:txBody>
      </p:sp>
    </p:spTree>
    <p:extLst>
      <p:ext uri="{BB962C8B-B14F-4D97-AF65-F5344CB8AC3E}">
        <p14:creationId xmlns:p14="http://schemas.microsoft.com/office/powerpoint/2010/main" val="186814066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1D204646-C1C6-3B46-9994-D31085594084}" type="slidenum">
              <a:rPr lang="en-US"/>
              <a:pPr>
                <a:defRPr/>
              </a:pPr>
              <a:t>‹#›</a:t>
            </a:fld>
            <a:endParaRPr lang="en-US"/>
          </a:p>
        </p:txBody>
      </p:sp>
    </p:spTree>
    <p:extLst>
      <p:ext uri="{BB962C8B-B14F-4D97-AF65-F5344CB8AC3E}">
        <p14:creationId xmlns:p14="http://schemas.microsoft.com/office/powerpoint/2010/main" val="412637706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A4662341-BE6A-8A40-96E3-F4538AFC007D}" type="slidenum">
              <a:rPr lang="en-US"/>
              <a:pPr>
                <a:defRPr/>
              </a:pPr>
              <a:t>‹#›</a:t>
            </a:fld>
            <a:endParaRPr lang="en-US"/>
          </a:p>
        </p:txBody>
      </p:sp>
    </p:spTree>
    <p:extLst>
      <p:ext uri="{BB962C8B-B14F-4D97-AF65-F5344CB8AC3E}">
        <p14:creationId xmlns:p14="http://schemas.microsoft.com/office/powerpoint/2010/main" val="96375591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3089D49-67C7-1945-8691-8AF23743BF37}" type="slidenum">
              <a:rPr lang="en-US"/>
              <a:pPr>
                <a:defRPr/>
              </a:pPr>
              <a:t>‹#›</a:t>
            </a:fld>
            <a:endParaRPr lang="en-US"/>
          </a:p>
        </p:txBody>
      </p:sp>
    </p:spTree>
    <p:extLst>
      <p:ext uri="{BB962C8B-B14F-4D97-AF65-F5344CB8AC3E}">
        <p14:creationId xmlns:p14="http://schemas.microsoft.com/office/powerpoint/2010/main" val="104846655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2235F6E-61A5-FA4C-8C0A-F2AD96518A78}" type="slidenum">
              <a:rPr lang="en-US"/>
              <a:pPr>
                <a:defRPr/>
              </a:pPr>
              <a:t>‹#›</a:t>
            </a:fld>
            <a:endParaRPr lang="en-US"/>
          </a:p>
        </p:txBody>
      </p:sp>
    </p:spTree>
    <p:extLst>
      <p:ext uri="{BB962C8B-B14F-4D97-AF65-F5344CB8AC3E}">
        <p14:creationId xmlns:p14="http://schemas.microsoft.com/office/powerpoint/2010/main" val="349568983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FE704C2-2F58-9A45-95C9-D656CFC4F95A}" type="slidenum">
              <a:rPr lang="en-US"/>
              <a:pPr>
                <a:defRPr/>
              </a:pPr>
              <a:t>‹#›</a:t>
            </a:fld>
            <a:endParaRPr lang="en-US"/>
          </a:p>
        </p:txBody>
      </p:sp>
    </p:spTree>
    <p:extLst>
      <p:ext uri="{BB962C8B-B14F-4D97-AF65-F5344CB8AC3E}">
        <p14:creationId xmlns:p14="http://schemas.microsoft.com/office/powerpoint/2010/main" val="209959603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2623A03-9EC6-5842-8CAB-5B49EEAB1D54}" type="slidenum">
              <a:rPr lang="en-US"/>
              <a:pPr>
                <a:defRPr/>
              </a:pPr>
              <a:t>‹#›</a:t>
            </a:fld>
            <a:endParaRPr lang="en-US"/>
          </a:p>
        </p:txBody>
      </p:sp>
    </p:spTree>
    <p:extLst>
      <p:ext uri="{BB962C8B-B14F-4D97-AF65-F5344CB8AC3E}">
        <p14:creationId xmlns:p14="http://schemas.microsoft.com/office/powerpoint/2010/main" val="419081139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B7AF595-8253-744E-896C-68855DD5BF20}" type="slidenum">
              <a:rPr lang="en-US"/>
              <a:pPr>
                <a:defRPr/>
              </a:pPr>
              <a:t>‹#›</a:t>
            </a:fld>
            <a:endParaRPr lang="en-US"/>
          </a:p>
        </p:txBody>
      </p:sp>
    </p:spTree>
    <p:extLst>
      <p:ext uri="{BB962C8B-B14F-4D97-AF65-F5344CB8AC3E}">
        <p14:creationId xmlns:p14="http://schemas.microsoft.com/office/powerpoint/2010/main" val="222000082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6F9695F-7AAC-894C-A249-D169EEAF4777}" type="slidenum">
              <a:rPr lang="en-US"/>
              <a:pPr>
                <a:defRPr/>
              </a:pPr>
              <a:t>‹#›</a:t>
            </a:fld>
            <a:endParaRPr lang="en-US"/>
          </a:p>
        </p:txBody>
      </p:sp>
    </p:spTree>
    <p:extLst>
      <p:ext uri="{BB962C8B-B14F-4D97-AF65-F5344CB8AC3E}">
        <p14:creationId xmlns:p14="http://schemas.microsoft.com/office/powerpoint/2010/main" val="274684536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68E3E0C-4E7C-1540-A74D-8CC9CDC6993D}" type="slidenum">
              <a:rPr lang="en-US"/>
              <a:pPr>
                <a:defRPr/>
              </a:pPr>
              <a:t>‹#›</a:t>
            </a:fld>
            <a:endParaRPr lang="en-US"/>
          </a:p>
        </p:txBody>
      </p:sp>
    </p:spTree>
    <p:extLst>
      <p:ext uri="{BB962C8B-B14F-4D97-AF65-F5344CB8AC3E}">
        <p14:creationId xmlns:p14="http://schemas.microsoft.com/office/powerpoint/2010/main" val="21556898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5277337B-78D0-7646-B210-C0998191DFBB}" type="slidenum">
              <a:rPr lang="en-US"/>
              <a:pPr>
                <a:defRPr/>
              </a:pPr>
              <a:t>‹#›</a:t>
            </a:fld>
            <a:endParaRPr lang="en-US"/>
          </a:p>
        </p:txBody>
      </p:sp>
    </p:spTree>
    <p:extLst>
      <p:ext uri="{BB962C8B-B14F-4D97-AF65-F5344CB8AC3E}">
        <p14:creationId xmlns:p14="http://schemas.microsoft.com/office/powerpoint/2010/main" val="331459246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067DD63-6357-824B-9E31-B347DB1C37A2}" type="slidenum">
              <a:rPr lang="en-US"/>
              <a:pPr>
                <a:defRPr/>
              </a:pPr>
              <a:t>‹#›</a:t>
            </a:fld>
            <a:endParaRPr lang="en-US"/>
          </a:p>
        </p:txBody>
      </p:sp>
    </p:spTree>
    <p:extLst>
      <p:ext uri="{BB962C8B-B14F-4D97-AF65-F5344CB8AC3E}">
        <p14:creationId xmlns:p14="http://schemas.microsoft.com/office/powerpoint/2010/main" val="220074734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CA67DB6-AD88-824E-B283-58F71E4CACD7}" type="slidenum">
              <a:rPr lang="en-US"/>
              <a:pPr>
                <a:defRPr/>
              </a:pPr>
              <a:t>‹#›</a:t>
            </a:fld>
            <a:endParaRPr lang="en-US"/>
          </a:p>
        </p:txBody>
      </p:sp>
    </p:spTree>
    <p:extLst>
      <p:ext uri="{BB962C8B-B14F-4D97-AF65-F5344CB8AC3E}">
        <p14:creationId xmlns:p14="http://schemas.microsoft.com/office/powerpoint/2010/main" val="343553063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4BDFEC5-77C5-E049-B2A3-3DD0BC1B883C}" type="slidenum">
              <a:rPr lang="en-US"/>
              <a:pPr>
                <a:defRPr/>
              </a:pPr>
              <a:t>‹#›</a:t>
            </a:fld>
            <a:endParaRPr lang="en-US"/>
          </a:p>
        </p:txBody>
      </p:sp>
    </p:spTree>
    <p:extLst>
      <p:ext uri="{BB962C8B-B14F-4D97-AF65-F5344CB8AC3E}">
        <p14:creationId xmlns:p14="http://schemas.microsoft.com/office/powerpoint/2010/main" val="286599146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C6F46A64-5BA5-744E-A91F-9A1B165664CB}" type="slidenum">
              <a:rPr lang="en-US"/>
              <a:pPr>
                <a:defRPr/>
              </a:pPr>
              <a:t>‹#›</a:t>
            </a:fld>
            <a:endParaRPr lang="en-US"/>
          </a:p>
        </p:txBody>
      </p:sp>
    </p:spTree>
    <p:extLst>
      <p:ext uri="{BB962C8B-B14F-4D97-AF65-F5344CB8AC3E}">
        <p14:creationId xmlns:p14="http://schemas.microsoft.com/office/powerpoint/2010/main" val="257809170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6BE04363-8562-6047-B330-F0E21F839BD2}" type="slidenum">
              <a:rPr lang="en-US"/>
              <a:pPr>
                <a:defRPr/>
              </a:pPr>
              <a:t>‹#›</a:t>
            </a:fld>
            <a:endParaRPr lang="en-US"/>
          </a:p>
        </p:txBody>
      </p:sp>
    </p:spTree>
    <p:extLst>
      <p:ext uri="{BB962C8B-B14F-4D97-AF65-F5344CB8AC3E}">
        <p14:creationId xmlns:p14="http://schemas.microsoft.com/office/powerpoint/2010/main" val="48667501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3C79BA72-FB98-E548-85DF-AB6D343D0A44}" type="slidenum">
              <a:rPr lang="en-US"/>
              <a:pPr>
                <a:defRPr/>
              </a:pPr>
              <a:t>‹#›</a:t>
            </a:fld>
            <a:endParaRPr lang="en-US"/>
          </a:p>
        </p:txBody>
      </p:sp>
    </p:spTree>
    <p:extLst>
      <p:ext uri="{BB962C8B-B14F-4D97-AF65-F5344CB8AC3E}">
        <p14:creationId xmlns:p14="http://schemas.microsoft.com/office/powerpoint/2010/main" val="233782642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AEA49500-FC66-9A44-9D2E-5BB70B4EBA17}" type="slidenum">
              <a:rPr lang="en-US"/>
              <a:pPr>
                <a:defRPr/>
              </a:pPr>
              <a:t>‹#›</a:t>
            </a:fld>
            <a:endParaRPr lang="en-US"/>
          </a:p>
        </p:txBody>
      </p:sp>
    </p:spTree>
    <p:extLst>
      <p:ext uri="{BB962C8B-B14F-4D97-AF65-F5344CB8AC3E}">
        <p14:creationId xmlns:p14="http://schemas.microsoft.com/office/powerpoint/2010/main" val="130468992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42AE55D6-C20E-B34E-817E-0C0B103CD83C}" type="slidenum">
              <a:rPr lang="en-US"/>
              <a:pPr>
                <a:defRPr/>
              </a:pPr>
              <a:t>‹#›</a:t>
            </a:fld>
            <a:endParaRPr lang="en-US"/>
          </a:p>
        </p:txBody>
      </p:sp>
    </p:spTree>
    <p:extLst>
      <p:ext uri="{BB962C8B-B14F-4D97-AF65-F5344CB8AC3E}">
        <p14:creationId xmlns:p14="http://schemas.microsoft.com/office/powerpoint/2010/main" val="28034501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CD85B07F-E85C-8C43-B7B5-8585FEF5220F}" type="slidenum">
              <a:rPr lang="en-US"/>
              <a:pPr>
                <a:defRPr/>
              </a:pPr>
              <a:t>‹#›</a:t>
            </a:fld>
            <a:endParaRPr lang="en-US"/>
          </a:p>
        </p:txBody>
      </p:sp>
    </p:spTree>
    <p:extLst>
      <p:ext uri="{BB962C8B-B14F-4D97-AF65-F5344CB8AC3E}">
        <p14:creationId xmlns:p14="http://schemas.microsoft.com/office/powerpoint/2010/main" val="201848434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B91A665F-8D04-044D-8EF0-070A93F00C26}" type="slidenum">
              <a:rPr lang="en-US"/>
              <a:pPr>
                <a:defRPr/>
              </a:pPr>
              <a:t>‹#›</a:t>
            </a:fld>
            <a:endParaRPr lang="en-US"/>
          </a:p>
        </p:txBody>
      </p:sp>
    </p:spTree>
    <p:extLst>
      <p:ext uri="{BB962C8B-B14F-4D97-AF65-F5344CB8AC3E}">
        <p14:creationId xmlns:p14="http://schemas.microsoft.com/office/powerpoint/2010/main" val="122427735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E12126D-BCC0-9345-BBFA-C0F4E474F3ED}" type="slidenum">
              <a:rPr lang="en-US"/>
              <a:pPr>
                <a:defRPr/>
              </a:pPr>
              <a:t>‹#›</a:t>
            </a:fld>
            <a:endParaRPr lang="en-US"/>
          </a:p>
        </p:txBody>
      </p:sp>
    </p:spTree>
    <p:extLst>
      <p:ext uri="{BB962C8B-B14F-4D97-AF65-F5344CB8AC3E}">
        <p14:creationId xmlns:p14="http://schemas.microsoft.com/office/powerpoint/2010/main" val="328988754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F35AE7A7-ECC1-9D4E-A467-FF955E61ACF4}" type="slidenum">
              <a:rPr lang="en-US"/>
              <a:pPr>
                <a:defRPr/>
              </a:pPr>
              <a:t>‹#›</a:t>
            </a:fld>
            <a:endParaRPr lang="en-US"/>
          </a:p>
        </p:txBody>
      </p:sp>
    </p:spTree>
    <p:extLst>
      <p:ext uri="{BB962C8B-B14F-4D97-AF65-F5344CB8AC3E}">
        <p14:creationId xmlns:p14="http://schemas.microsoft.com/office/powerpoint/2010/main" val="247583808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44723EF0-A33D-EE4C-893E-AC6C3E72BFC2}" type="slidenum">
              <a:rPr lang="en-US"/>
              <a:pPr>
                <a:defRPr/>
              </a:pPr>
              <a:t>‹#›</a:t>
            </a:fld>
            <a:endParaRPr lang="en-US"/>
          </a:p>
        </p:txBody>
      </p:sp>
    </p:spTree>
    <p:extLst>
      <p:ext uri="{BB962C8B-B14F-4D97-AF65-F5344CB8AC3E}">
        <p14:creationId xmlns:p14="http://schemas.microsoft.com/office/powerpoint/2010/main" val="187394178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B93B6726-A254-D14C-9F11-D90BCC68ED88}" type="slidenum">
              <a:rPr lang="en-US"/>
              <a:pPr>
                <a:defRPr/>
              </a:pPr>
              <a:t>‹#›</a:t>
            </a:fld>
            <a:endParaRPr lang="en-US"/>
          </a:p>
        </p:txBody>
      </p:sp>
    </p:spTree>
    <p:extLst>
      <p:ext uri="{BB962C8B-B14F-4D97-AF65-F5344CB8AC3E}">
        <p14:creationId xmlns:p14="http://schemas.microsoft.com/office/powerpoint/2010/main" val="73692055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1325CFB4-F2BB-2A4D-BD62-7B3340BC7815}" type="slidenum">
              <a:rPr lang="en-US"/>
              <a:pPr>
                <a:defRPr/>
              </a:pPr>
              <a:t>‹#›</a:t>
            </a:fld>
            <a:endParaRPr lang="en-US"/>
          </a:p>
        </p:txBody>
      </p:sp>
    </p:spTree>
    <p:extLst>
      <p:ext uri="{BB962C8B-B14F-4D97-AF65-F5344CB8AC3E}">
        <p14:creationId xmlns:p14="http://schemas.microsoft.com/office/powerpoint/2010/main" val="25552952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80264906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88076321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5480092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21039226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7"/>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06829139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3"/>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4998272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E2ECBC4-C9F3-B94B-940D-E4AE42FA1088}" type="slidenum">
              <a:rPr lang="en-US"/>
              <a:pPr>
                <a:defRPr/>
              </a:pPr>
              <a:t>‹#›</a:t>
            </a:fld>
            <a:endParaRPr lang="en-US"/>
          </a:p>
        </p:txBody>
      </p:sp>
    </p:spTree>
    <p:extLst>
      <p:ext uri="{BB962C8B-B14F-4D97-AF65-F5344CB8AC3E}">
        <p14:creationId xmlns:p14="http://schemas.microsoft.com/office/powerpoint/2010/main" val="299737358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37257263-779B-7249-A27A-59F9242FE334}" type="slidenum">
              <a:rPr lang="en-US"/>
              <a:pPr>
                <a:defRPr/>
              </a:pPr>
              <a:t>‹#›</a:t>
            </a:fld>
            <a:endParaRPr lang="en-US"/>
          </a:p>
        </p:txBody>
      </p:sp>
    </p:spTree>
    <p:extLst>
      <p:ext uri="{BB962C8B-B14F-4D97-AF65-F5344CB8AC3E}">
        <p14:creationId xmlns:p14="http://schemas.microsoft.com/office/powerpoint/2010/main" val="206523353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2"/>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47581046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08309784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61279788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91775329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45699573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EFE872C0-C05F-944D-AECC-0ECD73991637}" type="slidenum">
              <a:rPr lang="en-US" altLang="ja-JP"/>
              <a:pPr>
                <a:defRPr/>
              </a:pPr>
              <a:t>‹#›</a:t>
            </a:fld>
            <a:endParaRPr lang="en-US" altLang="ja-JP"/>
          </a:p>
        </p:txBody>
      </p:sp>
    </p:spTree>
    <p:extLst>
      <p:ext uri="{BB962C8B-B14F-4D97-AF65-F5344CB8AC3E}">
        <p14:creationId xmlns:p14="http://schemas.microsoft.com/office/powerpoint/2010/main" val="31480272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9DF42A5-5A70-A04E-A046-74B4D857806C}" type="slidenum">
              <a:rPr lang="en-US" altLang="ja-JP"/>
              <a:pPr>
                <a:defRPr/>
              </a:pPr>
              <a:t>‹#›</a:t>
            </a:fld>
            <a:endParaRPr lang="en-US" altLang="ja-JP"/>
          </a:p>
        </p:txBody>
      </p:sp>
    </p:spTree>
    <p:extLst>
      <p:ext uri="{BB962C8B-B14F-4D97-AF65-F5344CB8AC3E}">
        <p14:creationId xmlns:p14="http://schemas.microsoft.com/office/powerpoint/2010/main" val="194533326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4F1A3B4-75A8-D44D-BD7B-4360E3F417CA}" type="slidenum">
              <a:rPr lang="en-US" altLang="ja-JP"/>
              <a:pPr>
                <a:defRPr/>
              </a:pPr>
              <a:t>‹#›</a:t>
            </a:fld>
            <a:endParaRPr lang="en-US" altLang="ja-JP"/>
          </a:p>
        </p:txBody>
      </p:sp>
    </p:spTree>
    <p:extLst>
      <p:ext uri="{BB962C8B-B14F-4D97-AF65-F5344CB8AC3E}">
        <p14:creationId xmlns:p14="http://schemas.microsoft.com/office/powerpoint/2010/main" val="324621558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637B8BDA-8420-3141-9274-076D57F03714}" type="slidenum">
              <a:rPr lang="en-US" altLang="ja-JP"/>
              <a:pPr>
                <a:defRPr/>
              </a:pPr>
              <a:t>‹#›</a:t>
            </a:fld>
            <a:endParaRPr lang="en-US" altLang="ja-JP"/>
          </a:p>
        </p:txBody>
      </p:sp>
    </p:spTree>
    <p:extLst>
      <p:ext uri="{BB962C8B-B14F-4D97-AF65-F5344CB8AC3E}">
        <p14:creationId xmlns:p14="http://schemas.microsoft.com/office/powerpoint/2010/main" val="177487721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AF2FF27D-2BF2-714E-9BBF-9BB4AF46FD1D}" type="slidenum">
              <a:rPr lang="en-US" altLang="ja-JP"/>
              <a:pPr>
                <a:defRPr/>
              </a:pPr>
              <a:t>‹#›</a:t>
            </a:fld>
            <a:endParaRPr lang="en-US" altLang="ja-JP"/>
          </a:p>
        </p:txBody>
      </p:sp>
    </p:spTree>
    <p:extLst>
      <p:ext uri="{BB962C8B-B14F-4D97-AF65-F5344CB8AC3E}">
        <p14:creationId xmlns:p14="http://schemas.microsoft.com/office/powerpoint/2010/main" val="42065671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7873B30B-4C4D-FE4A-8A5D-2D3BEF4EFD35}" type="slidenum">
              <a:rPr lang="en-US"/>
              <a:pPr>
                <a:defRPr/>
              </a:pPr>
              <a:t>‹#›</a:t>
            </a:fld>
            <a:endParaRPr lang="en-US"/>
          </a:p>
        </p:txBody>
      </p:sp>
    </p:spTree>
    <p:extLst>
      <p:ext uri="{BB962C8B-B14F-4D97-AF65-F5344CB8AC3E}">
        <p14:creationId xmlns:p14="http://schemas.microsoft.com/office/powerpoint/2010/main" val="411989538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64D971DB-AB76-F842-B9C0-A1EA5250F4DD}" type="slidenum">
              <a:rPr lang="en-US" altLang="ja-JP"/>
              <a:pPr>
                <a:defRPr/>
              </a:pPr>
              <a:t>‹#›</a:t>
            </a:fld>
            <a:endParaRPr lang="en-US" altLang="ja-JP"/>
          </a:p>
        </p:txBody>
      </p:sp>
    </p:spTree>
    <p:extLst>
      <p:ext uri="{BB962C8B-B14F-4D97-AF65-F5344CB8AC3E}">
        <p14:creationId xmlns:p14="http://schemas.microsoft.com/office/powerpoint/2010/main" val="274848563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014801EB-3E06-2443-A981-E303E233828D}" type="slidenum">
              <a:rPr lang="en-US" altLang="ja-JP"/>
              <a:pPr>
                <a:defRPr/>
              </a:pPr>
              <a:t>‹#›</a:t>
            </a:fld>
            <a:endParaRPr lang="en-US" altLang="ja-JP"/>
          </a:p>
        </p:txBody>
      </p:sp>
    </p:spTree>
    <p:extLst>
      <p:ext uri="{BB962C8B-B14F-4D97-AF65-F5344CB8AC3E}">
        <p14:creationId xmlns:p14="http://schemas.microsoft.com/office/powerpoint/2010/main" val="154861594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A37872E9-4919-5F48-AFE0-A67964FDADCA}" type="slidenum">
              <a:rPr lang="en-US" altLang="ja-JP"/>
              <a:pPr>
                <a:defRPr/>
              </a:pPr>
              <a:t>‹#›</a:t>
            </a:fld>
            <a:endParaRPr lang="en-US" altLang="ja-JP"/>
          </a:p>
        </p:txBody>
      </p:sp>
    </p:spTree>
    <p:extLst>
      <p:ext uri="{BB962C8B-B14F-4D97-AF65-F5344CB8AC3E}">
        <p14:creationId xmlns:p14="http://schemas.microsoft.com/office/powerpoint/2010/main" val="265389044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698F1D8-8AB8-A24A-A299-4CDF6078931D}" type="slidenum">
              <a:rPr lang="en-US" altLang="ja-JP"/>
              <a:pPr>
                <a:defRPr/>
              </a:pPr>
              <a:t>‹#›</a:t>
            </a:fld>
            <a:endParaRPr lang="en-US" altLang="ja-JP"/>
          </a:p>
        </p:txBody>
      </p:sp>
    </p:spTree>
    <p:extLst>
      <p:ext uri="{BB962C8B-B14F-4D97-AF65-F5344CB8AC3E}">
        <p14:creationId xmlns:p14="http://schemas.microsoft.com/office/powerpoint/2010/main" val="302572764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9CC33031-6A84-0B40-A80C-BCC9D55A4B93}" type="slidenum">
              <a:rPr lang="en-US" altLang="ja-JP"/>
              <a:pPr>
                <a:defRPr/>
              </a:pPr>
              <a:t>‹#›</a:t>
            </a:fld>
            <a:endParaRPr lang="en-US" altLang="ja-JP"/>
          </a:p>
        </p:txBody>
      </p:sp>
    </p:spTree>
    <p:extLst>
      <p:ext uri="{BB962C8B-B14F-4D97-AF65-F5344CB8AC3E}">
        <p14:creationId xmlns:p14="http://schemas.microsoft.com/office/powerpoint/2010/main" val="366180865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3D5725E-B3DC-2B4D-A6CB-FD999927BBC9}" type="slidenum">
              <a:rPr lang="en-US" altLang="ja-JP"/>
              <a:pPr>
                <a:defRPr/>
              </a:pPr>
              <a:t>‹#›</a:t>
            </a:fld>
            <a:endParaRPr lang="en-US" altLang="ja-JP"/>
          </a:p>
        </p:txBody>
      </p:sp>
    </p:spTree>
    <p:extLst>
      <p:ext uri="{BB962C8B-B14F-4D97-AF65-F5344CB8AC3E}">
        <p14:creationId xmlns:p14="http://schemas.microsoft.com/office/powerpoint/2010/main" val="160682433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9F3C9B94-4224-F747-B60D-BB482A99B94A}" type="slidenum">
              <a:rPr lang="en-US" altLang="ja-JP"/>
              <a:pPr>
                <a:defRPr/>
              </a:pPr>
              <a:t>‹#›</a:t>
            </a:fld>
            <a:endParaRPr lang="en-US" altLang="ja-JP"/>
          </a:p>
        </p:txBody>
      </p:sp>
    </p:spTree>
    <p:extLst>
      <p:ext uri="{BB962C8B-B14F-4D97-AF65-F5344CB8AC3E}">
        <p14:creationId xmlns:p14="http://schemas.microsoft.com/office/powerpoint/2010/main" val="146855154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EDE52F0A-863A-4C4C-B57B-3DAE3CAB3258}" type="slidenum">
              <a:rPr lang="en-US" altLang="ja-JP"/>
              <a:pPr>
                <a:defRPr/>
              </a:pPr>
              <a:t>‹#›</a:t>
            </a:fld>
            <a:endParaRPr lang="en-US" altLang="ja-JP"/>
          </a:p>
        </p:txBody>
      </p:sp>
    </p:spTree>
    <p:extLst>
      <p:ext uri="{BB962C8B-B14F-4D97-AF65-F5344CB8AC3E}">
        <p14:creationId xmlns:p14="http://schemas.microsoft.com/office/powerpoint/2010/main" val="14979485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65EE0F66-036C-2342-89F9-1E75DDBC222E}" type="slidenum">
              <a:rPr lang="en-US" altLang="ja-JP"/>
              <a:pPr>
                <a:defRPr/>
              </a:pPr>
              <a:t>‹#›</a:t>
            </a:fld>
            <a:endParaRPr lang="en-US" altLang="ja-JP"/>
          </a:p>
        </p:txBody>
      </p:sp>
    </p:spTree>
    <p:extLst>
      <p:ext uri="{BB962C8B-B14F-4D97-AF65-F5344CB8AC3E}">
        <p14:creationId xmlns:p14="http://schemas.microsoft.com/office/powerpoint/2010/main" val="237760282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4CBC5DA2-BBAD-5149-9079-211B68B92B7A}" type="slidenum">
              <a:rPr lang="en-US" altLang="ja-JP"/>
              <a:pPr>
                <a:defRPr/>
              </a:pPr>
              <a:t>‹#›</a:t>
            </a:fld>
            <a:endParaRPr lang="en-US" altLang="ja-JP"/>
          </a:p>
        </p:txBody>
      </p:sp>
    </p:spTree>
    <p:extLst>
      <p:ext uri="{BB962C8B-B14F-4D97-AF65-F5344CB8AC3E}">
        <p14:creationId xmlns:p14="http://schemas.microsoft.com/office/powerpoint/2010/main" val="269504090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74A19D0-A237-C646-9C67-98CC12804844}" type="slidenum">
              <a:rPr lang="en-US"/>
              <a:pPr>
                <a:defRPr/>
              </a:pPr>
              <a:t>‹#›</a:t>
            </a:fld>
            <a:endParaRPr lang="en-US"/>
          </a:p>
        </p:txBody>
      </p:sp>
    </p:spTree>
    <p:extLst>
      <p:ext uri="{BB962C8B-B14F-4D97-AF65-F5344CB8AC3E}">
        <p14:creationId xmlns:p14="http://schemas.microsoft.com/office/powerpoint/2010/main" val="82157014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2CF28F5B-BDB9-C046-B53F-6266CBE56613}" type="slidenum">
              <a:rPr lang="en-US" altLang="ja-JP"/>
              <a:pPr>
                <a:defRPr/>
              </a:pPr>
              <a:t>‹#›</a:t>
            </a:fld>
            <a:endParaRPr lang="en-US" altLang="ja-JP"/>
          </a:p>
        </p:txBody>
      </p:sp>
    </p:spTree>
    <p:extLst>
      <p:ext uri="{BB962C8B-B14F-4D97-AF65-F5344CB8AC3E}">
        <p14:creationId xmlns:p14="http://schemas.microsoft.com/office/powerpoint/2010/main" val="45440349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2662049C-9970-B045-AE5F-2460021130E5}" type="slidenum">
              <a:rPr lang="en-US" altLang="ja-JP"/>
              <a:pPr>
                <a:defRPr/>
              </a:pPr>
              <a:t>‹#›</a:t>
            </a:fld>
            <a:endParaRPr lang="en-US" altLang="ja-JP"/>
          </a:p>
        </p:txBody>
      </p:sp>
    </p:spTree>
    <p:extLst>
      <p:ext uri="{BB962C8B-B14F-4D97-AF65-F5344CB8AC3E}">
        <p14:creationId xmlns:p14="http://schemas.microsoft.com/office/powerpoint/2010/main" val="77405839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28D42F2F-DEF7-1C43-A706-3BC36DEEF85D}" type="slidenum">
              <a:rPr lang="en-US" altLang="ja-JP"/>
              <a:pPr>
                <a:defRPr/>
              </a:pPr>
              <a:t>‹#›</a:t>
            </a:fld>
            <a:endParaRPr lang="en-US" altLang="ja-JP"/>
          </a:p>
        </p:txBody>
      </p:sp>
    </p:spTree>
    <p:extLst>
      <p:ext uri="{BB962C8B-B14F-4D97-AF65-F5344CB8AC3E}">
        <p14:creationId xmlns:p14="http://schemas.microsoft.com/office/powerpoint/2010/main" val="266301117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D60714B2-1F4A-B74B-B54F-EF7DCC016B97}" type="slidenum">
              <a:rPr lang="en-US" altLang="ja-JP"/>
              <a:pPr>
                <a:defRPr/>
              </a:pPr>
              <a:t>‹#›</a:t>
            </a:fld>
            <a:endParaRPr lang="en-US" altLang="ja-JP"/>
          </a:p>
        </p:txBody>
      </p:sp>
    </p:spTree>
    <p:extLst>
      <p:ext uri="{BB962C8B-B14F-4D97-AF65-F5344CB8AC3E}">
        <p14:creationId xmlns:p14="http://schemas.microsoft.com/office/powerpoint/2010/main" val="19829109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14779F4-7953-E241-855B-5A8DBE6D44F9}" type="slidenum">
              <a:rPr lang="en-US" altLang="ja-JP"/>
              <a:pPr>
                <a:defRPr/>
              </a:pPr>
              <a:t>‹#›</a:t>
            </a:fld>
            <a:endParaRPr lang="en-US" altLang="ja-JP"/>
          </a:p>
        </p:txBody>
      </p:sp>
    </p:spTree>
    <p:extLst>
      <p:ext uri="{BB962C8B-B14F-4D97-AF65-F5344CB8AC3E}">
        <p14:creationId xmlns:p14="http://schemas.microsoft.com/office/powerpoint/2010/main" val="309340985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1DC254EC-D2B7-7746-9333-E311B2C9D5D8}" type="slidenum">
              <a:rPr lang="en-US" altLang="ja-JP"/>
              <a:pPr>
                <a:defRPr/>
              </a:pPr>
              <a:t>‹#›</a:t>
            </a:fld>
            <a:endParaRPr lang="en-US" altLang="ja-JP"/>
          </a:p>
        </p:txBody>
      </p:sp>
    </p:spTree>
    <p:extLst>
      <p:ext uri="{BB962C8B-B14F-4D97-AF65-F5344CB8AC3E}">
        <p14:creationId xmlns:p14="http://schemas.microsoft.com/office/powerpoint/2010/main" val="253582372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AC901132-4A28-7649-8E1A-BC8E5966FDB9}" type="slidenum">
              <a:rPr lang="en-US" altLang="ja-JP"/>
              <a:pPr>
                <a:defRPr/>
              </a:pPr>
              <a:t>‹#›</a:t>
            </a:fld>
            <a:endParaRPr lang="en-US" altLang="ja-JP"/>
          </a:p>
        </p:txBody>
      </p:sp>
    </p:spTree>
    <p:extLst>
      <p:ext uri="{BB962C8B-B14F-4D97-AF65-F5344CB8AC3E}">
        <p14:creationId xmlns:p14="http://schemas.microsoft.com/office/powerpoint/2010/main" val="99724091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algn="l" eaLnBrk="1" hangingPunct="1">
              <a:defRPr/>
            </a:pPr>
            <a:endParaRPr lang="en-US" sz="1800" baseline="0">
              <a:solidFill>
                <a:prstClr val="white"/>
              </a:solidFill>
              <a:latin typeface="Arial" charset="0"/>
            </a:endParaRPr>
          </a:p>
        </p:txBody>
      </p:sp>
      <p:sp>
        <p:nvSpPr>
          <p:cNvPr id="5" name="Freeform 4"/>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algn="l" eaLnBrk="1" hangingPunct="1">
              <a:defRPr/>
            </a:pPr>
            <a:endParaRPr lang="en-US" sz="1800" baseline="0">
              <a:solidFill>
                <a:prstClr val="white"/>
              </a:solidFill>
              <a:latin typeface="Arial" charset="0"/>
            </a:endParaRPr>
          </a:p>
        </p:txBody>
      </p:sp>
      <p:sp>
        <p:nvSpPr>
          <p:cNvPr id="9" name="Title 8"/>
          <p:cNvSpPr>
            <a:spLocks noGrp="1"/>
          </p:cNvSpPr>
          <p:nvPr>
            <p:ph type="ctrTitle"/>
          </p:nvPr>
        </p:nvSpPr>
        <p:spPr>
          <a:xfrm>
            <a:off x="429064" y="3337560"/>
            <a:ext cx="6480048" cy="2301240"/>
          </a:xfrm>
        </p:spPr>
        <p:txBody>
          <a:bodyPr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lang="en-US"/>
              <a:t>Click to edit Master title style</a:t>
            </a:r>
          </a:p>
        </p:txBody>
      </p:sp>
      <p:sp>
        <p:nvSpPr>
          <p:cNvPr id="17" name="Subtitle 16"/>
          <p:cNvSpPr>
            <a:spLocks noGrp="1"/>
          </p:cNvSpPr>
          <p:nvPr>
            <p:ph type="subTitle" idx="1"/>
          </p:nvPr>
        </p:nvSpPr>
        <p:spPr>
          <a:xfrm>
            <a:off x="433050" y="1544812"/>
            <a:ext cx="6480048" cy="1752600"/>
          </a:xfrm>
        </p:spPr>
        <p:txBody>
          <a:bodyPr tIns="0" rIns="45720" bIns="0" anchor="b">
            <a:normAutofit/>
          </a:bodyPr>
          <a:lstStyle>
            <a:lvl1pPr marL="0" indent="0" algn="r">
              <a:buNone/>
              <a:defRPr sz="2000">
                <a:solidFill>
                  <a:schemeClr val="tx1"/>
                </a:solidFill>
                <a:effectLst/>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6" name="Date Placeholder 29"/>
          <p:cNvSpPr>
            <a:spLocks noGrp="1"/>
          </p:cNvSpPr>
          <p:nvPr>
            <p:ph type="dt" sz="half" idx="10"/>
          </p:nvPr>
        </p:nvSpPr>
        <p:spPr/>
        <p:txBody>
          <a:bodyPr/>
          <a:lstStyle>
            <a:lvl1pPr algn="ctr" eaLnBrk="0" hangingPunct="0">
              <a:defRPr baseline="30000">
                <a:latin typeface="Times New Roman" charset="0"/>
              </a:defRPr>
            </a:lvl1pPr>
          </a:lstStyle>
          <a:p>
            <a:pPr>
              <a:defRPr/>
            </a:pPr>
            <a:fld id="{00084CE9-524A-9A49-8D89-D8C51D09E3FD}" type="datetime1">
              <a:rPr lang="en-US"/>
              <a:pPr>
                <a:defRPr/>
              </a:pPr>
              <a:t>10/10/23</a:t>
            </a:fld>
            <a:endParaRPr lang="en-US"/>
          </a:p>
        </p:txBody>
      </p:sp>
      <p:sp>
        <p:nvSpPr>
          <p:cNvPr id="7" name="Footer Placeholder 18"/>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8" name="Slide Number Placeholder 26"/>
          <p:cNvSpPr>
            <a:spLocks noGrp="1"/>
          </p:cNvSpPr>
          <p:nvPr>
            <p:ph type="sldNum" sz="quarter" idx="12"/>
          </p:nvPr>
        </p:nvSpPr>
        <p:spPr/>
        <p:txBody>
          <a:bodyPr/>
          <a:lstStyle>
            <a:lvl1pPr eaLnBrk="0" hangingPunct="0">
              <a:defRPr baseline="30000">
                <a:latin typeface="Times New Roman" charset="0"/>
              </a:defRPr>
            </a:lvl1pPr>
          </a:lstStyle>
          <a:p>
            <a:pPr>
              <a:defRPr/>
            </a:pPr>
            <a:fld id="{97F523C9-D79C-F649-8069-75C66F43CB6F}" type="slidenum">
              <a:rPr lang="en-US"/>
              <a:pPr>
                <a:defRPr/>
              </a:pPr>
              <a:t>‹#›</a:t>
            </a:fld>
            <a:endParaRPr lang="en-US"/>
          </a:p>
        </p:txBody>
      </p:sp>
    </p:spTree>
    <p:extLst>
      <p:ext uri="{BB962C8B-B14F-4D97-AF65-F5344CB8AC3E}">
        <p14:creationId xmlns:p14="http://schemas.microsoft.com/office/powerpoint/2010/main" val="679052949"/>
      </p:ext>
    </p:extLst>
  </p:cSld>
  <p:clrMapOvr>
    <a:overrideClrMapping bg1="dk1" tx1="lt1" bg2="dk2" tx2="lt2" accent1="accent1" accent2="accent2" accent3="accent3" accent4="accent4" accent5="accent5" accent6="accent6" hlink="hlink" folHlink="folHlink"/>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B05CAABA-F7D4-BC41-A3AF-703C3752EC2B}" type="datetime1">
              <a:rPr lang="en-US"/>
              <a:pPr>
                <a:defRPr/>
              </a:pPr>
              <a:t>10/10/23</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D86647EA-8E80-254B-BA3B-D212DEF2B5AE}" type="slidenum">
              <a:rPr lang="en-US"/>
              <a:pPr>
                <a:defRPr/>
              </a:pPr>
              <a:t>‹#›</a:t>
            </a:fld>
            <a:endParaRPr lang="en-US"/>
          </a:p>
        </p:txBody>
      </p:sp>
    </p:spTree>
    <p:extLst>
      <p:ext uri="{BB962C8B-B14F-4D97-AF65-F5344CB8AC3E}">
        <p14:creationId xmlns:p14="http://schemas.microsoft.com/office/powerpoint/2010/main" val="283116606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Freeform 3"/>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algn="l" eaLnBrk="1" hangingPunct="1">
              <a:defRPr/>
            </a:pPr>
            <a:endParaRPr lang="en-US" sz="1800" baseline="0">
              <a:solidFill>
                <a:prstClr val="white"/>
              </a:solidFill>
              <a:latin typeface="Arial" charset="0"/>
            </a:endParaRPr>
          </a:p>
        </p:txBody>
      </p:sp>
      <p:sp>
        <p:nvSpPr>
          <p:cNvPr id="5" name="Freeform 4"/>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algn="l" eaLnBrk="1" hangingPunct="1">
              <a:defRPr/>
            </a:pPr>
            <a:endParaRPr lang="en-US" sz="1800" baseline="0">
              <a:solidFill>
                <a:prstClr val="white"/>
              </a:solidFill>
              <a:latin typeface="Arial" charset="0"/>
            </a:endParaRPr>
          </a:p>
        </p:txBody>
      </p:sp>
      <p:sp>
        <p:nvSpPr>
          <p:cNvPr id="2" name="Title 1"/>
          <p:cNvSpPr>
            <a:spLocks noGrp="1"/>
          </p:cNvSpPr>
          <p:nvPr>
            <p:ph type="title"/>
          </p:nvPr>
        </p:nvSpPr>
        <p:spPr>
          <a:xfrm>
            <a:off x="685800" y="3583837"/>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lang="en-US"/>
              <a:t>Click to edit Master title style</a:t>
            </a:r>
          </a:p>
        </p:txBody>
      </p:sp>
      <p:sp>
        <p:nvSpPr>
          <p:cNvPr id="3" name="Text Placeholder 2"/>
          <p:cNvSpPr>
            <a:spLocks noGrp="1"/>
          </p:cNvSpPr>
          <p:nvPr>
            <p:ph type="body" idx="1"/>
          </p:nvPr>
        </p:nvSpPr>
        <p:spPr>
          <a:xfrm>
            <a:off x="685800" y="2485800"/>
            <a:ext cx="6629400" cy="1066688"/>
          </a:xfrm>
        </p:spPr>
        <p:txBody>
          <a:bodyPr lIns="45720" tIns="0" rIns="45720" bIns="0" anchor="b"/>
          <a:lstStyle>
            <a:lvl1pPr marL="0" indent="0" algn="l">
              <a:buNone/>
              <a:defRPr sz="2000">
                <a:solidFill>
                  <a:schemeClr val="tx1"/>
                </a:solidFill>
                <a:effectLst/>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6" name="Date Placeholder 3"/>
          <p:cNvSpPr>
            <a:spLocks noGrp="1"/>
          </p:cNvSpPr>
          <p:nvPr>
            <p:ph type="dt" sz="half" idx="10"/>
          </p:nvPr>
        </p:nvSpPr>
        <p:spPr/>
        <p:txBody>
          <a:bodyPr/>
          <a:lstStyle>
            <a:lvl1pPr algn="ctr" eaLnBrk="0" hangingPunct="0">
              <a:defRPr baseline="30000">
                <a:latin typeface="Times New Roman" charset="0"/>
              </a:defRPr>
            </a:lvl1pPr>
          </a:lstStyle>
          <a:p>
            <a:pPr>
              <a:defRPr/>
            </a:pPr>
            <a:fld id="{EF227624-61BD-DF4B-8EC7-FFE969F3EBCD}" type="datetime1">
              <a:rPr lang="en-US"/>
              <a:pPr>
                <a:defRPr/>
              </a:pPr>
              <a:t>10/10/23</a:t>
            </a:fld>
            <a:endParaRPr lang="en-US"/>
          </a:p>
        </p:txBody>
      </p:sp>
      <p:sp>
        <p:nvSpPr>
          <p:cNvPr id="7" name="Footer Placeholder 4"/>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8" name="Slide Number Placeholder 5"/>
          <p:cNvSpPr>
            <a:spLocks noGrp="1"/>
          </p:cNvSpPr>
          <p:nvPr>
            <p:ph type="sldNum" sz="quarter" idx="12"/>
          </p:nvPr>
        </p:nvSpPr>
        <p:spPr/>
        <p:txBody>
          <a:bodyPr/>
          <a:lstStyle>
            <a:lvl1pPr eaLnBrk="0" hangingPunct="0">
              <a:defRPr baseline="30000">
                <a:latin typeface="Times New Roman" charset="0"/>
              </a:defRPr>
            </a:lvl1pPr>
          </a:lstStyle>
          <a:p>
            <a:pPr>
              <a:defRPr/>
            </a:pPr>
            <a:fld id="{BE6C0D35-4D3E-8A4E-B019-D30214B1F942}" type="slidenum">
              <a:rPr lang="en-US"/>
              <a:pPr>
                <a:defRPr/>
              </a:pPr>
              <a:t>‹#›</a:t>
            </a:fld>
            <a:endParaRPr lang="en-US"/>
          </a:p>
        </p:txBody>
      </p:sp>
    </p:spTree>
    <p:extLst>
      <p:ext uri="{BB962C8B-B14F-4D97-AF65-F5344CB8AC3E}">
        <p14:creationId xmlns:p14="http://schemas.microsoft.com/office/powerpoint/2010/main" val="1610923348"/>
      </p:ext>
    </p:extLst>
  </p:cSld>
  <p:clrMapOvr>
    <a:overrideClrMapping bg1="dk1" tx1="lt1" bg2="dk2" tx2="lt2" accent1="accent1" accent2="accent2" accent3="accent3" accent4="accent4" accent5="accent5" accent6="accent6" hlink="hlink" folHlink="folHlink"/>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33BB05C-655A-324D-8168-9EE794289B9E}" type="slidenum">
              <a:rPr lang="en-US"/>
              <a:pPr>
                <a:defRPr/>
              </a:pPr>
              <a:t>‹#›</a:t>
            </a:fld>
            <a:endParaRPr lang="en-US"/>
          </a:p>
        </p:txBody>
      </p:sp>
    </p:spTree>
    <p:extLst>
      <p:ext uri="{BB962C8B-B14F-4D97-AF65-F5344CB8AC3E}">
        <p14:creationId xmlns:p14="http://schemas.microsoft.com/office/powerpoint/2010/main" val="227712853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7467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3657600" cy="4525963"/>
          </a:xfrm>
        </p:spPr>
        <p:txBody>
          <a:bodyPr/>
          <a:lstStyle>
            <a:lvl1pPr>
              <a:defRPr sz="2600"/>
            </a:lvl1pPr>
            <a:lvl2pPr>
              <a:defRPr sz="22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267200" y="1600200"/>
            <a:ext cx="3657600" cy="4525963"/>
          </a:xfrm>
        </p:spPr>
        <p:txBody>
          <a:bodyPr/>
          <a:lstStyle>
            <a:lvl1pPr>
              <a:defRPr sz="2600"/>
            </a:lvl1pPr>
            <a:lvl2pPr>
              <a:defRPr sz="22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A66FA860-614D-1A4F-AF20-99DF77BE66DC}" type="datetime1">
              <a:rPr lang="en-US"/>
              <a:pPr>
                <a:defRPr/>
              </a:pPr>
              <a:t>10/10/23</a:t>
            </a:fld>
            <a:endParaRPr lang="en-US"/>
          </a:p>
        </p:txBody>
      </p:sp>
      <p:sp>
        <p:nvSpPr>
          <p:cNvPr id="6"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D214D6D0-7577-3043-A5D9-B56FEF16AFD7}" type="slidenum">
              <a:rPr lang="en-US"/>
              <a:pPr>
                <a:defRPr/>
              </a:pPr>
              <a:t>‹#›</a:t>
            </a:fld>
            <a:endParaRPr lang="en-US"/>
          </a:p>
        </p:txBody>
      </p:sp>
    </p:spTree>
    <p:extLst>
      <p:ext uri="{BB962C8B-B14F-4D97-AF65-F5344CB8AC3E}">
        <p14:creationId xmlns:p14="http://schemas.microsoft.com/office/powerpoint/2010/main" val="202653603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5486400"/>
            <a:ext cx="4040188" cy="838200"/>
          </a:xfrm>
        </p:spPr>
        <p:txBody>
          <a:bodyPr/>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645025" y="5486400"/>
            <a:ext cx="4041775" cy="838200"/>
          </a:xfrm>
        </p:spPr>
        <p:txBody>
          <a:bodyPr/>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5" name="Content Placeholder 4"/>
          <p:cNvSpPr>
            <a:spLocks noGrp="1"/>
          </p:cNvSpPr>
          <p:nvPr>
            <p:ph sz="quarter" idx="2"/>
          </p:nvPr>
        </p:nvSpPr>
        <p:spPr>
          <a:xfrm>
            <a:off x="457200" y="1516912"/>
            <a:ext cx="4040188" cy="3941763"/>
          </a:xfrm>
        </p:spPr>
        <p:txBody>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5025" y="1516912"/>
            <a:ext cx="4041775" cy="3941763"/>
          </a:xfrm>
        </p:spPr>
        <p:txBody>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3C2AA5AC-595B-2346-B496-AA135042F3C9}" type="datetime1">
              <a:rPr lang="en-US"/>
              <a:pPr>
                <a:defRPr/>
              </a:pPr>
              <a:t>10/10/23</a:t>
            </a:fld>
            <a:endParaRPr lang="en-US"/>
          </a:p>
        </p:txBody>
      </p:sp>
      <p:sp>
        <p:nvSpPr>
          <p:cNvPr id="8"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30F3A2EA-C52C-8B4F-9D15-C7BFF544926D}" type="slidenum">
              <a:rPr lang="en-US"/>
              <a:pPr>
                <a:defRPr/>
              </a:pPr>
              <a:t>‹#›</a:t>
            </a:fld>
            <a:endParaRPr lang="en-US"/>
          </a:p>
        </p:txBody>
      </p:sp>
    </p:spTree>
    <p:extLst>
      <p:ext uri="{BB962C8B-B14F-4D97-AF65-F5344CB8AC3E}">
        <p14:creationId xmlns:p14="http://schemas.microsoft.com/office/powerpoint/2010/main" val="122849100"/>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320"/>
            <a:ext cx="7470648" cy="1143000"/>
          </a:xfrm>
        </p:spPr>
        <p:txBody>
          <a:bodyPr/>
          <a:lstStyle>
            <a:lvl1pPr algn="l">
              <a:defRPr sz="4600"/>
            </a:lvl1pPr>
          </a:lstStyle>
          <a:p>
            <a:r>
              <a:rPr lang="en-US"/>
              <a:t>Click to edit Master title style</a:t>
            </a:r>
          </a:p>
        </p:txBody>
      </p:sp>
      <p:sp>
        <p:nvSpPr>
          <p:cNvPr id="3"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4AE6772F-BEC4-944A-A5E4-7CC37862DDED}" type="datetime1">
              <a:rPr lang="en-US"/>
              <a:pPr>
                <a:defRPr/>
              </a:pPr>
              <a:t>10/10/23</a:t>
            </a:fld>
            <a:endParaRPr lang="en-US"/>
          </a:p>
        </p:txBody>
      </p:sp>
      <p:sp>
        <p:nvSpPr>
          <p:cNvPr id="4"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5386D94A-6389-E64D-B993-647FE19E10E8}" type="slidenum">
              <a:rPr lang="en-US"/>
              <a:pPr>
                <a:defRPr/>
              </a:pPr>
              <a:t>‹#›</a:t>
            </a:fld>
            <a:endParaRPr lang="en-US"/>
          </a:p>
        </p:txBody>
      </p:sp>
    </p:spTree>
    <p:extLst>
      <p:ext uri="{BB962C8B-B14F-4D97-AF65-F5344CB8AC3E}">
        <p14:creationId xmlns:p14="http://schemas.microsoft.com/office/powerpoint/2010/main" val="25257016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E8D01620-CD26-4B4E-8DBA-F7AD42973EE9}" type="datetime1">
              <a:rPr lang="en-US"/>
              <a:pPr>
                <a:defRPr/>
              </a:pPr>
              <a:t>10/10/23</a:t>
            </a:fld>
            <a:endParaRPr lang="en-US"/>
          </a:p>
        </p:txBody>
      </p:sp>
      <p:sp>
        <p:nvSpPr>
          <p:cNvPr id="3"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916598E5-B5C4-2D41-9BCE-A7622B9CFF35}" type="slidenum">
              <a:rPr lang="en-US"/>
              <a:pPr>
                <a:defRPr/>
              </a:pPr>
              <a:t>‹#›</a:t>
            </a:fld>
            <a:endParaRPr lang="en-US"/>
          </a:p>
        </p:txBody>
      </p:sp>
    </p:spTree>
    <p:extLst>
      <p:ext uri="{BB962C8B-B14F-4D97-AF65-F5344CB8AC3E}">
        <p14:creationId xmlns:p14="http://schemas.microsoft.com/office/powerpoint/2010/main" val="131797518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1185528"/>
            <a:ext cx="3200400" cy="730250"/>
          </a:xfrm>
        </p:spPr>
        <p:txBody>
          <a:bodyPr tIns="0" bIns="0" anchor="t"/>
          <a:lstStyle>
            <a:lvl1pPr algn="l">
              <a:buNone/>
              <a:defRPr sz="1800" b="1">
                <a:solidFill>
                  <a:schemeClr val="accent1"/>
                </a:solidFill>
              </a:defRPr>
            </a:lvl1pPr>
          </a:lstStyle>
          <a:p>
            <a:r>
              <a:rPr lang="en-US"/>
              <a:t>Click to edit Master title style</a:t>
            </a:r>
          </a:p>
        </p:txBody>
      </p:sp>
      <p:sp>
        <p:nvSpPr>
          <p:cNvPr id="3" name="Text Placeholder 2"/>
          <p:cNvSpPr>
            <a:spLocks noGrp="1"/>
          </p:cNvSpPr>
          <p:nvPr>
            <p:ph type="body" idx="2"/>
          </p:nvPr>
        </p:nvSpPr>
        <p:spPr>
          <a:xfrm>
            <a:off x="457200" y="214424"/>
            <a:ext cx="2743200" cy="914400"/>
          </a:xfrm>
        </p:spPr>
        <p:txBody>
          <a:bodyPr lIns="45720" tIns="0" rIns="45720" bIns="0" anchor="b"/>
          <a:lstStyle>
            <a:lvl1pPr marL="0" indent="0" algn="l">
              <a:buNone/>
              <a:defRPr sz="14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4" name="Content Placeholder 3"/>
          <p:cNvSpPr>
            <a:spLocks noGrp="1"/>
          </p:cNvSpPr>
          <p:nvPr>
            <p:ph sz="half" idx="1"/>
          </p:nvPr>
        </p:nvSpPr>
        <p:spPr>
          <a:xfrm>
            <a:off x="457200" y="1981200"/>
            <a:ext cx="7086600" cy="3810000"/>
          </a:xfrm>
        </p:spPr>
        <p:txBody>
          <a:bodyPr/>
          <a:lstStyle>
            <a:lvl1pPr>
              <a:defRPr sz="2800"/>
            </a:lvl1pPr>
            <a:lvl2pPr>
              <a:defRPr sz="2400"/>
            </a:lvl2pPr>
            <a:lvl3pPr>
              <a:defRPr sz="22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defRPr>
            </a:lvl1pPr>
          </a:lstStyle>
          <a:p>
            <a:pPr>
              <a:defRPr/>
            </a:pPr>
            <a:fld id="{11C167EB-1A26-DD4B-B905-3575523756F5}" type="datetime1">
              <a:rPr lang="en-US"/>
              <a:pPr>
                <a:defRPr/>
              </a:pPr>
              <a:t>10/10/23</a:t>
            </a:fld>
            <a:endParaRPr lang="en-US"/>
          </a:p>
        </p:txBody>
      </p:sp>
      <p:sp>
        <p:nvSpPr>
          <p:cNvPr id="6" name="Footer Placeholder 5"/>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6"/>
          <p:cNvSpPr>
            <a:spLocks noGrp="1"/>
          </p:cNvSpPr>
          <p:nvPr>
            <p:ph type="sldNum" sz="quarter" idx="12"/>
          </p:nvPr>
        </p:nvSpPr>
        <p:spPr>
          <a:xfrm>
            <a:off x="8156575" y="6421438"/>
            <a:ext cx="762000" cy="365125"/>
          </a:xfrm>
        </p:spPr>
        <p:txBody>
          <a:bodyPr/>
          <a:lstStyle>
            <a:lvl1pPr eaLnBrk="0" hangingPunct="0">
              <a:defRPr baseline="30000">
                <a:latin typeface="Times New Roman" charset="0"/>
              </a:defRPr>
            </a:lvl1pPr>
          </a:lstStyle>
          <a:p>
            <a:pPr>
              <a:defRPr/>
            </a:pPr>
            <a:fld id="{CA059747-1376-9348-8F29-433CB927B70D}" type="slidenum">
              <a:rPr lang="en-US"/>
              <a:pPr>
                <a:defRPr/>
              </a:pPr>
              <a:t>‹#›</a:t>
            </a:fld>
            <a:endParaRPr lang="en-US"/>
          </a:p>
        </p:txBody>
      </p:sp>
    </p:spTree>
    <p:extLst>
      <p:ext uri="{BB962C8B-B14F-4D97-AF65-F5344CB8AC3E}">
        <p14:creationId xmlns:p14="http://schemas.microsoft.com/office/powerpoint/2010/main" val="214385606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556732" y="1705709"/>
            <a:ext cx="3053868" cy="1253808"/>
          </a:xfrm>
        </p:spPr>
        <p:txBody>
          <a:bodyPr anchor="b"/>
          <a:lstStyle>
            <a:lvl1pPr algn="l">
              <a:buNone/>
              <a:defRPr sz="2200" b="1">
                <a:solidFill>
                  <a:schemeClr val="accent1"/>
                </a:solidFill>
              </a:defRPr>
            </a:lvl1pPr>
          </a:lstStyle>
          <a:p>
            <a:r>
              <a:rPr lang="en-US"/>
              <a:t>Click to edit Master title style</a:t>
            </a:r>
          </a:p>
        </p:txBody>
      </p:sp>
      <p:sp>
        <p:nvSpPr>
          <p:cNvPr id="3" name="Picture Placeholder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normAutofit/>
          </a:bodyPr>
          <a:lstStyle>
            <a:lvl1pPr marL="0" indent="0">
              <a:buNone/>
              <a:defRPr sz="3200"/>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5556734" y="2998765"/>
            <a:ext cx="3053866" cy="2663482"/>
          </a:xfrm>
        </p:spPr>
        <p:txBody>
          <a:bodyPr lIns="45720" rIns="45720"/>
          <a:lstStyle>
            <a:lvl1pPr marL="0" indent="0">
              <a:buFontTx/>
              <a:buNone/>
              <a:defRPr sz="12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5"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71D5ED5E-6DC4-004D-AB31-D0762A892D8C}" type="datetime1">
              <a:rPr lang="en-US"/>
              <a:pPr>
                <a:defRPr/>
              </a:pPr>
              <a:t>10/10/23</a:t>
            </a:fld>
            <a:endParaRPr lang="en-US"/>
          </a:p>
        </p:txBody>
      </p:sp>
      <p:sp>
        <p:nvSpPr>
          <p:cNvPr id="6"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737CDA6F-5FCB-6647-A539-2BDAF842F977}" type="slidenum">
              <a:rPr lang="en-US"/>
              <a:pPr>
                <a:defRPr/>
              </a:pPr>
              <a:t>‹#›</a:t>
            </a:fld>
            <a:endParaRPr lang="en-US"/>
          </a:p>
        </p:txBody>
      </p:sp>
    </p:spTree>
    <p:extLst>
      <p:ext uri="{BB962C8B-B14F-4D97-AF65-F5344CB8AC3E}">
        <p14:creationId xmlns:p14="http://schemas.microsoft.com/office/powerpoint/2010/main" val="107203268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B4EB49B0-FDC0-6743-94A2-673C2799A67F}" type="datetime1">
              <a:rPr lang="en-US"/>
              <a:pPr>
                <a:defRPr/>
              </a:pPr>
              <a:t>10/10/23</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FB4B1FB9-62DB-4444-835D-C128A8D3DEE6}" type="slidenum">
              <a:rPr lang="en-US"/>
              <a:pPr>
                <a:defRPr/>
              </a:pPr>
              <a:t>‹#›</a:t>
            </a:fld>
            <a:endParaRPr lang="en-US"/>
          </a:p>
        </p:txBody>
      </p:sp>
    </p:spTree>
    <p:extLst>
      <p:ext uri="{BB962C8B-B14F-4D97-AF65-F5344CB8AC3E}">
        <p14:creationId xmlns:p14="http://schemas.microsoft.com/office/powerpoint/2010/main" val="261531275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887481E5-F1AC-604A-97E3-AD3D5CF49B06}" type="datetime1">
              <a:rPr lang="en-US"/>
              <a:pPr>
                <a:defRPr/>
              </a:pPr>
              <a:t>10/10/23</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02F87620-25CD-CF44-84E8-4D1CFCD4FF63}" type="slidenum">
              <a:rPr lang="en-US"/>
              <a:pPr>
                <a:defRPr/>
              </a:pPr>
              <a:t>‹#›</a:t>
            </a:fld>
            <a:endParaRPr lang="en-US"/>
          </a:p>
        </p:txBody>
      </p:sp>
    </p:spTree>
    <p:extLst>
      <p:ext uri="{BB962C8B-B14F-4D97-AF65-F5344CB8AC3E}">
        <p14:creationId xmlns:p14="http://schemas.microsoft.com/office/powerpoint/2010/main" val="173546326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nl-NL"/>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nl-NL"/>
          </a:p>
        </p:txBody>
      </p:sp>
      <p:sp>
        <p:nvSpPr>
          <p:cNvPr id="6" name="Rectangle 6"/>
          <p:cNvSpPr>
            <a:spLocks noGrp="1" noChangeArrowheads="1"/>
          </p:cNvSpPr>
          <p:nvPr>
            <p:ph type="sldNum" sz="quarter" idx="12"/>
          </p:nvPr>
        </p:nvSpPr>
        <p:spPr/>
        <p:txBody>
          <a:bodyPr/>
          <a:lstStyle>
            <a:lvl1pPr eaLnBrk="1" hangingPunct="1">
              <a:defRPr baseline="30000"/>
            </a:lvl1pPr>
          </a:lstStyle>
          <a:p>
            <a:pPr>
              <a:defRPr/>
            </a:pPr>
            <a:fld id="{54035596-8FC8-F64A-8710-71302C3F9466}" type="slidenum">
              <a:rPr lang="nl-NL"/>
              <a:pPr>
                <a:defRPr/>
              </a:pPr>
              <a:t>‹#›</a:t>
            </a:fld>
            <a:endParaRPr lang="nl-NL"/>
          </a:p>
        </p:txBody>
      </p:sp>
    </p:spTree>
    <p:extLst>
      <p:ext uri="{BB962C8B-B14F-4D97-AF65-F5344CB8AC3E}">
        <p14:creationId xmlns:p14="http://schemas.microsoft.com/office/powerpoint/2010/main" val="54126374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eaLnBrk="1" hangingPunct="1">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eaLnBrk="1" hangingPunct="1">
              <a:defRPr baseline="30000"/>
            </a:lvl1pPr>
          </a:lstStyle>
          <a:p>
            <a:pPr>
              <a:defRPr/>
            </a:pPr>
            <a:fld id="{60833D2F-E2BF-8B4E-A206-68C067CDEC5F}" type="slidenum">
              <a:rPr lang="nl-NL"/>
              <a:pPr>
                <a:defRPr/>
              </a:pPr>
              <a:t>‹#›</a:t>
            </a:fld>
            <a:endParaRPr lang="nl-NL"/>
          </a:p>
        </p:txBody>
      </p:sp>
    </p:spTree>
    <p:extLst>
      <p:ext uri="{BB962C8B-B14F-4D97-AF65-F5344CB8AC3E}">
        <p14:creationId xmlns:p14="http://schemas.microsoft.com/office/powerpoint/2010/main" val="39387457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a:defRPr baseline="30000"/>
            </a:lvl1pPr>
          </a:lstStyle>
          <a:p>
            <a:pPr>
              <a:defRPr/>
            </a:pPr>
            <a:fld id="{5FA82F21-3D4D-554D-B2A2-CA60186D5F33}" type="slidenum">
              <a:rPr lang="nl-NL"/>
              <a:pPr>
                <a:defRPr/>
              </a:pPr>
              <a:t>‹#›</a:t>
            </a:fld>
            <a:endParaRPr lang="nl-NL"/>
          </a:p>
        </p:txBody>
      </p:sp>
    </p:spTree>
    <p:extLst>
      <p:ext uri="{BB962C8B-B14F-4D97-AF65-F5344CB8AC3E}">
        <p14:creationId xmlns:p14="http://schemas.microsoft.com/office/powerpoint/2010/main" val="3889354419"/>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baseline="30000">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aseline="30000">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aseline="30000">
                <a:solidFill>
                  <a:srgbClr val="000000"/>
                </a:solidFill>
              </a:defRPr>
            </a:lvl1pPr>
          </a:lstStyle>
          <a:p>
            <a:pPr>
              <a:defRPr/>
            </a:pPr>
            <a:fld id="{C588D850-936C-414B-925D-2702A1A5661F}" type="slidenum">
              <a:rPr lang="en-US"/>
              <a:pPr>
                <a:defRPr/>
              </a:pPr>
              <a:t>‹#›</a:t>
            </a:fld>
            <a:endParaRPr lang="en-US"/>
          </a:p>
        </p:txBody>
      </p:sp>
    </p:spTree>
    <p:extLst>
      <p:ext uri="{BB962C8B-B14F-4D97-AF65-F5344CB8AC3E}">
        <p14:creationId xmlns:p14="http://schemas.microsoft.com/office/powerpoint/2010/main" val="364256054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aseline="0">
                <a:solidFill>
                  <a:srgbClr val="FFFFFF"/>
                </a:solidFill>
                <a:latin typeface="Arial" charset="0"/>
                <a:cs typeface="Arial"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SG" noProof="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a:lvl1pPr>
          </a:lstStyle>
          <a:p>
            <a:pPr lvl="0"/>
            <a:r>
              <a:rPr lang="en-SG"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SG"/>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SG"/>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8B4C37C8-1D49-4443-ACE0-1D8E23AF461D}" type="slidenum">
              <a:rPr lang="en-US"/>
              <a:pPr>
                <a:defRPr/>
              </a:pPr>
              <a:t>‹#›</a:t>
            </a:fld>
            <a:endParaRPr lang="en-US"/>
          </a:p>
        </p:txBody>
      </p:sp>
    </p:spTree>
    <p:extLst>
      <p:ext uri="{BB962C8B-B14F-4D97-AF65-F5344CB8AC3E}">
        <p14:creationId xmlns:p14="http://schemas.microsoft.com/office/powerpoint/2010/main" val="3002184796"/>
      </p:ext>
    </p:extLst>
  </p:cSld>
  <p:clrMapOvr>
    <a:masterClrMapping/>
  </p:clrMapOvr>
  <p:transition>
    <p:fade/>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13768399-010A-5341-96EA-0BC299B883FC}" type="slidenum">
              <a:rPr lang="en-US"/>
              <a:pPr>
                <a:defRPr/>
              </a:pPr>
              <a:t>‹#›</a:t>
            </a:fld>
            <a:endParaRPr lang="en-US"/>
          </a:p>
        </p:txBody>
      </p:sp>
    </p:spTree>
    <p:extLst>
      <p:ext uri="{BB962C8B-B14F-4D97-AF65-F5344CB8AC3E}">
        <p14:creationId xmlns:p14="http://schemas.microsoft.com/office/powerpoint/2010/main" val="936838315"/>
      </p:ext>
    </p:extLst>
  </p:cSld>
  <p:clrMapOvr>
    <a:masterClrMapping/>
  </p:clrMapOvr>
  <p:transition>
    <p:fade/>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EFB48011-6471-7E4A-B552-202FA2AE9F39}" type="slidenum">
              <a:rPr lang="en-US"/>
              <a:pPr>
                <a:defRPr/>
              </a:pPr>
              <a:t>‹#›</a:t>
            </a:fld>
            <a:endParaRPr lang="en-US"/>
          </a:p>
        </p:txBody>
      </p:sp>
    </p:spTree>
    <p:extLst>
      <p:ext uri="{BB962C8B-B14F-4D97-AF65-F5344CB8AC3E}">
        <p14:creationId xmlns:p14="http://schemas.microsoft.com/office/powerpoint/2010/main" val="3785893516"/>
      </p:ext>
    </p:extLst>
  </p:cSld>
  <p:clrMapOvr>
    <a:masterClrMapping/>
  </p:clrMapOvr>
  <p:transition>
    <p:fade/>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8696931-8499-6643-B4A4-CD93C65CC638}" type="slidenum">
              <a:rPr lang="en-US"/>
              <a:pPr>
                <a:defRPr/>
              </a:pPr>
              <a:t>‹#›</a:t>
            </a:fld>
            <a:endParaRPr lang="en-US"/>
          </a:p>
        </p:txBody>
      </p:sp>
    </p:spTree>
    <p:extLst>
      <p:ext uri="{BB962C8B-B14F-4D97-AF65-F5344CB8AC3E}">
        <p14:creationId xmlns:p14="http://schemas.microsoft.com/office/powerpoint/2010/main" val="613576506"/>
      </p:ext>
    </p:extLst>
  </p:cSld>
  <p:clrMapOvr>
    <a:masterClrMapping/>
  </p:clrMapOvr>
  <p:transition>
    <p:fade/>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2A973E28-4217-C244-AABA-4D4343EBE017}" type="slidenum">
              <a:rPr lang="en-US"/>
              <a:pPr>
                <a:defRPr/>
              </a:pPr>
              <a:t>‹#›</a:t>
            </a:fld>
            <a:endParaRPr lang="en-US"/>
          </a:p>
        </p:txBody>
      </p:sp>
    </p:spTree>
    <p:extLst>
      <p:ext uri="{BB962C8B-B14F-4D97-AF65-F5344CB8AC3E}">
        <p14:creationId xmlns:p14="http://schemas.microsoft.com/office/powerpoint/2010/main" val="1403142197"/>
      </p:ext>
    </p:extLst>
  </p:cSld>
  <p:clrMapOvr>
    <a:masterClrMapping/>
  </p:clrMapOvr>
  <p:transition>
    <p:fade/>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B814DDA4-84E9-D542-B42C-B0C186D5839E}" type="slidenum">
              <a:rPr lang="en-US"/>
              <a:pPr>
                <a:defRPr/>
              </a:pPr>
              <a:t>‹#›</a:t>
            </a:fld>
            <a:endParaRPr lang="en-US"/>
          </a:p>
        </p:txBody>
      </p:sp>
    </p:spTree>
    <p:extLst>
      <p:ext uri="{BB962C8B-B14F-4D97-AF65-F5344CB8AC3E}">
        <p14:creationId xmlns:p14="http://schemas.microsoft.com/office/powerpoint/2010/main" val="361743868"/>
      </p:ext>
    </p:extLst>
  </p:cSld>
  <p:clrMapOvr>
    <a:masterClrMapping/>
  </p:clrMapOvr>
  <p:transition>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9B33603-B457-0F40-A44C-C17EC65E18EE}" type="slidenum">
              <a:rPr lang="en-US"/>
              <a:pPr>
                <a:defRPr/>
              </a:pPr>
              <a:t>‹#›</a:t>
            </a:fld>
            <a:endParaRPr lang="en-US"/>
          </a:p>
        </p:txBody>
      </p:sp>
    </p:spTree>
    <p:extLst>
      <p:ext uri="{BB962C8B-B14F-4D97-AF65-F5344CB8AC3E}">
        <p14:creationId xmlns:p14="http://schemas.microsoft.com/office/powerpoint/2010/main" val="768819093"/>
      </p:ext>
    </p:extLst>
  </p:cSld>
  <p:clrMapOvr>
    <a:masterClrMapping/>
  </p:clrMapOvr>
  <p:transition>
    <p:fade/>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1A8F69CC-B158-A644-91AD-05440893B023}" type="slidenum">
              <a:rPr lang="en-US"/>
              <a:pPr>
                <a:defRPr/>
              </a:pPr>
              <a:t>‹#›</a:t>
            </a:fld>
            <a:endParaRPr lang="en-US"/>
          </a:p>
        </p:txBody>
      </p:sp>
    </p:spTree>
    <p:extLst>
      <p:ext uri="{BB962C8B-B14F-4D97-AF65-F5344CB8AC3E}">
        <p14:creationId xmlns:p14="http://schemas.microsoft.com/office/powerpoint/2010/main" val="2826517203"/>
      </p:ext>
    </p:extLst>
  </p:cSld>
  <p:clrMapOvr>
    <a:masterClrMapping/>
  </p:clrMapOvr>
  <p:transition>
    <p:fade/>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E3BF39CC-1A16-834B-8EEF-4B1443FA4F21}" type="slidenum">
              <a:rPr lang="en-US"/>
              <a:pPr>
                <a:defRPr/>
              </a:pPr>
              <a:t>‹#›</a:t>
            </a:fld>
            <a:endParaRPr lang="en-US"/>
          </a:p>
        </p:txBody>
      </p:sp>
    </p:spTree>
    <p:extLst>
      <p:ext uri="{BB962C8B-B14F-4D97-AF65-F5344CB8AC3E}">
        <p14:creationId xmlns:p14="http://schemas.microsoft.com/office/powerpoint/2010/main" val="280549021"/>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1026"/>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54307" name="Rectangle 1027"/>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54308" name="Rectangle 1028"/>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lgn="ctr">
              <a:defRPr baseline="30000">
                <a:solidFill>
                  <a:srgbClr val="578963"/>
                </a:solidFill>
              </a:defRPr>
            </a:lvl1pPr>
          </a:lstStyle>
          <a:p>
            <a:pPr>
              <a:defRPr/>
            </a:pPr>
            <a:fld id="{E79E6C76-E5A3-504A-9F99-C097BBF397FF}" type="datetime1">
              <a:rPr lang="en-US"/>
              <a:pPr>
                <a:defRPr/>
              </a:pPr>
              <a:t>10/10/23</a:t>
            </a:fld>
            <a:endParaRPr lang="en-US"/>
          </a:p>
        </p:txBody>
      </p:sp>
      <p:sp>
        <p:nvSpPr>
          <p:cNvPr id="6" name="Rectangle 1030"/>
          <p:cNvSpPr>
            <a:spLocks noGrp="1" noChangeArrowheads="1"/>
          </p:cNvSpPr>
          <p:nvPr>
            <p:ph type="ftr" sz="quarter" idx="11"/>
          </p:nvPr>
        </p:nvSpPr>
        <p:spPr/>
        <p:txBody>
          <a:bodyPr/>
          <a:lstStyle>
            <a:lvl1pPr>
              <a:defRPr baseline="30000">
                <a:solidFill>
                  <a:srgbClr val="578963"/>
                </a:solidFill>
              </a:defRPr>
            </a:lvl1pPr>
          </a:lstStyle>
          <a:p>
            <a:pPr>
              <a:defRPr/>
            </a:pPr>
            <a:endParaRPr lang="en-US"/>
          </a:p>
        </p:txBody>
      </p:sp>
      <p:sp>
        <p:nvSpPr>
          <p:cNvPr id="7" name="Rectangle 1031"/>
          <p:cNvSpPr>
            <a:spLocks noGrp="1" noChangeArrowheads="1"/>
          </p:cNvSpPr>
          <p:nvPr>
            <p:ph type="sldNum" sz="quarter" idx="12"/>
          </p:nvPr>
        </p:nvSpPr>
        <p:spPr/>
        <p:txBody>
          <a:bodyPr/>
          <a:lstStyle>
            <a:lvl1pPr>
              <a:defRPr baseline="30000">
                <a:solidFill>
                  <a:srgbClr val="578963"/>
                </a:solidFill>
              </a:defRPr>
            </a:lvl1pPr>
          </a:lstStyle>
          <a:p>
            <a:pPr>
              <a:defRPr/>
            </a:pPr>
            <a:fld id="{ACE741B1-C80B-E247-9F5A-B8879EEA9A35}" type="slidenum">
              <a:rPr lang="en-US"/>
              <a:pPr>
                <a:defRPr/>
              </a:pPr>
              <a:t>‹#›</a:t>
            </a:fld>
            <a:endParaRPr lang="en-US"/>
          </a:p>
        </p:txBody>
      </p:sp>
    </p:spTree>
    <p:extLst>
      <p:ext uri="{BB962C8B-B14F-4D97-AF65-F5344CB8AC3E}">
        <p14:creationId xmlns:p14="http://schemas.microsoft.com/office/powerpoint/2010/main" val="318781350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439026D9-AD01-7144-8774-C4A5E067E0E5}" type="slidenum">
              <a:rPr lang="en-US"/>
              <a:pPr>
                <a:defRPr/>
              </a:pPr>
              <a:t>‹#›</a:t>
            </a:fld>
            <a:endParaRPr lang="en-US"/>
          </a:p>
        </p:txBody>
      </p:sp>
    </p:spTree>
    <p:extLst>
      <p:ext uri="{BB962C8B-B14F-4D97-AF65-F5344CB8AC3E}">
        <p14:creationId xmlns:p14="http://schemas.microsoft.com/office/powerpoint/2010/main" val="4164980604"/>
      </p:ext>
    </p:extLst>
  </p:cSld>
  <p:clrMapOvr>
    <a:masterClrMapping/>
  </p:clrMapOvr>
  <p:transition>
    <p:fade/>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A258FCC9-3FE8-D845-B03E-AF5F2C8F5311}" type="slidenum">
              <a:rPr lang="en-US"/>
              <a:pPr>
                <a:defRPr/>
              </a:pPr>
              <a:t>‹#›</a:t>
            </a:fld>
            <a:endParaRPr lang="en-US"/>
          </a:p>
        </p:txBody>
      </p:sp>
    </p:spTree>
    <p:extLst>
      <p:ext uri="{BB962C8B-B14F-4D97-AF65-F5344CB8AC3E}">
        <p14:creationId xmlns:p14="http://schemas.microsoft.com/office/powerpoint/2010/main" val="3373758"/>
      </p:ext>
    </p:extLst>
  </p:cSld>
  <p:clrMapOvr>
    <a:masterClrMapping/>
  </p:clrMapOvr>
  <p:transition>
    <p:fade/>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7A5A630-CCCA-E849-B8DD-5E5A75998DB5}" type="slidenum">
              <a:rPr lang="en-US"/>
              <a:pPr>
                <a:defRPr/>
              </a:pPr>
              <a:t>‹#›</a:t>
            </a:fld>
            <a:endParaRPr lang="en-US"/>
          </a:p>
        </p:txBody>
      </p:sp>
    </p:spTree>
    <p:extLst>
      <p:ext uri="{BB962C8B-B14F-4D97-AF65-F5344CB8AC3E}">
        <p14:creationId xmlns:p14="http://schemas.microsoft.com/office/powerpoint/2010/main" val="306674957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20FA518-01FE-A94D-999E-4107A8E8D300}" type="slidenum">
              <a:rPr lang="en-US"/>
              <a:pPr>
                <a:defRPr/>
              </a:pPr>
              <a:t>‹#›</a:t>
            </a:fld>
            <a:endParaRPr lang="en-US"/>
          </a:p>
        </p:txBody>
      </p:sp>
    </p:spTree>
    <p:extLst>
      <p:ext uri="{BB962C8B-B14F-4D97-AF65-F5344CB8AC3E}">
        <p14:creationId xmlns:p14="http://schemas.microsoft.com/office/powerpoint/2010/main" val="417681220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798C843-2AB0-C148-B9BB-A91D94616C07}" type="slidenum">
              <a:rPr lang="en-US"/>
              <a:pPr>
                <a:defRPr/>
              </a:pPr>
              <a:t>‹#›</a:t>
            </a:fld>
            <a:endParaRPr lang="en-US"/>
          </a:p>
        </p:txBody>
      </p:sp>
    </p:spTree>
    <p:extLst>
      <p:ext uri="{BB962C8B-B14F-4D97-AF65-F5344CB8AC3E}">
        <p14:creationId xmlns:p14="http://schemas.microsoft.com/office/powerpoint/2010/main" val="365228001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A3362E7-563C-A14A-A7DC-194FD3202782}" type="slidenum">
              <a:rPr lang="en-US"/>
              <a:pPr>
                <a:defRPr/>
              </a:pPr>
              <a:t>‹#›</a:t>
            </a:fld>
            <a:endParaRPr lang="en-US"/>
          </a:p>
        </p:txBody>
      </p:sp>
    </p:spTree>
    <p:extLst>
      <p:ext uri="{BB962C8B-B14F-4D97-AF65-F5344CB8AC3E}">
        <p14:creationId xmlns:p14="http://schemas.microsoft.com/office/powerpoint/2010/main" val="3412691313"/>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960EF84-D2A0-EF42-9603-F5BF2C8D6496}" type="slidenum">
              <a:rPr lang="en-US"/>
              <a:pPr>
                <a:defRPr/>
              </a:pPr>
              <a:t>‹#›</a:t>
            </a:fld>
            <a:endParaRPr lang="en-US"/>
          </a:p>
        </p:txBody>
      </p:sp>
    </p:spTree>
    <p:extLst>
      <p:ext uri="{BB962C8B-B14F-4D97-AF65-F5344CB8AC3E}">
        <p14:creationId xmlns:p14="http://schemas.microsoft.com/office/powerpoint/2010/main" val="67836466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9881FBA-F7D1-4B41-AAC0-00DE026DDDF8}" type="slidenum">
              <a:rPr lang="en-US"/>
              <a:pPr>
                <a:defRPr/>
              </a:pPr>
              <a:t>‹#›</a:t>
            </a:fld>
            <a:endParaRPr lang="en-US"/>
          </a:p>
        </p:txBody>
      </p:sp>
    </p:spTree>
    <p:extLst>
      <p:ext uri="{BB962C8B-B14F-4D97-AF65-F5344CB8AC3E}">
        <p14:creationId xmlns:p14="http://schemas.microsoft.com/office/powerpoint/2010/main" val="404948375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457C853-6669-A64D-BEEE-AA5969FA6BBE}" type="slidenum">
              <a:rPr lang="en-US"/>
              <a:pPr>
                <a:defRPr/>
              </a:pPr>
              <a:t>‹#›</a:t>
            </a:fld>
            <a:endParaRPr lang="en-US"/>
          </a:p>
        </p:txBody>
      </p:sp>
    </p:spTree>
    <p:extLst>
      <p:ext uri="{BB962C8B-B14F-4D97-AF65-F5344CB8AC3E}">
        <p14:creationId xmlns:p14="http://schemas.microsoft.com/office/powerpoint/2010/main" val="64355420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80822BF-4E88-8A4D-90EC-6093DDF62CDC}" type="slidenum">
              <a:rPr lang="en-US"/>
              <a:pPr>
                <a:defRPr/>
              </a:pPr>
              <a:t>‹#›</a:t>
            </a:fld>
            <a:endParaRPr lang="en-US"/>
          </a:p>
        </p:txBody>
      </p:sp>
    </p:spTree>
    <p:extLst>
      <p:ext uri="{BB962C8B-B14F-4D97-AF65-F5344CB8AC3E}">
        <p14:creationId xmlns:p14="http://schemas.microsoft.com/office/powerpoint/2010/main" val="311817674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19FA21D5-2B54-4342-9A4A-C096D665D768}" type="datetime1">
              <a:rPr lang="en-US"/>
              <a:pPr>
                <a:defRPr/>
              </a:pPr>
              <a:t>10/10/23</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4B0FB949-AFC6-8640-98BF-90B550820EAE}" type="slidenum">
              <a:rPr lang="en-US"/>
              <a:pPr>
                <a:defRPr/>
              </a:pPr>
              <a:t>‹#›</a:t>
            </a:fld>
            <a:endParaRPr lang="en-US"/>
          </a:p>
        </p:txBody>
      </p:sp>
    </p:spTree>
    <p:extLst>
      <p:ext uri="{BB962C8B-B14F-4D97-AF65-F5344CB8AC3E}">
        <p14:creationId xmlns:p14="http://schemas.microsoft.com/office/powerpoint/2010/main" val="57679335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6DAFF9F-53D4-5A41-BC61-FFE898A2960E}" type="slidenum">
              <a:rPr lang="en-US"/>
              <a:pPr>
                <a:defRPr/>
              </a:pPr>
              <a:t>‹#›</a:t>
            </a:fld>
            <a:endParaRPr lang="en-US"/>
          </a:p>
        </p:txBody>
      </p:sp>
    </p:spTree>
    <p:extLst>
      <p:ext uri="{BB962C8B-B14F-4D97-AF65-F5344CB8AC3E}">
        <p14:creationId xmlns:p14="http://schemas.microsoft.com/office/powerpoint/2010/main" val="160577302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FBEA677-7036-6044-8887-03FA77120A62}" type="slidenum">
              <a:rPr lang="en-US"/>
              <a:pPr>
                <a:defRPr/>
              </a:pPr>
              <a:t>‹#›</a:t>
            </a:fld>
            <a:endParaRPr lang="en-US"/>
          </a:p>
        </p:txBody>
      </p:sp>
    </p:spTree>
    <p:extLst>
      <p:ext uri="{BB962C8B-B14F-4D97-AF65-F5344CB8AC3E}">
        <p14:creationId xmlns:p14="http://schemas.microsoft.com/office/powerpoint/2010/main" val="3253676534"/>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E9E7FAC-2671-8049-A08E-B82AB88253E8}" type="slidenum">
              <a:rPr lang="en-US"/>
              <a:pPr>
                <a:defRPr/>
              </a:pPr>
              <a:t>‹#›</a:t>
            </a:fld>
            <a:endParaRPr lang="en-US"/>
          </a:p>
        </p:txBody>
      </p:sp>
    </p:spTree>
    <p:extLst>
      <p:ext uri="{BB962C8B-B14F-4D97-AF65-F5344CB8AC3E}">
        <p14:creationId xmlns:p14="http://schemas.microsoft.com/office/powerpoint/2010/main" val="117453276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963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6963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1"/>
          </p:nvPr>
        </p:nvSpPr>
        <p:spPr/>
        <p:txBody>
          <a:bodyPr/>
          <a:lstStyle>
            <a:lvl1pPr>
              <a:defRPr baseline="30000"/>
            </a:lvl1pPr>
          </a:lstStyle>
          <a:p>
            <a:pPr>
              <a:defRPr/>
            </a:pPr>
            <a:fld id="{F72A9167-AC3B-2049-BC3E-A67F9E1A3195}" type="slidenum">
              <a:rPr lang="en-US"/>
              <a:pPr>
                <a:defRPr/>
              </a:pPr>
              <a:t>‹#›</a:t>
            </a:fld>
            <a:endParaRPr lang="en-US"/>
          </a:p>
        </p:txBody>
      </p:sp>
      <p:sp>
        <p:nvSpPr>
          <p:cNvPr id="7" name="Rectangle 7"/>
          <p:cNvSpPr>
            <a:spLocks noGrp="1" noChangeArrowheads="1"/>
          </p:cNvSpPr>
          <p:nvPr>
            <p:ph type="dt" sz="quarter" idx="12"/>
          </p:nvPr>
        </p:nvSpPr>
        <p:spPr/>
        <p:txBody>
          <a:bodyPr/>
          <a:lstStyle>
            <a:lvl1pPr algn="ctr">
              <a:defRPr baseline="30000"/>
            </a:lvl1pPr>
          </a:lstStyle>
          <a:p>
            <a:pPr>
              <a:defRPr/>
            </a:pPr>
            <a:endParaRPr lang="en-US"/>
          </a:p>
        </p:txBody>
      </p:sp>
    </p:spTree>
    <p:extLst>
      <p:ext uri="{BB962C8B-B14F-4D97-AF65-F5344CB8AC3E}">
        <p14:creationId xmlns:p14="http://schemas.microsoft.com/office/powerpoint/2010/main" val="41052310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3A491B1-8CEF-1145-AF53-EC83FFD7368A}" type="slidenum">
              <a:rPr lang="en-US"/>
              <a:pPr>
                <a:defRPr/>
              </a:pPr>
              <a:t>‹#›</a:t>
            </a:fld>
            <a:endParaRPr lang="en-US"/>
          </a:p>
        </p:txBody>
      </p:sp>
    </p:spTree>
    <p:extLst>
      <p:ext uri="{BB962C8B-B14F-4D97-AF65-F5344CB8AC3E}">
        <p14:creationId xmlns:p14="http://schemas.microsoft.com/office/powerpoint/2010/main" val="117559103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E3A83DFD-2012-7749-9EBE-685088AB2E57}" type="slidenum">
              <a:rPr lang="en-US"/>
              <a:pPr>
                <a:defRPr/>
              </a:pPr>
              <a:t>‹#›</a:t>
            </a:fld>
            <a:endParaRPr lang="en-US"/>
          </a:p>
        </p:txBody>
      </p:sp>
    </p:spTree>
    <p:extLst>
      <p:ext uri="{BB962C8B-B14F-4D97-AF65-F5344CB8AC3E}">
        <p14:creationId xmlns:p14="http://schemas.microsoft.com/office/powerpoint/2010/main" val="213184385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362D9D94-4CCC-F143-8F49-660C4FEBBBB7}" type="slidenum">
              <a:rPr lang="en-US"/>
              <a:pPr>
                <a:defRPr/>
              </a:pPr>
              <a:t>‹#›</a:t>
            </a:fld>
            <a:endParaRPr lang="en-US"/>
          </a:p>
        </p:txBody>
      </p:sp>
    </p:spTree>
    <p:extLst>
      <p:ext uri="{BB962C8B-B14F-4D97-AF65-F5344CB8AC3E}">
        <p14:creationId xmlns:p14="http://schemas.microsoft.com/office/powerpoint/2010/main" val="176903848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vl1pPr>
          </a:lstStyle>
          <a:p>
            <a:pPr>
              <a:defRPr/>
            </a:pPr>
            <a:fld id="{C8882782-44B1-1543-B163-C1A11BF9019E}" type="slidenum">
              <a:rPr lang="en-US"/>
              <a:pPr>
                <a:defRPr/>
              </a:pPr>
              <a:t>‹#›</a:t>
            </a:fld>
            <a:endParaRPr lang="en-US"/>
          </a:p>
        </p:txBody>
      </p:sp>
    </p:spTree>
    <p:extLst>
      <p:ext uri="{BB962C8B-B14F-4D97-AF65-F5344CB8AC3E}">
        <p14:creationId xmlns:p14="http://schemas.microsoft.com/office/powerpoint/2010/main" val="166064084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vl1pPr>
          </a:lstStyle>
          <a:p>
            <a:pPr>
              <a:defRPr/>
            </a:pPr>
            <a:fld id="{FFCC27B6-F260-6B42-A6DF-6E203F99F835}" type="slidenum">
              <a:rPr lang="en-US"/>
              <a:pPr>
                <a:defRPr/>
              </a:pPr>
              <a:t>‹#›</a:t>
            </a:fld>
            <a:endParaRPr lang="en-US"/>
          </a:p>
        </p:txBody>
      </p:sp>
    </p:spTree>
    <p:extLst>
      <p:ext uri="{BB962C8B-B14F-4D97-AF65-F5344CB8AC3E}">
        <p14:creationId xmlns:p14="http://schemas.microsoft.com/office/powerpoint/2010/main" val="288701075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vl1pPr>
          </a:lstStyle>
          <a:p>
            <a:pPr>
              <a:defRPr/>
            </a:pPr>
            <a:fld id="{7444F30E-69E7-5745-BEC4-439A10AA16A3}" type="slidenum">
              <a:rPr lang="en-US"/>
              <a:pPr>
                <a:defRPr/>
              </a:pPr>
              <a:t>‹#›</a:t>
            </a:fld>
            <a:endParaRPr lang="en-US"/>
          </a:p>
        </p:txBody>
      </p:sp>
    </p:spTree>
    <p:extLst>
      <p:ext uri="{BB962C8B-B14F-4D97-AF65-F5344CB8AC3E}">
        <p14:creationId xmlns:p14="http://schemas.microsoft.com/office/powerpoint/2010/main" val="4788889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fld id="{62026ADB-0DAB-BB46-95EF-FDA663934D3C}" type="datetime1">
              <a:rPr lang="en-US"/>
              <a:pPr>
                <a:defRPr/>
              </a:pPr>
              <a:t>10/10/23</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3F87B6D9-D38D-7045-89DB-4F19DC6973D8}" type="slidenum">
              <a:rPr lang="en-US"/>
              <a:pPr>
                <a:defRPr/>
              </a:pPr>
              <a:t>‹#›</a:t>
            </a:fld>
            <a:endParaRPr lang="en-US"/>
          </a:p>
        </p:txBody>
      </p:sp>
    </p:spTree>
    <p:extLst>
      <p:ext uri="{BB962C8B-B14F-4D97-AF65-F5344CB8AC3E}">
        <p14:creationId xmlns:p14="http://schemas.microsoft.com/office/powerpoint/2010/main" val="2916841448"/>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5AFAB367-3A90-704C-B688-78201F73BFB8}" type="slidenum">
              <a:rPr lang="en-US"/>
              <a:pPr>
                <a:defRPr/>
              </a:pPr>
              <a:t>‹#›</a:t>
            </a:fld>
            <a:endParaRPr lang="en-US"/>
          </a:p>
        </p:txBody>
      </p:sp>
    </p:spTree>
    <p:extLst>
      <p:ext uri="{BB962C8B-B14F-4D97-AF65-F5344CB8AC3E}">
        <p14:creationId xmlns:p14="http://schemas.microsoft.com/office/powerpoint/2010/main" val="265000846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B7D1E613-9514-E543-A897-B5069C1E33D6}" type="slidenum">
              <a:rPr lang="en-US"/>
              <a:pPr>
                <a:defRPr/>
              </a:pPr>
              <a:t>‹#›</a:t>
            </a:fld>
            <a:endParaRPr lang="en-US"/>
          </a:p>
        </p:txBody>
      </p:sp>
    </p:spTree>
    <p:extLst>
      <p:ext uri="{BB962C8B-B14F-4D97-AF65-F5344CB8AC3E}">
        <p14:creationId xmlns:p14="http://schemas.microsoft.com/office/powerpoint/2010/main" val="117683576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2AF6089C-3F04-3E43-A665-28983A1137CD}" type="slidenum">
              <a:rPr lang="en-US"/>
              <a:pPr>
                <a:defRPr/>
              </a:pPr>
              <a:t>‹#›</a:t>
            </a:fld>
            <a:endParaRPr lang="en-US"/>
          </a:p>
        </p:txBody>
      </p:sp>
    </p:spTree>
    <p:extLst>
      <p:ext uri="{BB962C8B-B14F-4D97-AF65-F5344CB8AC3E}">
        <p14:creationId xmlns:p14="http://schemas.microsoft.com/office/powerpoint/2010/main" val="134459402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DDFCC5D-7C9D-7847-9F74-FFE3CAB45551}" type="slidenum">
              <a:rPr lang="en-US"/>
              <a:pPr>
                <a:defRPr/>
              </a:pPr>
              <a:t>‹#›</a:t>
            </a:fld>
            <a:endParaRPr lang="en-US"/>
          </a:p>
        </p:txBody>
      </p:sp>
    </p:spTree>
    <p:extLst>
      <p:ext uri="{BB962C8B-B14F-4D97-AF65-F5344CB8AC3E}">
        <p14:creationId xmlns:p14="http://schemas.microsoft.com/office/powerpoint/2010/main" val="367766220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72 w 1722"/>
                <a:gd name="T1" fmla="*/ 41 h 66"/>
                <a:gd name="T2" fmla="*/ 1672 w 1722"/>
                <a:gd name="T3" fmla="*/ 35 h 66"/>
                <a:gd name="T4" fmla="*/ 0 w 1722"/>
                <a:gd name="T5" fmla="*/ 0 h 66"/>
                <a:gd name="T6" fmla="*/ 0 w 1722"/>
                <a:gd name="T7" fmla="*/ 33 h 66"/>
                <a:gd name="T8" fmla="*/ 1672 w 1722"/>
                <a:gd name="T9" fmla="*/ 41 h 66"/>
                <a:gd name="T10" fmla="*/ 1672 w 1722"/>
                <a:gd name="T11" fmla="*/ 4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50 w 975"/>
                <a:gd name="T1" fmla="*/ 48 h 101"/>
                <a:gd name="T2" fmla="*/ 950 w 975"/>
                <a:gd name="T3" fmla="*/ 0 h 101"/>
                <a:gd name="T4" fmla="*/ 0 w 975"/>
                <a:gd name="T5" fmla="*/ 24 h 101"/>
                <a:gd name="T6" fmla="*/ 0 w 975"/>
                <a:gd name="T7" fmla="*/ 101 h 101"/>
                <a:gd name="T8" fmla="*/ 950 w 975"/>
                <a:gd name="T9" fmla="*/ 48 h 101"/>
                <a:gd name="T10" fmla="*/ 95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91 w 2141"/>
                <a:gd name="T1" fmla="*/ 0 h 198"/>
                <a:gd name="T2" fmla="*/ 0 w 2141"/>
                <a:gd name="T3" fmla="*/ 156 h 198"/>
                <a:gd name="T4" fmla="*/ 0 w 2141"/>
                <a:gd name="T5" fmla="*/ 198 h 198"/>
                <a:gd name="T6" fmla="*/ 2091 w 2141"/>
                <a:gd name="T7" fmla="*/ 0 h 198"/>
                <a:gd name="T8" fmla="*/ 209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07 w 2517"/>
                <a:gd name="T1" fmla="*/ 276 h 276"/>
                <a:gd name="T2" fmla="*/ 2442 w 2517"/>
                <a:gd name="T3" fmla="*/ 204 h 276"/>
                <a:gd name="T4" fmla="*/ 2185 w 2517"/>
                <a:gd name="T5" fmla="*/ 0 h 276"/>
                <a:gd name="T6" fmla="*/ 0 w 2517"/>
                <a:gd name="T7" fmla="*/ 276 h 276"/>
                <a:gd name="T8" fmla="*/ 2107 w 2517"/>
                <a:gd name="T9" fmla="*/ 276 h 276"/>
                <a:gd name="T10" fmla="*/ 210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04 w 729"/>
                <a:gd name="T1" fmla="*/ 240 h 240"/>
                <a:gd name="T2" fmla="*/ 0 w 729"/>
                <a:gd name="T3" fmla="*/ 0 h 240"/>
                <a:gd name="T4" fmla="*/ 0 w 729"/>
                <a:gd name="T5" fmla="*/ 6 h 240"/>
                <a:gd name="T6" fmla="*/ 704 w 729"/>
                <a:gd name="T7" fmla="*/ 240 h 240"/>
                <a:gd name="T8" fmla="*/ 70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04 w 729"/>
                <a:gd name="T1" fmla="*/ 318 h 318"/>
                <a:gd name="T2" fmla="*/ 704 w 729"/>
                <a:gd name="T3" fmla="*/ 312 h 318"/>
                <a:gd name="T4" fmla="*/ 0 w 729"/>
                <a:gd name="T5" fmla="*/ 0 h 318"/>
                <a:gd name="T6" fmla="*/ 0 w 729"/>
                <a:gd name="T7" fmla="*/ 54 h 318"/>
                <a:gd name="T8" fmla="*/ 704 w 729"/>
                <a:gd name="T9" fmla="*/ 318 h 318"/>
                <a:gd name="T10" fmla="*/ 70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baseline="30000">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0EEE736D-F2CF-FD45-AFC6-49A665FCB7FE}" type="slidenum">
              <a:rPr lang="en-US"/>
              <a:pPr>
                <a:defRPr/>
              </a:pPr>
              <a:t>‹#›</a:t>
            </a:fld>
            <a:endParaRPr lang="en-US"/>
          </a:p>
        </p:txBody>
      </p:sp>
    </p:spTree>
    <p:extLst>
      <p:ext uri="{BB962C8B-B14F-4D97-AF65-F5344CB8AC3E}">
        <p14:creationId xmlns:p14="http://schemas.microsoft.com/office/powerpoint/2010/main" val="236162335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9F2FE2D-A598-374E-8F6B-119388724112}" type="slidenum">
              <a:rPr lang="en-US"/>
              <a:pPr>
                <a:defRPr/>
              </a:pPr>
              <a:t>‹#›</a:t>
            </a:fld>
            <a:endParaRPr lang="en-US"/>
          </a:p>
        </p:txBody>
      </p:sp>
    </p:spTree>
    <p:extLst>
      <p:ext uri="{BB962C8B-B14F-4D97-AF65-F5344CB8AC3E}">
        <p14:creationId xmlns:p14="http://schemas.microsoft.com/office/powerpoint/2010/main" val="334078106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5DC4A4EA-3ED4-994A-86CC-F82F4A4DE3DB}" type="slidenum">
              <a:rPr lang="en-US"/>
              <a:pPr>
                <a:defRPr/>
              </a:pPr>
              <a:t>‹#›</a:t>
            </a:fld>
            <a:endParaRPr lang="en-US"/>
          </a:p>
        </p:txBody>
      </p:sp>
    </p:spTree>
    <p:extLst>
      <p:ext uri="{BB962C8B-B14F-4D97-AF65-F5344CB8AC3E}">
        <p14:creationId xmlns:p14="http://schemas.microsoft.com/office/powerpoint/2010/main" val="378663314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CB6E9E36-43AB-114E-8ED7-11EF9F5503D4}" type="slidenum">
              <a:rPr lang="en-US"/>
              <a:pPr>
                <a:defRPr/>
              </a:pPr>
              <a:t>‹#›</a:t>
            </a:fld>
            <a:endParaRPr lang="en-US"/>
          </a:p>
        </p:txBody>
      </p:sp>
    </p:spTree>
    <p:extLst>
      <p:ext uri="{BB962C8B-B14F-4D97-AF65-F5344CB8AC3E}">
        <p14:creationId xmlns:p14="http://schemas.microsoft.com/office/powerpoint/2010/main" val="331247851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32AD5B54-C4C8-D548-984D-37F0838F41ED}" type="slidenum">
              <a:rPr lang="en-US"/>
              <a:pPr>
                <a:defRPr/>
              </a:pPr>
              <a:t>‹#›</a:t>
            </a:fld>
            <a:endParaRPr lang="en-US"/>
          </a:p>
        </p:txBody>
      </p:sp>
    </p:spTree>
    <p:extLst>
      <p:ext uri="{BB962C8B-B14F-4D97-AF65-F5344CB8AC3E}">
        <p14:creationId xmlns:p14="http://schemas.microsoft.com/office/powerpoint/2010/main" val="214436445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651BCE9-AEDE-1B46-BE64-3D3900D86D16}" type="slidenum">
              <a:rPr lang="en-US"/>
              <a:pPr>
                <a:defRPr/>
              </a:pPr>
              <a:t>‹#›</a:t>
            </a:fld>
            <a:endParaRPr lang="en-US"/>
          </a:p>
        </p:txBody>
      </p:sp>
    </p:spTree>
    <p:extLst>
      <p:ext uri="{BB962C8B-B14F-4D97-AF65-F5344CB8AC3E}">
        <p14:creationId xmlns:p14="http://schemas.microsoft.com/office/powerpoint/2010/main" val="226662408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fld id="{1104E49C-003D-6148-80B4-E3DE46B1730D}" type="datetime1">
              <a:rPr lang="en-US"/>
              <a:pPr>
                <a:defRPr/>
              </a:pPr>
              <a:t>10/10/23</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88844ECD-8442-F140-8186-B06DED4E5C18}" type="slidenum">
              <a:rPr lang="en-US"/>
              <a:pPr>
                <a:defRPr/>
              </a:pPr>
              <a:t>‹#›</a:t>
            </a:fld>
            <a:endParaRPr lang="en-US"/>
          </a:p>
        </p:txBody>
      </p:sp>
    </p:spTree>
    <p:extLst>
      <p:ext uri="{BB962C8B-B14F-4D97-AF65-F5344CB8AC3E}">
        <p14:creationId xmlns:p14="http://schemas.microsoft.com/office/powerpoint/2010/main" val="359143452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82677D0B-037E-3046-A5E7-13DB2893D749}" type="slidenum">
              <a:rPr lang="en-US"/>
              <a:pPr>
                <a:defRPr/>
              </a:pPr>
              <a:t>‹#›</a:t>
            </a:fld>
            <a:endParaRPr lang="en-US"/>
          </a:p>
        </p:txBody>
      </p:sp>
    </p:spTree>
    <p:extLst>
      <p:ext uri="{BB962C8B-B14F-4D97-AF65-F5344CB8AC3E}">
        <p14:creationId xmlns:p14="http://schemas.microsoft.com/office/powerpoint/2010/main" val="158336929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08B95841-FF80-C943-8176-90A23125D242}" type="slidenum">
              <a:rPr lang="en-US"/>
              <a:pPr>
                <a:defRPr/>
              </a:pPr>
              <a:t>‹#›</a:t>
            </a:fld>
            <a:endParaRPr lang="en-US"/>
          </a:p>
        </p:txBody>
      </p:sp>
    </p:spTree>
    <p:extLst>
      <p:ext uri="{BB962C8B-B14F-4D97-AF65-F5344CB8AC3E}">
        <p14:creationId xmlns:p14="http://schemas.microsoft.com/office/powerpoint/2010/main" val="83336912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38973C92-2B87-4545-B79A-9AA06C30A037}" type="slidenum">
              <a:rPr lang="en-US"/>
              <a:pPr>
                <a:defRPr/>
              </a:pPr>
              <a:t>‹#›</a:t>
            </a:fld>
            <a:endParaRPr lang="en-US"/>
          </a:p>
        </p:txBody>
      </p:sp>
    </p:spTree>
    <p:extLst>
      <p:ext uri="{BB962C8B-B14F-4D97-AF65-F5344CB8AC3E}">
        <p14:creationId xmlns:p14="http://schemas.microsoft.com/office/powerpoint/2010/main" val="199483352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FEFCD3C2-8416-B44F-B74C-96AD3ABCF546}" type="slidenum">
              <a:rPr lang="en-US"/>
              <a:pPr>
                <a:defRPr/>
              </a:pPr>
              <a:t>‹#›</a:t>
            </a:fld>
            <a:endParaRPr lang="en-US"/>
          </a:p>
        </p:txBody>
      </p:sp>
    </p:spTree>
    <p:extLst>
      <p:ext uri="{BB962C8B-B14F-4D97-AF65-F5344CB8AC3E}">
        <p14:creationId xmlns:p14="http://schemas.microsoft.com/office/powerpoint/2010/main" val="2083325390"/>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3A8A699E-8F12-874C-8494-CD598B322633}" type="slidenum">
              <a:rPr lang="en-US"/>
              <a:pPr>
                <a:defRPr/>
              </a:pPr>
              <a:t>‹#›</a:t>
            </a:fld>
            <a:endParaRPr lang="en-US"/>
          </a:p>
        </p:txBody>
      </p:sp>
    </p:spTree>
    <p:extLst>
      <p:ext uri="{BB962C8B-B14F-4D97-AF65-F5344CB8AC3E}">
        <p14:creationId xmlns:p14="http://schemas.microsoft.com/office/powerpoint/2010/main" val="412225706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aseline="30000">
                <a:latin typeface="Times New Roman"/>
              </a:defRPr>
            </a:lvl1pPr>
          </a:lstStyle>
          <a:p>
            <a:pPr>
              <a:defRPr/>
            </a:pPr>
            <a:fld id="{6B8930CB-EF30-5F46-89EB-9DA86E9AF9A3}" type="slidenum">
              <a:rPr lang="en-US"/>
              <a:pPr>
                <a:defRPr/>
              </a:pPr>
              <a:t>‹#›</a:t>
            </a:fld>
            <a:endParaRPr lang="en-US"/>
          </a:p>
        </p:txBody>
      </p:sp>
    </p:spTree>
    <p:extLst>
      <p:ext uri="{BB962C8B-B14F-4D97-AF65-F5344CB8AC3E}">
        <p14:creationId xmlns:p14="http://schemas.microsoft.com/office/powerpoint/2010/main" val="254871988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ea typeface="ＭＳ Ｐゴシック"/>
                <a:cs typeface="ＭＳ Ｐゴシック"/>
              </a:defRPr>
            </a:lvl1pPr>
          </a:lstStyle>
          <a:p>
            <a:pPr>
              <a:defRPr/>
            </a:pPr>
            <a:fld id="{1BC87F0C-2587-D441-9311-17A7CEA45DF9}" type="slidenum">
              <a:rPr lang="en-US"/>
              <a:pPr>
                <a:defRPr/>
              </a:pPr>
              <a:t>‹#›</a:t>
            </a:fld>
            <a:endParaRPr lang="en-US"/>
          </a:p>
        </p:txBody>
      </p:sp>
    </p:spTree>
    <p:extLst>
      <p:ext uri="{BB962C8B-B14F-4D97-AF65-F5344CB8AC3E}">
        <p14:creationId xmlns:p14="http://schemas.microsoft.com/office/powerpoint/2010/main" val="4045597487"/>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aseline="30000">
                <a:ea typeface="ＭＳ Ｐゴシック"/>
                <a:cs typeface="ＭＳ Ｐゴシック"/>
              </a:defRPr>
            </a:lvl1pPr>
          </a:lstStyle>
          <a:p>
            <a:pPr>
              <a:defRPr/>
            </a:pPr>
            <a:fld id="{21A6EFB2-E547-B944-BC18-B863D2CA79E4}" type="slidenum">
              <a:rPr lang="en-US"/>
              <a:pPr>
                <a:defRPr/>
              </a:pPr>
              <a:t>‹#›</a:t>
            </a:fld>
            <a:endParaRPr lang="en-US"/>
          </a:p>
        </p:txBody>
      </p:sp>
    </p:spTree>
    <p:extLst>
      <p:ext uri="{BB962C8B-B14F-4D97-AF65-F5344CB8AC3E}">
        <p14:creationId xmlns:p14="http://schemas.microsoft.com/office/powerpoint/2010/main" val="190820639"/>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760BB5D-452E-094C-AE51-2693C1DF3996}" type="slidenum">
              <a:rPr lang="en-US"/>
              <a:pPr>
                <a:defRPr/>
              </a:pPr>
              <a:t>‹#›</a:t>
            </a:fld>
            <a:endParaRPr lang="en-US"/>
          </a:p>
        </p:txBody>
      </p:sp>
    </p:spTree>
    <p:extLst>
      <p:ext uri="{BB962C8B-B14F-4D97-AF65-F5344CB8AC3E}">
        <p14:creationId xmlns:p14="http://schemas.microsoft.com/office/powerpoint/2010/main" val="205426749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24AC658-A7C4-0840-8028-4BF7A4BBB7B0}" type="slidenum">
              <a:rPr lang="en-US"/>
              <a:pPr>
                <a:defRPr/>
              </a:pPr>
              <a:t>‹#›</a:t>
            </a:fld>
            <a:endParaRPr lang="en-US"/>
          </a:p>
        </p:txBody>
      </p:sp>
    </p:spTree>
    <p:extLst>
      <p:ext uri="{BB962C8B-B14F-4D97-AF65-F5344CB8AC3E}">
        <p14:creationId xmlns:p14="http://schemas.microsoft.com/office/powerpoint/2010/main" val="79106725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fld id="{DA655B10-417B-D540-BB71-60673F9153B6}" type="datetime1">
              <a:rPr lang="en-US"/>
              <a:pPr>
                <a:defRPr/>
              </a:pPr>
              <a:t>10/10/23</a:t>
            </a:fld>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vl1pPr>
          </a:lstStyle>
          <a:p>
            <a:pPr>
              <a:defRPr/>
            </a:pPr>
            <a:fld id="{892107EF-FE2C-5C40-AAE3-C6D0B9FE7DE5}" type="slidenum">
              <a:rPr lang="en-US"/>
              <a:pPr>
                <a:defRPr/>
              </a:pPr>
              <a:t>‹#›</a:t>
            </a:fld>
            <a:endParaRPr lang="en-US"/>
          </a:p>
        </p:txBody>
      </p:sp>
    </p:spTree>
    <p:extLst>
      <p:ext uri="{BB962C8B-B14F-4D97-AF65-F5344CB8AC3E}">
        <p14:creationId xmlns:p14="http://schemas.microsoft.com/office/powerpoint/2010/main" val="27690515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B224213-7AB6-F04F-AFEC-945629FF3CCE}" type="slidenum">
              <a:rPr lang="en-US"/>
              <a:pPr>
                <a:defRPr/>
              </a:pPr>
              <a:t>‹#›</a:t>
            </a:fld>
            <a:endParaRPr lang="en-US"/>
          </a:p>
        </p:txBody>
      </p:sp>
    </p:spTree>
    <p:extLst>
      <p:ext uri="{BB962C8B-B14F-4D97-AF65-F5344CB8AC3E}">
        <p14:creationId xmlns:p14="http://schemas.microsoft.com/office/powerpoint/2010/main" val="282215361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DAA7EDC-5805-1D4D-92D9-F822DAB2C119}" type="slidenum">
              <a:rPr lang="en-US"/>
              <a:pPr>
                <a:defRPr/>
              </a:pPr>
              <a:t>‹#›</a:t>
            </a:fld>
            <a:endParaRPr lang="en-US"/>
          </a:p>
        </p:txBody>
      </p:sp>
    </p:spTree>
    <p:extLst>
      <p:ext uri="{BB962C8B-B14F-4D97-AF65-F5344CB8AC3E}">
        <p14:creationId xmlns:p14="http://schemas.microsoft.com/office/powerpoint/2010/main" val="342334148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1B30137-B002-7741-83B3-ED3A1935F165}" type="slidenum">
              <a:rPr lang="en-US"/>
              <a:pPr>
                <a:defRPr/>
              </a:pPr>
              <a:t>‹#›</a:t>
            </a:fld>
            <a:endParaRPr lang="en-US"/>
          </a:p>
        </p:txBody>
      </p:sp>
    </p:spTree>
    <p:extLst>
      <p:ext uri="{BB962C8B-B14F-4D97-AF65-F5344CB8AC3E}">
        <p14:creationId xmlns:p14="http://schemas.microsoft.com/office/powerpoint/2010/main" val="67148073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BFF362F-D03C-9A41-B256-5D02ADDDB8B3}" type="slidenum">
              <a:rPr lang="en-US"/>
              <a:pPr>
                <a:defRPr/>
              </a:pPr>
              <a:t>‹#›</a:t>
            </a:fld>
            <a:endParaRPr lang="en-US"/>
          </a:p>
        </p:txBody>
      </p:sp>
    </p:spTree>
    <p:extLst>
      <p:ext uri="{BB962C8B-B14F-4D97-AF65-F5344CB8AC3E}">
        <p14:creationId xmlns:p14="http://schemas.microsoft.com/office/powerpoint/2010/main" val="261450577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BAF5B19-311C-BE49-907A-3C7EAA7E3D1C}" type="slidenum">
              <a:rPr lang="en-US"/>
              <a:pPr>
                <a:defRPr/>
              </a:pPr>
              <a:t>‹#›</a:t>
            </a:fld>
            <a:endParaRPr lang="en-US"/>
          </a:p>
        </p:txBody>
      </p:sp>
    </p:spTree>
    <p:extLst>
      <p:ext uri="{BB962C8B-B14F-4D97-AF65-F5344CB8AC3E}">
        <p14:creationId xmlns:p14="http://schemas.microsoft.com/office/powerpoint/2010/main" val="414602319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7964A08-4CC8-514C-A3F1-8A3E02D52E06}" type="slidenum">
              <a:rPr lang="en-US"/>
              <a:pPr>
                <a:defRPr/>
              </a:pPr>
              <a:t>‹#›</a:t>
            </a:fld>
            <a:endParaRPr lang="en-US"/>
          </a:p>
        </p:txBody>
      </p:sp>
    </p:spTree>
    <p:extLst>
      <p:ext uri="{BB962C8B-B14F-4D97-AF65-F5344CB8AC3E}">
        <p14:creationId xmlns:p14="http://schemas.microsoft.com/office/powerpoint/2010/main" val="402921099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61F9DFC5-54C2-004F-8C66-496F9194A6CF}" type="slidenum">
              <a:rPr lang="en-US"/>
              <a:pPr>
                <a:defRPr/>
              </a:pPr>
              <a:t>‹#›</a:t>
            </a:fld>
            <a:endParaRPr lang="en-US"/>
          </a:p>
        </p:txBody>
      </p:sp>
    </p:spTree>
    <p:extLst>
      <p:ext uri="{BB962C8B-B14F-4D97-AF65-F5344CB8AC3E}">
        <p14:creationId xmlns:p14="http://schemas.microsoft.com/office/powerpoint/2010/main" val="43711486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DDC7EB7-2876-FC42-A6F3-57186BABC1AB}" type="slidenum">
              <a:rPr lang="en-US"/>
              <a:pPr>
                <a:defRPr/>
              </a:pPr>
              <a:t>‹#›</a:t>
            </a:fld>
            <a:endParaRPr lang="en-US"/>
          </a:p>
        </p:txBody>
      </p:sp>
    </p:spTree>
    <p:extLst>
      <p:ext uri="{BB962C8B-B14F-4D97-AF65-F5344CB8AC3E}">
        <p14:creationId xmlns:p14="http://schemas.microsoft.com/office/powerpoint/2010/main" val="390465862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D1238A8-3B6E-CD4E-B2B9-53A6CEAEE745}" type="slidenum">
              <a:rPr lang="en-US"/>
              <a:pPr>
                <a:defRPr/>
              </a:pPr>
              <a:t>‹#›</a:t>
            </a:fld>
            <a:endParaRPr lang="en-US"/>
          </a:p>
        </p:txBody>
      </p:sp>
    </p:spTree>
    <p:extLst>
      <p:ext uri="{BB962C8B-B14F-4D97-AF65-F5344CB8AC3E}">
        <p14:creationId xmlns:p14="http://schemas.microsoft.com/office/powerpoint/2010/main" val="81311688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en-US"/>
              <a:t>Click to edit Master title style</a:t>
            </a:r>
            <a:endParaRPr lang="fr-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10/10/2023</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6DC63D38-DBE6-CA41-9D48-4905787BC2C0}" type="slidenum">
              <a:rPr lang="fr-CA"/>
              <a:pPr>
                <a:defRPr/>
              </a:pPr>
              <a:t>‹#›</a:t>
            </a:fld>
            <a:endParaRPr lang="fr-CA"/>
          </a:p>
        </p:txBody>
      </p:sp>
    </p:spTree>
    <p:extLst>
      <p:ext uri="{BB962C8B-B14F-4D97-AF65-F5344CB8AC3E}">
        <p14:creationId xmlns:p14="http://schemas.microsoft.com/office/powerpoint/2010/main" val="172010012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8C44140-DC45-394F-864F-11AA1E8FFB6D}" type="slidenum">
              <a:rPr lang="en-US"/>
              <a:pPr>
                <a:defRPr/>
              </a:pPr>
              <a:t>‹#›</a:t>
            </a:fld>
            <a:endParaRPr lang="en-US"/>
          </a:p>
        </p:txBody>
      </p:sp>
    </p:spTree>
    <p:extLst>
      <p:ext uri="{BB962C8B-B14F-4D97-AF65-F5344CB8AC3E}">
        <p14:creationId xmlns:p14="http://schemas.microsoft.com/office/powerpoint/2010/main" val="20901227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fld id="{B829B3F3-A99C-4644-9DA0-C5EC029858A5}" type="datetime1">
              <a:rPr lang="en-US"/>
              <a:pPr>
                <a:defRPr/>
              </a:pPr>
              <a:t>10/10/23</a:t>
            </a:fld>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vl1pPr>
          </a:lstStyle>
          <a:p>
            <a:pPr>
              <a:defRPr/>
            </a:pPr>
            <a:fld id="{1802E105-9D0B-E145-9151-1263A6FC532C}" type="slidenum">
              <a:rPr lang="en-US"/>
              <a:pPr>
                <a:defRPr/>
              </a:pPr>
              <a:t>‹#›</a:t>
            </a:fld>
            <a:endParaRPr lang="en-US"/>
          </a:p>
        </p:txBody>
      </p:sp>
    </p:spTree>
    <p:extLst>
      <p:ext uri="{BB962C8B-B14F-4D97-AF65-F5344CB8AC3E}">
        <p14:creationId xmlns:p14="http://schemas.microsoft.com/office/powerpoint/2010/main" val="280154387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contenu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10/10/2023</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A145D21D-6AD8-FF48-97B8-D0A570449990}" type="slidenum">
              <a:rPr lang="fr-CA"/>
              <a:pPr>
                <a:defRPr/>
              </a:pPr>
              <a:t>‹#›</a:t>
            </a:fld>
            <a:endParaRPr lang="fr-CA"/>
          </a:p>
        </p:txBody>
      </p:sp>
    </p:spTree>
    <p:extLst>
      <p:ext uri="{BB962C8B-B14F-4D97-AF65-F5344CB8AC3E}">
        <p14:creationId xmlns:p14="http://schemas.microsoft.com/office/powerpoint/2010/main" val="130399837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fr-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10/10/2023</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2B06E69-C4E5-B649-94DB-F4DE95EC8EAD}" type="slidenum">
              <a:rPr lang="fr-CA"/>
              <a:pPr>
                <a:defRPr/>
              </a:pPr>
              <a:t>‹#›</a:t>
            </a:fld>
            <a:endParaRPr lang="fr-CA"/>
          </a:p>
        </p:txBody>
      </p:sp>
    </p:spTree>
    <p:extLst>
      <p:ext uri="{BB962C8B-B14F-4D97-AF65-F5344CB8AC3E}">
        <p14:creationId xmlns:p14="http://schemas.microsoft.com/office/powerpoint/2010/main" val="416824481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10/10/2023</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81125E6-9367-A948-A4AC-3A0E3ACC1D8D}" type="slidenum">
              <a:rPr lang="fr-CA"/>
              <a:pPr>
                <a:defRPr/>
              </a:pPr>
              <a:t>‹#›</a:t>
            </a:fld>
            <a:endParaRPr lang="fr-CA"/>
          </a:p>
        </p:txBody>
      </p:sp>
    </p:spTree>
    <p:extLst>
      <p:ext uri="{BB962C8B-B14F-4D97-AF65-F5344CB8AC3E}">
        <p14:creationId xmlns:p14="http://schemas.microsoft.com/office/powerpoint/2010/main" val="274814135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en-US"/>
              <a:t>Click to edit Master title style</a:t>
            </a:r>
            <a:endParaRPr lang="fr-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7" name="Espace réservé de la date 6"/>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10/10/2023</a:t>
            </a:fld>
            <a:endParaRPr lang="fr-CA"/>
          </a:p>
        </p:txBody>
      </p:sp>
      <p:sp>
        <p:nvSpPr>
          <p:cNvPr id="8" name="Espace réservé du pied de page 7"/>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9" name="Espace réservé du numéro de diapositive 8"/>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8FDCF7C2-C523-484E-8A9B-F48FE01BF6ED}" type="slidenum">
              <a:rPr lang="fr-CA"/>
              <a:pPr>
                <a:defRPr/>
              </a:pPr>
              <a:t>‹#›</a:t>
            </a:fld>
            <a:endParaRPr lang="fr-CA"/>
          </a:p>
        </p:txBody>
      </p:sp>
    </p:spTree>
    <p:extLst>
      <p:ext uri="{BB962C8B-B14F-4D97-AF65-F5344CB8AC3E}">
        <p14:creationId xmlns:p14="http://schemas.microsoft.com/office/powerpoint/2010/main" val="73419919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e la date 2"/>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10/10/2023</a:t>
            </a:fld>
            <a:endParaRPr lang="fr-CA"/>
          </a:p>
        </p:txBody>
      </p:sp>
      <p:sp>
        <p:nvSpPr>
          <p:cNvPr id="4" name="Espace réservé du pied de page 3"/>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5" name="Espace réservé du numéro de diapositive 4"/>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51A79473-7C51-FC47-8604-0F5C6D6F48FB}" type="slidenum">
              <a:rPr lang="fr-CA"/>
              <a:pPr>
                <a:defRPr/>
              </a:pPr>
              <a:t>‹#›</a:t>
            </a:fld>
            <a:endParaRPr lang="fr-CA"/>
          </a:p>
        </p:txBody>
      </p:sp>
    </p:spTree>
    <p:extLst>
      <p:ext uri="{BB962C8B-B14F-4D97-AF65-F5344CB8AC3E}">
        <p14:creationId xmlns:p14="http://schemas.microsoft.com/office/powerpoint/2010/main" val="194724334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10/10/2023</a:t>
            </a:fld>
            <a:endParaRPr lang="fr-CA"/>
          </a:p>
        </p:txBody>
      </p:sp>
      <p:sp>
        <p:nvSpPr>
          <p:cNvPr id="3" name="Espace réservé du pied de page 2"/>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4" name="Espace réservé du numéro de diapositive 3"/>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7C3FFD9-6795-F046-846C-028CAE7D5FC1}" type="slidenum">
              <a:rPr lang="fr-CA"/>
              <a:pPr>
                <a:defRPr/>
              </a:pPr>
              <a:t>‹#›</a:t>
            </a:fld>
            <a:endParaRPr lang="fr-CA"/>
          </a:p>
        </p:txBody>
      </p:sp>
    </p:spTree>
    <p:extLst>
      <p:ext uri="{BB962C8B-B14F-4D97-AF65-F5344CB8AC3E}">
        <p14:creationId xmlns:p14="http://schemas.microsoft.com/office/powerpoint/2010/main" val="374627639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fr-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10/10/2023</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ED09C486-5B0A-D842-8349-5DDB6B76E500}" type="slidenum">
              <a:rPr lang="fr-CA"/>
              <a:pPr>
                <a:defRPr/>
              </a:pPr>
              <a:t>‹#›</a:t>
            </a:fld>
            <a:endParaRPr lang="fr-CA"/>
          </a:p>
        </p:txBody>
      </p:sp>
    </p:spTree>
    <p:extLst>
      <p:ext uri="{BB962C8B-B14F-4D97-AF65-F5344CB8AC3E}">
        <p14:creationId xmlns:p14="http://schemas.microsoft.com/office/powerpoint/2010/main" val="66804355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fr-CA"/>
          </a:p>
        </p:txBody>
      </p:sp>
      <p:sp>
        <p:nvSpPr>
          <p:cNvPr id="3" name="Espace réservé pour une image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fr-CA" noProof="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10/10/2023</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06D9007-B554-4340-B3B4-E54F4836F598}" type="slidenum">
              <a:rPr lang="fr-CA"/>
              <a:pPr>
                <a:defRPr/>
              </a:pPr>
              <a:t>‹#›</a:t>
            </a:fld>
            <a:endParaRPr lang="fr-CA"/>
          </a:p>
        </p:txBody>
      </p:sp>
    </p:spTree>
    <p:extLst>
      <p:ext uri="{BB962C8B-B14F-4D97-AF65-F5344CB8AC3E}">
        <p14:creationId xmlns:p14="http://schemas.microsoft.com/office/powerpoint/2010/main" val="41371828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texte vertical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10/10/2023</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725E791-F4DD-CD4D-B2BB-248EC30B2D36}" type="slidenum">
              <a:rPr lang="fr-CA"/>
              <a:pPr>
                <a:defRPr/>
              </a:pPr>
              <a:t>‹#›</a:t>
            </a:fld>
            <a:endParaRPr lang="fr-CA"/>
          </a:p>
        </p:txBody>
      </p:sp>
    </p:spTree>
    <p:extLst>
      <p:ext uri="{BB962C8B-B14F-4D97-AF65-F5344CB8AC3E}">
        <p14:creationId xmlns:p14="http://schemas.microsoft.com/office/powerpoint/2010/main" val="429248297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en-US"/>
              <a:t>Click to edit Master title style</a:t>
            </a:r>
            <a:endParaRPr lang="fr-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10/10/2023</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A563DE4-9737-4F40-BD44-DE90A55F0B97}" type="slidenum">
              <a:rPr lang="fr-CA"/>
              <a:pPr>
                <a:defRPr/>
              </a:pPr>
              <a:t>‹#›</a:t>
            </a:fld>
            <a:endParaRPr lang="fr-CA"/>
          </a:p>
        </p:txBody>
      </p:sp>
    </p:spTree>
    <p:extLst>
      <p:ext uri="{BB962C8B-B14F-4D97-AF65-F5344CB8AC3E}">
        <p14:creationId xmlns:p14="http://schemas.microsoft.com/office/powerpoint/2010/main" val="24514394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fld id="{BE34DCFF-7B47-B34B-A723-E797B1DD211E}" type="datetime1">
              <a:rPr lang="en-US"/>
              <a:pPr>
                <a:defRPr/>
              </a:pPr>
              <a:t>10/10/23</a:t>
            </a:fld>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vl1pPr>
          </a:lstStyle>
          <a:p>
            <a:pPr>
              <a:defRPr/>
            </a:pPr>
            <a:fld id="{3B960B70-E104-EB45-B52B-F7600D332F17}" type="slidenum">
              <a:rPr lang="en-US"/>
              <a:pPr>
                <a:defRPr/>
              </a:pPr>
              <a:t>‹#›</a:t>
            </a:fld>
            <a:endParaRPr lang="en-US"/>
          </a:p>
        </p:txBody>
      </p:sp>
    </p:spTree>
    <p:extLst>
      <p:ext uri="{BB962C8B-B14F-4D97-AF65-F5344CB8AC3E}">
        <p14:creationId xmlns:p14="http://schemas.microsoft.com/office/powerpoint/2010/main" val="173172353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aseline="0">
                <a:solidFill>
                  <a:srgbClr val="FFFFFF"/>
                </a:solidFill>
                <a:latin typeface="Arial" charset="0"/>
                <a:cs typeface="Arial"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US" noProof="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a:lvl1pPr>
          </a:lstStyle>
          <a:p>
            <a:pPr lvl="0"/>
            <a:r>
              <a:rPr lang="en-US"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US"/>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B4308897-EB19-2247-BB46-17FEFEDE8AC9}" type="slidenum">
              <a:rPr lang="en-US"/>
              <a:pPr>
                <a:defRPr/>
              </a:pPr>
              <a:t>‹#›</a:t>
            </a:fld>
            <a:endParaRPr lang="en-US"/>
          </a:p>
        </p:txBody>
      </p:sp>
    </p:spTree>
    <p:extLst>
      <p:ext uri="{BB962C8B-B14F-4D97-AF65-F5344CB8AC3E}">
        <p14:creationId xmlns:p14="http://schemas.microsoft.com/office/powerpoint/2010/main" val="487173138"/>
      </p:ext>
    </p:extLst>
  </p:cSld>
  <p:clrMapOvr>
    <a:masterClrMapping/>
  </p:clrMapOvr>
  <p:transition>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93989907-38DA-F646-B4EC-E539B49A2093}" type="slidenum">
              <a:rPr lang="en-US"/>
              <a:pPr>
                <a:defRPr/>
              </a:pPr>
              <a:t>‹#›</a:t>
            </a:fld>
            <a:endParaRPr lang="en-US"/>
          </a:p>
        </p:txBody>
      </p:sp>
    </p:spTree>
    <p:extLst>
      <p:ext uri="{BB962C8B-B14F-4D97-AF65-F5344CB8AC3E}">
        <p14:creationId xmlns:p14="http://schemas.microsoft.com/office/powerpoint/2010/main" val="2128741909"/>
      </p:ext>
    </p:extLst>
  </p:cSld>
  <p:clrMapOvr>
    <a:masterClrMapping/>
  </p:clrMapOvr>
  <p:transition>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9226FA89-C398-E54A-B10C-B80AEBD03867}" type="slidenum">
              <a:rPr lang="en-US"/>
              <a:pPr>
                <a:defRPr/>
              </a:pPr>
              <a:t>‹#›</a:t>
            </a:fld>
            <a:endParaRPr lang="en-US"/>
          </a:p>
        </p:txBody>
      </p:sp>
    </p:spTree>
    <p:extLst>
      <p:ext uri="{BB962C8B-B14F-4D97-AF65-F5344CB8AC3E}">
        <p14:creationId xmlns:p14="http://schemas.microsoft.com/office/powerpoint/2010/main" val="3676459729"/>
      </p:ext>
    </p:extLst>
  </p:cSld>
  <p:clrMapOvr>
    <a:masterClrMapping/>
  </p:clrMapOvr>
  <p:transition>
    <p:fade/>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BF97D14E-419A-E840-8E6C-050D3A406929}" type="slidenum">
              <a:rPr lang="en-US"/>
              <a:pPr>
                <a:defRPr/>
              </a:pPr>
              <a:t>‹#›</a:t>
            </a:fld>
            <a:endParaRPr lang="en-US"/>
          </a:p>
        </p:txBody>
      </p:sp>
    </p:spTree>
    <p:extLst>
      <p:ext uri="{BB962C8B-B14F-4D97-AF65-F5344CB8AC3E}">
        <p14:creationId xmlns:p14="http://schemas.microsoft.com/office/powerpoint/2010/main" val="711325693"/>
      </p:ext>
    </p:extLst>
  </p:cSld>
  <p:clrMapOvr>
    <a:masterClrMapping/>
  </p:clrMapOvr>
  <p:transition>
    <p:fade/>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6676AA53-5625-AF41-B74F-BF10DF1E5528}" type="slidenum">
              <a:rPr lang="en-US"/>
              <a:pPr>
                <a:defRPr/>
              </a:pPr>
              <a:t>‹#›</a:t>
            </a:fld>
            <a:endParaRPr lang="en-US"/>
          </a:p>
        </p:txBody>
      </p:sp>
    </p:spTree>
    <p:extLst>
      <p:ext uri="{BB962C8B-B14F-4D97-AF65-F5344CB8AC3E}">
        <p14:creationId xmlns:p14="http://schemas.microsoft.com/office/powerpoint/2010/main" val="1716613792"/>
      </p:ext>
    </p:extLst>
  </p:cSld>
  <p:clrMapOvr>
    <a:masterClrMapping/>
  </p:clrMapOvr>
  <p:transition>
    <p:fade/>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8551FB0-E611-3947-B9F0-20FA3B44F33D}" type="slidenum">
              <a:rPr lang="en-US"/>
              <a:pPr>
                <a:defRPr/>
              </a:pPr>
              <a:t>‹#›</a:t>
            </a:fld>
            <a:endParaRPr lang="en-US"/>
          </a:p>
        </p:txBody>
      </p:sp>
    </p:spTree>
    <p:extLst>
      <p:ext uri="{BB962C8B-B14F-4D97-AF65-F5344CB8AC3E}">
        <p14:creationId xmlns:p14="http://schemas.microsoft.com/office/powerpoint/2010/main" val="3565028379"/>
      </p:ext>
    </p:extLst>
  </p:cSld>
  <p:clrMapOvr>
    <a:masterClrMapping/>
  </p:clrMapOvr>
  <p:transition>
    <p:fade/>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99E4007C-4F01-B942-97CA-85B9A3862BE3}" type="slidenum">
              <a:rPr lang="en-US"/>
              <a:pPr>
                <a:defRPr/>
              </a:pPr>
              <a:t>‹#›</a:t>
            </a:fld>
            <a:endParaRPr lang="en-US"/>
          </a:p>
        </p:txBody>
      </p:sp>
    </p:spTree>
    <p:extLst>
      <p:ext uri="{BB962C8B-B14F-4D97-AF65-F5344CB8AC3E}">
        <p14:creationId xmlns:p14="http://schemas.microsoft.com/office/powerpoint/2010/main" val="2567244699"/>
      </p:ext>
    </p:extLst>
  </p:cSld>
  <p:clrMapOvr>
    <a:masterClrMapping/>
  </p:clrMapOvr>
  <p:transition>
    <p:fade/>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75D7685F-BC01-3B4E-B582-0CE2723731BA}" type="slidenum">
              <a:rPr lang="en-US"/>
              <a:pPr>
                <a:defRPr/>
              </a:pPr>
              <a:t>‹#›</a:t>
            </a:fld>
            <a:endParaRPr lang="en-US"/>
          </a:p>
        </p:txBody>
      </p:sp>
    </p:spTree>
    <p:extLst>
      <p:ext uri="{BB962C8B-B14F-4D97-AF65-F5344CB8AC3E}">
        <p14:creationId xmlns:p14="http://schemas.microsoft.com/office/powerpoint/2010/main" val="2192004083"/>
      </p:ext>
    </p:extLst>
  </p:cSld>
  <p:clrMapOvr>
    <a:masterClrMapping/>
  </p:clrMapOvr>
  <p:transition>
    <p:fade/>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6FB7F389-4347-6B42-9EA7-42633F84661E}" type="slidenum">
              <a:rPr lang="en-US"/>
              <a:pPr>
                <a:defRPr/>
              </a:pPr>
              <a:t>‹#›</a:t>
            </a:fld>
            <a:endParaRPr lang="en-US"/>
          </a:p>
        </p:txBody>
      </p:sp>
    </p:spTree>
    <p:extLst>
      <p:ext uri="{BB962C8B-B14F-4D97-AF65-F5344CB8AC3E}">
        <p14:creationId xmlns:p14="http://schemas.microsoft.com/office/powerpoint/2010/main" val="2043091782"/>
      </p:ext>
    </p:extLst>
  </p:cSld>
  <p:clrMapOvr>
    <a:masterClrMapping/>
  </p:clrMapOvr>
  <p:transition>
    <p:fade/>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8D53F96-1528-1B4D-96AE-799EF2D8441A}" type="slidenum">
              <a:rPr lang="en-US"/>
              <a:pPr>
                <a:defRPr/>
              </a:pPr>
              <a:t>‹#›</a:t>
            </a:fld>
            <a:endParaRPr lang="en-US"/>
          </a:p>
        </p:txBody>
      </p:sp>
    </p:spTree>
    <p:extLst>
      <p:ext uri="{BB962C8B-B14F-4D97-AF65-F5344CB8AC3E}">
        <p14:creationId xmlns:p14="http://schemas.microsoft.com/office/powerpoint/2010/main" val="2269868011"/>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0ED06EB3-624A-A148-B10E-66210D60F34D}" type="datetime1">
              <a:rPr lang="en-US"/>
              <a:pPr>
                <a:defRPr/>
              </a:pPr>
              <a:t>10/10/23</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CCE407FA-DC2D-4A49-AABC-2C3D293F3C5A}" type="slidenum">
              <a:rPr lang="en-US"/>
              <a:pPr>
                <a:defRPr/>
              </a:pPr>
              <a:t>‹#›</a:t>
            </a:fld>
            <a:endParaRPr lang="en-US"/>
          </a:p>
        </p:txBody>
      </p:sp>
    </p:spTree>
    <p:extLst>
      <p:ext uri="{BB962C8B-B14F-4D97-AF65-F5344CB8AC3E}">
        <p14:creationId xmlns:p14="http://schemas.microsoft.com/office/powerpoint/2010/main" val="185299136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77EBE4A-3B2E-884A-9581-E4ED8DFF148C}" type="slidenum">
              <a:rPr lang="en-US"/>
              <a:pPr>
                <a:defRPr/>
              </a:pPr>
              <a:t>‹#›</a:t>
            </a:fld>
            <a:endParaRPr lang="en-US"/>
          </a:p>
        </p:txBody>
      </p:sp>
    </p:spTree>
    <p:extLst>
      <p:ext uri="{BB962C8B-B14F-4D97-AF65-F5344CB8AC3E}">
        <p14:creationId xmlns:p14="http://schemas.microsoft.com/office/powerpoint/2010/main" val="776794267"/>
      </p:ext>
    </p:extLst>
  </p:cSld>
  <p:clrMapOvr>
    <a:masterClrMapping/>
  </p:clrMapOvr>
  <p:transition>
    <p:fade/>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aseline="0">
                <a:solidFill>
                  <a:srgbClr val="FFFFFF"/>
                </a:solidFill>
                <a:latin typeface="Arial" charset="0"/>
                <a:cs typeface="Arial"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SG" noProof="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a:lvl1pPr>
          </a:lstStyle>
          <a:p>
            <a:pPr lvl="0"/>
            <a:r>
              <a:rPr lang="en-SG"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SG"/>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SG"/>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E02C08CA-E254-B44A-B7F8-4A4FDD962853}" type="slidenum">
              <a:rPr lang="en-US"/>
              <a:pPr>
                <a:defRPr/>
              </a:pPr>
              <a:t>‹#›</a:t>
            </a:fld>
            <a:endParaRPr lang="en-US"/>
          </a:p>
        </p:txBody>
      </p:sp>
    </p:spTree>
    <p:extLst>
      <p:ext uri="{BB962C8B-B14F-4D97-AF65-F5344CB8AC3E}">
        <p14:creationId xmlns:p14="http://schemas.microsoft.com/office/powerpoint/2010/main" val="2700358482"/>
      </p:ext>
    </p:extLst>
  </p:cSld>
  <p:clrMapOvr>
    <a:masterClrMapping/>
  </p:clrMapOvr>
  <p:transition>
    <p:fade/>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33DD4A1-2F56-F543-9306-2CEAB549CABC}" type="slidenum">
              <a:rPr lang="en-US"/>
              <a:pPr>
                <a:defRPr/>
              </a:pPr>
              <a:t>‹#›</a:t>
            </a:fld>
            <a:endParaRPr lang="en-US"/>
          </a:p>
        </p:txBody>
      </p:sp>
    </p:spTree>
    <p:extLst>
      <p:ext uri="{BB962C8B-B14F-4D97-AF65-F5344CB8AC3E}">
        <p14:creationId xmlns:p14="http://schemas.microsoft.com/office/powerpoint/2010/main" val="3208647939"/>
      </p:ext>
    </p:extLst>
  </p:cSld>
  <p:clrMapOvr>
    <a:masterClrMapping/>
  </p:clrMapOvr>
  <p:transition>
    <p:fade/>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E86BD15-AC30-AA4F-A1FC-CC7A729A5D19}" type="slidenum">
              <a:rPr lang="en-US"/>
              <a:pPr>
                <a:defRPr/>
              </a:pPr>
              <a:t>‹#›</a:t>
            </a:fld>
            <a:endParaRPr lang="en-US"/>
          </a:p>
        </p:txBody>
      </p:sp>
    </p:spTree>
    <p:extLst>
      <p:ext uri="{BB962C8B-B14F-4D97-AF65-F5344CB8AC3E}">
        <p14:creationId xmlns:p14="http://schemas.microsoft.com/office/powerpoint/2010/main" val="1178805294"/>
      </p:ext>
    </p:extLst>
  </p:cSld>
  <p:clrMapOvr>
    <a:masterClrMapping/>
  </p:clrMapOvr>
  <p:transition>
    <p:fade/>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AF40A7CF-5B0C-544C-9381-DCC8B81BDFC7}" type="slidenum">
              <a:rPr lang="en-US"/>
              <a:pPr>
                <a:defRPr/>
              </a:pPr>
              <a:t>‹#›</a:t>
            </a:fld>
            <a:endParaRPr lang="en-US"/>
          </a:p>
        </p:txBody>
      </p:sp>
    </p:spTree>
    <p:extLst>
      <p:ext uri="{BB962C8B-B14F-4D97-AF65-F5344CB8AC3E}">
        <p14:creationId xmlns:p14="http://schemas.microsoft.com/office/powerpoint/2010/main" val="1870643610"/>
      </p:ext>
    </p:extLst>
  </p:cSld>
  <p:clrMapOvr>
    <a:masterClrMapping/>
  </p:clrMapOvr>
  <p:transition>
    <p:fade/>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B264278-CB38-BD41-8986-25E4EE2CA933}" type="slidenum">
              <a:rPr lang="en-US"/>
              <a:pPr>
                <a:defRPr/>
              </a:pPr>
              <a:t>‹#›</a:t>
            </a:fld>
            <a:endParaRPr lang="en-US"/>
          </a:p>
        </p:txBody>
      </p:sp>
    </p:spTree>
    <p:extLst>
      <p:ext uri="{BB962C8B-B14F-4D97-AF65-F5344CB8AC3E}">
        <p14:creationId xmlns:p14="http://schemas.microsoft.com/office/powerpoint/2010/main" val="1774097151"/>
      </p:ext>
    </p:extLst>
  </p:cSld>
  <p:clrMapOvr>
    <a:masterClrMapping/>
  </p:clrMapOvr>
  <p:transition>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790FF760-80A4-7D4B-9077-E4DC5687E686}" type="slidenum">
              <a:rPr lang="en-US"/>
              <a:pPr>
                <a:defRPr/>
              </a:pPr>
              <a:t>‹#›</a:t>
            </a:fld>
            <a:endParaRPr lang="en-US"/>
          </a:p>
        </p:txBody>
      </p:sp>
    </p:spTree>
    <p:extLst>
      <p:ext uri="{BB962C8B-B14F-4D97-AF65-F5344CB8AC3E}">
        <p14:creationId xmlns:p14="http://schemas.microsoft.com/office/powerpoint/2010/main" val="534793832"/>
      </p:ext>
    </p:extLst>
  </p:cSld>
  <p:clrMapOvr>
    <a:masterClrMapping/>
  </p:clrMapOvr>
  <p:transition>
    <p:fade/>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670070C4-E863-0449-A329-3E922B593A83}" type="slidenum">
              <a:rPr lang="en-US"/>
              <a:pPr>
                <a:defRPr/>
              </a:pPr>
              <a:t>‹#›</a:t>
            </a:fld>
            <a:endParaRPr lang="en-US"/>
          </a:p>
        </p:txBody>
      </p:sp>
    </p:spTree>
    <p:extLst>
      <p:ext uri="{BB962C8B-B14F-4D97-AF65-F5344CB8AC3E}">
        <p14:creationId xmlns:p14="http://schemas.microsoft.com/office/powerpoint/2010/main" val="3324147073"/>
      </p:ext>
    </p:extLst>
  </p:cSld>
  <p:clrMapOvr>
    <a:masterClrMapping/>
  </p:clrMapOvr>
  <p:transition>
    <p:fade/>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9144CA5-A593-034C-8E79-32042EE1542D}" type="slidenum">
              <a:rPr lang="en-US"/>
              <a:pPr>
                <a:defRPr/>
              </a:pPr>
              <a:t>‹#›</a:t>
            </a:fld>
            <a:endParaRPr lang="en-US"/>
          </a:p>
        </p:txBody>
      </p:sp>
    </p:spTree>
    <p:extLst>
      <p:ext uri="{BB962C8B-B14F-4D97-AF65-F5344CB8AC3E}">
        <p14:creationId xmlns:p14="http://schemas.microsoft.com/office/powerpoint/2010/main" val="4226685498"/>
      </p:ext>
    </p:extLst>
  </p:cSld>
  <p:clrMapOvr>
    <a:masterClrMapping/>
  </p:clrMapOvr>
  <p:transition>
    <p:fade/>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25079C1C-7BC1-F742-B120-AE690C3DCB84}" type="slidenum">
              <a:rPr lang="en-US"/>
              <a:pPr>
                <a:defRPr/>
              </a:pPr>
              <a:t>‹#›</a:t>
            </a:fld>
            <a:endParaRPr lang="en-US"/>
          </a:p>
        </p:txBody>
      </p:sp>
    </p:spTree>
    <p:extLst>
      <p:ext uri="{BB962C8B-B14F-4D97-AF65-F5344CB8AC3E}">
        <p14:creationId xmlns:p14="http://schemas.microsoft.com/office/powerpoint/2010/main" val="875724445"/>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552C35D5-6D53-9946-B3BD-02CBC931DC1A}" type="datetime1">
              <a:rPr lang="en-US"/>
              <a:pPr>
                <a:defRPr/>
              </a:pPr>
              <a:t>10/10/23</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F4BF8729-8E1A-FA4E-A525-8F7E2A21F0B8}" type="slidenum">
              <a:rPr lang="en-US"/>
              <a:pPr>
                <a:defRPr/>
              </a:pPr>
              <a:t>‹#›</a:t>
            </a:fld>
            <a:endParaRPr lang="en-US"/>
          </a:p>
        </p:txBody>
      </p:sp>
    </p:spTree>
    <p:extLst>
      <p:ext uri="{BB962C8B-B14F-4D97-AF65-F5344CB8AC3E}">
        <p14:creationId xmlns:p14="http://schemas.microsoft.com/office/powerpoint/2010/main" val="59369534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31C37E4-82EC-BA4B-9DE8-4CC190C64573}" type="slidenum">
              <a:rPr lang="en-US"/>
              <a:pPr>
                <a:defRPr/>
              </a:pPr>
              <a:t>‹#›</a:t>
            </a:fld>
            <a:endParaRPr lang="en-US"/>
          </a:p>
        </p:txBody>
      </p:sp>
    </p:spTree>
    <p:extLst>
      <p:ext uri="{BB962C8B-B14F-4D97-AF65-F5344CB8AC3E}">
        <p14:creationId xmlns:p14="http://schemas.microsoft.com/office/powerpoint/2010/main" val="2064815753"/>
      </p:ext>
    </p:extLst>
  </p:cSld>
  <p:clrMapOvr>
    <a:masterClrMapping/>
  </p:clrMapOvr>
  <p:transition>
    <p:fade/>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E6CFCAB-59CC-514C-9FE2-70B6D3CFCB9D}" type="slidenum">
              <a:rPr lang="en-US"/>
              <a:pPr>
                <a:defRPr/>
              </a:pPr>
              <a:t>‹#›</a:t>
            </a:fld>
            <a:endParaRPr lang="en-US"/>
          </a:p>
        </p:txBody>
      </p:sp>
    </p:spTree>
    <p:extLst>
      <p:ext uri="{BB962C8B-B14F-4D97-AF65-F5344CB8AC3E}">
        <p14:creationId xmlns:p14="http://schemas.microsoft.com/office/powerpoint/2010/main" val="4153371494"/>
      </p:ext>
    </p:extLst>
  </p:cSld>
  <p:clrMapOvr>
    <a:masterClrMapping/>
  </p:clrMapOvr>
  <p:transition>
    <p:fade/>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aseline="0">
                <a:solidFill>
                  <a:srgbClr val="FFFFFF"/>
                </a:solidFill>
                <a:latin typeface="Arial" charset="0"/>
                <a:cs typeface="Arial"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US" noProof="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a:lvl1pPr>
          </a:lstStyle>
          <a:p>
            <a:pPr lvl="0"/>
            <a:r>
              <a:rPr lang="en-US"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US"/>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8A669F25-88ED-4146-B3C5-4DF33EEA93AE}" type="slidenum">
              <a:rPr lang="en-US"/>
              <a:pPr>
                <a:defRPr/>
              </a:pPr>
              <a:t>‹#›</a:t>
            </a:fld>
            <a:endParaRPr lang="en-US"/>
          </a:p>
        </p:txBody>
      </p:sp>
    </p:spTree>
    <p:extLst>
      <p:ext uri="{BB962C8B-B14F-4D97-AF65-F5344CB8AC3E}">
        <p14:creationId xmlns:p14="http://schemas.microsoft.com/office/powerpoint/2010/main" val="4158091772"/>
      </p:ext>
    </p:extLst>
  </p:cSld>
  <p:clrMapOvr>
    <a:masterClrMapping/>
  </p:clrMapOvr>
  <p:transition>
    <p:fade/>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44A2E1A-FB72-D748-A896-B7C0461F99FB}" type="slidenum">
              <a:rPr lang="en-US"/>
              <a:pPr>
                <a:defRPr/>
              </a:pPr>
              <a:t>‹#›</a:t>
            </a:fld>
            <a:endParaRPr lang="en-US"/>
          </a:p>
        </p:txBody>
      </p:sp>
    </p:spTree>
    <p:extLst>
      <p:ext uri="{BB962C8B-B14F-4D97-AF65-F5344CB8AC3E}">
        <p14:creationId xmlns:p14="http://schemas.microsoft.com/office/powerpoint/2010/main" val="826840185"/>
      </p:ext>
    </p:extLst>
  </p:cSld>
  <p:clrMapOvr>
    <a:masterClrMapping/>
  </p:clrMapOvr>
  <p:transition>
    <p:fade/>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E5319DED-06AC-8A44-A120-6D13CC240B96}" type="slidenum">
              <a:rPr lang="en-US"/>
              <a:pPr>
                <a:defRPr/>
              </a:pPr>
              <a:t>‹#›</a:t>
            </a:fld>
            <a:endParaRPr lang="en-US"/>
          </a:p>
        </p:txBody>
      </p:sp>
    </p:spTree>
    <p:extLst>
      <p:ext uri="{BB962C8B-B14F-4D97-AF65-F5344CB8AC3E}">
        <p14:creationId xmlns:p14="http://schemas.microsoft.com/office/powerpoint/2010/main" val="1777571328"/>
      </p:ext>
    </p:extLst>
  </p:cSld>
  <p:clrMapOvr>
    <a:masterClrMapping/>
  </p:clrMapOvr>
  <p:transition>
    <p:fade/>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608D8D2-0F37-B040-B816-DD1305B4C8F9}" type="slidenum">
              <a:rPr lang="en-US"/>
              <a:pPr>
                <a:defRPr/>
              </a:pPr>
              <a:t>‹#›</a:t>
            </a:fld>
            <a:endParaRPr lang="en-US"/>
          </a:p>
        </p:txBody>
      </p:sp>
    </p:spTree>
    <p:extLst>
      <p:ext uri="{BB962C8B-B14F-4D97-AF65-F5344CB8AC3E}">
        <p14:creationId xmlns:p14="http://schemas.microsoft.com/office/powerpoint/2010/main" val="408159795"/>
      </p:ext>
    </p:extLst>
  </p:cSld>
  <p:clrMapOvr>
    <a:masterClrMapping/>
  </p:clrMapOvr>
  <p:transition>
    <p:fade/>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AC09241-F000-F246-BFF6-B3A3465E1E7D}" type="slidenum">
              <a:rPr lang="en-US"/>
              <a:pPr>
                <a:defRPr/>
              </a:pPr>
              <a:t>‹#›</a:t>
            </a:fld>
            <a:endParaRPr lang="en-US"/>
          </a:p>
        </p:txBody>
      </p:sp>
    </p:spTree>
    <p:extLst>
      <p:ext uri="{BB962C8B-B14F-4D97-AF65-F5344CB8AC3E}">
        <p14:creationId xmlns:p14="http://schemas.microsoft.com/office/powerpoint/2010/main" val="1897442113"/>
      </p:ext>
    </p:extLst>
  </p:cSld>
  <p:clrMapOvr>
    <a:masterClrMapping/>
  </p:clrMapOvr>
  <p:transition>
    <p:fade/>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17C73D6-0EAA-EB4E-9EFE-220764F964B1}" type="slidenum">
              <a:rPr lang="en-US"/>
              <a:pPr>
                <a:defRPr/>
              </a:pPr>
              <a:t>‹#›</a:t>
            </a:fld>
            <a:endParaRPr lang="en-US"/>
          </a:p>
        </p:txBody>
      </p:sp>
    </p:spTree>
    <p:extLst>
      <p:ext uri="{BB962C8B-B14F-4D97-AF65-F5344CB8AC3E}">
        <p14:creationId xmlns:p14="http://schemas.microsoft.com/office/powerpoint/2010/main" val="3550999440"/>
      </p:ext>
    </p:extLst>
  </p:cSld>
  <p:clrMapOvr>
    <a:masterClrMapping/>
  </p:clrMapOvr>
  <p:transition>
    <p:fade/>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89CCD53-F4C6-2B4A-90F5-39C565A6917E}" type="slidenum">
              <a:rPr lang="en-US"/>
              <a:pPr>
                <a:defRPr/>
              </a:pPr>
              <a:t>‹#›</a:t>
            </a:fld>
            <a:endParaRPr lang="en-US"/>
          </a:p>
        </p:txBody>
      </p:sp>
    </p:spTree>
    <p:extLst>
      <p:ext uri="{BB962C8B-B14F-4D97-AF65-F5344CB8AC3E}">
        <p14:creationId xmlns:p14="http://schemas.microsoft.com/office/powerpoint/2010/main" val="2747878760"/>
      </p:ext>
    </p:extLst>
  </p:cSld>
  <p:clrMapOvr>
    <a:masterClrMapping/>
  </p:clrMapOvr>
  <p:transition>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F54F0FC-37AB-E94F-8BB6-BFE1A42CED83}" type="slidenum">
              <a:rPr lang="en-US"/>
              <a:pPr>
                <a:defRPr/>
              </a:pPr>
              <a:t>‹#›</a:t>
            </a:fld>
            <a:endParaRPr lang="en-US"/>
          </a:p>
        </p:txBody>
      </p:sp>
    </p:spTree>
    <p:extLst>
      <p:ext uri="{BB962C8B-B14F-4D97-AF65-F5344CB8AC3E}">
        <p14:creationId xmlns:p14="http://schemas.microsoft.com/office/powerpoint/2010/main" val="3986200965"/>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D27CFD1C-F635-5B4B-9A19-6B526959CA38}" type="datetime1">
              <a:rPr lang="en-US"/>
              <a:pPr>
                <a:defRPr/>
              </a:pPr>
              <a:t>10/10/23</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E7A6003D-0FA3-7F42-8DC1-DF6C0EFF8804}" type="slidenum">
              <a:rPr lang="en-US"/>
              <a:pPr>
                <a:defRPr/>
              </a:pPr>
              <a:t>‹#›</a:t>
            </a:fld>
            <a:endParaRPr lang="en-US"/>
          </a:p>
        </p:txBody>
      </p:sp>
    </p:spTree>
    <p:extLst>
      <p:ext uri="{BB962C8B-B14F-4D97-AF65-F5344CB8AC3E}">
        <p14:creationId xmlns:p14="http://schemas.microsoft.com/office/powerpoint/2010/main" val="167567904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3C331EA-338B-FB47-9B7B-092D370A507D}" type="slidenum">
              <a:rPr lang="en-US"/>
              <a:pPr>
                <a:defRPr/>
              </a:pPr>
              <a:t>‹#›</a:t>
            </a:fld>
            <a:endParaRPr lang="en-US"/>
          </a:p>
        </p:txBody>
      </p:sp>
    </p:spTree>
    <p:extLst>
      <p:ext uri="{BB962C8B-B14F-4D97-AF65-F5344CB8AC3E}">
        <p14:creationId xmlns:p14="http://schemas.microsoft.com/office/powerpoint/2010/main" val="3460474738"/>
      </p:ext>
    </p:extLst>
  </p:cSld>
  <p:clrMapOvr>
    <a:masterClrMapping/>
  </p:clrMapOvr>
  <p:transition>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E11FFE1-CC5A-6942-88B1-DE1D9B6831AE}" type="slidenum">
              <a:rPr lang="en-US"/>
              <a:pPr>
                <a:defRPr/>
              </a:pPr>
              <a:t>‹#›</a:t>
            </a:fld>
            <a:endParaRPr lang="en-US"/>
          </a:p>
        </p:txBody>
      </p:sp>
    </p:spTree>
    <p:extLst>
      <p:ext uri="{BB962C8B-B14F-4D97-AF65-F5344CB8AC3E}">
        <p14:creationId xmlns:p14="http://schemas.microsoft.com/office/powerpoint/2010/main" val="1188552133"/>
      </p:ext>
    </p:extLst>
  </p:cSld>
  <p:clrMapOvr>
    <a:masterClrMapping/>
  </p:clrMapOvr>
  <p:transition>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7BDCF6EC-5737-9A4D-9B4E-2CD892A1DCC1}" type="slidenum">
              <a:rPr lang="en-US"/>
              <a:pPr>
                <a:defRPr/>
              </a:pPr>
              <a:t>‹#›</a:t>
            </a:fld>
            <a:endParaRPr lang="en-US"/>
          </a:p>
        </p:txBody>
      </p:sp>
    </p:spTree>
    <p:extLst>
      <p:ext uri="{BB962C8B-B14F-4D97-AF65-F5344CB8AC3E}">
        <p14:creationId xmlns:p14="http://schemas.microsoft.com/office/powerpoint/2010/main" val="281439495"/>
      </p:ext>
    </p:extLst>
  </p:cSld>
  <p:clrMapOvr>
    <a:masterClrMapping/>
  </p:clrMapOvr>
  <p:transition>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Arial" pitchFamily="-112" charset="0"/>
                <a:ea typeface="ＭＳ Ｐゴシック" pitchFamily="-112" charset="-128"/>
                <a:cs typeface="ＭＳ Ｐゴシック" pitchFamily="-112" charset="-128"/>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baseline="30000">
                <a:latin typeface="Arial" pitchFamily="-112" charset="0"/>
                <a:ea typeface="ＭＳ Ｐゴシック" pitchFamily="-112" charset="-128"/>
                <a:cs typeface="ＭＳ Ｐゴシック" pitchFamily="-112" charset="-128"/>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aseline="30000">
                <a:latin typeface="Arial" charset="0"/>
              </a:defRPr>
            </a:lvl1pPr>
          </a:lstStyle>
          <a:p>
            <a:pPr>
              <a:defRPr/>
            </a:pPr>
            <a:fld id="{24E11B79-E911-8C42-9FBA-1E6A379AE9B8}" type="slidenum">
              <a:rPr lang="en-US"/>
              <a:pPr>
                <a:defRPr/>
              </a:pPr>
              <a:t>‹#›</a:t>
            </a:fld>
            <a:endParaRPr lang="en-US"/>
          </a:p>
        </p:txBody>
      </p:sp>
    </p:spTree>
    <p:extLst>
      <p:ext uri="{BB962C8B-B14F-4D97-AF65-F5344CB8AC3E}">
        <p14:creationId xmlns:p14="http://schemas.microsoft.com/office/powerpoint/2010/main" val="232277063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aseline="0">
                  <a:solidFill>
                    <a:srgbClr val="FFCC00"/>
                  </a:solidFill>
                  <a:latin typeface="Arial"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aseline="0">
                  <a:solidFill>
                    <a:srgbClr val="FFCC00"/>
                  </a:solidFill>
                  <a:latin typeface="Arial" charset="0"/>
                </a:endParaRPr>
              </a:p>
            </p:txBody>
          </p:sp>
        </p:grpSp>
        <p:grpSp>
          <p:nvGrpSpPr>
            <p:cNvPr id="6" name="Group 6"/>
            <p:cNvGrpSpPr>
              <a:grpSpLocks/>
            </p:cNvGrpSpPr>
            <p:nvPr/>
          </p:nvGrpSpPr>
          <p:grpSpPr bwMode="auto">
            <a:xfrm>
              <a:off x="1312" y="175"/>
              <a:ext cx="4299" cy="3374"/>
              <a:chOff x="0" y="7"/>
              <a:chExt cx="5533" cy="4330"/>
            </a:xfrm>
          </p:grpSpPr>
          <p:grpSp>
            <p:nvGrpSpPr>
              <p:cNvPr id="22" name="Group 7"/>
              <p:cNvGrpSpPr>
                <a:grpSpLocks/>
              </p:cNvGrpSpPr>
              <p:nvPr/>
            </p:nvGrpSpPr>
            <p:grpSpPr bwMode="auto">
              <a:xfrm>
                <a:off x="0" y="7"/>
                <a:ext cx="5470" cy="4330"/>
                <a:chOff x="0" y="7"/>
                <a:chExt cx="5470" cy="4330"/>
              </a:xfrm>
            </p:grpSpPr>
            <p:grpSp>
              <p:nvGrpSpPr>
                <p:cNvPr id="33" name="Group 8"/>
                <p:cNvGrpSpPr>
                  <a:grpSpLocks/>
                </p:cNvGrpSpPr>
                <p:nvPr/>
              </p:nvGrpSpPr>
              <p:grpSpPr bwMode="auto">
                <a:xfrm>
                  <a:off x="1339" y="788"/>
                  <a:ext cx="2919" cy="2152"/>
                  <a:chOff x="1265" y="816"/>
                  <a:chExt cx="2919" cy="2152"/>
                </a:xfrm>
              </p:grpSpPr>
              <p:sp>
                <p:nvSpPr>
                  <p:cNvPr id="133" name="Oval 9"/>
                  <p:cNvSpPr>
                    <a:spLocks noChangeArrowheads="1"/>
                  </p:cNvSpPr>
                  <p:nvPr/>
                </p:nvSpPr>
                <p:spPr bwMode="hidden">
                  <a:xfrm>
                    <a:off x="1265" y="817"/>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aseline="0">
                      <a:solidFill>
                        <a:srgbClr val="FFCC00"/>
                      </a:solidFill>
                      <a:latin typeface="Arial" charset="0"/>
                    </a:endParaRPr>
                  </a:p>
                </p:txBody>
              </p:sp>
              <p:sp>
                <p:nvSpPr>
                  <p:cNvPr id="134" name="Oval 10"/>
                  <p:cNvSpPr>
                    <a:spLocks noChangeArrowheads="1"/>
                  </p:cNvSpPr>
                  <p:nvPr/>
                </p:nvSpPr>
                <p:spPr bwMode="hidden">
                  <a:xfrm>
                    <a:off x="2379" y="1603"/>
                    <a:ext cx="578" cy="408"/>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aseline="0">
                      <a:solidFill>
                        <a:srgbClr val="FFCC00"/>
                      </a:solidFill>
                      <a:latin typeface="Arial" charset="0"/>
                    </a:endParaRPr>
                  </a:p>
                </p:txBody>
              </p:sp>
            </p:grpSp>
            <p:grpSp>
              <p:nvGrpSpPr>
                <p:cNvPr id="34" name="Group 11"/>
                <p:cNvGrpSpPr>
                  <a:grpSpLocks/>
                </p:cNvGrpSpPr>
                <p:nvPr/>
              </p:nvGrpSpPr>
              <p:grpSpPr bwMode="auto">
                <a:xfrm>
                  <a:off x="0" y="7"/>
                  <a:ext cx="5470" cy="4330"/>
                  <a:chOff x="0" y="7"/>
                  <a:chExt cx="5470" cy="4330"/>
                </a:xfrm>
              </p:grpSpPr>
              <p:grpSp>
                <p:nvGrpSpPr>
                  <p:cNvPr id="35" name="Group 12"/>
                  <p:cNvGrpSpPr>
                    <a:grpSpLocks/>
                  </p:cNvGrpSpPr>
                  <p:nvPr/>
                </p:nvGrpSpPr>
                <p:grpSpPr bwMode="auto">
                  <a:xfrm>
                    <a:off x="3544" y="1508"/>
                    <a:ext cx="1260" cy="2315"/>
                    <a:chOff x="3470" y="1536"/>
                    <a:chExt cx="1260" cy="2315"/>
                  </a:xfrm>
                </p:grpSpPr>
                <p:sp>
                  <p:nvSpPr>
                    <p:cNvPr id="131" name="Freeform 13"/>
                    <p:cNvSpPr>
                      <a:spLocks/>
                    </p:cNvSpPr>
                    <p:nvPr/>
                  </p:nvSpPr>
                  <p:spPr bwMode="hidden">
                    <a:xfrm rot="2711884">
                      <a:off x="2766" y="2241"/>
                      <a:ext cx="1721"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2" name="Freeform 14"/>
                    <p:cNvSpPr>
                      <a:spLocks/>
                    </p:cNvSpPr>
                    <p:nvPr/>
                  </p:nvSpPr>
                  <p:spPr bwMode="hidden">
                    <a:xfrm rot="2711884">
                      <a:off x="4026" y="3146"/>
                      <a:ext cx="920"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36" name="Group 15"/>
                  <p:cNvGrpSpPr>
                    <a:grpSpLocks/>
                  </p:cNvGrpSpPr>
                  <p:nvPr/>
                </p:nvGrpSpPr>
                <p:grpSpPr bwMode="auto">
                  <a:xfrm>
                    <a:off x="2938" y="1990"/>
                    <a:ext cx="2462" cy="1329"/>
                    <a:chOff x="2864" y="2018"/>
                    <a:chExt cx="2462" cy="1329"/>
                  </a:xfrm>
                </p:grpSpPr>
                <p:sp>
                  <p:nvSpPr>
                    <p:cNvPr id="129" name="Freeform 16"/>
                    <p:cNvSpPr>
                      <a:spLocks/>
                    </p:cNvSpPr>
                    <p:nvPr/>
                  </p:nvSpPr>
                  <p:spPr bwMode="hidden">
                    <a:xfrm rot="2104081">
                      <a:off x="2864" y="2018"/>
                      <a:ext cx="1813"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30" name="Freeform 17"/>
                    <p:cNvSpPr>
                      <a:spLocks/>
                    </p:cNvSpPr>
                    <p:nvPr/>
                  </p:nvSpPr>
                  <p:spPr bwMode="hidden">
                    <a:xfrm rot="2104081">
                      <a:off x="4352" y="2802"/>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7" name="Group 18"/>
                  <p:cNvGrpSpPr>
                    <a:grpSpLocks/>
                  </p:cNvGrpSpPr>
                  <p:nvPr/>
                </p:nvGrpSpPr>
                <p:grpSpPr bwMode="auto">
                  <a:xfrm>
                    <a:off x="2970" y="1801"/>
                    <a:ext cx="2478" cy="1065"/>
                    <a:chOff x="2896" y="1829"/>
                    <a:chExt cx="2478" cy="1065"/>
                  </a:xfrm>
                </p:grpSpPr>
                <p:sp>
                  <p:nvSpPr>
                    <p:cNvPr id="127" name="Freeform 19"/>
                    <p:cNvSpPr>
                      <a:spLocks/>
                    </p:cNvSpPr>
                    <p:nvPr/>
                  </p:nvSpPr>
                  <p:spPr bwMode="hidden">
                    <a:xfrm rot="1582915">
                      <a:off x="2896" y="1829"/>
                      <a:ext cx="1736" cy="30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8" name="Freeform 20"/>
                    <p:cNvSpPr>
                      <a:spLocks/>
                    </p:cNvSpPr>
                    <p:nvPr/>
                  </p:nvSpPr>
                  <p:spPr bwMode="hidden">
                    <a:xfrm rot="1582915">
                      <a:off x="4442" y="2418"/>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8" name="Group 21"/>
                  <p:cNvGrpSpPr>
                    <a:grpSpLocks/>
                  </p:cNvGrpSpPr>
                  <p:nvPr/>
                </p:nvGrpSpPr>
                <p:grpSpPr bwMode="auto">
                  <a:xfrm>
                    <a:off x="2998" y="1609"/>
                    <a:ext cx="2472" cy="926"/>
                    <a:chOff x="2924" y="1637"/>
                    <a:chExt cx="2472" cy="926"/>
                  </a:xfrm>
                </p:grpSpPr>
                <p:sp>
                  <p:nvSpPr>
                    <p:cNvPr id="125" name="Freeform 22"/>
                    <p:cNvSpPr>
                      <a:spLocks/>
                    </p:cNvSpPr>
                    <p:nvPr/>
                  </p:nvSpPr>
                  <p:spPr bwMode="hidden">
                    <a:xfrm rot="1080363">
                      <a:off x="2924" y="1637"/>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6" name="Freeform 23"/>
                    <p:cNvSpPr>
                      <a:spLocks/>
                    </p:cNvSpPr>
                    <p:nvPr/>
                  </p:nvSpPr>
                  <p:spPr bwMode="hidden">
                    <a:xfrm rot="1080363">
                      <a:off x="4495" y="2038"/>
                      <a:ext cx="901"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9" name="Group 24"/>
                  <p:cNvGrpSpPr>
                    <a:grpSpLocks/>
                  </p:cNvGrpSpPr>
                  <p:nvPr/>
                </p:nvGrpSpPr>
                <p:grpSpPr bwMode="auto">
                  <a:xfrm>
                    <a:off x="3032" y="1386"/>
                    <a:ext cx="2341" cy="656"/>
                    <a:chOff x="2958" y="1414"/>
                    <a:chExt cx="2341" cy="656"/>
                  </a:xfrm>
                </p:grpSpPr>
                <p:sp>
                  <p:nvSpPr>
                    <p:cNvPr id="123" name="Freeform 25"/>
                    <p:cNvSpPr>
                      <a:spLocks/>
                    </p:cNvSpPr>
                    <p:nvPr/>
                  </p:nvSpPr>
                  <p:spPr bwMode="hidden">
                    <a:xfrm rot="463793">
                      <a:off x="2958" y="1415"/>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 name="Freeform 26"/>
                    <p:cNvSpPr>
                      <a:spLocks/>
                    </p:cNvSpPr>
                    <p:nvPr/>
                  </p:nvSpPr>
                  <p:spPr bwMode="hidden">
                    <a:xfrm rot="463793">
                      <a:off x="4469" y="1580"/>
                      <a:ext cx="830"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 name="Group 27"/>
                  <p:cNvGrpSpPr>
                    <a:grpSpLocks/>
                  </p:cNvGrpSpPr>
                  <p:nvPr/>
                </p:nvGrpSpPr>
                <p:grpSpPr bwMode="auto">
                  <a:xfrm>
                    <a:off x="3057" y="1239"/>
                    <a:ext cx="2150" cy="344"/>
                    <a:chOff x="2983" y="1267"/>
                    <a:chExt cx="2150" cy="344"/>
                  </a:xfrm>
                </p:grpSpPr>
                <p:sp>
                  <p:nvSpPr>
                    <p:cNvPr id="121" name="Freeform 28"/>
                    <p:cNvSpPr>
                      <a:spLocks/>
                    </p:cNvSpPr>
                    <p:nvPr/>
                  </p:nvSpPr>
                  <p:spPr bwMode="hidden">
                    <a:xfrm rot="-84182">
                      <a:off x="2983" y="1288"/>
                      <a:ext cx="1404" cy="222"/>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2" name="Freeform 29"/>
                    <p:cNvSpPr>
                      <a:spLocks/>
                    </p:cNvSpPr>
                    <p:nvPr/>
                  </p:nvSpPr>
                  <p:spPr bwMode="hidden">
                    <a:xfrm rot="-84182">
                      <a:off x="4379" y="1267"/>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1" name="Group 30"/>
                  <p:cNvGrpSpPr>
                    <a:grpSpLocks/>
                  </p:cNvGrpSpPr>
                  <p:nvPr/>
                </p:nvGrpSpPr>
                <p:grpSpPr bwMode="auto">
                  <a:xfrm>
                    <a:off x="3012" y="890"/>
                    <a:ext cx="1879" cy="428"/>
                    <a:chOff x="2938" y="918"/>
                    <a:chExt cx="1879" cy="428"/>
                  </a:xfrm>
                </p:grpSpPr>
                <p:sp>
                  <p:nvSpPr>
                    <p:cNvPr id="119" name="Freeform 31"/>
                    <p:cNvSpPr>
                      <a:spLocks/>
                    </p:cNvSpPr>
                    <p:nvPr/>
                  </p:nvSpPr>
                  <p:spPr bwMode="hidden">
                    <a:xfrm rot="-802576">
                      <a:off x="2938" y="1130"/>
                      <a:ext cx="1233"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0" name="Freeform 32"/>
                    <p:cNvSpPr>
                      <a:spLocks/>
                    </p:cNvSpPr>
                    <p:nvPr/>
                  </p:nvSpPr>
                  <p:spPr bwMode="hidden">
                    <a:xfrm rot="-802576">
                      <a:off x="4155" y="918"/>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2" name="Group 33"/>
                  <p:cNvGrpSpPr>
                    <a:grpSpLocks/>
                  </p:cNvGrpSpPr>
                  <p:nvPr/>
                </p:nvGrpSpPr>
                <p:grpSpPr bwMode="auto">
                  <a:xfrm>
                    <a:off x="710" y="1631"/>
                    <a:ext cx="1256" cy="2318"/>
                    <a:chOff x="636" y="1659"/>
                    <a:chExt cx="1256" cy="2318"/>
                  </a:xfrm>
                </p:grpSpPr>
                <p:sp>
                  <p:nvSpPr>
                    <p:cNvPr id="117" name="Freeform 34"/>
                    <p:cNvSpPr>
                      <a:spLocks/>
                    </p:cNvSpPr>
                    <p:nvPr/>
                  </p:nvSpPr>
                  <p:spPr bwMode="hidden">
                    <a:xfrm rot="18888116" flipH="1">
                      <a:off x="875" y="2363"/>
                      <a:ext cx="1722"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8" name="Freeform 35"/>
                    <p:cNvSpPr>
                      <a:spLocks/>
                    </p:cNvSpPr>
                    <p:nvPr/>
                  </p:nvSpPr>
                  <p:spPr bwMode="hidden">
                    <a:xfrm rot="18888116" flipH="1">
                      <a:off x="418" y="3270"/>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3" name="Group 36"/>
                  <p:cNvGrpSpPr>
                    <a:grpSpLocks/>
                  </p:cNvGrpSpPr>
                  <p:nvPr/>
                </p:nvGrpSpPr>
                <p:grpSpPr bwMode="auto">
                  <a:xfrm>
                    <a:off x="69" y="2168"/>
                    <a:ext cx="2461" cy="1336"/>
                    <a:chOff x="-5" y="2196"/>
                    <a:chExt cx="2461" cy="1336"/>
                  </a:xfrm>
                </p:grpSpPr>
                <p:sp>
                  <p:nvSpPr>
                    <p:cNvPr id="115" name="Freeform 37"/>
                    <p:cNvSpPr>
                      <a:spLocks/>
                    </p:cNvSpPr>
                    <p:nvPr/>
                  </p:nvSpPr>
                  <p:spPr bwMode="hidden">
                    <a:xfrm rot="19495919" flipH="1">
                      <a:off x="644" y="2196"/>
                      <a:ext cx="1812"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6" name="Freeform 38"/>
                    <p:cNvSpPr>
                      <a:spLocks/>
                    </p:cNvSpPr>
                    <p:nvPr/>
                  </p:nvSpPr>
                  <p:spPr bwMode="hidden">
                    <a:xfrm rot="19495919" flipH="1">
                      <a:off x="-5" y="2984"/>
                      <a:ext cx="973" cy="54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4" name="Group 39"/>
                  <p:cNvGrpSpPr>
                    <a:grpSpLocks/>
                  </p:cNvGrpSpPr>
                  <p:nvPr/>
                </p:nvGrpSpPr>
                <p:grpSpPr bwMode="auto">
                  <a:xfrm>
                    <a:off x="22" y="1978"/>
                    <a:ext cx="2477" cy="1066"/>
                    <a:chOff x="-52" y="2006"/>
                    <a:chExt cx="2477" cy="1066"/>
                  </a:xfrm>
                </p:grpSpPr>
                <p:sp>
                  <p:nvSpPr>
                    <p:cNvPr id="113" name="Freeform 40"/>
                    <p:cNvSpPr>
                      <a:spLocks/>
                    </p:cNvSpPr>
                    <p:nvPr/>
                  </p:nvSpPr>
                  <p:spPr bwMode="hidden">
                    <a:xfrm rot="20017085" flipH="1">
                      <a:off x="689" y="2006"/>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4" name="Freeform 41"/>
                    <p:cNvSpPr>
                      <a:spLocks/>
                    </p:cNvSpPr>
                    <p:nvPr/>
                  </p:nvSpPr>
                  <p:spPr bwMode="hidden">
                    <a:xfrm rot="20017085" flipH="1">
                      <a:off x="-52" y="2591"/>
                      <a:ext cx="932" cy="48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5" name="Group 42"/>
                  <p:cNvGrpSpPr>
                    <a:grpSpLocks/>
                  </p:cNvGrpSpPr>
                  <p:nvPr/>
                </p:nvGrpSpPr>
                <p:grpSpPr bwMode="auto">
                  <a:xfrm>
                    <a:off x="0" y="1782"/>
                    <a:ext cx="2472" cy="931"/>
                    <a:chOff x="-74" y="1810"/>
                    <a:chExt cx="2472" cy="931"/>
                  </a:xfrm>
                </p:grpSpPr>
                <p:sp>
                  <p:nvSpPr>
                    <p:cNvPr id="111" name="Freeform 43"/>
                    <p:cNvSpPr>
                      <a:spLocks/>
                    </p:cNvSpPr>
                    <p:nvPr/>
                  </p:nvSpPr>
                  <p:spPr bwMode="hidden">
                    <a:xfrm rot="20519637" flipH="1">
                      <a:off x="721" y="1810"/>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2" name="Freeform 44"/>
                    <p:cNvSpPr>
                      <a:spLocks/>
                    </p:cNvSpPr>
                    <p:nvPr/>
                  </p:nvSpPr>
                  <p:spPr bwMode="hidden">
                    <a:xfrm rot="20519637" flipH="1">
                      <a:off x="-74" y="2212"/>
                      <a:ext cx="901" cy="53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6" name="Group 183"/>
                  <p:cNvGrpSpPr>
                    <a:grpSpLocks/>
                  </p:cNvGrpSpPr>
                  <p:nvPr/>
                </p:nvGrpSpPr>
                <p:grpSpPr bwMode="auto">
                  <a:xfrm>
                    <a:off x="97" y="1561"/>
                    <a:ext cx="2339" cy="659"/>
                    <a:chOff x="23" y="1589"/>
                    <a:chExt cx="2339" cy="659"/>
                  </a:xfrm>
                </p:grpSpPr>
                <p:sp>
                  <p:nvSpPr>
                    <p:cNvPr id="109" name="Freeform 46"/>
                    <p:cNvSpPr>
                      <a:spLocks/>
                    </p:cNvSpPr>
                    <p:nvPr/>
                  </p:nvSpPr>
                  <p:spPr bwMode="hidden">
                    <a:xfrm rot="21136207" flipH="1">
                      <a:off x="818" y="1589"/>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0" name="Freeform 47"/>
                    <p:cNvSpPr>
                      <a:spLocks/>
                    </p:cNvSpPr>
                    <p:nvPr/>
                  </p:nvSpPr>
                  <p:spPr bwMode="hidden">
                    <a:xfrm rot="21136207" flipH="1">
                      <a:off x="23" y="1760"/>
                      <a:ext cx="830" cy="488"/>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7" name="Group 48"/>
                  <p:cNvGrpSpPr>
                    <a:grpSpLocks/>
                  </p:cNvGrpSpPr>
                  <p:nvPr/>
                </p:nvGrpSpPr>
                <p:grpSpPr bwMode="auto">
                  <a:xfrm>
                    <a:off x="263" y="1415"/>
                    <a:ext cx="2150" cy="346"/>
                    <a:chOff x="189" y="1443"/>
                    <a:chExt cx="2150" cy="346"/>
                  </a:xfrm>
                </p:grpSpPr>
                <p:sp>
                  <p:nvSpPr>
                    <p:cNvPr id="107" name="Freeform 49"/>
                    <p:cNvSpPr>
                      <a:spLocks/>
                    </p:cNvSpPr>
                    <p:nvPr/>
                  </p:nvSpPr>
                  <p:spPr bwMode="hidden">
                    <a:xfrm rot="84182" flipH="1">
                      <a:off x="935" y="1463"/>
                      <a:ext cx="1404" cy="223"/>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8" name="Freeform 50"/>
                    <p:cNvSpPr>
                      <a:spLocks/>
                    </p:cNvSpPr>
                    <p:nvPr/>
                  </p:nvSpPr>
                  <p:spPr bwMode="hidden">
                    <a:xfrm rot="84182" flipH="1">
                      <a:off x="189" y="1443"/>
                      <a:ext cx="754" cy="34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8" name="Group 51"/>
                  <p:cNvGrpSpPr>
                    <a:grpSpLocks/>
                  </p:cNvGrpSpPr>
                  <p:nvPr/>
                </p:nvGrpSpPr>
                <p:grpSpPr bwMode="auto">
                  <a:xfrm>
                    <a:off x="579" y="1063"/>
                    <a:ext cx="1879" cy="431"/>
                    <a:chOff x="505" y="1091"/>
                    <a:chExt cx="1879" cy="431"/>
                  </a:xfrm>
                </p:grpSpPr>
                <p:sp>
                  <p:nvSpPr>
                    <p:cNvPr id="105" name="Freeform 52"/>
                    <p:cNvSpPr>
                      <a:spLocks/>
                    </p:cNvSpPr>
                    <p:nvPr/>
                  </p:nvSpPr>
                  <p:spPr bwMode="hidden">
                    <a:xfrm rot="802576" flipH="1">
                      <a:off x="1151" y="1304"/>
                      <a:ext cx="1233" cy="218"/>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6" name="Freeform 53"/>
                    <p:cNvSpPr>
                      <a:spLocks/>
                    </p:cNvSpPr>
                    <p:nvPr/>
                  </p:nvSpPr>
                  <p:spPr bwMode="hidden">
                    <a:xfrm rot="802576" flipH="1">
                      <a:off x="505" y="1091"/>
                      <a:ext cx="662" cy="34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9"/>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 name="Freeform 56"/>
                    <p:cNvSpPr>
                      <a:spLocks/>
                    </p:cNvSpPr>
                    <p:nvPr/>
                  </p:nvSpPr>
                  <p:spPr bwMode="hidden">
                    <a:xfrm rot="1277471" flipH="1">
                      <a:off x="616" y="900"/>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0" name="Group 57"/>
                  <p:cNvGrpSpPr>
                    <a:grpSpLocks/>
                  </p:cNvGrpSpPr>
                  <p:nvPr/>
                </p:nvGrpSpPr>
                <p:grpSpPr bwMode="auto">
                  <a:xfrm>
                    <a:off x="911" y="589"/>
                    <a:ext cx="1767" cy="741"/>
                    <a:chOff x="911" y="589"/>
                    <a:chExt cx="1767" cy="741"/>
                  </a:xfrm>
                </p:grpSpPr>
                <p:sp>
                  <p:nvSpPr>
                    <p:cNvPr id="101" name="Freeform 58"/>
                    <p:cNvSpPr>
                      <a:spLocks/>
                    </p:cNvSpPr>
                    <p:nvPr/>
                  </p:nvSpPr>
                  <p:spPr bwMode="hidden">
                    <a:xfrm rot="2028410" flipH="1">
                      <a:off x="1445" y="1116"/>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2" name="Freeform 59"/>
                    <p:cNvSpPr>
                      <a:spLocks/>
                    </p:cNvSpPr>
                    <p:nvPr/>
                  </p:nvSpPr>
                  <p:spPr bwMode="hidden">
                    <a:xfrm rot="2028410" flipH="1">
                      <a:off x="911" y="590"/>
                      <a:ext cx="662" cy="33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1" name="Group 60"/>
                  <p:cNvGrpSpPr>
                    <a:grpSpLocks/>
                  </p:cNvGrpSpPr>
                  <p:nvPr/>
                </p:nvGrpSpPr>
                <p:grpSpPr bwMode="auto">
                  <a:xfrm>
                    <a:off x="1120" y="304"/>
                    <a:ext cx="1693" cy="890"/>
                    <a:chOff x="1120" y="304"/>
                    <a:chExt cx="1693" cy="890"/>
                  </a:xfrm>
                </p:grpSpPr>
                <p:sp>
                  <p:nvSpPr>
                    <p:cNvPr id="99" name="Freeform 61"/>
                    <p:cNvSpPr>
                      <a:spLocks/>
                    </p:cNvSpPr>
                    <p:nvPr/>
                  </p:nvSpPr>
                  <p:spPr bwMode="hidden">
                    <a:xfrm rot="2664424" flipH="1">
                      <a:off x="1562" y="980"/>
                      <a:ext cx="1251"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0" name="Freeform 62"/>
                    <p:cNvSpPr>
                      <a:spLocks/>
                    </p:cNvSpPr>
                    <p:nvPr/>
                  </p:nvSpPr>
                  <p:spPr bwMode="hidden">
                    <a:xfrm rot="2664424" flipH="1">
                      <a:off x="1120" y="303"/>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2" name="Group 63"/>
                  <p:cNvGrpSpPr>
                    <a:grpSpLocks/>
                  </p:cNvGrpSpPr>
                  <p:nvPr/>
                </p:nvGrpSpPr>
                <p:grpSpPr bwMode="auto">
                  <a:xfrm>
                    <a:off x="1711" y="69"/>
                    <a:ext cx="775" cy="1525"/>
                    <a:chOff x="1637" y="97"/>
                    <a:chExt cx="775" cy="1525"/>
                  </a:xfrm>
                </p:grpSpPr>
                <p:sp>
                  <p:nvSpPr>
                    <p:cNvPr id="97" name="Freeform 64"/>
                    <p:cNvSpPr>
                      <a:spLocks/>
                    </p:cNvSpPr>
                    <p:nvPr/>
                  </p:nvSpPr>
                  <p:spPr bwMode="hidden">
                    <a:xfrm rot="3473776" flipH="1">
                      <a:off x="1756" y="966"/>
                      <a:ext cx="1099"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8" name="Freeform 65"/>
                    <p:cNvSpPr>
                      <a:spLocks/>
                    </p:cNvSpPr>
                    <p:nvPr/>
                  </p:nvSpPr>
                  <p:spPr bwMode="hidden">
                    <a:xfrm rot="3473776" flipH="1">
                      <a:off x="1511" y="222"/>
                      <a:ext cx="589"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3" name="Group 66"/>
                  <p:cNvGrpSpPr>
                    <a:grpSpLocks/>
                  </p:cNvGrpSpPr>
                  <p:nvPr/>
                </p:nvGrpSpPr>
                <p:grpSpPr bwMode="auto">
                  <a:xfrm>
                    <a:off x="2007" y="7"/>
                    <a:ext cx="637" cy="1534"/>
                    <a:chOff x="1933" y="35"/>
                    <a:chExt cx="637" cy="1534"/>
                  </a:xfrm>
                </p:grpSpPr>
                <p:sp>
                  <p:nvSpPr>
                    <p:cNvPr id="95" name="Freeform 67"/>
                    <p:cNvSpPr>
                      <a:spLocks/>
                    </p:cNvSpPr>
                    <p:nvPr/>
                  </p:nvSpPr>
                  <p:spPr bwMode="hidden">
                    <a:xfrm rot="4126480" flipH="1">
                      <a:off x="1933" y="932"/>
                      <a:ext cx="1059"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6" name="Freeform 68"/>
                    <p:cNvSpPr>
                      <a:spLocks/>
                    </p:cNvSpPr>
                    <p:nvPr/>
                  </p:nvSpPr>
                  <p:spPr bwMode="hidden">
                    <a:xfrm rot="4126480" flipH="1">
                      <a:off x="1817" y="150"/>
                      <a:ext cx="56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4" name="Group 69"/>
                  <p:cNvGrpSpPr>
                    <a:grpSpLocks/>
                  </p:cNvGrpSpPr>
                  <p:nvPr/>
                </p:nvGrpSpPr>
                <p:grpSpPr bwMode="auto">
                  <a:xfrm>
                    <a:off x="2896" y="642"/>
                    <a:ext cx="1846" cy="570"/>
                    <a:chOff x="2822" y="670"/>
                    <a:chExt cx="1846" cy="570"/>
                  </a:xfrm>
                </p:grpSpPr>
                <p:sp>
                  <p:nvSpPr>
                    <p:cNvPr id="93" name="Freeform 70"/>
                    <p:cNvSpPr>
                      <a:spLocks/>
                    </p:cNvSpPr>
                    <p:nvPr/>
                  </p:nvSpPr>
                  <p:spPr bwMode="hidden">
                    <a:xfrm rot="-1325434">
                      <a:off x="2822" y="1026"/>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4" name="Freeform 71"/>
                    <p:cNvSpPr>
                      <a:spLocks/>
                    </p:cNvSpPr>
                    <p:nvPr/>
                  </p:nvSpPr>
                  <p:spPr bwMode="hidden">
                    <a:xfrm rot="-1325434">
                      <a:off x="4005" y="670"/>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5" name="Group 72"/>
                  <p:cNvGrpSpPr>
                    <a:grpSpLocks/>
                  </p:cNvGrpSpPr>
                  <p:nvPr/>
                </p:nvGrpSpPr>
                <p:grpSpPr bwMode="auto">
                  <a:xfrm>
                    <a:off x="2757" y="415"/>
                    <a:ext cx="1783" cy="722"/>
                    <a:chOff x="2683" y="443"/>
                    <a:chExt cx="1783" cy="722"/>
                  </a:xfrm>
                </p:grpSpPr>
                <p:sp>
                  <p:nvSpPr>
                    <p:cNvPr id="91" name="Freeform 73"/>
                    <p:cNvSpPr>
                      <a:spLocks/>
                    </p:cNvSpPr>
                    <p:nvPr/>
                  </p:nvSpPr>
                  <p:spPr bwMode="hidden">
                    <a:xfrm rot="-1921064">
                      <a:off x="2683" y="949"/>
                      <a:ext cx="1233"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2" name="Freeform 74"/>
                    <p:cNvSpPr>
                      <a:spLocks/>
                    </p:cNvSpPr>
                    <p:nvPr/>
                  </p:nvSpPr>
                  <p:spPr bwMode="hidden">
                    <a:xfrm rot="-1921064">
                      <a:off x="3803" y="443"/>
                      <a:ext cx="663"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56" name="Freeform 75"/>
                  <p:cNvSpPr>
                    <a:spLocks/>
                  </p:cNvSpPr>
                  <p:nvPr/>
                </p:nvSpPr>
                <p:spPr bwMode="hidden">
                  <a:xfrm rot="4578755" flipH="1">
                    <a:off x="2174" y="950"/>
                    <a:ext cx="1028" cy="143"/>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7" name="Freeform 76"/>
                  <p:cNvSpPr>
                    <a:spLocks/>
                  </p:cNvSpPr>
                  <p:nvPr/>
                </p:nvSpPr>
                <p:spPr bwMode="hidden">
                  <a:xfrm rot="4578755" flipH="1">
                    <a:off x="2201" y="196"/>
                    <a:ext cx="548"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58" name="Group 77"/>
                  <p:cNvGrpSpPr>
                    <a:grpSpLocks/>
                  </p:cNvGrpSpPr>
                  <p:nvPr/>
                </p:nvGrpSpPr>
                <p:grpSpPr bwMode="auto">
                  <a:xfrm>
                    <a:off x="2877" y="18"/>
                    <a:ext cx="635" cy="1510"/>
                    <a:chOff x="2803" y="46"/>
                    <a:chExt cx="635" cy="1510"/>
                  </a:xfrm>
                </p:grpSpPr>
                <p:sp>
                  <p:nvSpPr>
                    <p:cNvPr id="89" name="Freeform 78"/>
                    <p:cNvSpPr>
                      <a:spLocks/>
                    </p:cNvSpPr>
                    <p:nvPr/>
                  </p:nvSpPr>
                  <p:spPr bwMode="hidden">
                    <a:xfrm rot="-3857755">
                      <a:off x="2365" y="934"/>
                      <a:ext cx="1059"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0" name="Freeform 79"/>
                    <p:cNvSpPr>
                      <a:spLocks/>
                    </p:cNvSpPr>
                    <p:nvPr/>
                  </p:nvSpPr>
                  <p:spPr bwMode="hidden">
                    <a:xfrm rot="-3857755">
                      <a:off x="3010" y="188"/>
                      <a:ext cx="570" cy="28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9" name="Group 80"/>
                  <p:cNvGrpSpPr>
                    <a:grpSpLocks/>
                  </p:cNvGrpSpPr>
                  <p:nvPr/>
                </p:nvGrpSpPr>
                <p:grpSpPr bwMode="auto">
                  <a:xfrm>
                    <a:off x="3010" y="129"/>
                    <a:ext cx="1015" cy="1462"/>
                    <a:chOff x="2936" y="157"/>
                    <a:chExt cx="1015" cy="1462"/>
                  </a:xfrm>
                </p:grpSpPr>
                <p:sp>
                  <p:nvSpPr>
                    <p:cNvPr id="87" name="Freeform 81"/>
                    <p:cNvSpPr>
                      <a:spLocks/>
                    </p:cNvSpPr>
                    <p:nvPr/>
                  </p:nvSpPr>
                  <p:spPr bwMode="hidden">
                    <a:xfrm rot="-2777260">
                      <a:off x="2493" y="905"/>
                      <a:ext cx="1156"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8" name="Freeform 82"/>
                    <p:cNvSpPr>
                      <a:spLocks/>
                    </p:cNvSpPr>
                    <p:nvPr/>
                  </p:nvSpPr>
                  <p:spPr bwMode="hidden">
                    <a:xfrm rot="-2777260">
                      <a:off x="3430" y="256"/>
                      <a:ext cx="620"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0" name="Group 83"/>
                  <p:cNvGrpSpPr>
                    <a:grpSpLocks/>
                  </p:cNvGrpSpPr>
                  <p:nvPr/>
                </p:nvGrpSpPr>
                <p:grpSpPr bwMode="auto">
                  <a:xfrm>
                    <a:off x="2804" y="7"/>
                    <a:ext cx="242" cy="1441"/>
                    <a:chOff x="2730" y="35"/>
                    <a:chExt cx="242" cy="1441"/>
                  </a:xfrm>
                </p:grpSpPr>
                <p:sp>
                  <p:nvSpPr>
                    <p:cNvPr id="85" name="Freeform 222"/>
                    <p:cNvSpPr>
                      <a:spLocks/>
                    </p:cNvSpPr>
                    <p:nvPr/>
                  </p:nvSpPr>
                  <p:spPr bwMode="hidden">
                    <a:xfrm rot="-4903748">
                      <a:off x="2297" y="957"/>
                      <a:ext cx="952"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1" name="Group 86"/>
                  <p:cNvGrpSpPr>
                    <a:grpSpLocks/>
                  </p:cNvGrpSpPr>
                  <p:nvPr/>
                </p:nvGrpSpPr>
                <p:grpSpPr bwMode="auto">
                  <a:xfrm>
                    <a:off x="1020" y="1739"/>
                    <a:ext cx="1080" cy="2446"/>
                    <a:chOff x="946" y="1767"/>
                    <a:chExt cx="1080" cy="2446"/>
                  </a:xfrm>
                </p:grpSpPr>
                <p:sp>
                  <p:nvSpPr>
                    <p:cNvPr id="83" name="Freeform 87"/>
                    <p:cNvSpPr>
                      <a:spLocks/>
                    </p:cNvSpPr>
                    <p:nvPr/>
                  </p:nvSpPr>
                  <p:spPr bwMode="hidden">
                    <a:xfrm rot="18335692" flipH="1">
                      <a:off x="1008" y="2475"/>
                      <a:ext cx="1726"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4" name="Freeform 88"/>
                    <p:cNvSpPr>
                      <a:spLocks/>
                    </p:cNvSpPr>
                    <p:nvPr/>
                  </p:nvSpPr>
                  <p:spPr bwMode="hidden">
                    <a:xfrm rot="18335692" flipH="1">
                      <a:off x="731" y="3508"/>
                      <a:ext cx="921"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2" name="Group 89"/>
                  <p:cNvGrpSpPr>
                    <a:grpSpLocks/>
                  </p:cNvGrpSpPr>
                  <p:nvPr/>
                </p:nvGrpSpPr>
                <p:grpSpPr bwMode="auto">
                  <a:xfrm>
                    <a:off x="1527" y="1897"/>
                    <a:ext cx="767" cy="2386"/>
                    <a:chOff x="1453" y="1925"/>
                    <a:chExt cx="767" cy="2386"/>
                  </a:xfrm>
                </p:grpSpPr>
                <p:sp>
                  <p:nvSpPr>
                    <p:cNvPr id="81" name="Freeform 90"/>
                    <p:cNvSpPr>
                      <a:spLocks/>
                    </p:cNvSpPr>
                    <p:nvPr/>
                  </p:nvSpPr>
                  <p:spPr bwMode="hidden">
                    <a:xfrm rot="17542885" flipH="1">
                      <a:off x="1267" y="2568"/>
                      <a:ext cx="1595" cy="310"/>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2" name="Freeform 91"/>
                    <p:cNvSpPr>
                      <a:spLocks/>
                    </p:cNvSpPr>
                    <p:nvPr/>
                  </p:nvSpPr>
                  <p:spPr bwMode="hidden">
                    <a:xfrm rot="17542885" flipH="1">
                      <a:off x="1268" y="3639"/>
                      <a:ext cx="857" cy="488"/>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3" name="Group 92"/>
                  <p:cNvGrpSpPr>
                    <a:grpSpLocks/>
                  </p:cNvGrpSpPr>
                  <p:nvPr/>
                </p:nvGrpSpPr>
                <p:grpSpPr bwMode="auto">
                  <a:xfrm rot="88588">
                    <a:off x="2050" y="1944"/>
                    <a:ext cx="466" cy="2339"/>
                    <a:chOff x="1935" y="1969"/>
                    <a:chExt cx="499" cy="2615"/>
                  </a:xfrm>
                </p:grpSpPr>
                <p:sp>
                  <p:nvSpPr>
                    <p:cNvPr id="79" name="Freeform 93"/>
                    <p:cNvSpPr>
                      <a:spLocks/>
                    </p:cNvSpPr>
                    <p:nvPr/>
                  </p:nvSpPr>
                  <p:spPr bwMode="hidden">
                    <a:xfrm rot="16782062" flipH="1">
                      <a:off x="1427" y="2673"/>
                      <a:ext cx="1713" cy="30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0" name="Freeform 94"/>
                    <p:cNvSpPr>
                      <a:spLocks/>
                    </p:cNvSpPr>
                    <p:nvPr/>
                  </p:nvSpPr>
                  <p:spPr bwMode="hidden">
                    <a:xfrm rot="16782062" flipH="1">
                      <a:off x="1713" y="3889"/>
                      <a:ext cx="915"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4" name="Group 95"/>
                  <p:cNvGrpSpPr>
                    <a:grpSpLocks/>
                  </p:cNvGrpSpPr>
                  <p:nvPr/>
                </p:nvGrpSpPr>
                <p:grpSpPr bwMode="auto">
                  <a:xfrm>
                    <a:off x="3409" y="1689"/>
                    <a:ext cx="1124" cy="2419"/>
                    <a:chOff x="3335" y="1717"/>
                    <a:chExt cx="1124" cy="2419"/>
                  </a:xfrm>
                </p:grpSpPr>
                <p:sp>
                  <p:nvSpPr>
                    <p:cNvPr id="77" name="Freeform 96"/>
                    <p:cNvSpPr>
                      <a:spLocks/>
                    </p:cNvSpPr>
                    <p:nvPr/>
                  </p:nvSpPr>
                  <p:spPr bwMode="hidden">
                    <a:xfrm rot="3144576">
                      <a:off x="2630" y="2423"/>
                      <a:ext cx="1722"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8" name="Freeform 97"/>
                    <p:cNvSpPr>
                      <a:spLocks/>
                    </p:cNvSpPr>
                    <p:nvPr/>
                  </p:nvSpPr>
                  <p:spPr bwMode="hidden">
                    <a:xfrm rot="3144576">
                      <a:off x="3752" y="3430"/>
                      <a:ext cx="923"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5" name="Group 98"/>
                  <p:cNvGrpSpPr>
                    <a:grpSpLocks/>
                  </p:cNvGrpSpPr>
                  <p:nvPr/>
                </p:nvGrpSpPr>
                <p:grpSpPr bwMode="auto">
                  <a:xfrm>
                    <a:off x="3254" y="1833"/>
                    <a:ext cx="882" cy="2431"/>
                    <a:chOff x="3180" y="1861"/>
                    <a:chExt cx="882" cy="2431"/>
                  </a:xfrm>
                </p:grpSpPr>
                <p:sp>
                  <p:nvSpPr>
                    <p:cNvPr id="75" name="Freeform 99"/>
                    <p:cNvSpPr>
                      <a:spLocks/>
                    </p:cNvSpPr>
                    <p:nvPr/>
                  </p:nvSpPr>
                  <p:spPr bwMode="hidden">
                    <a:xfrm rot="3745735">
                      <a:off x="2505" y="2536"/>
                      <a:ext cx="1649" cy="300"/>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6" name="Freeform 100"/>
                    <p:cNvSpPr>
                      <a:spLocks/>
                    </p:cNvSpPr>
                    <p:nvPr/>
                  </p:nvSpPr>
                  <p:spPr bwMode="hidden">
                    <a:xfrm rot="3745735">
                      <a:off x="3387" y="3616"/>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6" name="Group 101"/>
                  <p:cNvGrpSpPr>
                    <a:grpSpLocks/>
                  </p:cNvGrpSpPr>
                  <p:nvPr/>
                </p:nvGrpSpPr>
                <p:grpSpPr bwMode="auto">
                  <a:xfrm>
                    <a:off x="3080" y="1954"/>
                    <a:ext cx="622" cy="2383"/>
                    <a:chOff x="3006" y="1982"/>
                    <a:chExt cx="622" cy="2383"/>
                  </a:xfrm>
                </p:grpSpPr>
                <p:sp>
                  <p:nvSpPr>
                    <p:cNvPr id="73" name="Freeform 102"/>
                    <p:cNvSpPr>
                      <a:spLocks/>
                    </p:cNvSpPr>
                    <p:nvPr/>
                  </p:nvSpPr>
                  <p:spPr bwMode="hidden">
                    <a:xfrm rot="4286818">
                      <a:off x="2329" y="2658"/>
                      <a:ext cx="1599"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4" name="Freeform 103"/>
                    <p:cNvSpPr>
                      <a:spLocks/>
                    </p:cNvSpPr>
                    <p:nvPr/>
                  </p:nvSpPr>
                  <p:spPr bwMode="hidden">
                    <a:xfrm rot="4286818">
                      <a:off x="3005" y="3743"/>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7" name="Group 104"/>
                  <p:cNvGrpSpPr>
                    <a:grpSpLocks/>
                  </p:cNvGrpSpPr>
                  <p:nvPr/>
                </p:nvGrpSpPr>
                <p:grpSpPr bwMode="auto">
                  <a:xfrm>
                    <a:off x="2894" y="2074"/>
                    <a:ext cx="402" cy="2220"/>
                    <a:chOff x="2820" y="2102"/>
                    <a:chExt cx="402" cy="2220"/>
                  </a:xfrm>
                </p:grpSpPr>
                <p:sp>
                  <p:nvSpPr>
                    <p:cNvPr id="71" name="Freeform 105"/>
                    <p:cNvSpPr>
                      <a:spLocks/>
                    </p:cNvSpPr>
                    <p:nvPr/>
                  </p:nvSpPr>
                  <p:spPr bwMode="hidden">
                    <a:xfrm rot="4898956">
                      <a:off x="2211" y="2712"/>
                      <a:ext cx="1467"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2" name="Freeform 106"/>
                    <p:cNvSpPr>
                      <a:spLocks/>
                    </p:cNvSpPr>
                    <p:nvPr/>
                  </p:nvSpPr>
                  <p:spPr bwMode="hidden">
                    <a:xfrm rot="4898956">
                      <a:off x="2635" y="3734"/>
                      <a:ext cx="788"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8" name="Group 107"/>
                  <p:cNvGrpSpPr>
                    <a:grpSpLocks/>
                  </p:cNvGrpSpPr>
                  <p:nvPr/>
                </p:nvGrpSpPr>
                <p:grpSpPr bwMode="auto">
                  <a:xfrm>
                    <a:off x="2375" y="2104"/>
                    <a:ext cx="426" cy="2187"/>
                    <a:chOff x="2290" y="2132"/>
                    <a:chExt cx="426" cy="2187"/>
                  </a:xfrm>
                </p:grpSpPr>
                <p:sp>
                  <p:nvSpPr>
                    <p:cNvPr id="69" name="Freeform 108"/>
                    <p:cNvSpPr>
                      <a:spLocks/>
                    </p:cNvSpPr>
                    <p:nvPr/>
                  </p:nvSpPr>
                  <p:spPr bwMode="hidden">
                    <a:xfrm rot="5755659">
                      <a:off x="1903" y="2757"/>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0" name="Freeform 109"/>
                    <p:cNvSpPr>
                      <a:spLocks/>
                    </p:cNvSpPr>
                    <p:nvPr/>
                  </p:nvSpPr>
                  <p:spPr bwMode="hidden">
                    <a:xfrm rot="5755659">
                      <a:off x="2051" y="3785"/>
                      <a:ext cx="773"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5"/>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7" name="Arc 113"/>
                  <p:cNvSpPr>
                    <a:spLocks/>
                  </p:cNvSpPr>
                  <p:nvPr/>
                </p:nvSpPr>
                <p:spPr bwMode="hidden">
                  <a:xfrm flipH="1">
                    <a:off x="387" y="1602"/>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8" name="Arc 114"/>
                  <p:cNvSpPr>
                    <a:spLocks/>
                  </p:cNvSpPr>
                  <p:nvPr/>
                </p:nvSpPr>
                <p:spPr bwMode="hidden">
                  <a:xfrm>
                    <a:off x="3028" y="1180"/>
                    <a:ext cx="1426" cy="2378"/>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9" name="Arc 115"/>
                  <p:cNvSpPr>
                    <a:spLocks/>
                  </p:cNvSpPr>
                  <p:nvPr/>
                </p:nvSpPr>
                <p:spPr bwMode="hidden">
                  <a:xfrm flipH="1">
                    <a:off x="73" y="813"/>
                    <a:ext cx="2541" cy="238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0" name="Arc 116"/>
                  <p:cNvSpPr>
                    <a:spLocks/>
                  </p:cNvSpPr>
                  <p:nvPr/>
                </p:nvSpPr>
                <p:spPr bwMode="hidden">
                  <a:xfrm flipH="1">
                    <a:off x="789" y="312"/>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2" name="Freeform 118"/>
                  <p:cNvSpPr>
                    <a:spLocks/>
                  </p:cNvSpPr>
                  <p:nvPr/>
                </p:nvSpPr>
                <p:spPr bwMode="hidden">
                  <a:xfrm flipH="1">
                    <a:off x="1799" y="437"/>
                    <a:ext cx="418" cy="1522"/>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25" name="Freeform 119"/>
                <p:cNvSpPr>
                  <a:spLocks/>
                </p:cNvSpPr>
                <p:nvPr/>
              </p:nvSpPr>
              <p:spPr bwMode="hidden">
                <a:xfrm rot="-1346631">
                  <a:off x="3279" y="1530"/>
                  <a:ext cx="443" cy="839"/>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grpSp>
          <p:nvGrpSpPr>
            <p:cNvPr id="7" name="Group 120"/>
            <p:cNvGrpSpPr>
              <a:grpSpLocks/>
            </p:cNvGrpSpPr>
            <p:nvPr/>
          </p:nvGrpSpPr>
          <p:grpSpPr bwMode="auto">
            <a:xfrm>
              <a:off x="1476" y="486"/>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6" name="Freeform 129"/>
              <p:cNvSpPr>
                <a:spLocks/>
              </p:cNvSpPr>
              <p:nvPr/>
            </p:nvSpPr>
            <p:spPr bwMode="hidden">
              <a:xfrm flipH="1">
                <a:off x="489" y="2503"/>
                <a:ext cx="1085" cy="1524"/>
              </a:xfrm>
              <a:custGeom>
                <a:avLst/>
                <a:gdLst>
                  <a:gd name="T0" fmla="*/ 0 w 776"/>
                  <a:gd name="T1" fmla="*/ 1 h 2368"/>
                  <a:gd name="T2" fmla="*/ 2048920 w 776"/>
                  <a:gd name="T3" fmla="*/ 1 h 2368"/>
                  <a:gd name="T4" fmla="*/ 812855 w 776"/>
                  <a:gd name="T5" fmla="*/ 1 h 2368"/>
                  <a:gd name="T6" fmla="*/ 2864791 w 776"/>
                  <a:gd name="T7" fmla="*/ 1 h 2368"/>
                  <a:gd name="T8" fmla="*/ 1634013 w 776"/>
                  <a:gd name="T9" fmla="*/ 1 h 2368"/>
                  <a:gd name="T10" fmla="*/ 3272073 w 776"/>
                  <a:gd name="T11" fmla="*/ 1 h 2368"/>
                  <a:gd name="T12" fmla="*/ 2451207 w 776"/>
                  <a:gd name="T13" fmla="*/ 1 h 2368"/>
                  <a:gd name="T14" fmla="*/ 4087346 w 776"/>
                  <a:gd name="T15" fmla="*/ 1 h 2368"/>
                  <a:gd name="T16" fmla="*/ 3272073 w 776"/>
                  <a:gd name="T17" fmla="*/ 1 h 2368"/>
                  <a:gd name="T18" fmla="*/ 4498611 w 776"/>
                  <a:gd name="T19" fmla="*/ 1 h 2368"/>
                  <a:gd name="T20" fmla="*/ 4087346 w 776"/>
                  <a:gd name="T21" fmla="*/ 1 h 2368"/>
                  <a:gd name="T22" fmla="*/ 4904475 w 776"/>
                  <a:gd name="T23" fmla="*/ 1 h 2368"/>
                  <a:gd name="T24" fmla="*/ 4904475 w 776"/>
                  <a:gd name="T25" fmla="*/ 1 h 2368"/>
                  <a:gd name="T26" fmla="*/ 5723428 w 776"/>
                  <a:gd name="T27" fmla="*/ 1 h 2368"/>
                  <a:gd name="T28" fmla="*/ 5311441 w 776"/>
                  <a:gd name="T29" fmla="*/ 1 h 2368"/>
                  <a:gd name="T30" fmla="*/ 6135270 w 776"/>
                  <a:gd name="T31" fmla="*/ 1 h 2368"/>
                  <a:gd name="T32" fmla="*/ 5723428 w 776"/>
                  <a:gd name="T33" fmla="*/ 1 h 2368"/>
                  <a:gd name="T34" fmla="*/ 6135270 w 776"/>
                  <a:gd name="T35" fmla="*/ 1 h 2368"/>
                  <a:gd name="T36" fmla="*/ 5723428 w 776"/>
                  <a:gd name="T37" fmla="*/ 1 h 2368"/>
                  <a:gd name="T38" fmla="*/ 6544506 w 776"/>
                  <a:gd name="T39" fmla="*/ 1 h 2368"/>
                  <a:gd name="T40" fmla="*/ 6135270 w 776"/>
                  <a:gd name="T41" fmla="*/ 1 h 2368"/>
                  <a:gd name="T42" fmla="*/ 6544506 w 776"/>
                  <a:gd name="T43" fmla="*/ 1 h 2368"/>
                  <a:gd name="T44" fmla="*/ 6135270 w 776"/>
                  <a:gd name="T45" fmla="*/ 1 h 2368"/>
                  <a:gd name="T46" fmla="*/ 6544506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 name="Freeform 130"/>
              <p:cNvSpPr>
                <a:spLocks/>
              </p:cNvSpPr>
              <p:nvPr/>
            </p:nvSpPr>
            <p:spPr bwMode="hidden">
              <a:xfrm flipH="1">
                <a:off x="1000" y="893"/>
                <a:ext cx="696" cy="1524"/>
              </a:xfrm>
              <a:custGeom>
                <a:avLst/>
                <a:gdLst>
                  <a:gd name="T0" fmla="*/ 0 w 776"/>
                  <a:gd name="T1" fmla="*/ 1 h 2368"/>
                  <a:gd name="T2" fmla="*/ 13 w 776"/>
                  <a:gd name="T3" fmla="*/ 1 h 2368"/>
                  <a:gd name="T4" fmla="*/ 4 w 776"/>
                  <a:gd name="T5" fmla="*/ 1 h 2368"/>
                  <a:gd name="T6" fmla="*/ 18 w 776"/>
                  <a:gd name="T7" fmla="*/ 1 h 2368"/>
                  <a:gd name="T8" fmla="*/ 11 w 776"/>
                  <a:gd name="T9" fmla="*/ 1 h 2368"/>
                  <a:gd name="T10" fmla="*/ 20 w 776"/>
                  <a:gd name="T11" fmla="*/ 1 h 2368"/>
                  <a:gd name="T12" fmla="*/ 16 w 776"/>
                  <a:gd name="T13" fmla="*/ 1 h 2368"/>
                  <a:gd name="T14" fmla="*/ 25 w 776"/>
                  <a:gd name="T15" fmla="*/ 1 h 2368"/>
                  <a:gd name="T16" fmla="*/ 20 w 776"/>
                  <a:gd name="T17" fmla="*/ 1 h 2368"/>
                  <a:gd name="T18" fmla="*/ 28 w 776"/>
                  <a:gd name="T19" fmla="*/ 1 h 2368"/>
                  <a:gd name="T20" fmla="*/ 25 w 776"/>
                  <a:gd name="T21" fmla="*/ 1 h 2368"/>
                  <a:gd name="T22" fmla="*/ 31 w 776"/>
                  <a:gd name="T23" fmla="*/ 1 h 2368"/>
                  <a:gd name="T24" fmla="*/ 31 w 776"/>
                  <a:gd name="T25" fmla="*/ 1 h 2368"/>
                  <a:gd name="T26" fmla="*/ 35 w 776"/>
                  <a:gd name="T27" fmla="*/ 1 h 2368"/>
                  <a:gd name="T28" fmla="*/ 33 w 776"/>
                  <a:gd name="T29" fmla="*/ 1 h 2368"/>
                  <a:gd name="T30" fmla="*/ 39 w 776"/>
                  <a:gd name="T31" fmla="*/ 1 h 2368"/>
                  <a:gd name="T32" fmla="*/ 35 w 776"/>
                  <a:gd name="T33" fmla="*/ 1 h 2368"/>
                  <a:gd name="T34" fmla="*/ 39 w 776"/>
                  <a:gd name="T35" fmla="*/ 1 h 2368"/>
                  <a:gd name="T36" fmla="*/ 35 w 776"/>
                  <a:gd name="T37" fmla="*/ 1 h 2368"/>
                  <a:gd name="T38" fmla="*/ 41 w 776"/>
                  <a:gd name="T39" fmla="*/ 1 h 2368"/>
                  <a:gd name="T40" fmla="*/ 39 w 776"/>
                  <a:gd name="T41" fmla="*/ 1 h 2368"/>
                  <a:gd name="T42" fmla="*/ 41 w 776"/>
                  <a:gd name="T43" fmla="*/ 1 h 2368"/>
                  <a:gd name="T44" fmla="*/ 39 w 776"/>
                  <a:gd name="T45" fmla="*/ 1 h 2368"/>
                  <a:gd name="T46" fmla="*/ 4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8" name="Freeform 131"/>
              <p:cNvSpPr>
                <a:spLocks/>
              </p:cNvSpPr>
              <p:nvPr/>
            </p:nvSpPr>
            <p:spPr bwMode="hidden">
              <a:xfrm>
                <a:off x="4401" y="2279"/>
                <a:ext cx="1007" cy="1600"/>
              </a:xfrm>
              <a:custGeom>
                <a:avLst/>
                <a:gdLst>
                  <a:gd name="T0" fmla="*/ 0 w 776"/>
                  <a:gd name="T1" fmla="*/ 1 h 2368"/>
                  <a:gd name="T2" fmla="*/ 272491 w 776"/>
                  <a:gd name="T3" fmla="*/ 1 h 2368"/>
                  <a:gd name="T4" fmla="*/ 109271 w 776"/>
                  <a:gd name="T5" fmla="*/ 1 h 2368"/>
                  <a:gd name="T6" fmla="*/ 381334 w 776"/>
                  <a:gd name="T7" fmla="*/ 1 h 2368"/>
                  <a:gd name="T8" fmla="*/ 217999 w 776"/>
                  <a:gd name="T9" fmla="*/ 1 h 2368"/>
                  <a:gd name="T10" fmla="*/ 435731 w 776"/>
                  <a:gd name="T11" fmla="*/ 1 h 2368"/>
                  <a:gd name="T12" fmla="*/ 326986 w 776"/>
                  <a:gd name="T13" fmla="*/ 1 h 2368"/>
                  <a:gd name="T14" fmla="*/ 545425 w 776"/>
                  <a:gd name="T15" fmla="*/ 1 h 2368"/>
                  <a:gd name="T16" fmla="*/ 435731 w 776"/>
                  <a:gd name="T17" fmla="*/ 1 h 2368"/>
                  <a:gd name="T18" fmla="*/ 600438 w 776"/>
                  <a:gd name="T19" fmla="*/ 1 h 2368"/>
                  <a:gd name="T20" fmla="*/ 545425 w 776"/>
                  <a:gd name="T21" fmla="*/ 1 h 2368"/>
                  <a:gd name="T22" fmla="*/ 653690 w 776"/>
                  <a:gd name="T23" fmla="*/ 1 h 2368"/>
                  <a:gd name="T24" fmla="*/ 653690 w 776"/>
                  <a:gd name="T25" fmla="*/ 1 h 2368"/>
                  <a:gd name="T26" fmla="*/ 763738 w 776"/>
                  <a:gd name="T27" fmla="*/ 1 h 2368"/>
                  <a:gd name="T28" fmla="*/ 709284 w 776"/>
                  <a:gd name="T29" fmla="*/ 1 h 2368"/>
                  <a:gd name="T30" fmla="*/ 818063 w 776"/>
                  <a:gd name="T31" fmla="*/ 1 h 2368"/>
                  <a:gd name="T32" fmla="*/ 763738 w 776"/>
                  <a:gd name="T33" fmla="*/ 1 h 2368"/>
                  <a:gd name="T34" fmla="*/ 818063 w 776"/>
                  <a:gd name="T35" fmla="*/ 1 h 2368"/>
                  <a:gd name="T36" fmla="*/ 763738 w 776"/>
                  <a:gd name="T37" fmla="*/ 1 h 2368"/>
                  <a:gd name="T38" fmla="*/ 873335 w 776"/>
                  <a:gd name="T39" fmla="*/ 1 h 2368"/>
                  <a:gd name="T40" fmla="*/ 818063 w 776"/>
                  <a:gd name="T41" fmla="*/ 1 h 2368"/>
                  <a:gd name="T42" fmla="*/ 873335 w 776"/>
                  <a:gd name="T43" fmla="*/ 1 h 2368"/>
                  <a:gd name="T44" fmla="*/ 818063 w 776"/>
                  <a:gd name="T45" fmla="*/ 1 h 2368"/>
                  <a:gd name="T46" fmla="*/ 87333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9" name="Freeform 132"/>
              <p:cNvSpPr>
                <a:spLocks/>
              </p:cNvSpPr>
              <p:nvPr/>
            </p:nvSpPr>
            <p:spPr bwMode="hidden">
              <a:xfrm>
                <a:off x="3878" y="1470"/>
                <a:ext cx="1518" cy="1067"/>
              </a:xfrm>
              <a:custGeom>
                <a:avLst/>
                <a:gdLst>
                  <a:gd name="T0" fmla="*/ 0 w 776"/>
                  <a:gd name="T1" fmla="*/ 0 h 2368"/>
                  <a:gd name="T2" fmla="*/ 2147483647 w 776"/>
                  <a:gd name="T3" fmla="*/ 0 h 2368"/>
                  <a:gd name="T4" fmla="*/ 2147483647 w 776"/>
                  <a:gd name="T5" fmla="*/ 0 h 2368"/>
                  <a:gd name="T6" fmla="*/ 2147483647 w 776"/>
                  <a:gd name="T7" fmla="*/ 0 h 2368"/>
                  <a:gd name="T8" fmla="*/ 2147483647 w 776"/>
                  <a:gd name="T9" fmla="*/ 0 h 2368"/>
                  <a:gd name="T10" fmla="*/ 2147483647 w 776"/>
                  <a:gd name="T11" fmla="*/ 0 h 2368"/>
                  <a:gd name="T12" fmla="*/ 2147483647 w 776"/>
                  <a:gd name="T13" fmla="*/ 0 h 2368"/>
                  <a:gd name="T14" fmla="*/ 2147483647 w 776"/>
                  <a:gd name="T15" fmla="*/ 0 h 2368"/>
                  <a:gd name="T16" fmla="*/ 2147483647 w 776"/>
                  <a:gd name="T17" fmla="*/ 0 h 2368"/>
                  <a:gd name="T18" fmla="*/ 2147483647 w 776"/>
                  <a:gd name="T19" fmla="*/ 0 h 2368"/>
                  <a:gd name="T20" fmla="*/ 2147483647 w 776"/>
                  <a:gd name="T21" fmla="*/ 0 h 2368"/>
                  <a:gd name="T22" fmla="*/ 2147483647 w 776"/>
                  <a:gd name="T23" fmla="*/ 0 h 2368"/>
                  <a:gd name="T24" fmla="*/ 2147483647 w 776"/>
                  <a:gd name="T25" fmla="*/ 0 h 2368"/>
                  <a:gd name="T26" fmla="*/ 2147483647 w 776"/>
                  <a:gd name="T27" fmla="*/ 0 h 2368"/>
                  <a:gd name="T28" fmla="*/ 2147483647 w 776"/>
                  <a:gd name="T29" fmla="*/ 0 h 2368"/>
                  <a:gd name="T30" fmla="*/ 2147483647 w 776"/>
                  <a:gd name="T31" fmla="*/ 0 h 2368"/>
                  <a:gd name="T32" fmla="*/ 2147483647 w 776"/>
                  <a:gd name="T33" fmla="*/ 0 h 2368"/>
                  <a:gd name="T34" fmla="*/ 2147483647 w 776"/>
                  <a:gd name="T35" fmla="*/ 0 h 2368"/>
                  <a:gd name="T36" fmla="*/ 2147483647 w 776"/>
                  <a:gd name="T37" fmla="*/ 0 h 2368"/>
                  <a:gd name="T38" fmla="*/ 2147483647 w 776"/>
                  <a:gd name="T39" fmla="*/ 0 h 2368"/>
                  <a:gd name="T40" fmla="*/ 2147483647 w 776"/>
                  <a:gd name="T41" fmla="*/ 0 h 2368"/>
                  <a:gd name="T42" fmla="*/ 2147483647 w 776"/>
                  <a:gd name="T43" fmla="*/ 0 h 2368"/>
                  <a:gd name="T44" fmla="*/ 2147483647 w 776"/>
                  <a:gd name="T45" fmla="*/ 0 h 2368"/>
                  <a:gd name="T46" fmla="*/ 2147483647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0" name="Freeform 133"/>
              <p:cNvSpPr>
                <a:spLocks/>
              </p:cNvSpPr>
              <p:nvPr/>
            </p:nvSpPr>
            <p:spPr bwMode="hidden">
              <a:xfrm>
                <a:off x="3934" y="337"/>
                <a:ext cx="664" cy="1434"/>
              </a:xfrm>
              <a:custGeom>
                <a:avLst/>
                <a:gdLst>
                  <a:gd name="T0" fmla="*/ 0 w 776"/>
                  <a:gd name="T1" fmla="*/ 1 h 2368"/>
                  <a:gd name="T2" fmla="*/ 3 w 776"/>
                  <a:gd name="T3" fmla="*/ 1 h 2368"/>
                  <a:gd name="T4" fmla="*/ 3 w 776"/>
                  <a:gd name="T5" fmla="*/ 1 h 2368"/>
                  <a:gd name="T6" fmla="*/ 5 w 776"/>
                  <a:gd name="T7" fmla="*/ 1 h 2368"/>
                  <a:gd name="T8" fmla="*/ 3 w 776"/>
                  <a:gd name="T9" fmla="*/ 1 h 2368"/>
                  <a:gd name="T10" fmla="*/ 6 w 776"/>
                  <a:gd name="T11" fmla="*/ 1 h 2368"/>
                  <a:gd name="T12" fmla="*/ 4 w 776"/>
                  <a:gd name="T13" fmla="*/ 1 h 2368"/>
                  <a:gd name="T14" fmla="*/ 7 w 776"/>
                  <a:gd name="T15" fmla="*/ 1 h 2368"/>
                  <a:gd name="T16" fmla="*/ 6 w 776"/>
                  <a:gd name="T17" fmla="*/ 1 h 2368"/>
                  <a:gd name="T18" fmla="*/ 8 w 776"/>
                  <a:gd name="T19" fmla="*/ 1 h 2368"/>
                  <a:gd name="T20" fmla="*/ 7 w 776"/>
                  <a:gd name="T21" fmla="*/ 1 h 2368"/>
                  <a:gd name="T22" fmla="*/ 9 w 776"/>
                  <a:gd name="T23" fmla="*/ 1 h 2368"/>
                  <a:gd name="T24" fmla="*/ 9 w 776"/>
                  <a:gd name="T25" fmla="*/ 1 h 2368"/>
                  <a:gd name="T26" fmla="*/ 10 w 776"/>
                  <a:gd name="T27" fmla="*/ 1 h 2368"/>
                  <a:gd name="T28" fmla="*/ 9 w 776"/>
                  <a:gd name="T29" fmla="*/ 1 h 2368"/>
                  <a:gd name="T30" fmla="*/ 11 w 776"/>
                  <a:gd name="T31" fmla="*/ 1 h 2368"/>
                  <a:gd name="T32" fmla="*/ 10 w 776"/>
                  <a:gd name="T33" fmla="*/ 1 h 2368"/>
                  <a:gd name="T34" fmla="*/ 11 w 776"/>
                  <a:gd name="T35" fmla="*/ 1 h 2368"/>
                  <a:gd name="T36" fmla="*/ 10 w 776"/>
                  <a:gd name="T37" fmla="*/ 1 h 2368"/>
                  <a:gd name="T38" fmla="*/ 11 w 776"/>
                  <a:gd name="T39" fmla="*/ 1 h 2368"/>
                  <a:gd name="T40" fmla="*/ 11 w 776"/>
                  <a:gd name="T41" fmla="*/ 1 h 2368"/>
                  <a:gd name="T42" fmla="*/ 11 w 776"/>
                  <a:gd name="T43" fmla="*/ 1 h 2368"/>
                  <a:gd name="T44" fmla="*/ 11 w 776"/>
                  <a:gd name="T45" fmla="*/ 1 h 2368"/>
                  <a:gd name="T46" fmla="*/ 1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2684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2684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lgn="ctr">
              <a:defRPr baseline="30000"/>
            </a:lvl1pPr>
          </a:lstStyle>
          <a:p>
            <a:pPr>
              <a:defRPr/>
            </a:pPr>
            <a:endParaRPr lang="en-US"/>
          </a:p>
        </p:txBody>
      </p:sp>
      <p:sp>
        <p:nvSpPr>
          <p:cNvPr id="138" name="Rectangle 138"/>
          <p:cNvSpPr>
            <a:spLocks noGrp="1" noChangeArrowheads="1"/>
          </p:cNvSpPr>
          <p:nvPr>
            <p:ph type="ftr" sz="quarter" idx="11"/>
          </p:nvPr>
        </p:nvSpPr>
        <p:spPr/>
        <p:txBody>
          <a:bodyPr/>
          <a:lstStyle>
            <a:lvl1pPr>
              <a:defRPr baseline="30000"/>
            </a:lvl1pPr>
          </a:lstStyle>
          <a:p>
            <a:pPr>
              <a:defRPr/>
            </a:pPr>
            <a:endParaRPr lang="en-US"/>
          </a:p>
        </p:txBody>
      </p:sp>
      <p:sp>
        <p:nvSpPr>
          <p:cNvPr id="139" name="Rectangle 139"/>
          <p:cNvSpPr>
            <a:spLocks noGrp="1" noChangeArrowheads="1"/>
          </p:cNvSpPr>
          <p:nvPr>
            <p:ph type="sldNum" sz="quarter" idx="12"/>
          </p:nvPr>
        </p:nvSpPr>
        <p:spPr/>
        <p:txBody>
          <a:bodyPr/>
          <a:lstStyle>
            <a:lvl1pPr>
              <a:defRPr baseline="30000"/>
            </a:lvl1pPr>
          </a:lstStyle>
          <a:p>
            <a:pPr>
              <a:defRPr/>
            </a:pPr>
            <a:fld id="{5913A2C1-FE91-794B-8B89-3F4ABBB90354}" type="slidenum">
              <a:rPr lang="en-US"/>
              <a:pPr>
                <a:defRPr/>
              </a:pPr>
              <a:t>‹#›</a:t>
            </a:fld>
            <a:endParaRPr lang="en-US"/>
          </a:p>
        </p:txBody>
      </p:sp>
    </p:spTree>
    <p:extLst>
      <p:ext uri="{BB962C8B-B14F-4D97-AF65-F5344CB8AC3E}">
        <p14:creationId xmlns:p14="http://schemas.microsoft.com/office/powerpoint/2010/main" val="29056944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aseline="0">
                <a:solidFill>
                  <a:srgbClr val="FFFFFF"/>
                </a:solidFill>
                <a:latin typeface="Arial" charset="0"/>
                <a:cs typeface="Arial"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US" noProof="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a:lvl1pPr>
          </a:lstStyle>
          <a:p>
            <a:pPr lvl="0"/>
            <a:r>
              <a:rPr lang="en-US"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US"/>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3B27A249-A0E2-3445-88A0-D34A80A37D4B}" type="slidenum">
              <a:rPr lang="en-US"/>
              <a:pPr>
                <a:defRPr/>
              </a:pPr>
              <a:t>‹#›</a:t>
            </a:fld>
            <a:endParaRPr lang="en-US"/>
          </a:p>
        </p:txBody>
      </p:sp>
    </p:spTree>
    <p:extLst>
      <p:ext uri="{BB962C8B-B14F-4D97-AF65-F5344CB8AC3E}">
        <p14:creationId xmlns:p14="http://schemas.microsoft.com/office/powerpoint/2010/main" val="1807283577"/>
      </p:ext>
    </p:extLst>
  </p:cSld>
  <p:clrMapOvr>
    <a:masterClrMapping/>
  </p:clrMapOvr>
  <p:transition>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0C0D884-2DCA-1747-8EFE-BC142610FB0C}" type="slidenum">
              <a:rPr lang="en-US"/>
              <a:pPr>
                <a:defRPr/>
              </a:pPr>
              <a:t>‹#›</a:t>
            </a:fld>
            <a:endParaRPr lang="en-US"/>
          </a:p>
        </p:txBody>
      </p:sp>
    </p:spTree>
    <p:extLst>
      <p:ext uri="{BB962C8B-B14F-4D97-AF65-F5344CB8AC3E}">
        <p14:creationId xmlns:p14="http://schemas.microsoft.com/office/powerpoint/2010/main" val="1774447799"/>
      </p:ext>
    </p:extLst>
  </p:cSld>
  <p:clrMapOvr>
    <a:masterClrMapping/>
  </p:clrMapOvr>
  <p:transition>
    <p:fade/>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12681F1-9314-3B49-88E8-5A06C5135EF1}" type="slidenum">
              <a:rPr lang="en-US"/>
              <a:pPr>
                <a:defRPr/>
              </a:pPr>
              <a:t>‹#›</a:t>
            </a:fld>
            <a:endParaRPr lang="en-US"/>
          </a:p>
        </p:txBody>
      </p:sp>
    </p:spTree>
    <p:extLst>
      <p:ext uri="{BB962C8B-B14F-4D97-AF65-F5344CB8AC3E}">
        <p14:creationId xmlns:p14="http://schemas.microsoft.com/office/powerpoint/2010/main" val="538125877"/>
      </p:ext>
    </p:extLst>
  </p:cSld>
  <p:clrMapOvr>
    <a:masterClrMapping/>
  </p:clrMapOvr>
  <p:transition>
    <p:fade/>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E64AD93-FFAB-714E-AF3C-16572D130D4A}" type="slidenum">
              <a:rPr lang="en-US"/>
              <a:pPr>
                <a:defRPr/>
              </a:pPr>
              <a:t>‹#›</a:t>
            </a:fld>
            <a:endParaRPr lang="en-US"/>
          </a:p>
        </p:txBody>
      </p:sp>
    </p:spTree>
    <p:extLst>
      <p:ext uri="{BB962C8B-B14F-4D97-AF65-F5344CB8AC3E}">
        <p14:creationId xmlns:p14="http://schemas.microsoft.com/office/powerpoint/2010/main" val="2528176439"/>
      </p:ext>
    </p:extLst>
  </p:cSld>
  <p:clrMapOvr>
    <a:masterClrMapping/>
  </p:clrMapOvr>
  <p:transition>
    <p:fade/>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A15D573-55E0-A34B-BA83-BE4060889F34}" type="slidenum">
              <a:rPr lang="en-US"/>
              <a:pPr>
                <a:defRPr/>
              </a:pPr>
              <a:t>‹#›</a:t>
            </a:fld>
            <a:endParaRPr lang="en-US"/>
          </a:p>
        </p:txBody>
      </p:sp>
    </p:spTree>
    <p:extLst>
      <p:ext uri="{BB962C8B-B14F-4D97-AF65-F5344CB8AC3E}">
        <p14:creationId xmlns:p14="http://schemas.microsoft.com/office/powerpoint/2010/main" val="3640048558"/>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8EF6D632-2D74-FF4C-A5AB-BD26B19ED30E}" type="datetime1">
              <a:rPr lang="en-US"/>
              <a:pPr>
                <a:defRPr/>
              </a:pPr>
              <a:t>10/10/23</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0A6F3ABE-EBFD-9E43-A478-C494177279A0}" type="slidenum">
              <a:rPr lang="en-US"/>
              <a:pPr>
                <a:defRPr/>
              </a:pPr>
              <a:t>‹#›</a:t>
            </a:fld>
            <a:endParaRPr lang="en-US"/>
          </a:p>
        </p:txBody>
      </p:sp>
    </p:spTree>
    <p:extLst>
      <p:ext uri="{BB962C8B-B14F-4D97-AF65-F5344CB8AC3E}">
        <p14:creationId xmlns:p14="http://schemas.microsoft.com/office/powerpoint/2010/main" val="582054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30684D16-BC3D-F64D-BAB8-0B9F7B194818}" type="slidenum">
              <a:rPr lang="en-US"/>
              <a:pPr>
                <a:defRPr/>
              </a:pPr>
              <a:t>‹#›</a:t>
            </a:fld>
            <a:endParaRPr lang="en-US"/>
          </a:p>
        </p:txBody>
      </p:sp>
    </p:spTree>
    <p:extLst>
      <p:ext uri="{BB962C8B-B14F-4D97-AF65-F5344CB8AC3E}">
        <p14:creationId xmlns:p14="http://schemas.microsoft.com/office/powerpoint/2010/main" val="2037920438"/>
      </p:ext>
    </p:extLst>
  </p:cSld>
  <p:clrMapOvr>
    <a:masterClrMapping/>
  </p:clrMapOvr>
  <p:transition>
    <p:fade/>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4F16A4D8-5078-CD4E-912E-740AB5853461}" type="slidenum">
              <a:rPr lang="en-US"/>
              <a:pPr>
                <a:defRPr/>
              </a:pPr>
              <a:t>‹#›</a:t>
            </a:fld>
            <a:endParaRPr lang="en-US"/>
          </a:p>
        </p:txBody>
      </p:sp>
    </p:spTree>
    <p:extLst>
      <p:ext uri="{BB962C8B-B14F-4D97-AF65-F5344CB8AC3E}">
        <p14:creationId xmlns:p14="http://schemas.microsoft.com/office/powerpoint/2010/main" val="2641945910"/>
      </p:ext>
    </p:extLst>
  </p:cSld>
  <p:clrMapOvr>
    <a:masterClrMapping/>
  </p:clrMapOvr>
  <p:transition>
    <p:fade/>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BBE858D-1BFE-8643-A65A-BA64D7D4E814}" type="slidenum">
              <a:rPr lang="en-US"/>
              <a:pPr>
                <a:defRPr/>
              </a:pPr>
              <a:t>‹#›</a:t>
            </a:fld>
            <a:endParaRPr lang="en-US"/>
          </a:p>
        </p:txBody>
      </p:sp>
    </p:spTree>
    <p:extLst>
      <p:ext uri="{BB962C8B-B14F-4D97-AF65-F5344CB8AC3E}">
        <p14:creationId xmlns:p14="http://schemas.microsoft.com/office/powerpoint/2010/main" val="625287462"/>
      </p:ext>
    </p:extLst>
  </p:cSld>
  <p:clrMapOvr>
    <a:masterClrMapping/>
  </p:clrMapOvr>
  <p:transition>
    <p:fade/>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C75907D-4C7B-254C-9DAD-F9234EBF5C2C}" type="slidenum">
              <a:rPr lang="en-US"/>
              <a:pPr>
                <a:defRPr/>
              </a:pPr>
              <a:t>‹#›</a:t>
            </a:fld>
            <a:endParaRPr lang="en-US"/>
          </a:p>
        </p:txBody>
      </p:sp>
    </p:spTree>
    <p:extLst>
      <p:ext uri="{BB962C8B-B14F-4D97-AF65-F5344CB8AC3E}">
        <p14:creationId xmlns:p14="http://schemas.microsoft.com/office/powerpoint/2010/main" val="3750787999"/>
      </p:ext>
    </p:extLst>
  </p:cSld>
  <p:clrMapOvr>
    <a:masterClrMapping/>
  </p:clrMapOvr>
  <p:transition>
    <p:fade/>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A57E5B37-3CDF-EB45-97B1-13A26F79A345}" type="slidenum">
              <a:rPr lang="en-US"/>
              <a:pPr>
                <a:defRPr/>
              </a:pPr>
              <a:t>‹#›</a:t>
            </a:fld>
            <a:endParaRPr lang="en-US"/>
          </a:p>
        </p:txBody>
      </p:sp>
    </p:spTree>
    <p:extLst>
      <p:ext uri="{BB962C8B-B14F-4D97-AF65-F5344CB8AC3E}">
        <p14:creationId xmlns:p14="http://schemas.microsoft.com/office/powerpoint/2010/main" val="612012188"/>
      </p:ext>
    </p:extLst>
  </p:cSld>
  <p:clrMapOvr>
    <a:masterClrMapping/>
  </p:clrMapOvr>
  <p:transition>
    <p:fade/>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01D14B9-8E49-4D4A-BF6C-3DE3AF85526E}" type="slidenum">
              <a:rPr lang="en-US"/>
              <a:pPr>
                <a:defRPr/>
              </a:pPr>
              <a:t>‹#›</a:t>
            </a:fld>
            <a:endParaRPr lang="en-US"/>
          </a:p>
        </p:txBody>
      </p:sp>
    </p:spTree>
    <p:extLst>
      <p:ext uri="{BB962C8B-B14F-4D97-AF65-F5344CB8AC3E}">
        <p14:creationId xmlns:p14="http://schemas.microsoft.com/office/powerpoint/2010/main" val="977092072"/>
      </p:ext>
    </p:extLst>
  </p:cSld>
  <p:clrMapOvr>
    <a:masterClrMapping/>
  </p:clrMapOvr>
  <p:transition>
    <p:fade/>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E11977E-7116-0E41-8FAC-A039F1165DE8}" type="slidenum">
              <a:rPr lang="en-US"/>
              <a:pPr>
                <a:defRPr/>
              </a:pPr>
              <a:t>‹#›</a:t>
            </a:fld>
            <a:endParaRPr lang="en-US"/>
          </a:p>
        </p:txBody>
      </p:sp>
    </p:spTree>
    <p:extLst>
      <p:ext uri="{BB962C8B-B14F-4D97-AF65-F5344CB8AC3E}">
        <p14:creationId xmlns:p14="http://schemas.microsoft.com/office/powerpoint/2010/main" val="48236177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F3D797B-0577-5A42-BC78-1D6338832323}" type="slidenum">
              <a:rPr lang="en-US"/>
              <a:pPr>
                <a:defRPr/>
              </a:pPr>
              <a:t>‹#›</a:t>
            </a:fld>
            <a:endParaRPr lang="en-US"/>
          </a:p>
        </p:txBody>
      </p:sp>
    </p:spTree>
    <p:extLst>
      <p:ext uri="{BB962C8B-B14F-4D97-AF65-F5344CB8AC3E}">
        <p14:creationId xmlns:p14="http://schemas.microsoft.com/office/powerpoint/2010/main" val="300167061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E47D924-E6CA-DC46-AA4C-23E009BC77B5}" type="slidenum">
              <a:rPr lang="en-US"/>
              <a:pPr>
                <a:defRPr/>
              </a:pPr>
              <a:t>‹#›</a:t>
            </a:fld>
            <a:endParaRPr lang="en-US"/>
          </a:p>
        </p:txBody>
      </p:sp>
    </p:spTree>
    <p:extLst>
      <p:ext uri="{BB962C8B-B14F-4D97-AF65-F5344CB8AC3E}">
        <p14:creationId xmlns:p14="http://schemas.microsoft.com/office/powerpoint/2010/main" val="354670686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71A6D4B-770F-A244-A874-DA9B52C97C4C}" type="slidenum">
              <a:rPr lang="en-US"/>
              <a:pPr>
                <a:defRPr/>
              </a:pPr>
              <a:t>‹#›</a:t>
            </a:fld>
            <a:endParaRPr lang="en-US"/>
          </a:p>
        </p:txBody>
      </p:sp>
    </p:spTree>
    <p:extLst>
      <p:ext uri="{BB962C8B-B14F-4D97-AF65-F5344CB8AC3E}">
        <p14:creationId xmlns:p14="http://schemas.microsoft.com/office/powerpoint/2010/main" val="17175325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p:txBody>
          <a:bodyPr/>
          <a:lstStyle>
            <a:lvl1pPr algn="ctr">
              <a:defRPr baseline="30000"/>
            </a:lvl1pPr>
          </a:lstStyle>
          <a:p>
            <a:pPr>
              <a:defRPr/>
            </a:pPr>
            <a:fld id="{36D8E759-0804-8648-AE9C-2B73F68E4DA7}" type="datetime1">
              <a:rPr lang="en-US"/>
              <a:pPr>
                <a:defRPr/>
              </a:pPr>
              <a:t>10/10/23</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C59BF7B-CFDE-2A44-B3CC-EE788B9AD506}" type="slidenum">
              <a:rPr lang="en-US"/>
              <a:pPr>
                <a:defRPr/>
              </a:pPr>
              <a:t>‹#›</a:t>
            </a:fld>
            <a:endParaRPr lang="en-US"/>
          </a:p>
        </p:txBody>
      </p:sp>
    </p:spTree>
    <p:extLst>
      <p:ext uri="{BB962C8B-B14F-4D97-AF65-F5344CB8AC3E}">
        <p14:creationId xmlns:p14="http://schemas.microsoft.com/office/powerpoint/2010/main" val="393769527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6FFD1BD-17F7-CF49-B215-0B14A9F0D6F7}" type="slidenum">
              <a:rPr lang="en-US"/>
              <a:pPr>
                <a:defRPr/>
              </a:pPr>
              <a:t>‹#›</a:t>
            </a:fld>
            <a:endParaRPr lang="en-US"/>
          </a:p>
        </p:txBody>
      </p:sp>
    </p:spTree>
    <p:extLst>
      <p:ext uri="{BB962C8B-B14F-4D97-AF65-F5344CB8AC3E}">
        <p14:creationId xmlns:p14="http://schemas.microsoft.com/office/powerpoint/2010/main" val="58116910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EEBB2E9-2251-7F44-9BB4-08E82CE4E8EB}" type="slidenum">
              <a:rPr lang="en-US"/>
              <a:pPr>
                <a:defRPr/>
              </a:pPr>
              <a:t>‹#›</a:t>
            </a:fld>
            <a:endParaRPr lang="en-US"/>
          </a:p>
        </p:txBody>
      </p:sp>
    </p:spTree>
    <p:extLst>
      <p:ext uri="{BB962C8B-B14F-4D97-AF65-F5344CB8AC3E}">
        <p14:creationId xmlns:p14="http://schemas.microsoft.com/office/powerpoint/2010/main" val="367217626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4B2221C-68E0-F248-B295-6F1179EFF6DC}" type="slidenum">
              <a:rPr lang="en-US"/>
              <a:pPr>
                <a:defRPr/>
              </a:pPr>
              <a:t>‹#›</a:t>
            </a:fld>
            <a:endParaRPr lang="en-US"/>
          </a:p>
        </p:txBody>
      </p:sp>
    </p:spTree>
    <p:extLst>
      <p:ext uri="{BB962C8B-B14F-4D97-AF65-F5344CB8AC3E}">
        <p14:creationId xmlns:p14="http://schemas.microsoft.com/office/powerpoint/2010/main" val="339000177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6E0ACB1-25F0-7C46-81CF-ABAFBE50B42F}" type="slidenum">
              <a:rPr lang="en-US"/>
              <a:pPr>
                <a:defRPr/>
              </a:pPr>
              <a:t>‹#›</a:t>
            </a:fld>
            <a:endParaRPr lang="en-US"/>
          </a:p>
        </p:txBody>
      </p:sp>
    </p:spTree>
    <p:extLst>
      <p:ext uri="{BB962C8B-B14F-4D97-AF65-F5344CB8AC3E}">
        <p14:creationId xmlns:p14="http://schemas.microsoft.com/office/powerpoint/2010/main" val="15138504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F973172-B3DE-3549-BCAE-8DF780E473F1}" type="slidenum">
              <a:rPr lang="en-US"/>
              <a:pPr>
                <a:defRPr/>
              </a:pPr>
              <a:t>‹#›</a:t>
            </a:fld>
            <a:endParaRPr lang="en-US"/>
          </a:p>
        </p:txBody>
      </p:sp>
    </p:spTree>
    <p:extLst>
      <p:ext uri="{BB962C8B-B14F-4D97-AF65-F5344CB8AC3E}">
        <p14:creationId xmlns:p14="http://schemas.microsoft.com/office/powerpoint/2010/main" val="25735703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2D87389-E26C-574A-AC6D-4C1F1D03D8C1}" type="slidenum">
              <a:rPr lang="en-US"/>
              <a:pPr>
                <a:defRPr/>
              </a:pPr>
              <a:t>‹#›</a:t>
            </a:fld>
            <a:endParaRPr lang="en-US"/>
          </a:p>
        </p:txBody>
      </p:sp>
    </p:spTree>
    <p:extLst>
      <p:ext uri="{BB962C8B-B14F-4D97-AF65-F5344CB8AC3E}">
        <p14:creationId xmlns:p14="http://schemas.microsoft.com/office/powerpoint/2010/main" val="189183715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DD079A6-8453-F947-8A18-F10301729963}" type="slidenum">
              <a:rPr lang="en-US"/>
              <a:pPr>
                <a:defRPr/>
              </a:pPr>
              <a:t>‹#›</a:t>
            </a:fld>
            <a:endParaRPr lang="en-US"/>
          </a:p>
        </p:txBody>
      </p:sp>
    </p:spTree>
    <p:extLst>
      <p:ext uri="{BB962C8B-B14F-4D97-AF65-F5344CB8AC3E}">
        <p14:creationId xmlns:p14="http://schemas.microsoft.com/office/powerpoint/2010/main" val="30525076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56F0059B-0946-E544-93A8-B717C5C05C6E}" type="slidenum">
              <a:rPr lang="en-US"/>
              <a:pPr>
                <a:defRPr/>
              </a:pPr>
              <a:t>‹#›</a:t>
            </a:fld>
            <a:endParaRPr lang="en-US"/>
          </a:p>
        </p:txBody>
      </p:sp>
    </p:spTree>
    <p:extLst>
      <p:ext uri="{BB962C8B-B14F-4D97-AF65-F5344CB8AC3E}">
        <p14:creationId xmlns:p14="http://schemas.microsoft.com/office/powerpoint/2010/main" val="374134254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D8AFAAA7-750F-7441-A4E3-96AC3A7F2F21}" type="slidenum">
              <a:rPr lang="en-US"/>
              <a:pPr>
                <a:defRPr/>
              </a:pPr>
              <a:t>‹#›</a:t>
            </a:fld>
            <a:endParaRPr lang="en-US"/>
          </a:p>
        </p:txBody>
      </p:sp>
    </p:spTree>
    <p:extLst>
      <p:ext uri="{BB962C8B-B14F-4D97-AF65-F5344CB8AC3E}">
        <p14:creationId xmlns:p14="http://schemas.microsoft.com/office/powerpoint/2010/main" val="6818984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2EA90F27-2891-6143-B5DA-08FBB4DC2A68}" type="slidenum">
              <a:rPr lang="en-US"/>
              <a:pPr>
                <a:defRPr/>
              </a:pPr>
              <a:t>‹#›</a:t>
            </a:fld>
            <a:endParaRPr lang="en-US"/>
          </a:p>
        </p:txBody>
      </p:sp>
    </p:spTree>
    <p:extLst>
      <p:ext uri="{BB962C8B-B14F-4D97-AF65-F5344CB8AC3E}">
        <p14:creationId xmlns:p14="http://schemas.microsoft.com/office/powerpoint/2010/main" val="28002597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a:defRPr baseline="30000"/>
            </a:lvl1pPr>
          </a:lstStyle>
          <a:p>
            <a:pPr>
              <a:defRPr/>
            </a:pPr>
            <a:fld id="{DC2C6CCC-ECD5-DE47-B87C-1CD43553EB8E}" type="datetime1">
              <a:rPr lang="en-US"/>
              <a:pPr>
                <a:defRPr/>
              </a:pPr>
              <a:t>10/10/23</a:t>
            </a:fld>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a:defRPr baseline="30000"/>
            </a:lvl1pPr>
          </a:lstStyle>
          <a:p>
            <a:pPr>
              <a:defRPr/>
            </a:pPr>
            <a:fld id="{CDA6DDC2-C6D9-954C-86FE-1E111879B963}" type="slidenum">
              <a:rPr lang="en-US"/>
              <a:pPr>
                <a:defRPr/>
              </a:pPr>
              <a:t>‹#›</a:t>
            </a:fld>
            <a:endParaRPr lang="en-US"/>
          </a:p>
        </p:txBody>
      </p:sp>
    </p:spTree>
    <p:extLst>
      <p:ext uri="{BB962C8B-B14F-4D97-AF65-F5344CB8AC3E}">
        <p14:creationId xmlns:p14="http://schemas.microsoft.com/office/powerpoint/2010/main" val="236792406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6A946565-9FFE-C544-B84F-9252938FB7C1}" type="slidenum">
              <a:rPr lang="en-US"/>
              <a:pPr>
                <a:defRPr/>
              </a:pPr>
              <a:t>‹#›</a:t>
            </a:fld>
            <a:endParaRPr lang="en-US"/>
          </a:p>
        </p:txBody>
      </p:sp>
    </p:spTree>
    <p:extLst>
      <p:ext uri="{BB962C8B-B14F-4D97-AF65-F5344CB8AC3E}">
        <p14:creationId xmlns:p14="http://schemas.microsoft.com/office/powerpoint/2010/main" val="19105912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92384E8F-73A9-8A44-ABBB-F39316066488}" type="slidenum">
              <a:rPr lang="en-US"/>
              <a:pPr>
                <a:defRPr/>
              </a:pPr>
              <a:t>‹#›</a:t>
            </a:fld>
            <a:endParaRPr lang="en-US"/>
          </a:p>
        </p:txBody>
      </p:sp>
    </p:spTree>
    <p:extLst>
      <p:ext uri="{BB962C8B-B14F-4D97-AF65-F5344CB8AC3E}">
        <p14:creationId xmlns:p14="http://schemas.microsoft.com/office/powerpoint/2010/main" val="22872105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8FA7FA1F-0614-7343-B724-0E326B49D670}" type="slidenum">
              <a:rPr lang="en-US"/>
              <a:pPr>
                <a:defRPr/>
              </a:pPr>
              <a:t>‹#›</a:t>
            </a:fld>
            <a:endParaRPr lang="en-US"/>
          </a:p>
        </p:txBody>
      </p:sp>
    </p:spTree>
    <p:extLst>
      <p:ext uri="{BB962C8B-B14F-4D97-AF65-F5344CB8AC3E}">
        <p14:creationId xmlns:p14="http://schemas.microsoft.com/office/powerpoint/2010/main" val="379874910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9D014101-4BCD-E440-86EC-CD9580EE4648}" type="slidenum">
              <a:rPr lang="en-US"/>
              <a:pPr>
                <a:defRPr/>
              </a:pPr>
              <a:t>‹#›</a:t>
            </a:fld>
            <a:endParaRPr lang="en-US"/>
          </a:p>
        </p:txBody>
      </p:sp>
    </p:spTree>
    <p:extLst>
      <p:ext uri="{BB962C8B-B14F-4D97-AF65-F5344CB8AC3E}">
        <p14:creationId xmlns:p14="http://schemas.microsoft.com/office/powerpoint/2010/main" val="101580923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ACAEF10F-7AED-FC46-9A91-BE9584C2AD1F}" type="slidenum">
              <a:rPr lang="en-US"/>
              <a:pPr>
                <a:defRPr/>
              </a:pPr>
              <a:t>‹#›</a:t>
            </a:fld>
            <a:endParaRPr lang="en-US"/>
          </a:p>
        </p:txBody>
      </p:sp>
    </p:spTree>
    <p:extLst>
      <p:ext uri="{BB962C8B-B14F-4D97-AF65-F5344CB8AC3E}">
        <p14:creationId xmlns:p14="http://schemas.microsoft.com/office/powerpoint/2010/main" val="394529525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51D2859A-ACA2-6A4D-85C8-226D6E7E4B27}" type="slidenum">
              <a:rPr lang="en-US"/>
              <a:pPr>
                <a:defRPr/>
              </a:pPr>
              <a:t>‹#›</a:t>
            </a:fld>
            <a:endParaRPr lang="en-US"/>
          </a:p>
        </p:txBody>
      </p:sp>
    </p:spTree>
    <p:extLst>
      <p:ext uri="{BB962C8B-B14F-4D97-AF65-F5344CB8AC3E}">
        <p14:creationId xmlns:p14="http://schemas.microsoft.com/office/powerpoint/2010/main" val="394929890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76913D80-148E-DC4F-97FB-217CD5DE1B67}" type="slidenum">
              <a:rPr lang="en-US"/>
              <a:pPr>
                <a:defRPr/>
              </a:pPr>
              <a:t>‹#›</a:t>
            </a:fld>
            <a:endParaRPr lang="en-US"/>
          </a:p>
        </p:txBody>
      </p:sp>
    </p:spTree>
    <p:extLst>
      <p:ext uri="{BB962C8B-B14F-4D97-AF65-F5344CB8AC3E}">
        <p14:creationId xmlns:p14="http://schemas.microsoft.com/office/powerpoint/2010/main" val="1596208160"/>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C4E810A2-A76B-5948-8562-D93B8B924F37}" type="slidenum">
              <a:rPr lang="en-US"/>
              <a:pPr>
                <a:defRPr/>
              </a:pPr>
              <a:t>‹#›</a:t>
            </a:fld>
            <a:endParaRPr lang="en-US"/>
          </a:p>
        </p:txBody>
      </p:sp>
    </p:spTree>
    <p:extLst>
      <p:ext uri="{BB962C8B-B14F-4D97-AF65-F5344CB8AC3E}">
        <p14:creationId xmlns:p14="http://schemas.microsoft.com/office/powerpoint/2010/main" val="255481787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82 w 1722"/>
                <a:gd name="T1" fmla="*/ 46 h 66"/>
                <a:gd name="T2" fmla="*/ 1682 w 1722"/>
                <a:gd name="T3" fmla="*/ 40 h 66"/>
                <a:gd name="T4" fmla="*/ 0 w 1722"/>
                <a:gd name="T5" fmla="*/ 0 h 66"/>
                <a:gd name="T6" fmla="*/ 0 w 1722"/>
                <a:gd name="T7" fmla="*/ 33 h 66"/>
                <a:gd name="T8" fmla="*/ 1682 w 1722"/>
                <a:gd name="T9" fmla="*/ 46 h 66"/>
                <a:gd name="T10" fmla="*/ 1682 w 1722"/>
                <a:gd name="T11" fmla="*/ 4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55 w 975"/>
                <a:gd name="T1" fmla="*/ 48 h 101"/>
                <a:gd name="T2" fmla="*/ 955 w 975"/>
                <a:gd name="T3" fmla="*/ 0 h 101"/>
                <a:gd name="T4" fmla="*/ 0 w 975"/>
                <a:gd name="T5" fmla="*/ 24 h 101"/>
                <a:gd name="T6" fmla="*/ 0 w 975"/>
                <a:gd name="T7" fmla="*/ 101 h 101"/>
                <a:gd name="T8" fmla="*/ 955 w 975"/>
                <a:gd name="T9" fmla="*/ 48 h 101"/>
                <a:gd name="T10" fmla="*/ 95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1 w 2141"/>
                <a:gd name="T1" fmla="*/ 0 h 198"/>
                <a:gd name="T2" fmla="*/ 0 w 2141"/>
                <a:gd name="T3" fmla="*/ 156 h 198"/>
                <a:gd name="T4" fmla="*/ 0 w 2141"/>
                <a:gd name="T5" fmla="*/ 198 h 198"/>
                <a:gd name="T6" fmla="*/ 2101 w 2141"/>
                <a:gd name="T7" fmla="*/ 0 h 198"/>
                <a:gd name="T8" fmla="*/ 210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22 w 2517"/>
                <a:gd name="T1" fmla="*/ 276 h 276"/>
                <a:gd name="T2" fmla="*/ 2457 w 2517"/>
                <a:gd name="T3" fmla="*/ 204 h 276"/>
                <a:gd name="T4" fmla="*/ 2200 w 2517"/>
                <a:gd name="T5" fmla="*/ 0 h 276"/>
                <a:gd name="T6" fmla="*/ 0 w 2517"/>
                <a:gd name="T7" fmla="*/ 276 h 276"/>
                <a:gd name="T8" fmla="*/ 2122 w 2517"/>
                <a:gd name="T9" fmla="*/ 276 h 276"/>
                <a:gd name="T10" fmla="*/ 212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09 w 729"/>
                <a:gd name="T1" fmla="*/ 240 h 240"/>
                <a:gd name="T2" fmla="*/ 0 w 729"/>
                <a:gd name="T3" fmla="*/ 0 h 240"/>
                <a:gd name="T4" fmla="*/ 0 w 729"/>
                <a:gd name="T5" fmla="*/ 6 h 240"/>
                <a:gd name="T6" fmla="*/ 709 w 729"/>
                <a:gd name="T7" fmla="*/ 240 h 240"/>
                <a:gd name="T8" fmla="*/ 70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09 w 729"/>
                <a:gd name="T1" fmla="*/ 318 h 318"/>
                <a:gd name="T2" fmla="*/ 709 w 729"/>
                <a:gd name="T3" fmla="*/ 312 h 318"/>
                <a:gd name="T4" fmla="*/ 0 w 729"/>
                <a:gd name="T5" fmla="*/ 0 h 318"/>
                <a:gd name="T6" fmla="*/ 0 w 729"/>
                <a:gd name="T7" fmla="*/ 54 h 318"/>
                <a:gd name="T8" fmla="*/ 709 w 729"/>
                <a:gd name="T9" fmla="*/ 318 h 318"/>
                <a:gd name="T10" fmla="*/ 70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aseline="30000">
                <a:latin typeface="Times New Roman" charset="0"/>
              </a:defRPr>
            </a:lvl1pPr>
          </a:lstStyle>
          <a:p>
            <a:pPr>
              <a:defRPr/>
            </a:pPr>
            <a:endParaRPr lang="en-US"/>
          </a:p>
        </p:txBody>
      </p:sp>
      <p:sp>
        <p:nvSpPr>
          <p:cNvPr id="4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CD016CF5-B8D4-8444-A548-20E27489EF10}" type="slidenum">
              <a:rPr lang="en-US"/>
              <a:pPr>
                <a:defRPr/>
              </a:pPr>
              <a:t>‹#›</a:t>
            </a:fld>
            <a:endParaRPr lang="en-US"/>
          </a:p>
        </p:txBody>
      </p:sp>
    </p:spTree>
    <p:extLst>
      <p:ext uri="{BB962C8B-B14F-4D97-AF65-F5344CB8AC3E}">
        <p14:creationId xmlns:p14="http://schemas.microsoft.com/office/powerpoint/2010/main" val="347262949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79BA66F4-91DE-DF4A-849B-310087CD0B89}" type="slidenum">
              <a:rPr lang="en-US"/>
              <a:pPr>
                <a:defRPr/>
              </a:pPr>
              <a:t>‹#›</a:t>
            </a:fld>
            <a:endParaRPr lang="en-US"/>
          </a:p>
        </p:txBody>
      </p:sp>
    </p:spTree>
    <p:extLst>
      <p:ext uri="{BB962C8B-B14F-4D97-AF65-F5344CB8AC3E}">
        <p14:creationId xmlns:p14="http://schemas.microsoft.com/office/powerpoint/2010/main" val="183189759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246A28DC-6A5E-5D46-B07D-1C15EC62B224}" type="datetime1">
              <a:rPr lang="en-US"/>
              <a:pPr>
                <a:defRPr/>
              </a:pPr>
              <a:t>10/10/23</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507D93D4-83F4-C245-9FD5-FFDECA190BDF}" type="slidenum">
              <a:rPr lang="en-US"/>
              <a:pPr>
                <a:defRPr/>
              </a:pPr>
              <a:t>‹#›</a:t>
            </a:fld>
            <a:endParaRPr lang="en-US"/>
          </a:p>
        </p:txBody>
      </p:sp>
    </p:spTree>
    <p:extLst>
      <p:ext uri="{BB962C8B-B14F-4D97-AF65-F5344CB8AC3E}">
        <p14:creationId xmlns:p14="http://schemas.microsoft.com/office/powerpoint/2010/main" val="339568260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8FA3F03F-CD00-594E-948C-D7D1934E3CF0}" type="slidenum">
              <a:rPr lang="en-US"/>
              <a:pPr>
                <a:defRPr/>
              </a:pPr>
              <a:t>‹#›</a:t>
            </a:fld>
            <a:endParaRPr lang="en-US"/>
          </a:p>
        </p:txBody>
      </p:sp>
    </p:spTree>
    <p:extLst>
      <p:ext uri="{BB962C8B-B14F-4D97-AF65-F5344CB8AC3E}">
        <p14:creationId xmlns:p14="http://schemas.microsoft.com/office/powerpoint/2010/main" val="350854429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866CA604-4CF4-5845-AA31-30DEF8EFE573}" type="slidenum">
              <a:rPr lang="en-US"/>
              <a:pPr>
                <a:defRPr/>
              </a:pPr>
              <a:t>‹#›</a:t>
            </a:fld>
            <a:endParaRPr lang="en-US"/>
          </a:p>
        </p:txBody>
      </p:sp>
    </p:spTree>
    <p:extLst>
      <p:ext uri="{BB962C8B-B14F-4D97-AF65-F5344CB8AC3E}">
        <p14:creationId xmlns:p14="http://schemas.microsoft.com/office/powerpoint/2010/main" val="398970352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EAB7E6B5-5960-0545-8B1A-0F7F75E7EEED}" type="slidenum">
              <a:rPr lang="en-US"/>
              <a:pPr>
                <a:defRPr/>
              </a:pPr>
              <a:t>‹#›</a:t>
            </a:fld>
            <a:endParaRPr lang="en-US"/>
          </a:p>
        </p:txBody>
      </p:sp>
    </p:spTree>
    <p:extLst>
      <p:ext uri="{BB962C8B-B14F-4D97-AF65-F5344CB8AC3E}">
        <p14:creationId xmlns:p14="http://schemas.microsoft.com/office/powerpoint/2010/main" val="213699262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0FCAEC04-8499-DD46-A066-319020C69D47}" type="slidenum">
              <a:rPr lang="en-US"/>
              <a:pPr>
                <a:defRPr/>
              </a:pPr>
              <a:t>‹#›</a:t>
            </a:fld>
            <a:endParaRPr lang="en-US"/>
          </a:p>
        </p:txBody>
      </p:sp>
    </p:spTree>
    <p:extLst>
      <p:ext uri="{BB962C8B-B14F-4D97-AF65-F5344CB8AC3E}">
        <p14:creationId xmlns:p14="http://schemas.microsoft.com/office/powerpoint/2010/main" val="385405965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A271A4DA-044B-104D-83BA-4216247B799A}" type="slidenum">
              <a:rPr lang="en-US"/>
              <a:pPr>
                <a:defRPr/>
              </a:pPr>
              <a:t>‹#›</a:t>
            </a:fld>
            <a:endParaRPr lang="en-US"/>
          </a:p>
        </p:txBody>
      </p:sp>
    </p:spTree>
    <p:extLst>
      <p:ext uri="{BB962C8B-B14F-4D97-AF65-F5344CB8AC3E}">
        <p14:creationId xmlns:p14="http://schemas.microsoft.com/office/powerpoint/2010/main" val="226210252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6FA70581-6212-C640-A715-BFEF16F9C570}" type="slidenum">
              <a:rPr lang="en-US"/>
              <a:pPr>
                <a:defRPr/>
              </a:pPr>
              <a:t>‹#›</a:t>
            </a:fld>
            <a:endParaRPr lang="en-US"/>
          </a:p>
        </p:txBody>
      </p:sp>
    </p:spTree>
    <p:extLst>
      <p:ext uri="{BB962C8B-B14F-4D97-AF65-F5344CB8AC3E}">
        <p14:creationId xmlns:p14="http://schemas.microsoft.com/office/powerpoint/2010/main" val="233560174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153F059A-25EA-604E-9954-22297DBAD940}" type="slidenum">
              <a:rPr lang="en-US"/>
              <a:pPr>
                <a:defRPr/>
              </a:pPr>
              <a:t>‹#›</a:t>
            </a:fld>
            <a:endParaRPr lang="en-US"/>
          </a:p>
        </p:txBody>
      </p:sp>
    </p:spTree>
    <p:extLst>
      <p:ext uri="{BB962C8B-B14F-4D97-AF65-F5344CB8AC3E}">
        <p14:creationId xmlns:p14="http://schemas.microsoft.com/office/powerpoint/2010/main" val="260289918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A1C8D1D0-33FA-5D46-B637-CB3E377A9B74}" type="slidenum">
              <a:rPr lang="en-US"/>
              <a:pPr>
                <a:defRPr/>
              </a:pPr>
              <a:t>‹#›</a:t>
            </a:fld>
            <a:endParaRPr lang="en-US"/>
          </a:p>
        </p:txBody>
      </p:sp>
    </p:spTree>
    <p:extLst>
      <p:ext uri="{BB962C8B-B14F-4D97-AF65-F5344CB8AC3E}">
        <p14:creationId xmlns:p14="http://schemas.microsoft.com/office/powerpoint/2010/main" val="240957619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FCED574D-73CD-FF4D-9B77-FDD47627A177}" type="slidenum">
              <a:rPr lang="en-US"/>
              <a:pPr>
                <a:defRPr/>
              </a:pPr>
              <a:t>‹#›</a:t>
            </a:fld>
            <a:endParaRPr lang="en-US"/>
          </a:p>
        </p:txBody>
      </p:sp>
    </p:spTree>
    <p:extLst>
      <p:ext uri="{BB962C8B-B14F-4D97-AF65-F5344CB8AC3E}">
        <p14:creationId xmlns:p14="http://schemas.microsoft.com/office/powerpoint/2010/main" val="297745304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54C0BC3F-65C5-9446-BAD2-205BD213E336}" type="slidenum">
              <a:rPr lang="en-US"/>
              <a:pPr>
                <a:defRPr/>
              </a:pPr>
              <a:t>‹#›</a:t>
            </a:fld>
            <a:endParaRPr lang="th-TH"/>
          </a:p>
        </p:txBody>
      </p:sp>
    </p:spTree>
    <p:extLst>
      <p:ext uri="{BB962C8B-B14F-4D97-AF65-F5344CB8AC3E}">
        <p14:creationId xmlns:p14="http://schemas.microsoft.com/office/powerpoint/2010/main" val="290346263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4D31E5E-09D7-E641-A574-5DC54BF0C5B6}" type="datetime1">
              <a:rPr lang="en-US"/>
              <a:pPr>
                <a:defRPr/>
              </a:pPr>
              <a:t>10/10/23</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9137FFE7-24B6-C74F-AB48-2856BDF61C25}" type="slidenum">
              <a:rPr lang="en-US"/>
              <a:pPr>
                <a:defRPr/>
              </a:pPr>
              <a:t>‹#›</a:t>
            </a:fld>
            <a:endParaRPr lang="en-US"/>
          </a:p>
        </p:txBody>
      </p:sp>
    </p:spTree>
    <p:extLst>
      <p:ext uri="{BB962C8B-B14F-4D97-AF65-F5344CB8AC3E}">
        <p14:creationId xmlns:p14="http://schemas.microsoft.com/office/powerpoint/2010/main" val="333539149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C6AE8E9-1B08-2242-8EFB-D53DF5F46B77}" type="slidenum">
              <a:rPr lang="en-US"/>
              <a:pPr>
                <a:defRPr/>
              </a:pPr>
              <a:t>‹#›</a:t>
            </a:fld>
            <a:endParaRPr lang="th-TH"/>
          </a:p>
        </p:txBody>
      </p:sp>
    </p:spTree>
    <p:extLst>
      <p:ext uri="{BB962C8B-B14F-4D97-AF65-F5344CB8AC3E}">
        <p14:creationId xmlns:p14="http://schemas.microsoft.com/office/powerpoint/2010/main" val="104344094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5CB21680-C243-C04E-8A84-CD44400E49A6}" type="slidenum">
              <a:rPr lang="en-US"/>
              <a:pPr>
                <a:defRPr/>
              </a:pPr>
              <a:t>‹#›</a:t>
            </a:fld>
            <a:endParaRPr lang="th-TH"/>
          </a:p>
        </p:txBody>
      </p:sp>
    </p:spTree>
    <p:extLst>
      <p:ext uri="{BB962C8B-B14F-4D97-AF65-F5344CB8AC3E}">
        <p14:creationId xmlns:p14="http://schemas.microsoft.com/office/powerpoint/2010/main" val="109229626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20876126-393D-3945-AAA7-EFA5F62C7A80}" type="slidenum">
              <a:rPr lang="en-US"/>
              <a:pPr>
                <a:defRPr/>
              </a:pPr>
              <a:t>‹#›</a:t>
            </a:fld>
            <a:endParaRPr lang="th-TH"/>
          </a:p>
        </p:txBody>
      </p:sp>
    </p:spTree>
    <p:extLst>
      <p:ext uri="{BB962C8B-B14F-4D97-AF65-F5344CB8AC3E}">
        <p14:creationId xmlns:p14="http://schemas.microsoft.com/office/powerpoint/2010/main" val="50916966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8" name="Footer Placeholder 7"/>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9" name="Slide Number Placeholder 8"/>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6E89B6CB-2584-E94D-A654-433104BB7088}" type="slidenum">
              <a:rPr lang="en-US"/>
              <a:pPr>
                <a:defRPr/>
              </a:pPr>
              <a:t>‹#›</a:t>
            </a:fld>
            <a:endParaRPr lang="th-TH"/>
          </a:p>
        </p:txBody>
      </p:sp>
    </p:spTree>
    <p:extLst>
      <p:ext uri="{BB962C8B-B14F-4D97-AF65-F5344CB8AC3E}">
        <p14:creationId xmlns:p14="http://schemas.microsoft.com/office/powerpoint/2010/main" val="234271287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4" name="Footer Placeholder 3"/>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5" name="Slide Number Placeholder 4"/>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FFE55926-3E53-CA49-9842-0069F1A82D11}" type="slidenum">
              <a:rPr lang="en-US"/>
              <a:pPr>
                <a:defRPr/>
              </a:pPr>
              <a:t>‹#›</a:t>
            </a:fld>
            <a:endParaRPr lang="th-TH"/>
          </a:p>
        </p:txBody>
      </p:sp>
    </p:spTree>
    <p:extLst>
      <p:ext uri="{BB962C8B-B14F-4D97-AF65-F5344CB8AC3E}">
        <p14:creationId xmlns:p14="http://schemas.microsoft.com/office/powerpoint/2010/main" val="306061737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3" name="Footer Placeholder 2"/>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4" name="Slide Number Placeholder 3"/>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DE525156-FFC2-1E47-8B35-0301640102FE}" type="slidenum">
              <a:rPr lang="en-US"/>
              <a:pPr>
                <a:defRPr/>
              </a:pPr>
              <a:t>‹#›</a:t>
            </a:fld>
            <a:endParaRPr lang="th-TH"/>
          </a:p>
        </p:txBody>
      </p:sp>
    </p:spTree>
    <p:extLst>
      <p:ext uri="{BB962C8B-B14F-4D97-AF65-F5344CB8AC3E}">
        <p14:creationId xmlns:p14="http://schemas.microsoft.com/office/powerpoint/2010/main" val="7469219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2183E93D-95CD-0643-A8CB-1E1905920BB0}" type="slidenum">
              <a:rPr lang="en-US"/>
              <a:pPr>
                <a:defRPr/>
              </a:pPr>
              <a:t>‹#›</a:t>
            </a:fld>
            <a:endParaRPr lang="th-TH"/>
          </a:p>
        </p:txBody>
      </p:sp>
    </p:spTree>
    <p:extLst>
      <p:ext uri="{BB962C8B-B14F-4D97-AF65-F5344CB8AC3E}">
        <p14:creationId xmlns:p14="http://schemas.microsoft.com/office/powerpoint/2010/main" val="163600158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3D3692C-31CF-3E4C-9F11-D4B5BA2A69C9}" type="slidenum">
              <a:rPr lang="en-US"/>
              <a:pPr>
                <a:defRPr/>
              </a:pPr>
              <a:t>‹#›</a:t>
            </a:fld>
            <a:endParaRPr lang="th-TH"/>
          </a:p>
        </p:txBody>
      </p:sp>
    </p:spTree>
    <p:extLst>
      <p:ext uri="{BB962C8B-B14F-4D97-AF65-F5344CB8AC3E}">
        <p14:creationId xmlns:p14="http://schemas.microsoft.com/office/powerpoint/2010/main" val="1256380702"/>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CE315A08-EAFB-7D43-96B3-8AF78F89747B}" type="slidenum">
              <a:rPr lang="en-US"/>
              <a:pPr>
                <a:defRPr/>
              </a:pPr>
              <a:t>‹#›</a:t>
            </a:fld>
            <a:endParaRPr lang="th-TH"/>
          </a:p>
        </p:txBody>
      </p:sp>
    </p:spTree>
    <p:extLst>
      <p:ext uri="{BB962C8B-B14F-4D97-AF65-F5344CB8AC3E}">
        <p14:creationId xmlns:p14="http://schemas.microsoft.com/office/powerpoint/2010/main" val="122782646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6195CE6-B818-A94D-ACED-378632BAFE6C}" type="slidenum">
              <a:rPr lang="en-US"/>
              <a:pPr>
                <a:defRPr/>
              </a:pPr>
              <a:t>‹#›</a:t>
            </a:fld>
            <a:endParaRPr lang="th-TH"/>
          </a:p>
        </p:txBody>
      </p:sp>
    </p:spTree>
    <p:extLst>
      <p:ext uri="{BB962C8B-B14F-4D97-AF65-F5344CB8AC3E}">
        <p14:creationId xmlns:p14="http://schemas.microsoft.com/office/powerpoint/2010/main" val="41043092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60F0CD3-AD67-C84E-9917-7060E1E9EBA9}" type="slidenum">
              <a:rPr lang="en-US"/>
              <a:pPr>
                <a:defRPr/>
              </a:pPr>
              <a:t>‹#›</a:t>
            </a:fld>
            <a:endParaRPr lang="en-US"/>
          </a:p>
        </p:txBody>
      </p:sp>
    </p:spTree>
    <p:extLst>
      <p:ext uri="{BB962C8B-B14F-4D97-AF65-F5344CB8AC3E}">
        <p14:creationId xmlns:p14="http://schemas.microsoft.com/office/powerpoint/2010/main" val="34427915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8C89C298-07CF-2F4B-9453-ED7BB0750D91}" type="datetime1">
              <a:rPr lang="en-US"/>
              <a:pPr>
                <a:defRPr/>
              </a:pPr>
              <a:t>10/10/23</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466D432-BDD6-584E-A58A-489A07F72B5F}" type="slidenum">
              <a:rPr lang="en-US"/>
              <a:pPr>
                <a:defRPr/>
              </a:pPr>
              <a:t>‹#›</a:t>
            </a:fld>
            <a:endParaRPr lang="en-US"/>
          </a:p>
        </p:txBody>
      </p:sp>
    </p:spTree>
    <p:extLst>
      <p:ext uri="{BB962C8B-B14F-4D97-AF65-F5344CB8AC3E}">
        <p14:creationId xmlns:p14="http://schemas.microsoft.com/office/powerpoint/2010/main" val="297916392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46"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pPr lvl="0"/>
            <a:r>
              <a:rPr lang="th-TH" noProof="0"/>
              <a:t>Click to edit Master title style</a:t>
            </a:r>
          </a:p>
        </p:txBody>
      </p:sp>
      <p:sp>
        <p:nvSpPr>
          <p:cNvPr id="6147"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th-TH" noProof="0"/>
              <a:t>Click to edit Master subtitle style</a:t>
            </a:r>
          </a:p>
        </p:txBody>
      </p:sp>
      <p:sp>
        <p:nvSpPr>
          <p:cNvPr id="5" name="Rectangle 5"/>
          <p:cNvSpPr>
            <a:spLocks noGrp="1" noChangeArrowheads="1"/>
          </p:cNvSpPr>
          <p:nvPr>
            <p:ph type="ftr" sz="quarter" idx="10"/>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Rectangle 6"/>
          <p:cNvSpPr>
            <a:spLocks noGrp="1" noChangeArrowheads="1"/>
          </p:cNvSpPr>
          <p:nvPr>
            <p:ph type="sldNum" sz="quarter" idx="11"/>
          </p:nvPr>
        </p:nvSpPr>
        <p:spPr/>
        <p:txBody>
          <a:bodyPr/>
          <a:lstStyle>
            <a:lvl1pPr eaLnBrk="0" hangingPunct="0">
              <a:defRPr baseline="30000">
                <a:latin typeface="Times New Roman" charset="0"/>
                <a:cs typeface="ＭＳ Ｐゴシック" charset="0"/>
              </a:defRPr>
            </a:lvl1pPr>
          </a:lstStyle>
          <a:p>
            <a:pPr>
              <a:defRPr/>
            </a:pPr>
            <a:fld id="{08669759-DB86-3747-AAE4-287BD1B6CDC1}" type="slidenum">
              <a:rPr lang="en-US"/>
              <a:pPr>
                <a:defRPr/>
              </a:pPr>
              <a:t>‹#›</a:t>
            </a:fld>
            <a:endParaRPr lang="th-TH"/>
          </a:p>
        </p:txBody>
      </p:sp>
      <p:sp>
        <p:nvSpPr>
          <p:cNvPr id="7" name="Rectangle 7"/>
          <p:cNvSpPr>
            <a:spLocks noGrp="1" noChangeArrowheads="1"/>
          </p:cNvSpPr>
          <p:nvPr>
            <p:ph type="dt" sz="quarter" idx="12"/>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Tree>
    <p:extLst>
      <p:ext uri="{BB962C8B-B14F-4D97-AF65-F5344CB8AC3E}">
        <p14:creationId xmlns:p14="http://schemas.microsoft.com/office/powerpoint/2010/main" val="240459971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5AF95B5-8A7D-1147-B40D-606CCE453742}" type="slidenum">
              <a:rPr lang="en-US"/>
              <a:pPr>
                <a:defRPr/>
              </a:pPr>
              <a:t>‹#›</a:t>
            </a:fld>
            <a:endParaRPr lang="th-TH"/>
          </a:p>
        </p:txBody>
      </p:sp>
    </p:spTree>
    <p:extLst>
      <p:ext uri="{BB962C8B-B14F-4D97-AF65-F5344CB8AC3E}">
        <p14:creationId xmlns:p14="http://schemas.microsoft.com/office/powerpoint/2010/main" val="3440074541"/>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45C91ED4-B4F0-8244-BAEF-AA88B0522AF0}" type="slidenum">
              <a:rPr lang="en-US"/>
              <a:pPr>
                <a:defRPr/>
              </a:pPr>
              <a:t>‹#›</a:t>
            </a:fld>
            <a:endParaRPr lang="th-TH"/>
          </a:p>
        </p:txBody>
      </p:sp>
    </p:spTree>
    <p:extLst>
      <p:ext uri="{BB962C8B-B14F-4D97-AF65-F5344CB8AC3E}">
        <p14:creationId xmlns:p14="http://schemas.microsoft.com/office/powerpoint/2010/main" val="207482890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6FC7349-EB7D-F749-89C2-3B62E0B737B5}" type="slidenum">
              <a:rPr lang="en-US"/>
              <a:pPr>
                <a:defRPr/>
              </a:pPr>
              <a:t>‹#›</a:t>
            </a:fld>
            <a:endParaRPr lang="th-TH"/>
          </a:p>
        </p:txBody>
      </p:sp>
    </p:spTree>
    <p:extLst>
      <p:ext uri="{BB962C8B-B14F-4D97-AF65-F5344CB8AC3E}">
        <p14:creationId xmlns:p14="http://schemas.microsoft.com/office/powerpoint/2010/main" val="300937639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8" name="Footer Placeholder 7"/>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9" name="Slide Number Placeholder 8"/>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659C4A1-5A93-AD4F-9F87-AA6CEF2EED0D}" type="slidenum">
              <a:rPr lang="en-US"/>
              <a:pPr>
                <a:defRPr/>
              </a:pPr>
              <a:t>‹#›</a:t>
            </a:fld>
            <a:endParaRPr lang="th-TH"/>
          </a:p>
        </p:txBody>
      </p:sp>
    </p:spTree>
    <p:extLst>
      <p:ext uri="{BB962C8B-B14F-4D97-AF65-F5344CB8AC3E}">
        <p14:creationId xmlns:p14="http://schemas.microsoft.com/office/powerpoint/2010/main" val="177937355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4" name="Footer Placeholder 3"/>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5" name="Slide Number Placeholder 4"/>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A2F7A89-5923-8042-85C5-E4EFC54625AB}" type="slidenum">
              <a:rPr lang="en-US"/>
              <a:pPr>
                <a:defRPr/>
              </a:pPr>
              <a:t>‹#›</a:t>
            </a:fld>
            <a:endParaRPr lang="th-TH"/>
          </a:p>
        </p:txBody>
      </p:sp>
    </p:spTree>
    <p:extLst>
      <p:ext uri="{BB962C8B-B14F-4D97-AF65-F5344CB8AC3E}">
        <p14:creationId xmlns:p14="http://schemas.microsoft.com/office/powerpoint/2010/main" val="194766359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3" name="Footer Placeholder 2"/>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4" name="Slide Number Placeholder 3"/>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F1FB277-CDB8-2647-9CE7-4C9B2678C73B}" type="slidenum">
              <a:rPr lang="en-US"/>
              <a:pPr>
                <a:defRPr/>
              </a:pPr>
              <a:t>‹#›</a:t>
            </a:fld>
            <a:endParaRPr lang="th-TH"/>
          </a:p>
        </p:txBody>
      </p:sp>
    </p:spTree>
    <p:extLst>
      <p:ext uri="{BB962C8B-B14F-4D97-AF65-F5344CB8AC3E}">
        <p14:creationId xmlns:p14="http://schemas.microsoft.com/office/powerpoint/2010/main" val="147002559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1420B970-E990-F24D-A1B8-153C75CF270B}" type="slidenum">
              <a:rPr lang="en-US"/>
              <a:pPr>
                <a:defRPr/>
              </a:pPr>
              <a:t>‹#›</a:t>
            </a:fld>
            <a:endParaRPr lang="th-TH"/>
          </a:p>
        </p:txBody>
      </p:sp>
    </p:spTree>
    <p:extLst>
      <p:ext uri="{BB962C8B-B14F-4D97-AF65-F5344CB8AC3E}">
        <p14:creationId xmlns:p14="http://schemas.microsoft.com/office/powerpoint/2010/main" val="136272688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CDD88BDE-4FCF-2A46-91EC-52DCED7C1425}" type="slidenum">
              <a:rPr lang="en-US"/>
              <a:pPr>
                <a:defRPr/>
              </a:pPr>
              <a:t>‹#›</a:t>
            </a:fld>
            <a:endParaRPr lang="th-TH"/>
          </a:p>
        </p:txBody>
      </p:sp>
    </p:spTree>
    <p:extLst>
      <p:ext uri="{BB962C8B-B14F-4D97-AF65-F5344CB8AC3E}">
        <p14:creationId xmlns:p14="http://schemas.microsoft.com/office/powerpoint/2010/main" val="381133033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86E934F9-BB61-0C43-8CA0-803747C1917D}" type="slidenum">
              <a:rPr lang="en-US"/>
              <a:pPr>
                <a:defRPr/>
              </a:pPr>
              <a:t>‹#›</a:t>
            </a:fld>
            <a:endParaRPr lang="th-TH"/>
          </a:p>
        </p:txBody>
      </p:sp>
    </p:spTree>
    <p:extLst>
      <p:ext uri="{BB962C8B-B14F-4D97-AF65-F5344CB8AC3E}">
        <p14:creationId xmlns:p14="http://schemas.microsoft.com/office/powerpoint/2010/main" val="98227417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lgn="ctr">
              <a:defRPr baseline="30000"/>
            </a:lvl1pPr>
          </a:lstStyle>
          <a:p>
            <a:pPr>
              <a:defRPr/>
            </a:pPr>
            <a:fld id="{EC035A98-BE84-ED4E-AF6F-4BA3145413E6}" type="datetime1">
              <a:rPr lang="en-US"/>
              <a:pPr>
                <a:defRPr/>
              </a:pPr>
              <a:t>10/10/23</a:t>
            </a:fld>
            <a:endParaRPr lang="en-US"/>
          </a:p>
        </p:txBody>
      </p:sp>
      <p:sp>
        <p:nvSpPr>
          <p:cNvPr id="8"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4"/>
          <p:cNvSpPr>
            <a:spLocks noGrp="1" noChangeArrowheads="1"/>
          </p:cNvSpPr>
          <p:nvPr>
            <p:ph type="sldNum" sz="quarter" idx="12"/>
          </p:nvPr>
        </p:nvSpPr>
        <p:spPr/>
        <p:txBody>
          <a:bodyPr/>
          <a:lstStyle>
            <a:lvl1pPr>
              <a:defRPr baseline="30000"/>
            </a:lvl1pPr>
          </a:lstStyle>
          <a:p>
            <a:pPr>
              <a:defRPr/>
            </a:pPr>
            <a:fld id="{AB6E184E-04BC-3443-AD4F-A5D1072FCB6B}" type="slidenum">
              <a:rPr lang="en-US"/>
              <a:pPr>
                <a:defRPr/>
              </a:pPr>
              <a:t>‹#›</a:t>
            </a:fld>
            <a:endParaRPr lang="en-US"/>
          </a:p>
        </p:txBody>
      </p:sp>
    </p:spTree>
    <p:extLst>
      <p:ext uri="{BB962C8B-B14F-4D97-AF65-F5344CB8AC3E}">
        <p14:creationId xmlns:p14="http://schemas.microsoft.com/office/powerpoint/2010/main" val="264669430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0AD8625A-5D23-1E46-8B18-F8B88FA635E8}" type="slidenum">
              <a:rPr lang="en-US"/>
              <a:pPr>
                <a:defRPr/>
              </a:pPr>
              <a:t>‹#›</a:t>
            </a:fld>
            <a:endParaRPr lang="th-TH"/>
          </a:p>
        </p:txBody>
      </p:sp>
    </p:spTree>
    <p:extLst>
      <p:ext uri="{BB962C8B-B14F-4D97-AF65-F5344CB8AC3E}">
        <p14:creationId xmlns:p14="http://schemas.microsoft.com/office/powerpoint/2010/main" val="81790412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lgn="ctr" eaLnBrk="0" hangingPunct="0">
              <a:defRPr baseline="30000"/>
            </a:lvl1pPr>
          </a:lstStyle>
          <a:p>
            <a:pPr>
              <a:defRPr/>
            </a:pPr>
            <a:fld id="{C5F74957-F7E5-BA43-92FE-BE42665F2F62}" type="datetime1">
              <a:rPr lang="en-US"/>
              <a:pPr>
                <a:defRPr/>
              </a:pPr>
              <a:t>10/10/23</a:t>
            </a:fld>
            <a:endParaRPr lang="en-US"/>
          </a:p>
        </p:txBody>
      </p:sp>
      <p:sp>
        <p:nvSpPr>
          <p:cNvPr id="5" name="Footer Placeholder 4"/>
          <p:cNvSpPr>
            <a:spLocks noGrp="1"/>
          </p:cNvSpPr>
          <p:nvPr>
            <p:ph type="ftr" sz="quarter" idx="11"/>
          </p:nvPr>
        </p:nvSpPr>
        <p:spPr/>
        <p:txBody>
          <a:bodyPr/>
          <a:lstStyle>
            <a:lvl1pPr eaLnBrk="0" hangingPunct="0">
              <a:defRPr baseline="30000">
                <a:latin typeface="Calibri" pitchFamily="-107" charset="0"/>
                <a:ea typeface="ＭＳ Ｐゴシック" pitchFamily="-107"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aseline="30000"/>
            </a:lvl1pPr>
          </a:lstStyle>
          <a:p>
            <a:pPr>
              <a:defRPr/>
            </a:pPr>
            <a:fld id="{E33A5327-92D6-6D4F-8293-E642C1B92A7C}" type="slidenum">
              <a:rPr lang="en-US"/>
              <a:pPr>
                <a:defRPr/>
              </a:pPr>
              <a:t>‹#›</a:t>
            </a:fld>
            <a:endParaRPr lang="en-US"/>
          </a:p>
        </p:txBody>
      </p:sp>
    </p:spTree>
    <p:extLst>
      <p:ext uri="{BB962C8B-B14F-4D97-AF65-F5344CB8AC3E}">
        <p14:creationId xmlns:p14="http://schemas.microsoft.com/office/powerpoint/2010/main" val="150150930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vl1pPr>
          </a:lstStyle>
          <a:p>
            <a:pPr>
              <a:defRPr/>
            </a:pPr>
            <a:fld id="{0C15F77C-C2E9-4544-AD87-4725AF59CDA5}" type="datetime1">
              <a:rPr lang="en-US"/>
              <a:pPr>
                <a:defRPr/>
              </a:pPr>
              <a:t>10/10/23</a:t>
            </a:fld>
            <a:endParaRPr lang="en-US"/>
          </a:p>
        </p:txBody>
      </p:sp>
      <p:sp>
        <p:nvSpPr>
          <p:cNvPr id="5" name="Footer Placeholder 4"/>
          <p:cNvSpPr>
            <a:spLocks noGrp="1"/>
          </p:cNvSpPr>
          <p:nvPr>
            <p:ph type="ftr" sz="quarter" idx="11"/>
          </p:nvPr>
        </p:nvSpPr>
        <p:spPr/>
        <p:txBody>
          <a:bodyPr/>
          <a:lstStyle>
            <a:lvl1pPr eaLnBrk="0" hangingPunct="0">
              <a:defRPr baseline="30000">
                <a:latin typeface="Calibri" pitchFamily="-107" charset="0"/>
                <a:ea typeface="ＭＳ Ｐゴシック" pitchFamily="-107"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aseline="30000"/>
            </a:lvl1pPr>
          </a:lstStyle>
          <a:p>
            <a:pPr>
              <a:defRPr/>
            </a:pPr>
            <a:fld id="{36DCBBE2-CDB2-BB4D-B8E1-92EAE9AD1835}" type="slidenum">
              <a:rPr lang="en-US"/>
              <a:pPr>
                <a:defRPr/>
              </a:pPr>
              <a:t>‹#›</a:t>
            </a:fld>
            <a:endParaRPr lang="en-US"/>
          </a:p>
        </p:txBody>
      </p:sp>
    </p:spTree>
    <p:extLst>
      <p:ext uri="{BB962C8B-B14F-4D97-AF65-F5344CB8AC3E}">
        <p14:creationId xmlns:p14="http://schemas.microsoft.com/office/powerpoint/2010/main" val="22023374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01D8CA45-31DC-9D46-9B15-32B8A419B25D}" type="slidenum">
              <a:rPr lang="en-US"/>
              <a:pPr>
                <a:defRPr/>
              </a:pPr>
              <a:t>‹#›</a:t>
            </a:fld>
            <a:endParaRPr lang="en-US"/>
          </a:p>
        </p:txBody>
      </p:sp>
    </p:spTree>
    <p:extLst>
      <p:ext uri="{BB962C8B-B14F-4D97-AF65-F5344CB8AC3E}">
        <p14:creationId xmlns:p14="http://schemas.microsoft.com/office/powerpoint/2010/main" val="86465695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titlemaster_med"/>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5558" name="Rectangle 6"/>
          <p:cNvSpPr>
            <a:spLocks noGrp="1" noChangeArrowheads="1"/>
          </p:cNvSpPr>
          <p:nvPr>
            <p:ph type="subTitle" sz="quarter" idx="1"/>
          </p:nvPr>
        </p:nvSpPr>
        <p:spPr>
          <a:xfrm>
            <a:off x="2362200" y="3429000"/>
            <a:ext cx="6400800" cy="1447800"/>
          </a:xfrm>
          <a:solidFill>
            <a:schemeClr val="bg1">
              <a:alpha val="50000"/>
            </a:schemeClr>
          </a:solidFill>
          <a:ln w="76200">
            <a:solidFill>
              <a:schemeClr val="tx1"/>
            </a:solidFill>
          </a:ln>
        </p:spPr>
        <p:txBody>
          <a:bodyPr anchor="ctr"/>
          <a:lstStyle>
            <a:lvl1pPr marL="0" indent="0" algn="ctr">
              <a:buFont typeface="Wingdings" charset="2"/>
              <a:buNone/>
              <a:defRPr/>
            </a:lvl1pPr>
          </a:lstStyle>
          <a:p>
            <a:r>
              <a:rPr lang="en-US"/>
              <a:t>Click to edit Master subtitle style</a:t>
            </a:r>
          </a:p>
        </p:txBody>
      </p:sp>
      <p:sp>
        <p:nvSpPr>
          <p:cNvPr id="1175559" name="Rectangle 7"/>
          <p:cNvSpPr>
            <a:spLocks noGrp="1" noChangeArrowheads="1"/>
          </p:cNvSpPr>
          <p:nvPr>
            <p:ph type="ctrTitle" sz="quarter"/>
          </p:nvPr>
        </p:nvSpPr>
        <p:spPr>
          <a:xfrm>
            <a:off x="838200" y="1371600"/>
            <a:ext cx="7620000" cy="2057400"/>
          </a:xfrm>
          <a:solidFill>
            <a:schemeClr val="bg1">
              <a:alpha val="50000"/>
            </a:schemeClr>
          </a:solidFill>
          <a:ln w="76200">
            <a:solidFill>
              <a:schemeClr val="tx1"/>
            </a:solidFill>
          </a:ln>
        </p:spPr>
        <p:txBody>
          <a:bodyPr/>
          <a:lstStyle>
            <a:lvl1pPr algn="ctr">
              <a:defRPr sz="5400">
                <a:solidFill>
                  <a:schemeClr val="tx1"/>
                </a:solidFill>
              </a:defRPr>
            </a:lvl1pPr>
          </a:lstStyle>
          <a:p>
            <a:r>
              <a:rPr lang="en-US"/>
              <a:t>Click to edit Master title style</a:t>
            </a:r>
          </a:p>
        </p:txBody>
      </p:sp>
      <p:sp>
        <p:nvSpPr>
          <p:cNvPr id="5" name="Rectangle 3"/>
          <p:cNvSpPr>
            <a:spLocks noGrp="1" noChangeArrowheads="1"/>
          </p:cNvSpPr>
          <p:nvPr>
            <p:ph type="dt" sz="half" idx="10"/>
          </p:nvPr>
        </p:nvSpPr>
        <p:spPr>
          <a:xfrm>
            <a:off x="304800" y="6248400"/>
            <a:ext cx="1905000" cy="457200"/>
          </a:xfrm>
        </p:spPr>
        <p:txBody>
          <a:bodyPr/>
          <a:lstStyle>
            <a:lvl1pPr algn="ctr">
              <a:defRPr baseline="30000">
                <a:latin typeface="Times New Roman" charset="0"/>
              </a:defRPr>
            </a:lvl1pPr>
          </a:lstStyle>
          <a:p>
            <a:pPr>
              <a:defRPr/>
            </a:pPr>
            <a:endParaRPr lang="en-US"/>
          </a:p>
        </p:txBody>
      </p:sp>
      <p:sp>
        <p:nvSpPr>
          <p:cNvPr id="6" name="Rectangle 4"/>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5"/>
          <p:cNvSpPr>
            <a:spLocks noGrp="1" noChangeArrowheads="1"/>
          </p:cNvSpPr>
          <p:nvPr>
            <p:ph type="sldNum" sz="quarter" idx="12"/>
          </p:nvPr>
        </p:nvSpPr>
        <p:spPr>
          <a:xfrm>
            <a:off x="7010400" y="6248400"/>
            <a:ext cx="1905000" cy="457200"/>
          </a:xfrm>
        </p:spPr>
        <p:txBody>
          <a:bodyPr/>
          <a:lstStyle>
            <a:lvl1pPr>
              <a:defRPr baseline="30000">
                <a:latin typeface="Times New Roman" charset="0"/>
              </a:defRPr>
            </a:lvl1pPr>
          </a:lstStyle>
          <a:p>
            <a:pPr>
              <a:defRPr/>
            </a:pPr>
            <a:fld id="{E1342593-B85F-3746-8854-38EF7044A168}" type="slidenum">
              <a:rPr lang="en-US"/>
              <a:pPr>
                <a:defRPr/>
              </a:pPr>
              <a:t>‹#›</a:t>
            </a:fld>
            <a:endParaRPr lang="en-US"/>
          </a:p>
        </p:txBody>
      </p:sp>
    </p:spTree>
    <p:extLst>
      <p:ext uri="{BB962C8B-B14F-4D97-AF65-F5344CB8AC3E}">
        <p14:creationId xmlns:p14="http://schemas.microsoft.com/office/powerpoint/2010/main" val="3853922281"/>
      </p:ext>
    </p:extLst>
  </p:cSld>
  <p:clrMapOvr>
    <a:masterClrMapping/>
  </p:clrMapOvr>
  <p:transition spd="slow"/>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6DD8C238-5BA7-3747-A970-2ACF2BEB90C0}" type="slidenum">
              <a:rPr lang="en-US"/>
              <a:pPr>
                <a:defRPr/>
              </a:pPr>
              <a:t>‹#›</a:t>
            </a:fld>
            <a:endParaRPr lang="en-US"/>
          </a:p>
        </p:txBody>
      </p:sp>
    </p:spTree>
    <p:extLst>
      <p:ext uri="{BB962C8B-B14F-4D97-AF65-F5344CB8AC3E}">
        <p14:creationId xmlns:p14="http://schemas.microsoft.com/office/powerpoint/2010/main" val="22402321"/>
      </p:ext>
    </p:extLst>
  </p:cSld>
  <p:clrMapOvr>
    <a:masterClrMapping/>
  </p:clrMapOvr>
  <p:transition spd="slow"/>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89EE2E77-4FDD-1449-8B42-4286630A9173}" type="slidenum">
              <a:rPr lang="en-US"/>
              <a:pPr>
                <a:defRPr/>
              </a:pPr>
              <a:t>‹#›</a:t>
            </a:fld>
            <a:endParaRPr lang="en-US"/>
          </a:p>
        </p:txBody>
      </p:sp>
    </p:spTree>
    <p:extLst>
      <p:ext uri="{BB962C8B-B14F-4D97-AF65-F5344CB8AC3E}">
        <p14:creationId xmlns:p14="http://schemas.microsoft.com/office/powerpoint/2010/main" val="1251463539"/>
      </p:ext>
    </p:extLst>
  </p:cSld>
  <p:clrMapOvr>
    <a:masterClrMapping/>
  </p:clrMapOvr>
  <p:transition spd="slow"/>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438400" y="1600200"/>
            <a:ext cx="31242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15000" y="1600200"/>
            <a:ext cx="31242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BABF4189-57CE-7441-9733-DB94E10D70B1}" type="slidenum">
              <a:rPr lang="en-US"/>
              <a:pPr>
                <a:defRPr/>
              </a:pPr>
              <a:t>‹#›</a:t>
            </a:fld>
            <a:endParaRPr lang="en-US"/>
          </a:p>
        </p:txBody>
      </p:sp>
    </p:spTree>
    <p:extLst>
      <p:ext uri="{BB962C8B-B14F-4D97-AF65-F5344CB8AC3E}">
        <p14:creationId xmlns:p14="http://schemas.microsoft.com/office/powerpoint/2010/main" val="3885493850"/>
      </p:ext>
    </p:extLst>
  </p:cSld>
  <p:clrMapOvr>
    <a:masterClrMapping/>
  </p:clrMapOvr>
  <p:transition spd="slow"/>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09A7DDA5-3D9F-CE40-B762-DF7AD0315623}" type="slidenum">
              <a:rPr lang="en-US"/>
              <a:pPr>
                <a:defRPr/>
              </a:pPr>
              <a:t>‹#›</a:t>
            </a:fld>
            <a:endParaRPr lang="en-US"/>
          </a:p>
        </p:txBody>
      </p:sp>
    </p:spTree>
    <p:extLst>
      <p:ext uri="{BB962C8B-B14F-4D97-AF65-F5344CB8AC3E}">
        <p14:creationId xmlns:p14="http://schemas.microsoft.com/office/powerpoint/2010/main" val="405259630"/>
      </p:ext>
    </p:extLst>
  </p:cSld>
  <p:clrMapOvr>
    <a:masterClrMapping/>
  </p:clrMapOvr>
  <p:transition spd="slow"/>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954C95D1-C91D-DB40-ACBD-6BBF06DEE18B}" type="slidenum">
              <a:rPr lang="en-US"/>
              <a:pPr>
                <a:defRPr/>
              </a:pPr>
              <a:t>‹#›</a:t>
            </a:fld>
            <a:endParaRPr lang="en-US"/>
          </a:p>
        </p:txBody>
      </p:sp>
    </p:spTree>
    <p:extLst>
      <p:ext uri="{BB962C8B-B14F-4D97-AF65-F5344CB8AC3E}">
        <p14:creationId xmlns:p14="http://schemas.microsoft.com/office/powerpoint/2010/main" val="2163977694"/>
      </p:ext>
    </p:extLst>
  </p:cSld>
  <p:clrMapOvr>
    <a:masterClrMapping/>
  </p:clrMapOvr>
  <p:transition spd="slow"/>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lgn="ctr">
              <a:defRPr baseline="30000"/>
            </a:lvl1pPr>
          </a:lstStyle>
          <a:p>
            <a:pPr>
              <a:defRPr/>
            </a:pPr>
            <a:fld id="{7087E5F6-5C75-4048-A932-DC489D332A34}" type="datetime1">
              <a:rPr lang="en-US"/>
              <a:pPr>
                <a:defRPr/>
              </a:pPr>
              <a:t>10/10/23</a:t>
            </a:fld>
            <a:endParaRPr lang="en-US"/>
          </a:p>
        </p:txBody>
      </p:sp>
      <p:sp>
        <p:nvSpPr>
          <p:cNvPr id="4"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4"/>
          <p:cNvSpPr>
            <a:spLocks noGrp="1" noChangeArrowheads="1"/>
          </p:cNvSpPr>
          <p:nvPr>
            <p:ph type="sldNum" sz="quarter" idx="12"/>
          </p:nvPr>
        </p:nvSpPr>
        <p:spPr/>
        <p:txBody>
          <a:bodyPr/>
          <a:lstStyle>
            <a:lvl1pPr>
              <a:defRPr baseline="30000"/>
            </a:lvl1pPr>
          </a:lstStyle>
          <a:p>
            <a:pPr>
              <a:defRPr/>
            </a:pPr>
            <a:fld id="{0534F756-B5C5-364E-8757-F2EBA6C4DF86}" type="slidenum">
              <a:rPr lang="en-US"/>
              <a:pPr>
                <a:defRPr/>
              </a:pPr>
              <a:t>‹#›</a:t>
            </a:fld>
            <a:endParaRPr lang="en-US"/>
          </a:p>
        </p:txBody>
      </p:sp>
    </p:spTree>
    <p:extLst>
      <p:ext uri="{BB962C8B-B14F-4D97-AF65-F5344CB8AC3E}">
        <p14:creationId xmlns:p14="http://schemas.microsoft.com/office/powerpoint/2010/main" val="176263088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C8E233D9-CD24-C649-AEB7-AFA721F1CA64}" type="slidenum">
              <a:rPr lang="en-US"/>
              <a:pPr>
                <a:defRPr/>
              </a:pPr>
              <a:t>‹#›</a:t>
            </a:fld>
            <a:endParaRPr lang="en-US"/>
          </a:p>
        </p:txBody>
      </p:sp>
    </p:spTree>
    <p:extLst>
      <p:ext uri="{BB962C8B-B14F-4D97-AF65-F5344CB8AC3E}">
        <p14:creationId xmlns:p14="http://schemas.microsoft.com/office/powerpoint/2010/main" val="4220762038"/>
      </p:ext>
    </p:extLst>
  </p:cSld>
  <p:clrMapOvr>
    <a:masterClrMapping/>
  </p:clrMapOvr>
  <p:transition spd="slow"/>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6538E8D0-DDF0-E541-877B-1A65901F2E8F}" type="slidenum">
              <a:rPr lang="en-US"/>
              <a:pPr>
                <a:defRPr/>
              </a:pPr>
              <a:t>‹#›</a:t>
            </a:fld>
            <a:endParaRPr lang="en-US"/>
          </a:p>
        </p:txBody>
      </p:sp>
    </p:spTree>
    <p:extLst>
      <p:ext uri="{BB962C8B-B14F-4D97-AF65-F5344CB8AC3E}">
        <p14:creationId xmlns:p14="http://schemas.microsoft.com/office/powerpoint/2010/main" val="1326129030"/>
      </p:ext>
    </p:extLst>
  </p:cSld>
  <p:clrMapOvr>
    <a:masterClrMapping/>
  </p:clrMapOvr>
  <p:transition spd="slow"/>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2FD8094C-4DE0-0F41-BF30-F866610CD3DF}" type="slidenum">
              <a:rPr lang="en-US"/>
              <a:pPr>
                <a:defRPr/>
              </a:pPr>
              <a:t>‹#›</a:t>
            </a:fld>
            <a:endParaRPr lang="en-US"/>
          </a:p>
        </p:txBody>
      </p:sp>
    </p:spTree>
    <p:extLst>
      <p:ext uri="{BB962C8B-B14F-4D97-AF65-F5344CB8AC3E}">
        <p14:creationId xmlns:p14="http://schemas.microsoft.com/office/powerpoint/2010/main" val="1950400811"/>
      </p:ext>
    </p:extLst>
  </p:cSld>
  <p:clrMapOvr>
    <a:masterClrMapping/>
  </p:clrMapOvr>
  <p:transition spd="slow"/>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5B14E35C-4349-1D46-9729-5B1FD7EF4824}" type="slidenum">
              <a:rPr lang="en-US"/>
              <a:pPr>
                <a:defRPr/>
              </a:pPr>
              <a:t>‹#›</a:t>
            </a:fld>
            <a:endParaRPr lang="en-US"/>
          </a:p>
        </p:txBody>
      </p:sp>
    </p:spTree>
    <p:extLst>
      <p:ext uri="{BB962C8B-B14F-4D97-AF65-F5344CB8AC3E}">
        <p14:creationId xmlns:p14="http://schemas.microsoft.com/office/powerpoint/2010/main" val="1077541110"/>
      </p:ext>
    </p:extLst>
  </p:cSld>
  <p:clrMapOvr>
    <a:masterClrMapping/>
  </p:clrMapOvr>
  <p:transition spd="slow"/>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39000" y="228600"/>
            <a:ext cx="16002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438400" y="228600"/>
            <a:ext cx="46482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E5A16F21-24EB-0544-99F1-1534AC701BFE}" type="slidenum">
              <a:rPr lang="en-US"/>
              <a:pPr>
                <a:defRPr/>
              </a:pPr>
              <a:t>‹#›</a:t>
            </a:fld>
            <a:endParaRPr lang="en-US"/>
          </a:p>
        </p:txBody>
      </p:sp>
    </p:spTree>
    <p:extLst>
      <p:ext uri="{BB962C8B-B14F-4D97-AF65-F5344CB8AC3E}">
        <p14:creationId xmlns:p14="http://schemas.microsoft.com/office/powerpoint/2010/main" val="3612637695"/>
      </p:ext>
    </p:extLst>
  </p:cSld>
  <p:clrMapOvr>
    <a:masterClrMapping/>
  </p:clrMapOvr>
  <p:transition spd="slow"/>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eaLnBrk="0" hangingPunct="0">
              <a:defRPr baseline="30000"/>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eaLnBrk="0" hangingPunct="0">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eaLnBrk="0" hangingPunct="0">
              <a:defRPr baseline="30000"/>
            </a:lvl1pPr>
          </a:lstStyle>
          <a:p>
            <a:pPr>
              <a:defRPr/>
            </a:pPr>
            <a:fld id="{4A816C23-7EB9-7844-B759-4E91621C8ED3}" type="slidenum">
              <a:rPr lang="en-US"/>
              <a:pPr>
                <a:defRPr/>
              </a:pPr>
              <a:t>‹#›</a:t>
            </a:fld>
            <a:endParaRPr lang="en-US"/>
          </a:p>
        </p:txBody>
      </p:sp>
    </p:spTree>
    <p:extLst>
      <p:ext uri="{BB962C8B-B14F-4D97-AF65-F5344CB8AC3E}">
        <p14:creationId xmlns:p14="http://schemas.microsoft.com/office/powerpoint/2010/main" val="164358979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CEC5717C-A291-2F41-9BA4-4415727C4F2E}" type="slidenum">
              <a:rPr lang="en-US"/>
              <a:pPr>
                <a:defRPr/>
              </a:pPr>
              <a:t>‹#›</a:t>
            </a:fld>
            <a:endParaRPr lang="en-US"/>
          </a:p>
        </p:txBody>
      </p:sp>
    </p:spTree>
    <p:extLst>
      <p:ext uri="{BB962C8B-B14F-4D97-AF65-F5344CB8AC3E}">
        <p14:creationId xmlns:p14="http://schemas.microsoft.com/office/powerpoint/2010/main" val="245411103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BAC3D3E7-3D93-3946-AC4E-8B2A6D7E9326}" type="slidenum">
              <a:rPr lang="en-US"/>
              <a:pPr>
                <a:defRPr/>
              </a:pPr>
              <a:t>‹#›</a:t>
            </a:fld>
            <a:endParaRPr lang="en-US"/>
          </a:p>
        </p:txBody>
      </p:sp>
    </p:spTree>
    <p:extLst>
      <p:ext uri="{BB962C8B-B14F-4D97-AF65-F5344CB8AC3E}">
        <p14:creationId xmlns:p14="http://schemas.microsoft.com/office/powerpoint/2010/main" val="315192230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9D5A264D-A338-5545-BE51-1960CF3771F8}" type="slidenum">
              <a:rPr lang="en-US"/>
              <a:pPr>
                <a:defRPr/>
              </a:pPr>
              <a:t>‹#›</a:t>
            </a:fld>
            <a:endParaRPr lang="en-US"/>
          </a:p>
        </p:txBody>
      </p:sp>
    </p:spTree>
    <p:extLst>
      <p:ext uri="{BB962C8B-B14F-4D97-AF65-F5344CB8AC3E}">
        <p14:creationId xmlns:p14="http://schemas.microsoft.com/office/powerpoint/2010/main" val="198087370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vl1pPr>
          </a:lstStyle>
          <a:p>
            <a:pPr>
              <a:defRPr/>
            </a:pPr>
            <a:fld id="{2500393B-3198-DA4F-AB28-D9D8439F7FD6}" type="slidenum">
              <a:rPr lang="en-US"/>
              <a:pPr>
                <a:defRPr/>
              </a:pPr>
              <a:t>‹#›</a:t>
            </a:fld>
            <a:endParaRPr lang="en-US"/>
          </a:p>
        </p:txBody>
      </p:sp>
    </p:spTree>
    <p:extLst>
      <p:ext uri="{BB962C8B-B14F-4D97-AF65-F5344CB8AC3E}">
        <p14:creationId xmlns:p14="http://schemas.microsoft.com/office/powerpoint/2010/main" val="111651913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lgn="ctr">
              <a:defRPr baseline="30000"/>
            </a:lvl1pPr>
          </a:lstStyle>
          <a:p>
            <a:pPr>
              <a:defRPr/>
            </a:pPr>
            <a:fld id="{4E5A5E54-2CBB-284C-B908-958AAF8D7AC8}" type="datetime1">
              <a:rPr lang="en-US"/>
              <a:pPr>
                <a:defRPr/>
              </a:pPr>
              <a:t>10/10/23</a:t>
            </a:fld>
            <a:endParaRPr lang="en-US"/>
          </a:p>
        </p:txBody>
      </p:sp>
      <p:sp>
        <p:nvSpPr>
          <p:cNvPr id="3"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4"/>
          <p:cNvSpPr>
            <a:spLocks noGrp="1" noChangeArrowheads="1"/>
          </p:cNvSpPr>
          <p:nvPr>
            <p:ph type="sldNum" sz="quarter" idx="12"/>
          </p:nvPr>
        </p:nvSpPr>
        <p:spPr/>
        <p:txBody>
          <a:bodyPr/>
          <a:lstStyle>
            <a:lvl1pPr>
              <a:defRPr baseline="30000"/>
            </a:lvl1pPr>
          </a:lstStyle>
          <a:p>
            <a:pPr>
              <a:defRPr/>
            </a:pPr>
            <a:fld id="{E72C91F3-9259-C440-AA87-C19E9E4FB758}" type="slidenum">
              <a:rPr lang="en-US"/>
              <a:pPr>
                <a:defRPr/>
              </a:pPr>
              <a:t>‹#›</a:t>
            </a:fld>
            <a:endParaRPr lang="en-US"/>
          </a:p>
        </p:txBody>
      </p:sp>
    </p:spTree>
    <p:extLst>
      <p:ext uri="{BB962C8B-B14F-4D97-AF65-F5344CB8AC3E}">
        <p14:creationId xmlns:p14="http://schemas.microsoft.com/office/powerpoint/2010/main" val="345270698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vl1pPr>
          </a:lstStyle>
          <a:p>
            <a:pPr>
              <a:defRPr/>
            </a:pPr>
            <a:fld id="{FE471E79-52B2-6443-92C0-2C7F43931F10}" type="slidenum">
              <a:rPr lang="en-US"/>
              <a:pPr>
                <a:defRPr/>
              </a:pPr>
              <a:t>‹#›</a:t>
            </a:fld>
            <a:endParaRPr lang="en-US"/>
          </a:p>
        </p:txBody>
      </p:sp>
    </p:spTree>
    <p:extLst>
      <p:ext uri="{BB962C8B-B14F-4D97-AF65-F5344CB8AC3E}">
        <p14:creationId xmlns:p14="http://schemas.microsoft.com/office/powerpoint/2010/main" val="416304952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vl1pPr>
          </a:lstStyle>
          <a:p>
            <a:pPr>
              <a:defRPr/>
            </a:pPr>
            <a:fld id="{61323378-707C-6149-AA27-203A35A11C25}" type="slidenum">
              <a:rPr lang="en-US"/>
              <a:pPr>
                <a:defRPr/>
              </a:pPr>
              <a:t>‹#›</a:t>
            </a:fld>
            <a:endParaRPr lang="en-US"/>
          </a:p>
        </p:txBody>
      </p:sp>
    </p:spTree>
    <p:extLst>
      <p:ext uri="{BB962C8B-B14F-4D97-AF65-F5344CB8AC3E}">
        <p14:creationId xmlns:p14="http://schemas.microsoft.com/office/powerpoint/2010/main" val="248761189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0D8A9162-5401-7F49-8B64-EDFFDCA91B18}" type="slidenum">
              <a:rPr lang="en-US"/>
              <a:pPr>
                <a:defRPr/>
              </a:pPr>
              <a:t>‹#›</a:t>
            </a:fld>
            <a:endParaRPr lang="en-US"/>
          </a:p>
        </p:txBody>
      </p:sp>
    </p:spTree>
    <p:extLst>
      <p:ext uri="{BB962C8B-B14F-4D97-AF65-F5344CB8AC3E}">
        <p14:creationId xmlns:p14="http://schemas.microsoft.com/office/powerpoint/2010/main" val="289305417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DDE7014A-5782-0F43-BAA0-FDE038B3115B}" type="slidenum">
              <a:rPr lang="en-US"/>
              <a:pPr>
                <a:defRPr/>
              </a:pPr>
              <a:t>‹#›</a:t>
            </a:fld>
            <a:endParaRPr lang="en-US"/>
          </a:p>
        </p:txBody>
      </p:sp>
    </p:spTree>
    <p:extLst>
      <p:ext uri="{BB962C8B-B14F-4D97-AF65-F5344CB8AC3E}">
        <p14:creationId xmlns:p14="http://schemas.microsoft.com/office/powerpoint/2010/main" val="271078659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9AB36216-66B6-DE49-9355-470F2A61CECF}" type="slidenum">
              <a:rPr lang="en-US"/>
              <a:pPr>
                <a:defRPr/>
              </a:pPr>
              <a:t>‹#›</a:t>
            </a:fld>
            <a:endParaRPr lang="en-US"/>
          </a:p>
        </p:txBody>
      </p:sp>
    </p:spTree>
    <p:extLst>
      <p:ext uri="{BB962C8B-B14F-4D97-AF65-F5344CB8AC3E}">
        <p14:creationId xmlns:p14="http://schemas.microsoft.com/office/powerpoint/2010/main" val="158061069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642C7823-2FEC-E145-AC4B-5200C545A8ED}" type="slidenum">
              <a:rPr lang="en-US"/>
              <a:pPr>
                <a:defRPr/>
              </a:pPr>
              <a:t>‹#›</a:t>
            </a:fld>
            <a:endParaRPr lang="en-US"/>
          </a:p>
        </p:txBody>
      </p:sp>
    </p:spTree>
    <p:extLst>
      <p:ext uri="{BB962C8B-B14F-4D97-AF65-F5344CB8AC3E}">
        <p14:creationId xmlns:p14="http://schemas.microsoft.com/office/powerpoint/2010/main" val="418425345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eaLnBrk="0" hangingPunct="0">
              <a:defRPr baseline="30000"/>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eaLnBrk="0" hangingPunct="0">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eaLnBrk="0" hangingPunct="0">
              <a:defRPr baseline="30000"/>
            </a:lvl1pPr>
          </a:lstStyle>
          <a:p>
            <a:pPr>
              <a:defRPr/>
            </a:pPr>
            <a:fld id="{4B46D910-4E9A-5B43-91C0-508BE4341AEF}" type="slidenum">
              <a:rPr lang="en-US"/>
              <a:pPr>
                <a:defRPr/>
              </a:pPr>
              <a:t>‹#›</a:t>
            </a:fld>
            <a:endParaRPr lang="en-US"/>
          </a:p>
        </p:txBody>
      </p:sp>
    </p:spTree>
    <p:extLst>
      <p:ext uri="{BB962C8B-B14F-4D97-AF65-F5344CB8AC3E}">
        <p14:creationId xmlns:p14="http://schemas.microsoft.com/office/powerpoint/2010/main" val="211637965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DEEF42E5-CE94-0C4A-BEF4-43ABDA0973EF}" type="slidenum">
              <a:rPr lang="en-US"/>
              <a:pPr>
                <a:defRPr/>
              </a:pPr>
              <a:t>‹#›</a:t>
            </a:fld>
            <a:endParaRPr lang="en-US"/>
          </a:p>
        </p:txBody>
      </p:sp>
    </p:spTree>
    <p:extLst>
      <p:ext uri="{BB962C8B-B14F-4D97-AF65-F5344CB8AC3E}">
        <p14:creationId xmlns:p14="http://schemas.microsoft.com/office/powerpoint/2010/main" val="331569573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11E91774-29F7-8D42-84C1-00A6E0A513DD}" type="slidenum">
              <a:rPr lang="en-US"/>
              <a:pPr>
                <a:defRPr/>
              </a:pPr>
              <a:t>‹#›</a:t>
            </a:fld>
            <a:endParaRPr lang="en-US"/>
          </a:p>
        </p:txBody>
      </p:sp>
    </p:spTree>
    <p:extLst>
      <p:ext uri="{BB962C8B-B14F-4D97-AF65-F5344CB8AC3E}">
        <p14:creationId xmlns:p14="http://schemas.microsoft.com/office/powerpoint/2010/main" val="168139234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1B4E5419-AB6D-1849-985F-7A1FB3F4D6F8}" type="slidenum">
              <a:rPr lang="en-US"/>
              <a:pPr>
                <a:defRPr/>
              </a:pPr>
              <a:t>‹#›</a:t>
            </a:fld>
            <a:endParaRPr lang="en-US"/>
          </a:p>
        </p:txBody>
      </p:sp>
    </p:spTree>
    <p:extLst>
      <p:ext uri="{BB962C8B-B14F-4D97-AF65-F5344CB8AC3E}">
        <p14:creationId xmlns:p14="http://schemas.microsoft.com/office/powerpoint/2010/main" val="24224858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F90D43F7-D73B-6A4A-9CEE-FDDBFF52799E}" type="datetime1">
              <a:rPr lang="en-US"/>
              <a:pPr>
                <a:defRPr/>
              </a:pPr>
              <a:t>10/10/23</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B20512A-5898-FA42-8C27-45641329E730}" type="slidenum">
              <a:rPr lang="en-US"/>
              <a:pPr>
                <a:defRPr/>
              </a:pPr>
              <a:t>‹#›</a:t>
            </a:fld>
            <a:endParaRPr lang="en-US"/>
          </a:p>
        </p:txBody>
      </p:sp>
    </p:spTree>
    <p:extLst>
      <p:ext uri="{BB962C8B-B14F-4D97-AF65-F5344CB8AC3E}">
        <p14:creationId xmlns:p14="http://schemas.microsoft.com/office/powerpoint/2010/main" val="914978904"/>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vl1pPr>
          </a:lstStyle>
          <a:p>
            <a:pPr>
              <a:defRPr/>
            </a:pPr>
            <a:fld id="{AC70CB7D-D5E8-1C45-AADD-1971EE9C8ABB}" type="slidenum">
              <a:rPr lang="en-US"/>
              <a:pPr>
                <a:defRPr/>
              </a:pPr>
              <a:t>‹#›</a:t>
            </a:fld>
            <a:endParaRPr lang="en-US"/>
          </a:p>
        </p:txBody>
      </p:sp>
    </p:spTree>
    <p:extLst>
      <p:ext uri="{BB962C8B-B14F-4D97-AF65-F5344CB8AC3E}">
        <p14:creationId xmlns:p14="http://schemas.microsoft.com/office/powerpoint/2010/main" val="166114823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vl1pPr>
          </a:lstStyle>
          <a:p>
            <a:pPr>
              <a:defRPr/>
            </a:pPr>
            <a:fld id="{C2B6808E-86F5-9543-B9ED-9DEBD77FDD6A}" type="slidenum">
              <a:rPr lang="en-US"/>
              <a:pPr>
                <a:defRPr/>
              </a:pPr>
              <a:t>‹#›</a:t>
            </a:fld>
            <a:endParaRPr lang="en-US"/>
          </a:p>
        </p:txBody>
      </p:sp>
    </p:spTree>
    <p:extLst>
      <p:ext uri="{BB962C8B-B14F-4D97-AF65-F5344CB8AC3E}">
        <p14:creationId xmlns:p14="http://schemas.microsoft.com/office/powerpoint/2010/main" val="231570246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vl1pPr>
          </a:lstStyle>
          <a:p>
            <a:pPr>
              <a:defRPr/>
            </a:pPr>
            <a:fld id="{4CE14F7B-3384-204D-B22D-A5CC86F7CAD2}" type="slidenum">
              <a:rPr lang="en-US"/>
              <a:pPr>
                <a:defRPr/>
              </a:pPr>
              <a:t>‹#›</a:t>
            </a:fld>
            <a:endParaRPr lang="en-US"/>
          </a:p>
        </p:txBody>
      </p:sp>
    </p:spTree>
    <p:extLst>
      <p:ext uri="{BB962C8B-B14F-4D97-AF65-F5344CB8AC3E}">
        <p14:creationId xmlns:p14="http://schemas.microsoft.com/office/powerpoint/2010/main" val="251907875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2E60F8AB-A29A-6044-9C70-936AD9A39AC4}" type="slidenum">
              <a:rPr lang="en-US"/>
              <a:pPr>
                <a:defRPr/>
              </a:pPr>
              <a:t>‹#›</a:t>
            </a:fld>
            <a:endParaRPr lang="en-US"/>
          </a:p>
        </p:txBody>
      </p:sp>
    </p:spTree>
    <p:extLst>
      <p:ext uri="{BB962C8B-B14F-4D97-AF65-F5344CB8AC3E}">
        <p14:creationId xmlns:p14="http://schemas.microsoft.com/office/powerpoint/2010/main" val="363612664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DA4EE54E-9D80-804F-896C-94C6739FD21C}" type="slidenum">
              <a:rPr lang="en-US"/>
              <a:pPr>
                <a:defRPr/>
              </a:pPr>
              <a:t>‹#›</a:t>
            </a:fld>
            <a:endParaRPr lang="en-US"/>
          </a:p>
        </p:txBody>
      </p:sp>
    </p:spTree>
    <p:extLst>
      <p:ext uri="{BB962C8B-B14F-4D97-AF65-F5344CB8AC3E}">
        <p14:creationId xmlns:p14="http://schemas.microsoft.com/office/powerpoint/2010/main" val="386483645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8EC9818F-341D-B74C-88EA-FB83743D85FF}" type="slidenum">
              <a:rPr lang="en-US"/>
              <a:pPr>
                <a:defRPr/>
              </a:pPr>
              <a:t>‹#›</a:t>
            </a:fld>
            <a:endParaRPr lang="en-US"/>
          </a:p>
        </p:txBody>
      </p:sp>
    </p:spTree>
    <p:extLst>
      <p:ext uri="{BB962C8B-B14F-4D97-AF65-F5344CB8AC3E}">
        <p14:creationId xmlns:p14="http://schemas.microsoft.com/office/powerpoint/2010/main" val="273825320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58BE7201-C414-0B44-91B3-F57EE36C1A40}" type="slidenum">
              <a:rPr lang="en-US"/>
              <a:pPr>
                <a:defRPr/>
              </a:pPr>
              <a:t>‹#›</a:t>
            </a:fld>
            <a:endParaRPr lang="en-US"/>
          </a:p>
        </p:txBody>
      </p:sp>
    </p:spTree>
    <p:extLst>
      <p:ext uri="{BB962C8B-B14F-4D97-AF65-F5344CB8AC3E}">
        <p14:creationId xmlns:p14="http://schemas.microsoft.com/office/powerpoint/2010/main" val="248874342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D44FFF2D-CC6E-4B44-8D28-F7845F5EE293}" type="slidenum">
              <a:rPr lang="en-US"/>
              <a:pPr>
                <a:defRPr/>
              </a:pPr>
              <a:t>‹#›</a:t>
            </a:fld>
            <a:endParaRPr lang="en-US"/>
          </a:p>
        </p:txBody>
      </p:sp>
    </p:spTree>
    <p:extLst>
      <p:ext uri="{BB962C8B-B14F-4D97-AF65-F5344CB8AC3E}">
        <p14:creationId xmlns:p14="http://schemas.microsoft.com/office/powerpoint/2010/main" val="2938219534"/>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3DECE92-EFEE-A54F-A622-906496FC04B0}" type="slidenum">
              <a:rPr lang="en-US"/>
              <a:pPr>
                <a:defRPr/>
              </a:pPr>
              <a:t>‹#›</a:t>
            </a:fld>
            <a:endParaRPr lang="en-US"/>
          </a:p>
        </p:txBody>
      </p:sp>
    </p:spTree>
    <p:extLst>
      <p:ext uri="{BB962C8B-B14F-4D97-AF65-F5344CB8AC3E}">
        <p14:creationId xmlns:p14="http://schemas.microsoft.com/office/powerpoint/2010/main" val="2045386569"/>
      </p:ext>
    </p:extLst>
  </p:cSld>
  <p:clrMapOvr>
    <a:masterClrMapping/>
  </p:clrMapOvr>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4218D648-652F-A345-A897-73568211AB06}" type="slidenum">
              <a:rPr lang="en-US"/>
              <a:pPr>
                <a:defRPr/>
              </a:pPr>
              <a:t>‹#›</a:t>
            </a:fld>
            <a:endParaRPr lang="en-US"/>
          </a:p>
        </p:txBody>
      </p:sp>
    </p:spTree>
    <p:extLst>
      <p:ext uri="{BB962C8B-B14F-4D97-AF65-F5344CB8AC3E}">
        <p14:creationId xmlns:p14="http://schemas.microsoft.com/office/powerpoint/2010/main" val="3616084452"/>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1D52824-1BBA-454B-AE6F-4DA04B983C9F}" type="datetime1">
              <a:rPr lang="en-US"/>
              <a:pPr>
                <a:defRPr/>
              </a:pPr>
              <a:t>10/10/23</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C401CC3-A92C-D542-8558-5CC05119508E}" type="slidenum">
              <a:rPr lang="en-US"/>
              <a:pPr>
                <a:defRPr/>
              </a:pPr>
              <a:t>‹#›</a:t>
            </a:fld>
            <a:endParaRPr lang="en-US"/>
          </a:p>
        </p:txBody>
      </p:sp>
    </p:spTree>
    <p:extLst>
      <p:ext uri="{BB962C8B-B14F-4D97-AF65-F5344CB8AC3E}">
        <p14:creationId xmlns:p14="http://schemas.microsoft.com/office/powerpoint/2010/main" val="39265264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D2D40DCE-A6A7-9648-ADE8-4A7660CC7880}" type="slidenum">
              <a:rPr lang="en-US"/>
              <a:pPr>
                <a:defRPr/>
              </a:pPr>
              <a:t>‹#›</a:t>
            </a:fld>
            <a:endParaRPr lang="en-US"/>
          </a:p>
        </p:txBody>
      </p:sp>
    </p:spTree>
    <p:extLst>
      <p:ext uri="{BB962C8B-B14F-4D97-AF65-F5344CB8AC3E}">
        <p14:creationId xmlns:p14="http://schemas.microsoft.com/office/powerpoint/2010/main" val="1887195353"/>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5B137B9-5B3C-5648-AC1E-4B96F883EE9E}" type="slidenum">
              <a:rPr lang="en-US"/>
              <a:pPr>
                <a:defRPr/>
              </a:pPr>
              <a:t>‹#›</a:t>
            </a:fld>
            <a:endParaRPr lang="en-US"/>
          </a:p>
        </p:txBody>
      </p:sp>
    </p:spTree>
    <p:extLst>
      <p:ext uri="{BB962C8B-B14F-4D97-AF65-F5344CB8AC3E}">
        <p14:creationId xmlns:p14="http://schemas.microsoft.com/office/powerpoint/2010/main" val="168254230"/>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F8B278A0-1A0B-D44B-A1D3-9397F6EC9224}" type="slidenum">
              <a:rPr lang="en-US"/>
              <a:pPr>
                <a:defRPr/>
              </a:pPr>
              <a:t>‹#›</a:t>
            </a:fld>
            <a:endParaRPr lang="en-US"/>
          </a:p>
        </p:txBody>
      </p:sp>
    </p:spTree>
    <p:extLst>
      <p:ext uri="{BB962C8B-B14F-4D97-AF65-F5344CB8AC3E}">
        <p14:creationId xmlns:p14="http://schemas.microsoft.com/office/powerpoint/2010/main" val="2092361573"/>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5DC7D42D-ABD8-5449-ADE1-ED416B193440}" type="slidenum">
              <a:rPr lang="en-US"/>
              <a:pPr>
                <a:defRPr/>
              </a:pPr>
              <a:t>‹#›</a:t>
            </a:fld>
            <a:endParaRPr lang="en-US"/>
          </a:p>
        </p:txBody>
      </p:sp>
    </p:spTree>
    <p:extLst>
      <p:ext uri="{BB962C8B-B14F-4D97-AF65-F5344CB8AC3E}">
        <p14:creationId xmlns:p14="http://schemas.microsoft.com/office/powerpoint/2010/main" val="2670782832"/>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5B931609-3AF4-4949-938B-C2FD1728A084}" type="slidenum">
              <a:rPr lang="en-US"/>
              <a:pPr>
                <a:defRPr/>
              </a:pPr>
              <a:t>‹#›</a:t>
            </a:fld>
            <a:endParaRPr lang="en-US"/>
          </a:p>
        </p:txBody>
      </p:sp>
    </p:spTree>
    <p:extLst>
      <p:ext uri="{BB962C8B-B14F-4D97-AF65-F5344CB8AC3E}">
        <p14:creationId xmlns:p14="http://schemas.microsoft.com/office/powerpoint/2010/main" val="4081745684"/>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7448E59D-E480-0643-958A-B95003C0D895}" type="slidenum">
              <a:rPr lang="en-US"/>
              <a:pPr>
                <a:defRPr/>
              </a:pPr>
              <a:t>‹#›</a:t>
            </a:fld>
            <a:endParaRPr lang="en-US"/>
          </a:p>
        </p:txBody>
      </p:sp>
    </p:spTree>
    <p:extLst>
      <p:ext uri="{BB962C8B-B14F-4D97-AF65-F5344CB8AC3E}">
        <p14:creationId xmlns:p14="http://schemas.microsoft.com/office/powerpoint/2010/main" val="3835075199"/>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A00AFED9-0B76-DA41-A161-B0EBB72860FF}" type="slidenum">
              <a:rPr lang="en-US"/>
              <a:pPr>
                <a:defRPr/>
              </a:pPr>
              <a:t>‹#›</a:t>
            </a:fld>
            <a:endParaRPr lang="en-US"/>
          </a:p>
        </p:txBody>
      </p:sp>
    </p:spTree>
    <p:extLst>
      <p:ext uri="{BB962C8B-B14F-4D97-AF65-F5344CB8AC3E}">
        <p14:creationId xmlns:p14="http://schemas.microsoft.com/office/powerpoint/2010/main" val="492037043"/>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970D34C-D9D5-C246-BC22-6ED2CFF064BF}" type="slidenum">
              <a:rPr lang="en-US"/>
              <a:pPr>
                <a:defRPr/>
              </a:pPr>
              <a:t>‹#›</a:t>
            </a:fld>
            <a:endParaRPr lang="en-US"/>
          </a:p>
        </p:txBody>
      </p:sp>
    </p:spTree>
    <p:extLst>
      <p:ext uri="{BB962C8B-B14F-4D97-AF65-F5344CB8AC3E}">
        <p14:creationId xmlns:p14="http://schemas.microsoft.com/office/powerpoint/2010/main" val="331100167"/>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4819"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482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4"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4C880B06-B8AA-1F43-A649-BFB573A9776C}" type="slidenum">
              <a:rPr lang="en-US"/>
              <a:pPr>
                <a:defRPr/>
              </a:pPr>
              <a:t>‹#›</a:t>
            </a:fld>
            <a:endParaRPr lang="en-US"/>
          </a:p>
        </p:txBody>
      </p:sp>
    </p:spTree>
    <p:extLst>
      <p:ext uri="{BB962C8B-B14F-4D97-AF65-F5344CB8AC3E}">
        <p14:creationId xmlns:p14="http://schemas.microsoft.com/office/powerpoint/2010/main" val="134139715"/>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1EB21D-BC88-1144-8EEA-3C202FB93F3E}" type="slidenum">
              <a:rPr lang="en-US"/>
              <a:pPr>
                <a:defRPr/>
              </a:pPr>
              <a:t>‹#›</a:t>
            </a:fld>
            <a:endParaRPr lang="en-US"/>
          </a:p>
        </p:txBody>
      </p:sp>
    </p:spTree>
    <p:extLst>
      <p:ext uri="{BB962C8B-B14F-4D97-AF65-F5344CB8AC3E}">
        <p14:creationId xmlns:p14="http://schemas.microsoft.com/office/powerpoint/2010/main" val="112601985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83D40486-28F4-894F-9BFF-EF5DAB79A423}" type="datetime1">
              <a:rPr lang="en-US"/>
              <a:pPr>
                <a:defRPr/>
              </a:pPr>
              <a:t>10/10/23</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CA52B470-256F-9B46-A7E8-3F8767A52332}" type="slidenum">
              <a:rPr lang="en-US"/>
              <a:pPr>
                <a:defRPr/>
              </a:pPr>
              <a:t>‹#›</a:t>
            </a:fld>
            <a:endParaRPr lang="en-US"/>
          </a:p>
        </p:txBody>
      </p:sp>
    </p:spTree>
    <p:extLst>
      <p:ext uri="{BB962C8B-B14F-4D97-AF65-F5344CB8AC3E}">
        <p14:creationId xmlns:p14="http://schemas.microsoft.com/office/powerpoint/2010/main" val="211653037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5CE078-2AFE-4C44-8FD8-1F57BA8E057C}" type="slidenum">
              <a:rPr lang="en-US"/>
              <a:pPr>
                <a:defRPr/>
              </a:pPr>
              <a:t>‹#›</a:t>
            </a:fld>
            <a:endParaRPr lang="en-US"/>
          </a:p>
        </p:txBody>
      </p:sp>
    </p:spTree>
    <p:extLst>
      <p:ext uri="{BB962C8B-B14F-4D97-AF65-F5344CB8AC3E}">
        <p14:creationId xmlns:p14="http://schemas.microsoft.com/office/powerpoint/2010/main" val="149480225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A93182-CD82-EC48-8670-829EA22B4B53}" type="slidenum">
              <a:rPr lang="en-US"/>
              <a:pPr>
                <a:defRPr/>
              </a:pPr>
              <a:t>‹#›</a:t>
            </a:fld>
            <a:endParaRPr lang="en-US"/>
          </a:p>
        </p:txBody>
      </p:sp>
    </p:spTree>
    <p:extLst>
      <p:ext uri="{BB962C8B-B14F-4D97-AF65-F5344CB8AC3E}">
        <p14:creationId xmlns:p14="http://schemas.microsoft.com/office/powerpoint/2010/main" val="263306320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23BEB38-544C-9D48-B339-2633D28ABCFB}" type="slidenum">
              <a:rPr lang="en-US"/>
              <a:pPr>
                <a:defRPr/>
              </a:pPr>
              <a:t>‹#›</a:t>
            </a:fld>
            <a:endParaRPr lang="en-US"/>
          </a:p>
        </p:txBody>
      </p:sp>
    </p:spTree>
    <p:extLst>
      <p:ext uri="{BB962C8B-B14F-4D97-AF65-F5344CB8AC3E}">
        <p14:creationId xmlns:p14="http://schemas.microsoft.com/office/powerpoint/2010/main" val="145699248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7F02571-06F3-8E48-8F31-4819A6003BD7}" type="slidenum">
              <a:rPr lang="en-US"/>
              <a:pPr>
                <a:defRPr/>
              </a:pPr>
              <a:t>‹#›</a:t>
            </a:fld>
            <a:endParaRPr lang="en-US"/>
          </a:p>
        </p:txBody>
      </p:sp>
    </p:spTree>
    <p:extLst>
      <p:ext uri="{BB962C8B-B14F-4D97-AF65-F5344CB8AC3E}">
        <p14:creationId xmlns:p14="http://schemas.microsoft.com/office/powerpoint/2010/main" val="381173102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B0FF823-B898-5D42-9282-9322F92B123B}" type="slidenum">
              <a:rPr lang="en-US"/>
              <a:pPr>
                <a:defRPr/>
              </a:pPr>
              <a:t>‹#›</a:t>
            </a:fld>
            <a:endParaRPr lang="en-US"/>
          </a:p>
        </p:txBody>
      </p:sp>
    </p:spTree>
    <p:extLst>
      <p:ext uri="{BB962C8B-B14F-4D97-AF65-F5344CB8AC3E}">
        <p14:creationId xmlns:p14="http://schemas.microsoft.com/office/powerpoint/2010/main" val="121211439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1123592-8FB3-8947-A7A3-4DAB3939200D}" type="slidenum">
              <a:rPr lang="en-US"/>
              <a:pPr>
                <a:defRPr/>
              </a:pPr>
              <a:t>‹#›</a:t>
            </a:fld>
            <a:endParaRPr lang="en-US"/>
          </a:p>
        </p:txBody>
      </p:sp>
    </p:spTree>
    <p:extLst>
      <p:ext uri="{BB962C8B-B14F-4D97-AF65-F5344CB8AC3E}">
        <p14:creationId xmlns:p14="http://schemas.microsoft.com/office/powerpoint/2010/main" val="336457435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99E567-E07C-8D40-A858-9CB65024C0AE}" type="slidenum">
              <a:rPr lang="en-US"/>
              <a:pPr>
                <a:defRPr/>
              </a:pPr>
              <a:t>‹#›</a:t>
            </a:fld>
            <a:endParaRPr lang="en-US"/>
          </a:p>
        </p:txBody>
      </p:sp>
    </p:spTree>
    <p:extLst>
      <p:ext uri="{BB962C8B-B14F-4D97-AF65-F5344CB8AC3E}">
        <p14:creationId xmlns:p14="http://schemas.microsoft.com/office/powerpoint/2010/main" val="866091202"/>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71AC2D2-1F41-ED4A-9941-0945B6360D71}" type="slidenum">
              <a:rPr lang="en-US"/>
              <a:pPr>
                <a:defRPr/>
              </a:pPr>
              <a:t>‹#›</a:t>
            </a:fld>
            <a:endParaRPr lang="en-US"/>
          </a:p>
        </p:txBody>
      </p:sp>
    </p:spTree>
    <p:extLst>
      <p:ext uri="{BB962C8B-B14F-4D97-AF65-F5344CB8AC3E}">
        <p14:creationId xmlns:p14="http://schemas.microsoft.com/office/powerpoint/2010/main" val="340665640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5C0800F-570E-4E44-8AAC-CDDB60BD1829}" type="slidenum">
              <a:rPr lang="en-US"/>
              <a:pPr>
                <a:defRPr/>
              </a:pPr>
              <a:t>‹#›</a:t>
            </a:fld>
            <a:endParaRPr lang="en-US"/>
          </a:p>
        </p:txBody>
      </p:sp>
    </p:spTree>
    <p:extLst>
      <p:ext uri="{BB962C8B-B14F-4D97-AF65-F5344CB8AC3E}">
        <p14:creationId xmlns:p14="http://schemas.microsoft.com/office/powerpoint/2010/main" val="212965128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B0E899E-A5D3-844A-8C18-D39A1B05B9CD}" type="slidenum">
              <a:rPr lang="en-US"/>
              <a:pPr>
                <a:defRPr/>
              </a:pPr>
              <a:t>‹#›</a:t>
            </a:fld>
            <a:endParaRPr lang="en-US"/>
          </a:p>
        </p:txBody>
      </p:sp>
    </p:spTree>
    <p:extLst>
      <p:ext uri="{BB962C8B-B14F-4D97-AF65-F5344CB8AC3E}">
        <p14:creationId xmlns:p14="http://schemas.microsoft.com/office/powerpoint/2010/main" val="172231323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E9A11DD-4173-2E4B-8380-C09A58E1F2AF}" type="datetime1">
              <a:rPr lang="en-US"/>
              <a:pPr>
                <a:defRPr/>
              </a:pPr>
              <a:t>10/10/23</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E9EA617C-5FBF-2E41-87EA-62B7F84C85FF}" type="slidenum">
              <a:rPr lang="en-US"/>
              <a:pPr>
                <a:defRPr/>
              </a:pPr>
              <a:t>‹#›</a:t>
            </a:fld>
            <a:endParaRPr lang="en-US"/>
          </a:p>
        </p:txBody>
      </p:sp>
    </p:spTree>
    <p:extLst>
      <p:ext uri="{BB962C8B-B14F-4D97-AF65-F5344CB8AC3E}">
        <p14:creationId xmlns:p14="http://schemas.microsoft.com/office/powerpoint/2010/main" val="40284456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0116"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0117"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24"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1091"/>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1095"/>
          <p:cNvSpPr>
            <a:spLocks noGrp="1" noChangeArrowheads="1"/>
          </p:cNvSpPr>
          <p:nvPr>
            <p:ph type="sldNum" sz="quarter" idx="12"/>
          </p:nvPr>
        </p:nvSpPr>
        <p:spPr/>
        <p:txBody>
          <a:bodyPr/>
          <a:lstStyle>
            <a:lvl1pPr algn="r">
              <a:defRPr/>
            </a:lvl1pPr>
          </a:lstStyle>
          <a:p>
            <a:pPr>
              <a:defRPr/>
            </a:pPr>
            <a:fld id="{5C71F993-6806-8C4B-958F-9DDD3EBE3CEF}" type="slidenum">
              <a:rPr lang="en-US" altLang="ja-JP"/>
              <a:pPr>
                <a:defRPr/>
              </a:pPr>
              <a:t>‹#›</a:t>
            </a:fld>
            <a:endParaRPr lang="en-US" altLang="ja-JP"/>
          </a:p>
        </p:txBody>
      </p:sp>
    </p:spTree>
    <p:extLst>
      <p:ext uri="{BB962C8B-B14F-4D97-AF65-F5344CB8AC3E}">
        <p14:creationId xmlns:p14="http://schemas.microsoft.com/office/powerpoint/2010/main" val="315332842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6A51BC63-3E99-2743-9847-F1AEA5C43B74}" type="slidenum">
              <a:rPr lang="en-US" altLang="ja-JP"/>
              <a:pPr>
                <a:defRPr/>
              </a:pPr>
              <a:t>‹#›</a:t>
            </a:fld>
            <a:endParaRPr lang="en-US" altLang="ja-JP"/>
          </a:p>
        </p:txBody>
      </p:sp>
    </p:spTree>
    <p:extLst>
      <p:ext uri="{BB962C8B-B14F-4D97-AF65-F5344CB8AC3E}">
        <p14:creationId xmlns:p14="http://schemas.microsoft.com/office/powerpoint/2010/main" val="296896473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09D2C046-9BC7-7A45-8C31-F7783FA601CF}" type="slidenum">
              <a:rPr lang="en-US" altLang="ja-JP"/>
              <a:pPr>
                <a:defRPr/>
              </a:pPr>
              <a:t>‹#›</a:t>
            </a:fld>
            <a:endParaRPr lang="en-US" altLang="ja-JP"/>
          </a:p>
        </p:txBody>
      </p:sp>
    </p:spTree>
    <p:extLst>
      <p:ext uri="{BB962C8B-B14F-4D97-AF65-F5344CB8AC3E}">
        <p14:creationId xmlns:p14="http://schemas.microsoft.com/office/powerpoint/2010/main" val="247802769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094"/>
          <p:cNvSpPr>
            <a:spLocks noGrp="1" noChangeArrowheads="1"/>
          </p:cNvSpPr>
          <p:nvPr>
            <p:ph type="sldNum" sz="quarter" idx="12"/>
          </p:nvPr>
        </p:nvSpPr>
        <p:spPr>
          <a:ln/>
        </p:spPr>
        <p:txBody>
          <a:bodyPr/>
          <a:lstStyle>
            <a:lvl1pPr>
              <a:defRPr/>
            </a:lvl1pPr>
          </a:lstStyle>
          <a:p>
            <a:pPr>
              <a:defRPr/>
            </a:pPr>
            <a:fld id="{E24B1181-72C6-B849-8DA7-7AE9F85FB4FF}" type="slidenum">
              <a:rPr lang="en-US" altLang="ja-JP"/>
              <a:pPr>
                <a:defRPr/>
              </a:pPr>
              <a:t>‹#›</a:t>
            </a:fld>
            <a:endParaRPr lang="en-US" altLang="ja-JP"/>
          </a:p>
        </p:txBody>
      </p:sp>
    </p:spTree>
    <p:extLst>
      <p:ext uri="{BB962C8B-B14F-4D97-AF65-F5344CB8AC3E}">
        <p14:creationId xmlns:p14="http://schemas.microsoft.com/office/powerpoint/2010/main" val="320159971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1094"/>
          <p:cNvSpPr>
            <a:spLocks noGrp="1" noChangeArrowheads="1"/>
          </p:cNvSpPr>
          <p:nvPr>
            <p:ph type="sldNum" sz="quarter" idx="12"/>
          </p:nvPr>
        </p:nvSpPr>
        <p:spPr>
          <a:ln/>
        </p:spPr>
        <p:txBody>
          <a:bodyPr/>
          <a:lstStyle>
            <a:lvl1pPr>
              <a:defRPr/>
            </a:lvl1pPr>
          </a:lstStyle>
          <a:p>
            <a:pPr>
              <a:defRPr/>
            </a:pPr>
            <a:fld id="{AE17CDCD-1784-C143-9FBB-4276BC3AAE59}" type="slidenum">
              <a:rPr lang="en-US" altLang="ja-JP"/>
              <a:pPr>
                <a:defRPr/>
              </a:pPr>
              <a:t>‹#›</a:t>
            </a:fld>
            <a:endParaRPr lang="en-US" altLang="ja-JP"/>
          </a:p>
        </p:txBody>
      </p:sp>
    </p:spTree>
    <p:extLst>
      <p:ext uri="{BB962C8B-B14F-4D97-AF65-F5344CB8AC3E}">
        <p14:creationId xmlns:p14="http://schemas.microsoft.com/office/powerpoint/2010/main" val="258364859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1094"/>
          <p:cNvSpPr>
            <a:spLocks noGrp="1" noChangeArrowheads="1"/>
          </p:cNvSpPr>
          <p:nvPr>
            <p:ph type="sldNum" sz="quarter" idx="12"/>
          </p:nvPr>
        </p:nvSpPr>
        <p:spPr>
          <a:ln/>
        </p:spPr>
        <p:txBody>
          <a:bodyPr/>
          <a:lstStyle>
            <a:lvl1pPr>
              <a:defRPr/>
            </a:lvl1pPr>
          </a:lstStyle>
          <a:p>
            <a:pPr>
              <a:defRPr/>
            </a:pPr>
            <a:fld id="{7A8D314A-1F52-6941-BF52-DCCEF06CDAE8}" type="slidenum">
              <a:rPr lang="en-US" altLang="ja-JP"/>
              <a:pPr>
                <a:defRPr/>
              </a:pPr>
              <a:t>‹#›</a:t>
            </a:fld>
            <a:endParaRPr lang="en-US" altLang="ja-JP"/>
          </a:p>
        </p:txBody>
      </p:sp>
    </p:spTree>
    <p:extLst>
      <p:ext uri="{BB962C8B-B14F-4D97-AF65-F5344CB8AC3E}">
        <p14:creationId xmlns:p14="http://schemas.microsoft.com/office/powerpoint/2010/main" val="151221901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1094"/>
          <p:cNvSpPr>
            <a:spLocks noGrp="1" noChangeArrowheads="1"/>
          </p:cNvSpPr>
          <p:nvPr>
            <p:ph type="sldNum" sz="quarter" idx="12"/>
          </p:nvPr>
        </p:nvSpPr>
        <p:spPr>
          <a:ln/>
        </p:spPr>
        <p:txBody>
          <a:bodyPr/>
          <a:lstStyle>
            <a:lvl1pPr>
              <a:defRPr/>
            </a:lvl1pPr>
          </a:lstStyle>
          <a:p>
            <a:pPr>
              <a:defRPr/>
            </a:pPr>
            <a:fld id="{F02D372B-B0D4-F944-B508-DA3831D182B7}" type="slidenum">
              <a:rPr lang="en-US" altLang="ja-JP"/>
              <a:pPr>
                <a:defRPr/>
              </a:pPr>
              <a:t>‹#›</a:t>
            </a:fld>
            <a:endParaRPr lang="en-US" altLang="ja-JP"/>
          </a:p>
        </p:txBody>
      </p:sp>
    </p:spTree>
    <p:extLst>
      <p:ext uri="{BB962C8B-B14F-4D97-AF65-F5344CB8AC3E}">
        <p14:creationId xmlns:p14="http://schemas.microsoft.com/office/powerpoint/2010/main" val="105751816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094"/>
          <p:cNvSpPr>
            <a:spLocks noGrp="1" noChangeArrowheads="1"/>
          </p:cNvSpPr>
          <p:nvPr>
            <p:ph type="sldNum" sz="quarter" idx="12"/>
          </p:nvPr>
        </p:nvSpPr>
        <p:spPr>
          <a:ln/>
        </p:spPr>
        <p:txBody>
          <a:bodyPr/>
          <a:lstStyle>
            <a:lvl1pPr>
              <a:defRPr/>
            </a:lvl1pPr>
          </a:lstStyle>
          <a:p>
            <a:pPr>
              <a:defRPr/>
            </a:pPr>
            <a:fld id="{5BBCC800-A8BB-664F-9FAD-5317DF489D91}" type="slidenum">
              <a:rPr lang="en-US" altLang="ja-JP"/>
              <a:pPr>
                <a:defRPr/>
              </a:pPr>
              <a:t>‹#›</a:t>
            </a:fld>
            <a:endParaRPr lang="en-US" altLang="ja-JP"/>
          </a:p>
        </p:txBody>
      </p:sp>
    </p:spTree>
    <p:extLst>
      <p:ext uri="{BB962C8B-B14F-4D97-AF65-F5344CB8AC3E}">
        <p14:creationId xmlns:p14="http://schemas.microsoft.com/office/powerpoint/2010/main" val="277151454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094"/>
          <p:cNvSpPr>
            <a:spLocks noGrp="1" noChangeArrowheads="1"/>
          </p:cNvSpPr>
          <p:nvPr>
            <p:ph type="sldNum" sz="quarter" idx="12"/>
          </p:nvPr>
        </p:nvSpPr>
        <p:spPr>
          <a:ln/>
        </p:spPr>
        <p:txBody>
          <a:bodyPr/>
          <a:lstStyle>
            <a:lvl1pPr>
              <a:defRPr/>
            </a:lvl1pPr>
          </a:lstStyle>
          <a:p>
            <a:pPr>
              <a:defRPr/>
            </a:pPr>
            <a:fld id="{0AD2B890-618D-614E-9D4C-179338479DD1}" type="slidenum">
              <a:rPr lang="en-US" altLang="ja-JP"/>
              <a:pPr>
                <a:defRPr/>
              </a:pPr>
              <a:t>‹#›</a:t>
            </a:fld>
            <a:endParaRPr lang="en-US" altLang="ja-JP"/>
          </a:p>
        </p:txBody>
      </p:sp>
    </p:spTree>
    <p:extLst>
      <p:ext uri="{BB962C8B-B14F-4D97-AF65-F5344CB8AC3E}">
        <p14:creationId xmlns:p14="http://schemas.microsoft.com/office/powerpoint/2010/main" val="333461888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0C6E1033-468F-834A-874E-6975425C20E0}" type="slidenum">
              <a:rPr lang="en-US" altLang="ja-JP"/>
              <a:pPr>
                <a:defRPr/>
              </a:pPr>
              <a:t>‹#›</a:t>
            </a:fld>
            <a:endParaRPr lang="en-US" altLang="ja-JP"/>
          </a:p>
        </p:txBody>
      </p:sp>
    </p:spTree>
    <p:extLst>
      <p:ext uri="{BB962C8B-B14F-4D97-AF65-F5344CB8AC3E}">
        <p14:creationId xmlns:p14="http://schemas.microsoft.com/office/powerpoint/2010/main" val="134500593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5AB9D476-CC14-A845-8821-49E08109224B}" type="slidenum">
              <a:rPr lang="en-US"/>
              <a:pPr>
                <a:defRPr/>
              </a:pPr>
              <a:t>‹#›</a:t>
            </a:fld>
            <a:endParaRPr lang="en-US"/>
          </a:p>
        </p:txBody>
      </p:sp>
    </p:spTree>
    <p:extLst>
      <p:ext uri="{BB962C8B-B14F-4D97-AF65-F5344CB8AC3E}">
        <p14:creationId xmlns:p14="http://schemas.microsoft.com/office/powerpoint/2010/main" val="321420882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22A582CC-686B-B042-9685-1805C0F218DF}" type="slidenum">
              <a:rPr lang="en-US" altLang="ja-JP"/>
              <a:pPr>
                <a:defRPr/>
              </a:pPr>
              <a:t>‹#›</a:t>
            </a:fld>
            <a:endParaRPr lang="en-US" altLang="ja-JP"/>
          </a:p>
        </p:txBody>
      </p:sp>
    </p:spTree>
    <p:extLst>
      <p:ext uri="{BB962C8B-B14F-4D97-AF65-F5344CB8AC3E}">
        <p14:creationId xmlns:p14="http://schemas.microsoft.com/office/powerpoint/2010/main" val="169543295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F47B370-2308-6244-A03D-62B75D65E32A}" type="slidenum">
              <a:rPr lang="en-US"/>
              <a:pPr>
                <a:defRPr/>
              </a:pPr>
              <a:t>‹#›</a:t>
            </a:fld>
            <a:endParaRPr lang="en-US"/>
          </a:p>
        </p:txBody>
      </p:sp>
    </p:spTree>
    <p:extLst>
      <p:ext uri="{BB962C8B-B14F-4D97-AF65-F5344CB8AC3E}">
        <p14:creationId xmlns:p14="http://schemas.microsoft.com/office/powerpoint/2010/main" val="213829999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263B1745-5C81-7747-8EC5-9C6827A690F0}" type="slidenum">
              <a:rPr lang="en-US"/>
              <a:pPr>
                <a:defRPr/>
              </a:pPr>
              <a:t>‹#›</a:t>
            </a:fld>
            <a:endParaRPr lang="en-US"/>
          </a:p>
        </p:txBody>
      </p:sp>
    </p:spTree>
    <p:extLst>
      <p:ext uri="{BB962C8B-B14F-4D97-AF65-F5344CB8AC3E}">
        <p14:creationId xmlns:p14="http://schemas.microsoft.com/office/powerpoint/2010/main" val="3902943074"/>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C81641A4-80E7-9F44-8943-F38FAB7D48D6}" type="slidenum">
              <a:rPr lang="en-US"/>
              <a:pPr>
                <a:defRPr/>
              </a:pPr>
              <a:t>‹#›</a:t>
            </a:fld>
            <a:endParaRPr lang="en-US"/>
          </a:p>
        </p:txBody>
      </p:sp>
    </p:spTree>
    <p:extLst>
      <p:ext uri="{BB962C8B-B14F-4D97-AF65-F5344CB8AC3E}">
        <p14:creationId xmlns:p14="http://schemas.microsoft.com/office/powerpoint/2010/main" val="291328857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4C436812-D58C-5145-B5C4-C3F0DAF4A9C6}" type="slidenum">
              <a:rPr lang="en-US"/>
              <a:pPr>
                <a:defRPr/>
              </a:pPr>
              <a:t>‹#›</a:t>
            </a:fld>
            <a:endParaRPr lang="en-US"/>
          </a:p>
        </p:txBody>
      </p:sp>
    </p:spTree>
    <p:extLst>
      <p:ext uri="{BB962C8B-B14F-4D97-AF65-F5344CB8AC3E}">
        <p14:creationId xmlns:p14="http://schemas.microsoft.com/office/powerpoint/2010/main" val="408275788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CD03718B-0FA4-B644-9EC8-56810E4CB8E6}" type="slidenum">
              <a:rPr lang="en-US"/>
              <a:pPr>
                <a:defRPr/>
              </a:pPr>
              <a:t>‹#›</a:t>
            </a:fld>
            <a:endParaRPr lang="en-US"/>
          </a:p>
        </p:txBody>
      </p:sp>
    </p:spTree>
    <p:extLst>
      <p:ext uri="{BB962C8B-B14F-4D97-AF65-F5344CB8AC3E}">
        <p14:creationId xmlns:p14="http://schemas.microsoft.com/office/powerpoint/2010/main" val="24350093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5E75830A-A189-2642-8EA9-597B3D952B55}" type="slidenum">
              <a:rPr lang="en-US"/>
              <a:pPr>
                <a:defRPr/>
              </a:pPr>
              <a:t>‹#›</a:t>
            </a:fld>
            <a:endParaRPr lang="en-US"/>
          </a:p>
        </p:txBody>
      </p:sp>
    </p:spTree>
    <p:extLst>
      <p:ext uri="{BB962C8B-B14F-4D97-AF65-F5344CB8AC3E}">
        <p14:creationId xmlns:p14="http://schemas.microsoft.com/office/powerpoint/2010/main" val="395082303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D663FE61-C64F-BE4F-A5CD-26BEE81F9437}" type="slidenum">
              <a:rPr lang="en-US"/>
              <a:pPr>
                <a:defRPr/>
              </a:pPr>
              <a:t>‹#›</a:t>
            </a:fld>
            <a:endParaRPr lang="en-US"/>
          </a:p>
        </p:txBody>
      </p:sp>
    </p:spTree>
    <p:extLst>
      <p:ext uri="{BB962C8B-B14F-4D97-AF65-F5344CB8AC3E}">
        <p14:creationId xmlns:p14="http://schemas.microsoft.com/office/powerpoint/2010/main" val="269582697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2AEE2159-F220-994F-AF19-EBC3FC774BC6}" type="slidenum">
              <a:rPr lang="en-US"/>
              <a:pPr>
                <a:defRPr/>
              </a:pPr>
              <a:t>‹#›</a:t>
            </a:fld>
            <a:endParaRPr lang="en-US"/>
          </a:p>
        </p:txBody>
      </p:sp>
    </p:spTree>
    <p:extLst>
      <p:ext uri="{BB962C8B-B14F-4D97-AF65-F5344CB8AC3E}">
        <p14:creationId xmlns:p14="http://schemas.microsoft.com/office/powerpoint/2010/main" val="93753317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6ADAA6B9-7303-2C43-B5E9-5142D4EE6314}" type="slidenum">
              <a:rPr lang="en-US"/>
              <a:pPr>
                <a:defRPr/>
              </a:pPr>
              <a:t>‹#›</a:t>
            </a:fld>
            <a:endParaRPr lang="en-US"/>
          </a:p>
        </p:txBody>
      </p:sp>
    </p:spTree>
    <p:extLst>
      <p:ext uri="{BB962C8B-B14F-4D97-AF65-F5344CB8AC3E}">
        <p14:creationId xmlns:p14="http://schemas.microsoft.com/office/powerpoint/2010/main" val="220915360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65AEB0F6-E9CA-F742-A66D-1C30216600FD}" type="slidenum">
              <a:rPr lang="en-US"/>
              <a:pPr>
                <a:defRPr/>
              </a:pPr>
              <a:t>‹#›</a:t>
            </a:fld>
            <a:endParaRPr lang="en-US"/>
          </a:p>
        </p:txBody>
      </p:sp>
    </p:spTree>
    <p:extLst>
      <p:ext uri="{BB962C8B-B14F-4D97-AF65-F5344CB8AC3E}">
        <p14:creationId xmlns:p14="http://schemas.microsoft.com/office/powerpoint/2010/main" val="3322401058"/>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7AC4107-E2F9-154F-9DDD-9C8503D1C8B2}" type="slidenum">
              <a:rPr lang="en-US"/>
              <a:pPr>
                <a:defRPr/>
              </a:pPr>
              <a:t>‹#›</a:t>
            </a:fld>
            <a:endParaRPr lang="en-US"/>
          </a:p>
        </p:txBody>
      </p:sp>
    </p:spTree>
    <p:extLst>
      <p:ext uri="{BB962C8B-B14F-4D97-AF65-F5344CB8AC3E}">
        <p14:creationId xmlns:p14="http://schemas.microsoft.com/office/powerpoint/2010/main" val="397582830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A7C8C77-CC9B-AB49-8F2D-D2F75A998BF6}" type="slidenum">
              <a:rPr lang="en-US"/>
              <a:pPr>
                <a:defRPr/>
              </a:pPr>
              <a:t>‹#›</a:t>
            </a:fld>
            <a:endParaRPr lang="en-US"/>
          </a:p>
        </p:txBody>
      </p:sp>
    </p:spTree>
    <p:extLst>
      <p:ext uri="{BB962C8B-B14F-4D97-AF65-F5344CB8AC3E}">
        <p14:creationId xmlns:p14="http://schemas.microsoft.com/office/powerpoint/2010/main" val="7359604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10233FFA-8A76-D844-B760-1DEF5FBF0805}" type="slidenum">
              <a:rPr lang="en-US"/>
              <a:pPr>
                <a:defRPr/>
              </a:pPr>
              <a:t>‹#›</a:t>
            </a:fld>
            <a:endParaRPr lang="en-US"/>
          </a:p>
        </p:txBody>
      </p:sp>
    </p:spTree>
    <p:extLst>
      <p:ext uri="{BB962C8B-B14F-4D97-AF65-F5344CB8AC3E}">
        <p14:creationId xmlns:p14="http://schemas.microsoft.com/office/powerpoint/2010/main" val="296767364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7" name="Rectangle 5"/>
          <p:cNvSpPr>
            <a:spLocks noGrp="1" noChangeArrowheads="1"/>
          </p:cNvSpPr>
          <p:nvPr>
            <p:ph type="ftr" sz="quarter" idx="11"/>
          </p:nvPr>
        </p:nvSpPr>
        <p:spPr/>
        <p:txBody>
          <a:bodyPr/>
          <a:lstStyle>
            <a:lvl1pPr>
              <a:defRPr baseline="30000"/>
            </a:lvl1pPr>
          </a:lstStyle>
          <a:p>
            <a:pPr>
              <a:defRPr/>
            </a:pPr>
            <a:endParaRPr lang="en-US"/>
          </a:p>
        </p:txBody>
      </p:sp>
      <p:sp>
        <p:nvSpPr>
          <p:cNvPr id="8" name="Rectangle 6"/>
          <p:cNvSpPr>
            <a:spLocks noGrp="1" noChangeArrowheads="1"/>
          </p:cNvSpPr>
          <p:nvPr>
            <p:ph type="sldNum" sz="quarter" idx="12"/>
          </p:nvPr>
        </p:nvSpPr>
        <p:spPr/>
        <p:txBody>
          <a:bodyPr/>
          <a:lstStyle>
            <a:lvl1pPr>
              <a:defRPr baseline="30000"/>
            </a:lvl1pPr>
          </a:lstStyle>
          <a:p>
            <a:pPr>
              <a:defRPr/>
            </a:pPr>
            <a:fld id="{EBFA2560-2EC1-FA4D-8E7F-33EE5D5F020D}" type="slidenum">
              <a:rPr lang="en-US"/>
              <a:pPr>
                <a:defRPr/>
              </a:pPr>
              <a:t>‹#›</a:t>
            </a:fld>
            <a:endParaRPr lang="en-US"/>
          </a:p>
        </p:txBody>
      </p:sp>
    </p:spTree>
    <p:extLst>
      <p:ext uri="{BB962C8B-B14F-4D97-AF65-F5344CB8AC3E}">
        <p14:creationId xmlns:p14="http://schemas.microsoft.com/office/powerpoint/2010/main" val="301734174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0301717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0541441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1165426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7534377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3557855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675552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DC74877-DE22-644E-A8A4-E68ECAB5DEBD}" type="slidenum">
              <a:rPr lang="en-US"/>
              <a:pPr>
                <a:defRPr/>
              </a:pPr>
              <a:t>‹#›</a:t>
            </a:fld>
            <a:endParaRPr lang="en-US"/>
          </a:p>
        </p:txBody>
      </p:sp>
    </p:spTree>
    <p:extLst>
      <p:ext uri="{BB962C8B-B14F-4D97-AF65-F5344CB8AC3E}">
        <p14:creationId xmlns:p14="http://schemas.microsoft.com/office/powerpoint/2010/main" val="366397843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8FF454E-AF15-A749-BEB7-946BABF0BC5D}" type="slidenum">
              <a:rPr lang="en-US"/>
              <a:pPr>
                <a:defRPr/>
              </a:pPr>
              <a:t>‹#›</a:t>
            </a:fld>
            <a:endParaRPr lang="en-US"/>
          </a:p>
        </p:txBody>
      </p:sp>
    </p:spTree>
    <p:extLst>
      <p:ext uri="{BB962C8B-B14F-4D97-AF65-F5344CB8AC3E}">
        <p14:creationId xmlns:p14="http://schemas.microsoft.com/office/powerpoint/2010/main" val="187670412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1646136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7402261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0465521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56975858"/>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669961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1026"/>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sz="1800" baseline="0">
              <a:solidFill>
                <a:srgbClr val="333333"/>
              </a:solidFill>
            </a:endParaRPr>
          </a:p>
        </p:txBody>
      </p:sp>
      <p:sp>
        <p:nvSpPr>
          <p:cNvPr id="354307" name="Rectangle 1027"/>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54308" name="Rectangle 1028"/>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solidFill>
                  <a:srgbClr val="578963"/>
                </a:solidFill>
              </a:defRPr>
            </a:lvl1pPr>
          </a:lstStyle>
          <a:p>
            <a:pPr>
              <a:defRPr/>
            </a:pPr>
            <a:fld id="{B84C5D03-C210-BD44-8A16-9A171D147DCB}" type="datetime1">
              <a:rPr lang="en-US">
                <a:latin typeface="Times New Roman"/>
              </a:rPr>
              <a:pPr>
                <a:defRPr/>
              </a:pPr>
              <a:t>10/10/23</a:t>
            </a:fld>
            <a:endParaRPr lang="en-US">
              <a:latin typeface="Times New Roman"/>
            </a:endParaRPr>
          </a:p>
        </p:txBody>
      </p:sp>
      <p:sp>
        <p:nvSpPr>
          <p:cNvPr id="6" name="Rectangle 1030"/>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1031"/>
          <p:cNvSpPr>
            <a:spLocks noGrp="1" noChangeArrowheads="1"/>
          </p:cNvSpPr>
          <p:nvPr>
            <p:ph type="sldNum" sz="quarter" idx="12"/>
          </p:nvPr>
        </p:nvSpPr>
        <p:spPr/>
        <p:txBody>
          <a:bodyPr/>
          <a:lstStyle>
            <a:lvl1pPr>
              <a:defRPr>
                <a:solidFill>
                  <a:srgbClr val="578963"/>
                </a:solidFill>
              </a:defRPr>
            </a:lvl1pPr>
          </a:lstStyle>
          <a:p>
            <a:pPr>
              <a:defRPr/>
            </a:pPr>
            <a:fld id="{8C746115-6892-B346-A6F0-1AE954071CB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613641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4227FF0B-4A60-5343-BC59-FD5D77A372EC}" type="datetime1">
              <a:rPr lang="en-US">
                <a:solidFill>
                  <a:srgbClr val="578963"/>
                </a:solidFill>
                <a:latin typeface="Times New Roman"/>
              </a:rPr>
              <a:pPr>
                <a:defRPr/>
              </a:pPr>
              <a:t>10/10/23</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C3C70DC-5A0B-0B44-85FD-DAEDF00EA191}"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72031153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fld id="{98B2BBAD-98E0-2749-B1CC-FC5F70B5DE11}" type="datetime1">
              <a:rPr lang="en-US">
                <a:solidFill>
                  <a:srgbClr val="578963"/>
                </a:solidFill>
                <a:latin typeface="Times New Roman"/>
              </a:rPr>
              <a:pPr>
                <a:defRPr/>
              </a:pPr>
              <a:t>10/10/23</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C5F0B81-5060-8E4F-A989-ADE542D9D69B}"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3100267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fld id="{088C4216-33EE-674B-967D-A753C316DC83}" type="datetime1">
              <a:rPr lang="en-US">
                <a:solidFill>
                  <a:srgbClr val="578963"/>
                </a:solidFill>
                <a:latin typeface="Times New Roman"/>
              </a:rPr>
              <a:pPr>
                <a:defRPr/>
              </a:pPr>
              <a:t>10/10/23</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04FA8458-FA2F-0243-A884-A53DC1D2B8C8}"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16532592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fld id="{2DB9D385-FD16-5544-9B75-691C325C2BA8}" type="datetime1">
              <a:rPr lang="en-US">
                <a:solidFill>
                  <a:srgbClr val="578963"/>
                </a:solidFill>
                <a:latin typeface="Times New Roman"/>
              </a:rPr>
              <a:pPr>
                <a:defRPr/>
              </a:pPr>
              <a:t>10/10/23</a:t>
            </a:fld>
            <a:endParaRPr lang="en-US">
              <a:solidFill>
                <a:srgbClr val="578963"/>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5A27E1FC-2832-6A47-9656-9C7BEF8AAF9E}"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2556476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1836E323-757E-0D42-9D0B-7A5BC201AD6F}" type="slidenum">
              <a:rPr lang="en-US"/>
              <a:pPr>
                <a:defRPr/>
              </a:pPr>
              <a:t>‹#›</a:t>
            </a:fld>
            <a:endParaRPr lang="en-US"/>
          </a:p>
        </p:txBody>
      </p:sp>
    </p:spTree>
    <p:extLst>
      <p:ext uri="{BB962C8B-B14F-4D97-AF65-F5344CB8AC3E}">
        <p14:creationId xmlns:p14="http://schemas.microsoft.com/office/powerpoint/2010/main" val="208387869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fld id="{732E7EC1-43B5-CB47-983C-B2B8E77F723A}" type="datetime1">
              <a:rPr lang="en-US">
                <a:solidFill>
                  <a:srgbClr val="578963"/>
                </a:solidFill>
                <a:latin typeface="Times New Roman"/>
              </a:rPr>
              <a:pPr>
                <a:defRPr/>
              </a:pPr>
              <a:t>10/10/23</a:t>
            </a:fld>
            <a:endParaRPr lang="en-US">
              <a:solidFill>
                <a:srgbClr val="578963"/>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8256367B-15BD-794D-8155-1233DA46791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416120843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fld id="{0C56CFF9-70E5-FF44-B461-BCD206B0A7A9}" type="datetime1">
              <a:rPr lang="en-US">
                <a:solidFill>
                  <a:srgbClr val="578963"/>
                </a:solidFill>
                <a:latin typeface="Times New Roman"/>
              </a:rPr>
              <a:pPr>
                <a:defRPr/>
              </a:pPr>
              <a:t>10/10/23</a:t>
            </a:fld>
            <a:endParaRPr lang="en-US">
              <a:solidFill>
                <a:srgbClr val="578963"/>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2CB97FA3-EC78-B44A-9382-ECE34493C1E5}"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09305696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fld id="{69E49009-D5C1-F943-AC1F-E4678F238B98}" type="datetime1">
              <a:rPr lang="en-US">
                <a:solidFill>
                  <a:srgbClr val="578963"/>
                </a:solidFill>
                <a:latin typeface="Times New Roman"/>
              </a:rPr>
              <a:pPr>
                <a:defRPr/>
              </a:pPr>
              <a:t>10/10/23</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63762162-10E7-294A-B02A-93D612601192}"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12818272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fld id="{1B7A33DA-1D08-DB44-B7A7-6172B26F7C03}" type="datetime1">
              <a:rPr lang="en-US">
                <a:solidFill>
                  <a:srgbClr val="578963"/>
                </a:solidFill>
                <a:latin typeface="Times New Roman"/>
              </a:rPr>
              <a:pPr>
                <a:defRPr/>
              </a:pPr>
              <a:t>10/10/23</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9D415727-9A2E-124D-9A1F-E8D7958F72C2}"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916875214"/>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287FEAB0-6797-C94F-A0FC-09F20DCD6C02}" type="datetime1">
              <a:rPr lang="en-US">
                <a:solidFill>
                  <a:srgbClr val="578963"/>
                </a:solidFill>
                <a:latin typeface="Times New Roman"/>
              </a:rPr>
              <a:pPr>
                <a:defRPr/>
              </a:pPr>
              <a:t>10/10/23</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444FA1D-7C1E-DD4A-AABE-65419C799F43}"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09986079"/>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0F4A3B0A-61F9-D54C-A823-6B1BFA86C0E7}" type="datetime1">
              <a:rPr lang="en-US">
                <a:solidFill>
                  <a:srgbClr val="578963"/>
                </a:solidFill>
                <a:latin typeface="Times New Roman"/>
              </a:rPr>
              <a:pPr>
                <a:defRPr/>
              </a:pPr>
              <a:t>10/10/23</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F44E282A-62DE-9540-AA4C-707F673B74A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29912397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fld id="{943DFCDE-F36A-EB49-907E-F6D296655EC9}" type="datetime1">
              <a:rPr lang="en-US">
                <a:solidFill>
                  <a:srgbClr val="578963"/>
                </a:solidFill>
                <a:latin typeface="Times New Roman"/>
              </a:rPr>
              <a:pPr>
                <a:defRPr/>
              </a:pPr>
              <a:t>10/10/23</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3DF19E0-BFA0-E245-B159-F1666AE3E4F3}"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71929784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27D94074-56FF-D240-8066-6A9F6FF39209}"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42238259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981200"/>
            <a:ext cx="7772400" cy="4114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4FA99B2D-B259-E843-9EF1-EF6315FA978D}"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3338390905"/>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54CF06C8-8053-E642-B702-DC8C0F0A57E5}"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337743510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C5418E4F-AFEB-234E-82B5-0F0A07B26B47}" type="slidenum">
              <a:rPr lang="en-US"/>
              <a:pPr>
                <a:defRPr/>
              </a:pPr>
              <a:t>‹#›</a:t>
            </a:fld>
            <a:endParaRPr lang="en-US"/>
          </a:p>
        </p:txBody>
      </p:sp>
    </p:spTree>
    <p:extLst>
      <p:ext uri="{BB962C8B-B14F-4D97-AF65-F5344CB8AC3E}">
        <p14:creationId xmlns:p14="http://schemas.microsoft.com/office/powerpoint/2010/main" val="2491213845"/>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21755526-702B-0E4D-88F8-2A2670B01AE7}"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142485192"/>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8"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9"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1E26B72C-FA91-0748-BF14-D1A241A53DDB}"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441486550"/>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4"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2056D3D3-BB0C-DE4B-BD12-493AC7F9A439}"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230123756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3"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4"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5D647A3F-26EA-354B-BF9D-D45102D54B03}"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716549374"/>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A89DC9EE-0DF1-BA45-8385-02A1429788E7}"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42607574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65F3BA3A-AD2C-124C-9690-BFCC88E1C221}"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376502798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685800" y="1981200"/>
            <a:ext cx="7772400" cy="41148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61E6BDCA-B56D-7649-A63A-2A8C0DF98DE0}"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570164754"/>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9F8095E3-5F38-1E4E-8A5A-C61AFBAD219F}"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277374112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fld id="{C5A04336-7602-1746-811B-BEA23337E258}" type="datetime1">
              <a:rPr lang="en-US">
                <a:solidFill>
                  <a:srgbClr val="EAE8E2"/>
                </a:solidFill>
              </a:rPr>
              <a:pPr>
                <a:defRPr/>
              </a:pPr>
              <a:t>10/10/23</a:t>
            </a:fld>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1B868634-3ACA-DE41-9AEB-B5497F7C26D0}"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7778752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8AEEDA0F-10B8-644F-9B20-C052EFD6AE09}" type="datetime1">
              <a:rPr lang="en-US">
                <a:solidFill>
                  <a:srgbClr val="EAE8E2"/>
                </a:solidFill>
              </a:rPr>
              <a:pPr>
                <a:defRPr/>
              </a:pPr>
              <a:t>10/10/23</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30638E67-9480-8347-B022-4C0008C358E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68314511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5470E7CC-A839-8046-9C00-95F693893FA1}" type="slidenum">
              <a:rPr lang="en-US"/>
              <a:pPr>
                <a:defRPr/>
              </a:pPr>
              <a:t>‹#›</a:t>
            </a:fld>
            <a:endParaRPr lang="en-US"/>
          </a:p>
        </p:txBody>
      </p:sp>
    </p:spTree>
    <p:extLst>
      <p:ext uri="{BB962C8B-B14F-4D97-AF65-F5344CB8AC3E}">
        <p14:creationId xmlns:p14="http://schemas.microsoft.com/office/powerpoint/2010/main" val="164276935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fld id="{03A9BF30-A672-DD4B-95FC-F4A381C0AE0F}" type="datetime1">
              <a:rPr lang="en-US">
                <a:solidFill>
                  <a:srgbClr val="EAE8E2"/>
                </a:solidFill>
              </a:rPr>
              <a:pPr>
                <a:defRPr/>
              </a:pPr>
              <a:t>10/10/23</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D4BB1E3B-6327-9A40-B855-9CA083DA641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3210950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fld id="{FF4BC252-AE55-6C4F-813C-D4E1DCF9950A}" type="datetime1">
              <a:rPr lang="en-US">
                <a:solidFill>
                  <a:srgbClr val="EAE8E2"/>
                </a:solidFill>
              </a:rPr>
              <a:pPr>
                <a:defRPr/>
              </a:pPr>
              <a:t>10/10/23</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FC064009-2826-A640-800B-78E839213D6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23111375"/>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fld id="{8109E3B4-B272-E84E-B6A8-B63FA4143CE1}" type="datetime1">
              <a:rPr lang="en-US">
                <a:solidFill>
                  <a:srgbClr val="EAE8E2"/>
                </a:solidFill>
              </a:rPr>
              <a:pPr>
                <a:defRPr/>
              </a:pPr>
              <a:t>10/10/23</a:t>
            </a:fld>
            <a:endParaRPr lang="en-US">
              <a:solidFill>
                <a:srgbClr val="EAE8E2"/>
              </a:solidFill>
            </a:endParaRPr>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34"/>
          <p:cNvSpPr>
            <a:spLocks noGrp="1" noChangeArrowheads="1"/>
          </p:cNvSpPr>
          <p:nvPr>
            <p:ph type="sldNum" sz="quarter" idx="12"/>
          </p:nvPr>
        </p:nvSpPr>
        <p:spPr>
          <a:ln/>
        </p:spPr>
        <p:txBody>
          <a:bodyPr/>
          <a:lstStyle>
            <a:lvl1pPr>
              <a:defRPr/>
            </a:lvl1pPr>
          </a:lstStyle>
          <a:p>
            <a:pPr>
              <a:defRPr/>
            </a:pPr>
            <a:fld id="{FF2544D5-B28B-EF45-A760-A1748C2F3D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95790664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fld id="{2E9D1B4F-90AF-7C45-BE37-AB319980ADBC}" type="datetime1">
              <a:rPr lang="en-US">
                <a:solidFill>
                  <a:srgbClr val="EAE8E2"/>
                </a:solidFill>
              </a:rPr>
              <a:pPr>
                <a:defRPr/>
              </a:pPr>
              <a:t>10/10/23</a:t>
            </a:fld>
            <a:endParaRPr lang="en-US">
              <a:solidFill>
                <a:srgbClr val="EAE8E2"/>
              </a:solidFill>
            </a:endParaRPr>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34"/>
          <p:cNvSpPr>
            <a:spLocks noGrp="1" noChangeArrowheads="1"/>
          </p:cNvSpPr>
          <p:nvPr>
            <p:ph type="sldNum" sz="quarter" idx="12"/>
          </p:nvPr>
        </p:nvSpPr>
        <p:spPr>
          <a:ln/>
        </p:spPr>
        <p:txBody>
          <a:bodyPr/>
          <a:lstStyle>
            <a:lvl1pPr>
              <a:defRPr/>
            </a:lvl1pPr>
          </a:lstStyle>
          <a:p>
            <a:pPr>
              <a:defRPr/>
            </a:pPr>
            <a:fld id="{B22C491A-0519-0345-8B81-98FE8AAC4B4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28567582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fld id="{FF8CD532-7AB8-2841-A722-136A70FD13E2}" type="datetime1">
              <a:rPr lang="en-US">
                <a:solidFill>
                  <a:srgbClr val="EAE8E2"/>
                </a:solidFill>
              </a:rPr>
              <a:pPr>
                <a:defRPr/>
              </a:pPr>
              <a:t>10/10/23</a:t>
            </a:fld>
            <a:endParaRPr lang="en-US">
              <a:solidFill>
                <a:srgbClr val="EAE8E2"/>
              </a:solidFill>
            </a:endParaRPr>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34"/>
          <p:cNvSpPr>
            <a:spLocks noGrp="1" noChangeArrowheads="1"/>
          </p:cNvSpPr>
          <p:nvPr>
            <p:ph type="sldNum" sz="quarter" idx="12"/>
          </p:nvPr>
        </p:nvSpPr>
        <p:spPr>
          <a:ln/>
        </p:spPr>
        <p:txBody>
          <a:bodyPr/>
          <a:lstStyle>
            <a:lvl1pPr>
              <a:defRPr/>
            </a:lvl1pPr>
          </a:lstStyle>
          <a:p>
            <a:pPr>
              <a:defRPr/>
            </a:pPr>
            <a:fld id="{D5B26284-6188-684C-8BD0-80486F90CAB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83762247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DEBCF2C2-B356-AA47-A015-3EA6941EB5AB}" type="datetime1">
              <a:rPr lang="en-US">
                <a:solidFill>
                  <a:srgbClr val="EAE8E2"/>
                </a:solidFill>
              </a:rPr>
              <a:pPr>
                <a:defRPr/>
              </a:pPr>
              <a:t>10/10/23</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6FB3FD29-E1C7-1248-BE82-4B42908EC80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49736710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7509D936-95E6-1A49-BFDB-389495DCE8A5}" type="datetime1">
              <a:rPr lang="en-US">
                <a:solidFill>
                  <a:srgbClr val="EAE8E2"/>
                </a:solidFill>
              </a:rPr>
              <a:pPr>
                <a:defRPr/>
              </a:pPr>
              <a:t>10/10/23</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C8F9B2FC-D7CD-DC46-87EB-AE8618EF7116}"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915553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610D99F3-D890-514F-B415-E5FC5260D5FB}" type="datetime1">
              <a:rPr lang="en-US">
                <a:solidFill>
                  <a:srgbClr val="EAE8E2"/>
                </a:solidFill>
              </a:rPr>
              <a:pPr>
                <a:defRPr/>
              </a:pPr>
              <a:t>10/10/23</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0EF7A658-C613-C84A-A63C-6FA0387BFAF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98194474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B532441E-386D-3147-92C7-D9A5B3061A46}" type="datetime1">
              <a:rPr lang="en-US">
                <a:solidFill>
                  <a:srgbClr val="EAE8E2"/>
                </a:solidFill>
              </a:rPr>
              <a:pPr>
                <a:defRPr/>
              </a:pPr>
              <a:t>10/10/23</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25AB942A-224B-0146-839F-7B2E5A7E4E6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426494501"/>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BAAF515-645C-0D4D-A7DC-3CE9B100AA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0797586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E23C163F-0C71-4047-9098-DCC30AC87AD2}" type="slidenum">
              <a:rPr lang="en-US"/>
              <a:pPr>
                <a:defRPr/>
              </a:pPr>
              <a:t>‹#›</a:t>
            </a:fld>
            <a:endParaRPr lang="en-US"/>
          </a:p>
        </p:txBody>
      </p:sp>
    </p:spTree>
    <p:extLst>
      <p:ext uri="{BB962C8B-B14F-4D97-AF65-F5344CB8AC3E}">
        <p14:creationId xmlns:p14="http://schemas.microsoft.com/office/powerpoint/2010/main" val="318325011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1FC8BF-2E4E-2C4C-BAF8-DF7C88B011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748468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79414A5-8123-0F4E-9BB4-6D61D4FD1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691097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27B02E-3981-4B49-B665-322FE0D20F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3001059"/>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8E974A0-385F-0F4D-A1F9-50644D085A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19506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E84326F-A13A-594D-A2DE-7F4A7B22A5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879109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6AEE7-2545-FB41-A882-485E027B55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2361159"/>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70375-1049-A047-BF96-B76DAF778A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078961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A992A2E-B9AF-AC47-8C13-D4F7057AE7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191960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7895DE-68D7-674B-87C5-86577F8A4E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044085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C434DF-D72A-BC47-84BE-5732DAA01D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12573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740E9E28-87C9-F240-8B75-82389E8EDFA8}" type="slidenum">
              <a:rPr lang="en-US"/>
              <a:pPr>
                <a:defRPr/>
              </a:pPr>
              <a:t>‹#›</a:t>
            </a:fld>
            <a:endParaRPr lang="en-US"/>
          </a:p>
        </p:txBody>
      </p:sp>
    </p:spTree>
    <p:extLst>
      <p:ext uri="{BB962C8B-B14F-4D97-AF65-F5344CB8AC3E}">
        <p14:creationId xmlns:p14="http://schemas.microsoft.com/office/powerpoint/2010/main" val="1513322040"/>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FE5830D-C241-D04B-8314-4F0670133A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7540072"/>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defRPr/>
            </a:lvl1pPr>
          </a:lstStyle>
          <a:p>
            <a:pPr>
              <a:defRPr/>
            </a:pPr>
            <a:fld id="{7F53F164-37C0-7E43-99D4-2507713C88AF}" type="datetime1">
              <a:rPr lang="en-US"/>
              <a:pPr>
                <a:defRPr/>
              </a:pPr>
              <a:t>10/10/23</a:t>
            </a:fld>
            <a:endParaRPr lang="en-US"/>
          </a:p>
        </p:txBody>
      </p:sp>
      <p:sp>
        <p:nvSpPr>
          <p:cNvPr id="6" name="Rectangle 1033"/>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7" name="Rectangle 1034"/>
          <p:cNvSpPr>
            <a:spLocks noGrp="1" noChangeArrowheads="1"/>
          </p:cNvSpPr>
          <p:nvPr>
            <p:ph type="sldNum" sz="quarter" idx="12"/>
          </p:nvPr>
        </p:nvSpPr>
        <p:spPr/>
        <p:txBody>
          <a:bodyPr/>
          <a:lstStyle>
            <a:lvl1pPr>
              <a:defRPr/>
            </a:lvl1pPr>
          </a:lstStyle>
          <a:p>
            <a:pPr>
              <a:defRPr/>
            </a:pPr>
            <a:fld id="{7D6DF0C3-3CE5-5546-8D96-C0EB5CA591C8}" type="slidenum">
              <a:rPr lang="en-US"/>
              <a:pPr>
                <a:defRPr/>
              </a:pPr>
              <a:t>‹#›</a:t>
            </a:fld>
            <a:endParaRPr lang="en-US"/>
          </a:p>
        </p:txBody>
      </p:sp>
    </p:spTree>
    <p:extLst>
      <p:ext uri="{BB962C8B-B14F-4D97-AF65-F5344CB8AC3E}">
        <p14:creationId xmlns:p14="http://schemas.microsoft.com/office/powerpoint/2010/main" val="198729839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F0EE42-1CE9-074A-B6CC-DE6654BC9779}"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07342820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CB2D753-D414-E54A-AF6F-0B7C719E2F0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43949052"/>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286AD90-8CAB-7149-A5D3-9B204364161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24950698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DDD0EE-C850-A441-8F18-A5D46FA2FE2B}"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38089437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8AB7A44-899F-1549-964B-F09A312AE10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41678043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E21529C-4C5A-2441-92A2-F33B17496D6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91573615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B55ECD4-5847-E846-B725-F61EF652E464}"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11188610"/>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BAC648-8BA3-CB44-88AC-38DB4425F414}"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6238086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9CC6E901-A445-DB4D-AB95-D818F8B4BCBA}" type="slidenum">
              <a:rPr lang="en-US"/>
              <a:pPr>
                <a:defRPr/>
              </a:pPr>
              <a:t>‹#›</a:t>
            </a:fld>
            <a:endParaRPr lang="en-US"/>
          </a:p>
        </p:txBody>
      </p:sp>
    </p:spTree>
    <p:extLst>
      <p:ext uri="{BB962C8B-B14F-4D97-AF65-F5344CB8AC3E}">
        <p14:creationId xmlns:p14="http://schemas.microsoft.com/office/powerpoint/2010/main" val="197733970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E89D9F5-79B9-AA48-A1BF-E3F3C6BBF2D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68394752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15CD17F-B3A6-7F48-93A8-35DDE5B9D183}"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728009966"/>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67F15FD-179C-6B48-A6EA-097AFAD258F9}"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34926391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BA54FEA-2E65-7748-AC81-962238FAF36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9351227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0220DB7-2FF3-6D43-9507-8DABB3E0201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2873914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BAAE78A-9015-6842-86FA-F7C410B145C1}"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4394594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E66A48FC-9CC2-C943-9FD2-5DC59666399C}"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95033205"/>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59070E27-36B5-F44D-A5E1-1EEF640F1717}"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8320229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17E8646A-3E5D-9946-BEE7-AF38E54F4697}"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0337738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7733FFE-F2D5-974D-ADD0-E583E2CAB504}"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3208266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3E658F4-4386-0C45-8F6E-A34CABA7C67E}" type="slidenum">
              <a:rPr lang="en-US"/>
              <a:pPr>
                <a:defRPr/>
              </a:pPr>
              <a:t>‹#›</a:t>
            </a:fld>
            <a:endParaRPr lang="en-US"/>
          </a:p>
        </p:txBody>
      </p:sp>
    </p:spTree>
    <p:extLst>
      <p:ext uri="{BB962C8B-B14F-4D97-AF65-F5344CB8AC3E}">
        <p14:creationId xmlns:p14="http://schemas.microsoft.com/office/powerpoint/2010/main" val="191840784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8FD4933-57C9-D546-AC60-60D4067B1C1C}"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79142371"/>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14E3369-7C0E-3F44-BFFB-AD541CFEFA3A}"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451816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043EC9E-4CFA-5145-A1B7-8B6C8C3004AD}"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9584936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E8DDF74-0436-ED4D-A4BE-13D2371844B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26710834"/>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aseline="0">
                <a:solidFill>
                  <a:srgbClr val="FFFFFF"/>
                </a:solidFill>
                <a:latin typeface="Times New Roman" pitchFamily="-128" charset="0"/>
                <a:cs typeface="Arial"/>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aseline="0">
                <a:solidFill>
                  <a:srgbClr val="FFFFFF"/>
                </a:solidFill>
                <a:latin typeface="Times New Roman" pitchFamily="-128" charset="0"/>
                <a:cs typeface="Arial"/>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aseline="0">
                <a:solidFill>
                  <a:srgbClr val="FFFFFF"/>
                </a:solidFill>
                <a:latin typeface="Arial"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SG" noProof="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a:lvl1pPr>
          </a:lstStyle>
          <a:p>
            <a:pPr lvl="0"/>
            <a:r>
              <a:rPr lang="en-SG"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eaLnBrk="0" hangingPunct="0">
              <a:defRPr>
                <a:ea typeface="ＭＳ Ｐゴシック" pitchFamily="-65" charset="-128"/>
              </a:defRPr>
            </a:lvl1pPr>
          </a:lstStyle>
          <a:p>
            <a:pPr>
              <a:defRPr/>
            </a:pPr>
            <a:endParaRPr lang="en-SG"/>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a:ea typeface="ＭＳ Ｐゴシック" pitchFamily="-65" charset="-128"/>
              </a:defRPr>
            </a:lvl1pPr>
          </a:lstStyle>
          <a:p>
            <a:pPr>
              <a:defRPr/>
            </a:pPr>
            <a:endParaRPr lang="en-SG"/>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smtClean="0"/>
            </a:lvl1pPr>
          </a:lstStyle>
          <a:p>
            <a:pPr>
              <a:defRPr/>
            </a:pPr>
            <a:fld id="{91C70FC0-798F-704F-A210-4DBB45E3F20B}" type="slidenum">
              <a:rPr lang="en-US"/>
              <a:pPr>
                <a:defRPr/>
              </a:pPr>
              <a:t>‹#›</a:t>
            </a:fld>
            <a:endParaRPr lang="en-US"/>
          </a:p>
        </p:txBody>
      </p:sp>
    </p:spTree>
    <p:extLst>
      <p:ext uri="{BB962C8B-B14F-4D97-AF65-F5344CB8AC3E}">
        <p14:creationId xmlns:p14="http://schemas.microsoft.com/office/powerpoint/2010/main" val="4282350101"/>
      </p:ext>
    </p:extLst>
  </p:cSld>
  <p:clrMapOvr>
    <a:masterClrMapping/>
  </p:clrMapOvr>
  <p:transition>
    <p:fade/>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498C4964-C57E-554B-9037-3E1C42BC8CDF}" type="slidenum">
              <a:rPr lang="en-US"/>
              <a:pPr>
                <a:defRPr/>
              </a:pPr>
              <a:t>‹#›</a:t>
            </a:fld>
            <a:endParaRPr lang="en-US"/>
          </a:p>
        </p:txBody>
      </p:sp>
    </p:spTree>
    <p:extLst>
      <p:ext uri="{BB962C8B-B14F-4D97-AF65-F5344CB8AC3E}">
        <p14:creationId xmlns:p14="http://schemas.microsoft.com/office/powerpoint/2010/main" val="110562979"/>
      </p:ext>
    </p:extLst>
  </p:cSld>
  <p:clrMapOvr>
    <a:masterClrMapping/>
  </p:clrMapOvr>
  <p:transition>
    <p:fade/>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DD5B4DAF-FC48-9A47-862A-72B2C4275964}" type="slidenum">
              <a:rPr lang="en-US"/>
              <a:pPr>
                <a:defRPr/>
              </a:pPr>
              <a:t>‹#›</a:t>
            </a:fld>
            <a:endParaRPr lang="en-US"/>
          </a:p>
        </p:txBody>
      </p:sp>
    </p:spTree>
    <p:extLst>
      <p:ext uri="{BB962C8B-B14F-4D97-AF65-F5344CB8AC3E}">
        <p14:creationId xmlns:p14="http://schemas.microsoft.com/office/powerpoint/2010/main" val="2316013161"/>
      </p:ext>
    </p:extLst>
  </p:cSld>
  <p:clrMapOvr>
    <a:masterClrMapping/>
  </p:clrMapOvr>
  <p:transition>
    <p:fade/>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smtClean="0"/>
            </a:lvl1pPr>
          </a:lstStyle>
          <a:p>
            <a:pPr>
              <a:defRPr/>
            </a:pPr>
            <a:fld id="{354F1CDF-22A8-CB45-9062-F9B9D8477A00}" type="slidenum">
              <a:rPr lang="en-US"/>
              <a:pPr>
                <a:defRPr/>
              </a:pPr>
              <a:t>‹#›</a:t>
            </a:fld>
            <a:endParaRPr lang="en-US"/>
          </a:p>
        </p:txBody>
      </p:sp>
    </p:spTree>
    <p:extLst>
      <p:ext uri="{BB962C8B-B14F-4D97-AF65-F5344CB8AC3E}">
        <p14:creationId xmlns:p14="http://schemas.microsoft.com/office/powerpoint/2010/main" val="4241358019"/>
      </p:ext>
    </p:extLst>
  </p:cSld>
  <p:clrMapOvr>
    <a:masterClrMapping/>
  </p:clrMapOvr>
  <p:transition>
    <p:fade/>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8"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9" name="Rectangle 10"/>
          <p:cNvSpPr>
            <a:spLocks noGrp="1" noChangeArrowheads="1"/>
          </p:cNvSpPr>
          <p:nvPr>
            <p:ph type="sldNum" sz="quarter" idx="12"/>
          </p:nvPr>
        </p:nvSpPr>
        <p:spPr/>
        <p:txBody>
          <a:bodyPr/>
          <a:lstStyle>
            <a:lvl1pPr eaLnBrk="0" hangingPunct="0">
              <a:defRPr smtClean="0"/>
            </a:lvl1pPr>
          </a:lstStyle>
          <a:p>
            <a:pPr>
              <a:defRPr/>
            </a:pPr>
            <a:fld id="{CA8BD6DE-0840-5C47-8D55-DA1E2910162E}" type="slidenum">
              <a:rPr lang="en-US"/>
              <a:pPr>
                <a:defRPr/>
              </a:pPr>
              <a:t>‹#›</a:t>
            </a:fld>
            <a:endParaRPr lang="en-US"/>
          </a:p>
        </p:txBody>
      </p:sp>
    </p:spTree>
    <p:extLst>
      <p:ext uri="{BB962C8B-B14F-4D97-AF65-F5344CB8AC3E}">
        <p14:creationId xmlns:p14="http://schemas.microsoft.com/office/powerpoint/2010/main" val="288305574"/>
      </p:ext>
    </p:extLst>
  </p:cSld>
  <p:clrMapOvr>
    <a:masterClrMapping/>
  </p:clrMapOvr>
  <p:transition>
    <p:fade/>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4"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5" name="Rectangle 10"/>
          <p:cNvSpPr>
            <a:spLocks noGrp="1" noChangeArrowheads="1"/>
          </p:cNvSpPr>
          <p:nvPr>
            <p:ph type="sldNum" sz="quarter" idx="12"/>
          </p:nvPr>
        </p:nvSpPr>
        <p:spPr/>
        <p:txBody>
          <a:bodyPr/>
          <a:lstStyle>
            <a:lvl1pPr eaLnBrk="0" hangingPunct="0">
              <a:defRPr smtClean="0"/>
            </a:lvl1pPr>
          </a:lstStyle>
          <a:p>
            <a:pPr>
              <a:defRPr/>
            </a:pPr>
            <a:fld id="{FBF84A42-2A14-E64C-B12A-CEA180ADB21B}" type="slidenum">
              <a:rPr lang="en-US"/>
              <a:pPr>
                <a:defRPr/>
              </a:pPr>
              <a:t>‹#›</a:t>
            </a:fld>
            <a:endParaRPr lang="en-US"/>
          </a:p>
        </p:txBody>
      </p:sp>
    </p:spTree>
    <p:extLst>
      <p:ext uri="{BB962C8B-B14F-4D97-AF65-F5344CB8AC3E}">
        <p14:creationId xmlns:p14="http://schemas.microsoft.com/office/powerpoint/2010/main" val="2445348470"/>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4C5E16DB-E7C5-E543-A962-FAC217EB9B65}" type="slidenum">
              <a:rPr lang="en-US"/>
              <a:pPr>
                <a:defRPr/>
              </a:pPr>
              <a:t>‹#›</a:t>
            </a:fld>
            <a:endParaRPr lang="en-US"/>
          </a:p>
        </p:txBody>
      </p:sp>
    </p:spTree>
    <p:extLst>
      <p:ext uri="{BB962C8B-B14F-4D97-AF65-F5344CB8AC3E}">
        <p14:creationId xmlns:p14="http://schemas.microsoft.com/office/powerpoint/2010/main" val="280522020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3"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4" name="Rectangle 10"/>
          <p:cNvSpPr>
            <a:spLocks noGrp="1" noChangeArrowheads="1"/>
          </p:cNvSpPr>
          <p:nvPr>
            <p:ph type="sldNum" sz="quarter" idx="12"/>
          </p:nvPr>
        </p:nvSpPr>
        <p:spPr/>
        <p:txBody>
          <a:bodyPr/>
          <a:lstStyle>
            <a:lvl1pPr eaLnBrk="0" hangingPunct="0">
              <a:defRPr smtClean="0"/>
            </a:lvl1pPr>
          </a:lstStyle>
          <a:p>
            <a:pPr>
              <a:defRPr/>
            </a:pPr>
            <a:fld id="{39345865-4A81-DC4A-8ED3-9AC933D65920}" type="slidenum">
              <a:rPr lang="en-US"/>
              <a:pPr>
                <a:defRPr/>
              </a:pPr>
              <a:t>‹#›</a:t>
            </a:fld>
            <a:endParaRPr lang="en-US"/>
          </a:p>
        </p:txBody>
      </p:sp>
    </p:spTree>
    <p:extLst>
      <p:ext uri="{BB962C8B-B14F-4D97-AF65-F5344CB8AC3E}">
        <p14:creationId xmlns:p14="http://schemas.microsoft.com/office/powerpoint/2010/main" val="1490267037"/>
      </p:ext>
    </p:extLst>
  </p:cSld>
  <p:clrMapOvr>
    <a:masterClrMapping/>
  </p:clrMapOvr>
  <p:transition>
    <p:fade/>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smtClean="0"/>
            </a:lvl1pPr>
          </a:lstStyle>
          <a:p>
            <a:pPr>
              <a:defRPr/>
            </a:pPr>
            <a:fld id="{11688FD3-3A21-DC4F-A3F9-A5843A92AECF}" type="slidenum">
              <a:rPr lang="en-US"/>
              <a:pPr>
                <a:defRPr/>
              </a:pPr>
              <a:t>‹#›</a:t>
            </a:fld>
            <a:endParaRPr lang="en-US"/>
          </a:p>
        </p:txBody>
      </p:sp>
    </p:spTree>
    <p:extLst>
      <p:ext uri="{BB962C8B-B14F-4D97-AF65-F5344CB8AC3E}">
        <p14:creationId xmlns:p14="http://schemas.microsoft.com/office/powerpoint/2010/main" val="2299022748"/>
      </p:ext>
    </p:extLst>
  </p:cSld>
  <p:clrMapOvr>
    <a:masterClrMapping/>
  </p:clrMapOvr>
  <p:transition>
    <p:fade/>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smtClean="0"/>
            </a:lvl1pPr>
          </a:lstStyle>
          <a:p>
            <a:pPr>
              <a:defRPr/>
            </a:pPr>
            <a:fld id="{648CCCB4-3317-FF48-8A4A-0084FCBAFEA8}" type="slidenum">
              <a:rPr lang="en-US"/>
              <a:pPr>
                <a:defRPr/>
              </a:pPr>
              <a:t>‹#›</a:t>
            </a:fld>
            <a:endParaRPr lang="en-US"/>
          </a:p>
        </p:txBody>
      </p:sp>
    </p:spTree>
    <p:extLst>
      <p:ext uri="{BB962C8B-B14F-4D97-AF65-F5344CB8AC3E}">
        <p14:creationId xmlns:p14="http://schemas.microsoft.com/office/powerpoint/2010/main" val="1173951294"/>
      </p:ext>
    </p:extLst>
  </p:cSld>
  <p:clrMapOvr>
    <a:masterClrMapping/>
  </p:clrMapOvr>
  <p:transition>
    <p:fade/>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E2E31550-6FDA-084C-BE60-6FD7EC6A9532}" type="slidenum">
              <a:rPr lang="en-US"/>
              <a:pPr>
                <a:defRPr/>
              </a:pPr>
              <a:t>‹#›</a:t>
            </a:fld>
            <a:endParaRPr lang="en-US"/>
          </a:p>
        </p:txBody>
      </p:sp>
    </p:spTree>
    <p:extLst>
      <p:ext uri="{BB962C8B-B14F-4D97-AF65-F5344CB8AC3E}">
        <p14:creationId xmlns:p14="http://schemas.microsoft.com/office/powerpoint/2010/main" val="3429536436"/>
      </p:ext>
    </p:extLst>
  </p:cSld>
  <p:clrMapOvr>
    <a:masterClrMapping/>
  </p:clrMapOvr>
  <p:transition>
    <p:fade/>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3E4010D2-E671-3941-9797-9499AB883FD2}" type="slidenum">
              <a:rPr lang="en-US"/>
              <a:pPr>
                <a:defRPr/>
              </a:pPr>
              <a:t>‹#›</a:t>
            </a:fld>
            <a:endParaRPr lang="en-US"/>
          </a:p>
        </p:txBody>
      </p:sp>
    </p:spTree>
    <p:extLst>
      <p:ext uri="{BB962C8B-B14F-4D97-AF65-F5344CB8AC3E}">
        <p14:creationId xmlns:p14="http://schemas.microsoft.com/office/powerpoint/2010/main" val="1844334980"/>
      </p:ext>
    </p:extLst>
  </p:cSld>
  <p:clrMapOvr>
    <a:masterClrMapping/>
  </p:clrMapOvr>
  <p:transition>
    <p:fade/>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C5BF01D-24F2-4A43-B3B6-A27FC798975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527348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D1D5F46D-C832-6C48-8E33-B92C8EF7806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247756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4E91E1D9-C0F8-8441-90A4-E867486BC9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87086790"/>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005A3C11-53F0-AF47-8CC2-FD283CD8D4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0997289"/>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83A6DC8D-5D33-FF40-B4AF-735CB155B9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815190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8BD6B67C-C688-DD4E-99B7-76DA7847771C}" type="slidenum">
              <a:rPr lang="en-US"/>
              <a:pPr>
                <a:defRPr/>
              </a:pPr>
              <a:t>‹#›</a:t>
            </a:fld>
            <a:endParaRPr lang="en-US"/>
          </a:p>
        </p:txBody>
      </p:sp>
    </p:spTree>
    <p:extLst>
      <p:ext uri="{BB962C8B-B14F-4D97-AF65-F5344CB8AC3E}">
        <p14:creationId xmlns:p14="http://schemas.microsoft.com/office/powerpoint/2010/main" val="346120962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AC5D8F1D-1B88-4C4E-ACAA-2C9CACBC4E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8239029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5B6E6EB5-35C1-0F4A-B1F6-14F2DCF334A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04585651"/>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AD57402-74C6-324A-9AE7-AC980176D53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12077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4B522FD7-5E5E-A744-870A-05D37B3F95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7079489"/>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57E65D58-8EC7-D143-8905-FB0B0DA76E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716003"/>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B9F8748C-EDE4-CE43-B7ED-4736CB84EC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262789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pPr algn="l"/>
            <a:endParaRPr lang="en-US" baseline="0">
              <a:solidFill>
                <a:srgbClr val="333333"/>
              </a:solidFill>
              <a:latin typeface="Arial" charset="0"/>
            </a:endParaRPr>
          </a:p>
        </p:txBody>
      </p:sp>
      <p:sp>
        <p:nvSpPr>
          <p:cNvPr id="19459" name="Rectangle 3"/>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19460" name="Rectangle 4"/>
          <p:cNvSpPr>
            <a:spLocks noGrp="1" noChangeArrowheads="1"/>
          </p:cNvSpPr>
          <p:nvPr>
            <p:ph type="subTitle" idx="1"/>
          </p:nvPr>
        </p:nvSpPr>
        <p:spPr>
          <a:xfrm>
            <a:off x="1371600" y="3886200"/>
            <a:ext cx="6400800" cy="1752600"/>
          </a:xfrm>
        </p:spPr>
        <p:txBody>
          <a:bodyPr/>
          <a:lstStyle>
            <a:lvl1pPr marL="0" indent="0" algn="ctr">
              <a:buFont typeface="Monotype Sorts" charset="0"/>
              <a:buNone/>
              <a:defRPr/>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latin typeface="Times New Roman"/>
            </a:endParaRPr>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F263C4A3-BD42-5849-97C9-1DE921E0A8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16241256"/>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D35269-A677-3C4F-90AD-8A5F7C5F1BBB}"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871827642"/>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8538B337-2E51-E44B-AD03-2CEAEFEEFF5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502446246"/>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B2E21C-7444-1F41-AF4F-4AA9AC97562F}"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620040684"/>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DDD9516-8F5A-F54C-9F30-5B8AB37A1C80}" type="slidenum">
              <a:rPr lang="en-US"/>
              <a:pPr>
                <a:defRPr/>
              </a:pPr>
              <a:t>‹#›</a:t>
            </a:fld>
            <a:endParaRPr lang="en-US"/>
          </a:p>
        </p:txBody>
      </p:sp>
    </p:spTree>
    <p:extLst>
      <p:ext uri="{BB962C8B-B14F-4D97-AF65-F5344CB8AC3E}">
        <p14:creationId xmlns:p14="http://schemas.microsoft.com/office/powerpoint/2010/main" val="205847041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40870110"/>
      </p:ext>
    </p:extLst>
  </p:cSld>
  <p:clrMapOvr>
    <a:masterClrMapping/>
  </p:clrMapOvr>
  <p:transition>
    <p:cut/>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4F16E830-D929-8047-97E1-49412A9541A1}"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75137289"/>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802AAB03-366C-4E40-95A4-6D3B5CF7CFCD}"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186658756"/>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DD690038-8795-4F4C-B6EC-EBF63EBA2FDA}"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463920788"/>
      </p:ext>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2B9E3-EA5F-A94C-96C4-0B3A817348E1}"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299578749"/>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20E3E6-8B21-C141-8B20-04EB1C648BAB}"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146346618"/>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AA25E1-51AF-DF4C-AEA5-73D5CD0266B9}"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00295906"/>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93DA52-A0E0-AA45-B7EA-85758B7A525A}"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493182339"/>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aseline="0">
                <a:solidFill>
                  <a:srgbClr val="EAE8E2"/>
                </a:solidFill>
                <a:latin typeface="Arial" charset="0"/>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aseline="0">
                <a:solidFill>
                  <a:srgbClr val="EAE8E2"/>
                </a:solidFill>
                <a:latin typeface="Arial" charset="0"/>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102" name="Rectangle 6"/>
          <p:cNvSpPr>
            <a:spLocks noGrp="1" noChangeArrowheads="1"/>
          </p:cNvSpPr>
          <p:nvPr>
            <p:ph type="ctrTitle"/>
          </p:nvPr>
        </p:nvSpPr>
        <p:spPr>
          <a:xfrm>
            <a:off x="685800" y="2438400"/>
            <a:ext cx="7772400" cy="1143000"/>
          </a:xfrm>
        </p:spPr>
        <p:txBody>
          <a:bodyPr/>
          <a:lstStyle>
            <a:lvl1pPr>
              <a:defRPr/>
            </a:lvl1pPr>
          </a:lstStyle>
          <a:p>
            <a:pPr lvl="0"/>
            <a:r>
              <a:rPr lang="en-US" noProof="0"/>
              <a:t>Click to edit Master title style</a:t>
            </a:r>
          </a:p>
        </p:txBody>
      </p:sp>
      <p:sp>
        <p:nvSpPr>
          <p:cNvPr id="4103" name="Rectangle 7"/>
          <p:cNvSpPr>
            <a:spLocks noGrp="1" noChangeArrowheads="1"/>
          </p:cNvSpPr>
          <p:nvPr>
            <p:ph type="subTitle" idx="1"/>
          </p:nvPr>
        </p:nvSpPr>
        <p:spPr>
          <a:xfrm>
            <a:off x="1371600" y="39624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latin typeface="Arial Narrow"/>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latin typeface="Arial Narrow"/>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5C7B8370-F28C-2942-A535-905288588659}"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711396704"/>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1E70EE2-6A27-CB40-9F66-4CE445204533}"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799772865"/>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49DB195-C913-1A4D-ADF6-97147BC6C1C3}"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2128860376"/>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76992858"/>
      </p:ext>
    </p:extLst>
  </p:cSld>
  <p:clrMapOvr>
    <a:masterClrMapping/>
  </p:clrMapOvr>
  <p:transition>
    <p:cut/>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584D2577-2F37-464D-A40A-6A215EF6714C}"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1287148562"/>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9" name="Rectangle 10"/>
          <p:cNvSpPr>
            <a:spLocks noGrp="1" noChangeArrowheads="1"/>
          </p:cNvSpPr>
          <p:nvPr>
            <p:ph type="sldNum" sz="quarter" idx="12"/>
          </p:nvPr>
        </p:nvSpPr>
        <p:spPr>
          <a:ln/>
        </p:spPr>
        <p:txBody>
          <a:bodyPr/>
          <a:lstStyle>
            <a:lvl1pPr>
              <a:defRPr/>
            </a:lvl1pPr>
          </a:lstStyle>
          <a:p>
            <a:pPr>
              <a:defRPr/>
            </a:pPr>
            <a:fld id="{65170823-E38F-3B4B-869F-10BD4BCC62C2}"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2946761524"/>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5" name="Rectangle 10"/>
          <p:cNvSpPr>
            <a:spLocks noGrp="1" noChangeArrowheads="1"/>
          </p:cNvSpPr>
          <p:nvPr>
            <p:ph type="sldNum" sz="quarter" idx="12"/>
          </p:nvPr>
        </p:nvSpPr>
        <p:spPr>
          <a:ln/>
        </p:spPr>
        <p:txBody>
          <a:bodyPr/>
          <a:lstStyle>
            <a:lvl1pPr>
              <a:defRPr/>
            </a:lvl1pPr>
          </a:lstStyle>
          <a:p>
            <a:pPr>
              <a:defRPr/>
            </a:pPr>
            <a:fld id="{694F1C9A-6947-C64A-BD17-62726B932CC3}"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4015579125"/>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4" name="Rectangle 10"/>
          <p:cNvSpPr>
            <a:spLocks noGrp="1" noChangeArrowheads="1"/>
          </p:cNvSpPr>
          <p:nvPr>
            <p:ph type="sldNum" sz="quarter" idx="12"/>
          </p:nvPr>
        </p:nvSpPr>
        <p:spPr>
          <a:ln/>
        </p:spPr>
        <p:txBody>
          <a:bodyPr/>
          <a:lstStyle>
            <a:lvl1pPr>
              <a:defRPr/>
            </a:lvl1pPr>
          </a:lstStyle>
          <a:p>
            <a:pPr>
              <a:defRPr/>
            </a:pPr>
            <a:fld id="{13CDEC7C-82B8-1746-9989-772114D6D2AD}"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1051124754"/>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AC59E4D-6994-6F40-9C84-7E6FC3B3699B}"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1625980865"/>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C8C3F4A-6E94-9E46-8CDD-8493F2F6A578}"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597724405"/>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652526B-B77F-4248-AB3E-D06D29E2CCC9}"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387044469"/>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1D5559E-B8B5-EA42-8499-ABECF54D6E5C}"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4173932374"/>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B95152-FDA7-D84C-997F-190A045096B0}"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367610799"/>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20AC05-902F-314C-8C71-08917BF3605C}"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44364418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53756088"/>
      </p:ext>
    </p:extLst>
  </p:cSld>
  <p:clrMapOvr>
    <a:masterClrMapping/>
  </p:clrMapOvr>
  <p:transition>
    <p:cut/>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2EE1919E-4156-2446-9A7A-38181E71BE1E}"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384906134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4DFB85-6CB1-C548-87CB-C6B4EF80655D}"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676588605"/>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FBBB959B-18DA-A542-AA3C-7AF2A8C826AF}"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69360695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4473DAEB-88D4-A54D-9AD9-358E41DFAF76}"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825503872"/>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3B889610-4DEA-9843-A6FD-B38B841AD106}"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44289794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A99874-4931-EA4F-9ABB-BF2871937464}"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1359294148"/>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6E93C74E-E123-FC4D-BDA3-FFE458226071}"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897765685"/>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7B6849C6-6B0F-684B-82C9-E524D8E52971}"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71165422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4262E0-3FA7-6143-9106-57F53BFF0A75}"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77539193"/>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F06A6C2E-82A6-4445-AA48-A1622A7F41F5}" type="slidenum">
              <a:rPr lang="en-US"/>
              <a:pPr>
                <a:defRPr/>
              </a:pPr>
              <a:t>‹#›</a:t>
            </a:fld>
            <a:endParaRPr lang="en-US"/>
          </a:p>
        </p:txBody>
      </p:sp>
    </p:spTree>
    <p:extLst>
      <p:ext uri="{BB962C8B-B14F-4D97-AF65-F5344CB8AC3E}">
        <p14:creationId xmlns:p14="http://schemas.microsoft.com/office/powerpoint/2010/main" val="117597801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6051326"/>
      </p:ext>
    </p:extLst>
  </p:cSld>
  <p:clrMapOvr>
    <a:masterClrMapping/>
  </p:clrMapOvr>
  <p:transition>
    <p:cut/>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F37F5824-D2C7-734E-9CFD-DD8F63FF8F79}" type="slidenum">
              <a:rPr lang="en-US"/>
              <a:pPr>
                <a:defRPr/>
              </a:pPr>
              <a:t>‹#›</a:t>
            </a:fld>
            <a:endParaRPr lang="en-US"/>
          </a:p>
        </p:txBody>
      </p:sp>
    </p:spTree>
    <p:extLst>
      <p:ext uri="{BB962C8B-B14F-4D97-AF65-F5344CB8AC3E}">
        <p14:creationId xmlns:p14="http://schemas.microsoft.com/office/powerpoint/2010/main" val="3513422769"/>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CDD7DA8-358B-FC46-A5D3-BF70DE19073F}" type="slidenum">
              <a:rPr lang="en-US"/>
              <a:pPr>
                <a:defRPr/>
              </a:pPr>
              <a:t>‹#›</a:t>
            </a:fld>
            <a:endParaRPr lang="en-US"/>
          </a:p>
        </p:txBody>
      </p:sp>
    </p:spTree>
    <p:extLst>
      <p:ext uri="{BB962C8B-B14F-4D97-AF65-F5344CB8AC3E}">
        <p14:creationId xmlns:p14="http://schemas.microsoft.com/office/powerpoint/2010/main" val="130850211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31C5CF7-B4CB-0B41-BD4D-85F127CAF41B}" type="slidenum">
              <a:rPr lang="en-US"/>
              <a:pPr>
                <a:defRPr/>
              </a:pPr>
              <a:t>‹#›</a:t>
            </a:fld>
            <a:endParaRPr lang="en-US"/>
          </a:p>
        </p:txBody>
      </p:sp>
    </p:spTree>
    <p:extLst>
      <p:ext uri="{BB962C8B-B14F-4D97-AF65-F5344CB8AC3E}">
        <p14:creationId xmlns:p14="http://schemas.microsoft.com/office/powerpoint/2010/main" val="789744294"/>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9CA989CE-FA9A-5047-B72A-4747EB3C65DD}" type="slidenum">
              <a:rPr lang="en-US"/>
              <a:pPr>
                <a:defRPr/>
              </a:pPr>
              <a:t>‹#›</a:t>
            </a:fld>
            <a:endParaRPr lang="en-US"/>
          </a:p>
        </p:txBody>
      </p:sp>
    </p:spTree>
    <p:extLst>
      <p:ext uri="{BB962C8B-B14F-4D97-AF65-F5344CB8AC3E}">
        <p14:creationId xmlns:p14="http://schemas.microsoft.com/office/powerpoint/2010/main" val="381710801"/>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FC495A91-57D9-5A4A-AF70-641F9CBCE4B0}" type="slidenum">
              <a:rPr lang="en-US"/>
              <a:pPr>
                <a:defRPr/>
              </a:pPr>
              <a:t>‹#›</a:t>
            </a:fld>
            <a:endParaRPr lang="en-US"/>
          </a:p>
        </p:txBody>
      </p:sp>
    </p:spTree>
    <p:extLst>
      <p:ext uri="{BB962C8B-B14F-4D97-AF65-F5344CB8AC3E}">
        <p14:creationId xmlns:p14="http://schemas.microsoft.com/office/powerpoint/2010/main" val="2609374148"/>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3D5C93A8-7378-6943-BC7E-84CC2C780676}" type="slidenum">
              <a:rPr lang="en-US"/>
              <a:pPr>
                <a:defRPr/>
              </a:pPr>
              <a:t>‹#›</a:t>
            </a:fld>
            <a:endParaRPr lang="en-US"/>
          </a:p>
        </p:txBody>
      </p:sp>
    </p:spTree>
    <p:extLst>
      <p:ext uri="{BB962C8B-B14F-4D97-AF65-F5344CB8AC3E}">
        <p14:creationId xmlns:p14="http://schemas.microsoft.com/office/powerpoint/2010/main" val="3108450015"/>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166A9BA-F6CD-7E49-B749-A00C9EED9754}" type="slidenum">
              <a:rPr lang="en-US"/>
              <a:pPr>
                <a:defRPr/>
              </a:pPr>
              <a:t>‹#›</a:t>
            </a:fld>
            <a:endParaRPr lang="en-US"/>
          </a:p>
        </p:txBody>
      </p:sp>
    </p:spTree>
    <p:extLst>
      <p:ext uri="{BB962C8B-B14F-4D97-AF65-F5344CB8AC3E}">
        <p14:creationId xmlns:p14="http://schemas.microsoft.com/office/powerpoint/2010/main" val="1766278739"/>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39ACC99E-7C2E-8747-ADDC-4D0A43D1510F}" type="slidenum">
              <a:rPr lang="en-US"/>
              <a:pPr>
                <a:defRPr/>
              </a:pPr>
              <a:t>‹#›</a:t>
            </a:fld>
            <a:endParaRPr lang="en-US"/>
          </a:p>
        </p:txBody>
      </p:sp>
    </p:spTree>
    <p:extLst>
      <p:ext uri="{BB962C8B-B14F-4D97-AF65-F5344CB8AC3E}">
        <p14:creationId xmlns:p14="http://schemas.microsoft.com/office/powerpoint/2010/main" val="3088513739"/>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CAE023B-1321-9B4D-B8B7-A86FEC8104F8}" type="slidenum">
              <a:rPr lang="en-US"/>
              <a:pPr>
                <a:defRPr/>
              </a:pPr>
              <a:t>‹#›</a:t>
            </a:fld>
            <a:endParaRPr lang="en-US"/>
          </a:p>
        </p:txBody>
      </p:sp>
    </p:spTree>
    <p:extLst>
      <p:ext uri="{BB962C8B-B14F-4D97-AF65-F5344CB8AC3E}">
        <p14:creationId xmlns:p14="http://schemas.microsoft.com/office/powerpoint/2010/main" val="30357389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83A9F70-D9E3-9447-8F24-8A3B87FD2A06}" type="slidenum">
              <a:rPr lang="en-US"/>
              <a:pPr>
                <a:defRPr/>
              </a:pPr>
              <a:t>‹#›</a:t>
            </a:fld>
            <a:endParaRPr lang="en-US"/>
          </a:p>
        </p:txBody>
      </p:sp>
    </p:spTree>
    <p:extLst>
      <p:ext uri="{BB962C8B-B14F-4D97-AF65-F5344CB8AC3E}">
        <p14:creationId xmlns:p14="http://schemas.microsoft.com/office/powerpoint/2010/main" val="17109665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6941445"/>
      </p:ext>
    </p:extLst>
  </p:cSld>
  <p:clrMapOvr>
    <a:masterClrMapping/>
  </p:clrMapOvr>
  <p:transition>
    <p:cut/>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4E3195ED-8388-0C4A-A54F-965F1042808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26952706"/>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F7267C34-6992-CA4F-9C80-15E200FC92F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65034596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881760B7-9E40-A74D-A54E-F6E7FE694AA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83076281"/>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7"/>
          <p:cNvSpPr>
            <a:spLocks noGrp="1" noChangeArrowheads="1"/>
          </p:cNvSpPr>
          <p:nvPr>
            <p:ph type="sldNum" sz="quarter" idx="12"/>
          </p:nvPr>
        </p:nvSpPr>
        <p:spPr>
          <a:ln/>
        </p:spPr>
        <p:txBody>
          <a:bodyPr/>
          <a:lstStyle>
            <a:lvl1pPr>
              <a:defRPr/>
            </a:lvl1pPr>
          </a:lstStyle>
          <a:p>
            <a:pPr>
              <a:defRPr/>
            </a:pPr>
            <a:fld id="{357434C8-5FD2-7148-8BC4-6014EAED388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0993739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9" name="Rectangle 7"/>
          <p:cNvSpPr>
            <a:spLocks noGrp="1" noChangeArrowheads="1"/>
          </p:cNvSpPr>
          <p:nvPr>
            <p:ph type="sldNum" sz="quarter" idx="12"/>
          </p:nvPr>
        </p:nvSpPr>
        <p:spPr>
          <a:ln/>
        </p:spPr>
        <p:txBody>
          <a:bodyPr/>
          <a:lstStyle>
            <a:lvl1pPr>
              <a:defRPr/>
            </a:lvl1pPr>
          </a:lstStyle>
          <a:p>
            <a:pPr>
              <a:defRPr/>
            </a:pPr>
            <a:fld id="{DA8A4B81-DB73-9A44-B2C1-8816D4E00E0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23535925"/>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5" name="Rectangle 7"/>
          <p:cNvSpPr>
            <a:spLocks noGrp="1" noChangeArrowheads="1"/>
          </p:cNvSpPr>
          <p:nvPr>
            <p:ph type="sldNum" sz="quarter" idx="12"/>
          </p:nvPr>
        </p:nvSpPr>
        <p:spPr>
          <a:ln/>
        </p:spPr>
        <p:txBody>
          <a:bodyPr/>
          <a:lstStyle>
            <a:lvl1pPr>
              <a:defRPr/>
            </a:lvl1pPr>
          </a:lstStyle>
          <a:p>
            <a:pPr>
              <a:defRPr/>
            </a:pPr>
            <a:fld id="{19712600-C424-F64C-A766-B7DC5CC4972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450488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4" name="Rectangle 7"/>
          <p:cNvSpPr>
            <a:spLocks noGrp="1" noChangeArrowheads="1"/>
          </p:cNvSpPr>
          <p:nvPr>
            <p:ph type="sldNum" sz="quarter" idx="12"/>
          </p:nvPr>
        </p:nvSpPr>
        <p:spPr>
          <a:ln/>
        </p:spPr>
        <p:txBody>
          <a:bodyPr/>
          <a:lstStyle>
            <a:lvl1pPr>
              <a:defRPr/>
            </a:lvl1pPr>
          </a:lstStyle>
          <a:p>
            <a:pPr>
              <a:defRPr/>
            </a:pPr>
            <a:fld id="{C72C4988-AEAD-C948-96FD-D7B755C2E44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2226452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7"/>
          <p:cNvSpPr>
            <a:spLocks noGrp="1" noChangeArrowheads="1"/>
          </p:cNvSpPr>
          <p:nvPr>
            <p:ph type="sldNum" sz="quarter" idx="12"/>
          </p:nvPr>
        </p:nvSpPr>
        <p:spPr>
          <a:ln/>
        </p:spPr>
        <p:txBody>
          <a:bodyPr/>
          <a:lstStyle>
            <a:lvl1pPr>
              <a:defRPr/>
            </a:lvl1pPr>
          </a:lstStyle>
          <a:p>
            <a:pPr>
              <a:defRPr/>
            </a:pPr>
            <a:fld id="{A86E5740-6822-DF43-9EE3-AB78F3F1DAF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63523805"/>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7"/>
          <p:cNvSpPr>
            <a:spLocks noGrp="1" noChangeArrowheads="1"/>
          </p:cNvSpPr>
          <p:nvPr>
            <p:ph type="sldNum" sz="quarter" idx="12"/>
          </p:nvPr>
        </p:nvSpPr>
        <p:spPr>
          <a:ln/>
        </p:spPr>
        <p:txBody>
          <a:bodyPr/>
          <a:lstStyle>
            <a:lvl1pPr>
              <a:defRPr/>
            </a:lvl1pPr>
          </a:lstStyle>
          <a:p>
            <a:pPr>
              <a:defRPr/>
            </a:pPr>
            <a:fld id="{8CD0FA35-0C6A-DE42-B29D-0FC25BA1EEF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95234142"/>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0AFDB32F-B786-D24F-AF14-4135169216F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4910496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268577037"/>
      </p:ext>
    </p:extLst>
  </p:cSld>
  <p:clrMapOvr>
    <a:masterClrMapping/>
  </p:clrMapOvr>
  <p:transition>
    <p:cu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1F3AD039-3368-2349-92FB-6B5191CA8A2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59333464"/>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4108522366"/>
      </p:ext>
    </p:extLst>
  </p:cSld>
  <p:clrMapOvr>
    <a:masterClrMapping/>
  </p:clrMapOvr>
  <p:transition>
    <p:fade/>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1053011219"/>
      </p:ext>
    </p:extLst>
  </p:cSld>
  <p:clrMapOvr>
    <a:masterClrMapping/>
  </p:clrMapOvr>
  <p:transition>
    <p:fade/>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762330230"/>
      </p:ext>
    </p:extLst>
  </p:cSld>
  <p:clrMapOvr>
    <a:masterClrMapping/>
  </p:clrMapOvr>
  <p:transition>
    <p:fade/>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2923630406"/>
      </p:ext>
    </p:extLst>
  </p:cSld>
  <p:clrMapOvr>
    <a:masterClrMapping/>
  </p:clrMapOvr>
  <p:transition>
    <p:fade/>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8"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980401263"/>
      </p:ext>
    </p:extLst>
  </p:cSld>
  <p:clrMapOvr>
    <a:masterClrMapping/>
  </p:clrMapOvr>
  <p:transition>
    <p:fade/>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4"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240590526"/>
      </p:ext>
    </p:extLst>
  </p:cSld>
  <p:clrMapOvr>
    <a:masterClrMapping/>
  </p:clrMapOvr>
  <p:transition>
    <p:fade/>
  </p:transition>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3"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251266997"/>
      </p:ext>
    </p:extLst>
  </p:cSld>
  <p:clrMapOvr>
    <a:masterClrMapping/>
  </p:clrMapOvr>
  <p:transition>
    <p:fade/>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2999111250"/>
      </p:ext>
    </p:extLst>
  </p:cSld>
  <p:clrMapOvr>
    <a:masterClrMapping/>
  </p:clrMapOvr>
  <p:transition>
    <p:fade/>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82497291"/>
      </p:ext>
    </p:extLst>
  </p:cSld>
  <p:clrMapOvr>
    <a:masterClrMapping/>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244520"/>
      </p:ext>
    </p:extLst>
  </p:cSld>
  <p:clrMapOvr>
    <a:masterClrMapping/>
  </p:clrMapOvr>
  <p:transition>
    <p:cu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370519375"/>
      </p:ext>
    </p:extLst>
  </p:cSld>
  <p:clrMapOvr>
    <a:masterClrMapping/>
  </p:clrMapOvr>
  <p:transition>
    <p:fade/>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63358220"/>
      </p:ext>
    </p:extLst>
  </p:cSld>
  <p:clrMapOvr>
    <a:masterClrMapping/>
  </p:clrMapOvr>
  <p:transition>
    <p:fade/>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lgn="l">
              <a:defRPr/>
            </a:pPr>
            <a:endParaRPr lang="en-US" baseline="0">
              <a:solidFill>
                <a:srgbClr val="333333"/>
              </a:solidFill>
              <a:latin typeface="Arial" charset="0"/>
              <a:ea typeface="ＭＳ Ｐゴシック" pitchFamily="-128" charset="-128"/>
              <a:cs typeface="Arial" pitchFamily="34" charset="0"/>
            </a:endParaRPr>
          </a:p>
        </p:txBody>
      </p:sp>
      <p:sp>
        <p:nvSpPr>
          <p:cNvPr id="4099"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28"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latin typeface="Times New Roman"/>
            </a:endParaRPr>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7"/>
          <p:cNvSpPr>
            <a:spLocks noGrp="1" noChangeArrowheads="1"/>
          </p:cNvSpPr>
          <p:nvPr>
            <p:ph type="sldNum" sz="quarter" idx="12"/>
          </p:nvPr>
        </p:nvSpPr>
        <p:spPr/>
        <p:txBody>
          <a:bodyPr/>
          <a:lstStyle>
            <a:lvl1pPr>
              <a:defRPr/>
            </a:lvl1pPr>
          </a:lstStyle>
          <a:p>
            <a:fld id="{26DC8CE5-1872-884D-89A1-C582A7ED9AD3}" type="slidenum">
              <a:rPr lang="en-US"/>
              <a:pPr/>
              <a:t>‹#›</a:t>
            </a:fld>
            <a:endParaRPr lang="en-US"/>
          </a:p>
        </p:txBody>
      </p:sp>
    </p:spTree>
    <p:extLst>
      <p:ext uri="{BB962C8B-B14F-4D97-AF65-F5344CB8AC3E}">
        <p14:creationId xmlns:p14="http://schemas.microsoft.com/office/powerpoint/2010/main" val="2956648558"/>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F13F0F7-CDFB-7F4B-8531-CBD241A0BBF7}" type="slidenum">
              <a:rPr lang="en-US"/>
              <a:pPr/>
              <a:t>‹#›</a:t>
            </a:fld>
            <a:endParaRPr lang="en-US"/>
          </a:p>
        </p:txBody>
      </p:sp>
    </p:spTree>
    <p:extLst>
      <p:ext uri="{BB962C8B-B14F-4D97-AF65-F5344CB8AC3E}">
        <p14:creationId xmlns:p14="http://schemas.microsoft.com/office/powerpoint/2010/main" val="257741654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32C6C01-9F9C-1F4C-A9B7-C05A7B68D213}" type="slidenum">
              <a:rPr lang="en-US"/>
              <a:pPr/>
              <a:t>‹#›</a:t>
            </a:fld>
            <a:endParaRPr lang="en-US"/>
          </a:p>
        </p:txBody>
      </p:sp>
    </p:spTree>
    <p:extLst>
      <p:ext uri="{BB962C8B-B14F-4D97-AF65-F5344CB8AC3E}">
        <p14:creationId xmlns:p14="http://schemas.microsoft.com/office/powerpoint/2010/main" val="1955393822"/>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5B5C4A5F-4F23-C24C-966C-F9AE81DFB489}" type="slidenum">
              <a:rPr lang="en-US"/>
              <a:pPr/>
              <a:t>‹#›</a:t>
            </a:fld>
            <a:endParaRPr lang="en-US"/>
          </a:p>
        </p:txBody>
      </p:sp>
    </p:spTree>
    <p:extLst>
      <p:ext uri="{BB962C8B-B14F-4D97-AF65-F5344CB8AC3E}">
        <p14:creationId xmlns:p14="http://schemas.microsoft.com/office/powerpoint/2010/main" val="56897254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FB9E97BD-9787-744C-8891-CD563410F142}" type="slidenum">
              <a:rPr lang="en-US"/>
              <a:pPr/>
              <a:t>‹#›</a:t>
            </a:fld>
            <a:endParaRPr lang="en-US"/>
          </a:p>
        </p:txBody>
      </p:sp>
    </p:spTree>
    <p:extLst>
      <p:ext uri="{BB962C8B-B14F-4D97-AF65-F5344CB8AC3E}">
        <p14:creationId xmlns:p14="http://schemas.microsoft.com/office/powerpoint/2010/main" val="219544853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AF53F002-7E4A-124C-BEFA-F75B48469A2E}" type="slidenum">
              <a:rPr lang="en-US"/>
              <a:pPr/>
              <a:t>‹#›</a:t>
            </a:fld>
            <a:endParaRPr lang="en-US"/>
          </a:p>
        </p:txBody>
      </p:sp>
    </p:spTree>
    <p:extLst>
      <p:ext uri="{BB962C8B-B14F-4D97-AF65-F5344CB8AC3E}">
        <p14:creationId xmlns:p14="http://schemas.microsoft.com/office/powerpoint/2010/main" val="398087534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D9A2C40-7401-FA4C-B599-8FC53F265DB7}" type="slidenum">
              <a:rPr lang="en-US"/>
              <a:pPr/>
              <a:t>‹#›</a:t>
            </a:fld>
            <a:endParaRPr lang="en-US"/>
          </a:p>
        </p:txBody>
      </p:sp>
    </p:spTree>
    <p:extLst>
      <p:ext uri="{BB962C8B-B14F-4D97-AF65-F5344CB8AC3E}">
        <p14:creationId xmlns:p14="http://schemas.microsoft.com/office/powerpoint/2010/main" val="2750147677"/>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41B343A3-28DC-EC43-BCA6-510A8A628688}" type="slidenum">
              <a:rPr lang="en-US"/>
              <a:pPr/>
              <a:t>‹#›</a:t>
            </a:fld>
            <a:endParaRPr lang="en-US"/>
          </a:p>
        </p:txBody>
      </p:sp>
    </p:spTree>
    <p:extLst>
      <p:ext uri="{BB962C8B-B14F-4D97-AF65-F5344CB8AC3E}">
        <p14:creationId xmlns:p14="http://schemas.microsoft.com/office/powerpoint/2010/main" val="362180985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92939544"/>
      </p:ext>
    </p:extLst>
  </p:cSld>
  <p:clrMapOvr>
    <a:masterClrMapping/>
  </p:clrMapOvr>
  <p:transition>
    <p:cut/>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24B7AB4-74C8-1543-AAB7-70AE5ECB9E98}" type="slidenum">
              <a:rPr lang="en-US"/>
              <a:pPr/>
              <a:t>‹#›</a:t>
            </a:fld>
            <a:endParaRPr lang="en-US"/>
          </a:p>
        </p:txBody>
      </p:sp>
    </p:spTree>
    <p:extLst>
      <p:ext uri="{BB962C8B-B14F-4D97-AF65-F5344CB8AC3E}">
        <p14:creationId xmlns:p14="http://schemas.microsoft.com/office/powerpoint/2010/main" val="402361663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004EB146-4809-FE45-B7CD-D2FAF7BABE5E}" type="slidenum">
              <a:rPr lang="en-US"/>
              <a:pPr/>
              <a:t>‹#›</a:t>
            </a:fld>
            <a:endParaRPr lang="en-US"/>
          </a:p>
        </p:txBody>
      </p:sp>
    </p:spTree>
    <p:extLst>
      <p:ext uri="{BB962C8B-B14F-4D97-AF65-F5344CB8AC3E}">
        <p14:creationId xmlns:p14="http://schemas.microsoft.com/office/powerpoint/2010/main" val="331863075"/>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0B27771-1BC4-2D47-B470-44E41A8D0B51}" type="slidenum">
              <a:rPr lang="en-US"/>
              <a:pPr/>
              <a:t>‹#›</a:t>
            </a:fld>
            <a:endParaRPr lang="en-US"/>
          </a:p>
        </p:txBody>
      </p:sp>
    </p:spTree>
    <p:extLst>
      <p:ext uri="{BB962C8B-B14F-4D97-AF65-F5344CB8AC3E}">
        <p14:creationId xmlns:p14="http://schemas.microsoft.com/office/powerpoint/2010/main" val="186325176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grpSp>
      <p:sp>
        <p:nvSpPr>
          <p:cNvPr id="31755" name="Rectangle 11"/>
          <p:cNvSpPr>
            <a:spLocks noGrp="1" noChangeArrowheads="1"/>
          </p:cNvSpPr>
          <p:nvPr>
            <p:ph type="ctrTitle" sz="quarter"/>
          </p:nvPr>
        </p:nvSpPr>
        <p:spPr>
          <a:xfrm>
            <a:off x="685800" y="1736725"/>
            <a:ext cx="7772400" cy="1920875"/>
          </a:xfrm>
        </p:spPr>
        <p:txBody>
          <a:bodyPr/>
          <a:lstStyle>
            <a:lvl1pPr>
              <a:defRPr sz="6000"/>
            </a:lvl1pPr>
          </a:lstStyle>
          <a:p>
            <a:r>
              <a:rPr lang="en-SG"/>
              <a:t>Click to edit Master title style</a:t>
            </a:r>
          </a:p>
        </p:txBody>
      </p:sp>
      <p:sp>
        <p:nvSpPr>
          <p:cNvPr id="31756"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r>
              <a:rPr lang="en-SG"/>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SG"/>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SG"/>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64A0697D-0ED6-0148-A7D3-79C5B992C422}" type="slidenum">
              <a:rPr lang="en-US"/>
              <a:pPr/>
              <a:t>‹#›</a:t>
            </a:fld>
            <a:endParaRPr lang="en-US"/>
          </a:p>
        </p:txBody>
      </p:sp>
    </p:spTree>
    <p:extLst>
      <p:ext uri="{BB962C8B-B14F-4D97-AF65-F5344CB8AC3E}">
        <p14:creationId xmlns:p14="http://schemas.microsoft.com/office/powerpoint/2010/main" val="127640365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5109DE50-A7EA-074A-9870-7EEE9BC2F35E}"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44391882"/>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86D9CF1D-93E6-CF45-BBA7-2859FE1FF348}"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2978842093"/>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SG"/>
          </a:p>
        </p:txBody>
      </p:sp>
      <p:sp>
        <p:nvSpPr>
          <p:cNvPr id="6" name="Rectangle 3"/>
          <p:cNvSpPr>
            <a:spLocks noGrp="1" noChangeArrowheads="1"/>
          </p:cNvSpPr>
          <p:nvPr>
            <p:ph type="sldNum" sz="quarter" idx="11"/>
          </p:nvPr>
        </p:nvSpPr>
        <p:spPr>
          <a:ln/>
        </p:spPr>
        <p:txBody>
          <a:bodyPr/>
          <a:lstStyle>
            <a:lvl1pPr>
              <a:defRPr/>
            </a:lvl1pPr>
          </a:lstStyle>
          <a:p>
            <a:fld id="{344FB459-2EF5-E943-9F1A-162DA99C030A}"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3601641845"/>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SG"/>
          </a:p>
        </p:txBody>
      </p:sp>
      <p:sp>
        <p:nvSpPr>
          <p:cNvPr id="8" name="Rectangle 3"/>
          <p:cNvSpPr>
            <a:spLocks noGrp="1" noChangeArrowheads="1"/>
          </p:cNvSpPr>
          <p:nvPr>
            <p:ph type="sldNum" sz="quarter" idx="11"/>
          </p:nvPr>
        </p:nvSpPr>
        <p:spPr>
          <a:ln/>
        </p:spPr>
        <p:txBody>
          <a:bodyPr/>
          <a:lstStyle>
            <a:lvl1pPr>
              <a:defRPr/>
            </a:lvl1pPr>
          </a:lstStyle>
          <a:p>
            <a:fld id="{37307065-2E29-0741-BD28-780F13A882BD}" type="slidenum">
              <a:rPr lang="en-US"/>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3386366777"/>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SG"/>
          </a:p>
        </p:txBody>
      </p:sp>
      <p:sp>
        <p:nvSpPr>
          <p:cNvPr id="4" name="Rectangle 3"/>
          <p:cNvSpPr>
            <a:spLocks noGrp="1" noChangeArrowheads="1"/>
          </p:cNvSpPr>
          <p:nvPr>
            <p:ph type="sldNum" sz="quarter" idx="11"/>
          </p:nvPr>
        </p:nvSpPr>
        <p:spPr>
          <a:ln/>
        </p:spPr>
        <p:txBody>
          <a:bodyPr/>
          <a:lstStyle>
            <a:lvl1pPr>
              <a:defRPr/>
            </a:lvl1pPr>
          </a:lstStyle>
          <a:p>
            <a:fld id="{C5A81C92-6E65-6740-A66D-2661133E76D9}" type="slidenum">
              <a:rPr lang="en-US"/>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1065531314"/>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SG"/>
          </a:p>
        </p:txBody>
      </p:sp>
      <p:sp>
        <p:nvSpPr>
          <p:cNvPr id="3" name="Rectangle 3"/>
          <p:cNvSpPr>
            <a:spLocks noGrp="1" noChangeArrowheads="1"/>
          </p:cNvSpPr>
          <p:nvPr>
            <p:ph type="sldNum" sz="quarter" idx="11"/>
          </p:nvPr>
        </p:nvSpPr>
        <p:spPr>
          <a:ln/>
        </p:spPr>
        <p:txBody>
          <a:bodyPr/>
          <a:lstStyle>
            <a:lvl1pPr>
              <a:defRPr/>
            </a:lvl1pPr>
          </a:lstStyle>
          <a:p>
            <a:fld id="{22B6ED92-71EE-8047-91BF-D78C378B582A}" type="slidenum">
              <a:rPr lang="en-US"/>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254900797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15162623"/>
      </p:ext>
    </p:extLst>
  </p:cSld>
  <p:clrMapOvr>
    <a:masterClrMapping/>
  </p:clrMapOvr>
  <p:transition>
    <p:cut/>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SG"/>
          </a:p>
        </p:txBody>
      </p:sp>
      <p:sp>
        <p:nvSpPr>
          <p:cNvPr id="6" name="Rectangle 3"/>
          <p:cNvSpPr>
            <a:spLocks noGrp="1" noChangeArrowheads="1"/>
          </p:cNvSpPr>
          <p:nvPr>
            <p:ph type="sldNum" sz="quarter" idx="11"/>
          </p:nvPr>
        </p:nvSpPr>
        <p:spPr>
          <a:ln/>
        </p:spPr>
        <p:txBody>
          <a:bodyPr/>
          <a:lstStyle>
            <a:lvl1pPr>
              <a:defRPr/>
            </a:lvl1pPr>
          </a:lstStyle>
          <a:p>
            <a:fld id="{0E18D32D-D9A2-F648-B59C-E3B3D669B471}"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3393063568"/>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SG"/>
          </a:p>
        </p:txBody>
      </p:sp>
      <p:sp>
        <p:nvSpPr>
          <p:cNvPr id="6" name="Rectangle 3"/>
          <p:cNvSpPr>
            <a:spLocks noGrp="1" noChangeArrowheads="1"/>
          </p:cNvSpPr>
          <p:nvPr>
            <p:ph type="sldNum" sz="quarter" idx="11"/>
          </p:nvPr>
        </p:nvSpPr>
        <p:spPr>
          <a:ln/>
        </p:spPr>
        <p:txBody>
          <a:bodyPr/>
          <a:lstStyle>
            <a:lvl1pPr>
              <a:defRPr/>
            </a:lvl1pPr>
          </a:lstStyle>
          <a:p>
            <a:fld id="{66B60C5D-2C8C-2C4B-A916-15CDC8317AB6}"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1812173111"/>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D841C061-77F4-264F-93C6-D651AC568B2D}"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164238018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BF560CF2-6877-8F45-BC2A-F479260A92A0}"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178330886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latin typeface="Arial Narrow"/>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latin typeface="Arial Narrow"/>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89244226-67E5-6341-BF4B-5666C55FC8BA}"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08985242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1372ED0-B7CE-7F49-9DE9-0157649ED89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702420779"/>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53D8143-619B-0A4C-A542-5AA1217DBFC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45292626"/>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5253B00-649D-6A44-87D8-1884E9B943E4}"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56854564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9" name="Rectangle 10"/>
          <p:cNvSpPr>
            <a:spLocks noGrp="1" noChangeArrowheads="1"/>
          </p:cNvSpPr>
          <p:nvPr>
            <p:ph type="sldNum" sz="quarter" idx="12"/>
          </p:nvPr>
        </p:nvSpPr>
        <p:spPr>
          <a:ln/>
        </p:spPr>
        <p:txBody>
          <a:bodyPr/>
          <a:lstStyle>
            <a:lvl1pPr>
              <a:defRPr/>
            </a:lvl1pPr>
          </a:lstStyle>
          <a:p>
            <a:pPr>
              <a:defRPr/>
            </a:pPr>
            <a:fld id="{6075A59C-DB8C-0747-ABC3-C7C5B4443BF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583027763"/>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16982D-84EB-704A-8D41-197D39223C2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6073587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1012750"/>
      </p:ext>
    </p:extLst>
  </p:cSld>
  <p:clrMapOvr>
    <a:masterClrMapping/>
  </p:clrMapOvr>
  <p:transition>
    <p:cut/>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4" name="Rectangle 10"/>
          <p:cNvSpPr>
            <a:spLocks noGrp="1" noChangeArrowheads="1"/>
          </p:cNvSpPr>
          <p:nvPr>
            <p:ph type="sldNum" sz="quarter" idx="12"/>
          </p:nvPr>
        </p:nvSpPr>
        <p:spPr>
          <a:ln/>
        </p:spPr>
        <p:txBody>
          <a:bodyPr/>
          <a:lstStyle>
            <a:lvl1pPr>
              <a:defRPr/>
            </a:lvl1pPr>
          </a:lstStyle>
          <a:p>
            <a:pPr>
              <a:defRPr/>
            </a:pPr>
            <a:fld id="{5E911920-EFA7-AA41-832A-3448909137D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93712303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F56EE202-6130-4A4D-93B7-B3FF3BD9407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48725961"/>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C2A477F-4E0F-964D-A6C9-21323E83B85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704410723"/>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35592EC-831E-9443-A65A-75469883540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514567725"/>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EB1A85B-F4DD-8D4C-8FDB-ADCF5D4415B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776108930"/>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982190B-4AEA-3D42-8E34-0E4988427D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727348449"/>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48883A42-F8DB-1445-A4EA-0958D7D86D2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637559081"/>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765C61DB-BC7E-6E48-899F-58236C90E28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9564474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33CB8486-EB6B-5D4E-8193-F408B6BB3C9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40490642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F15EA1AC-B838-124D-AFB7-C0C3BB05A20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702151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0425AD4-8B6E-EF46-AC48-D9EB12EF17B8}" type="slidenum">
              <a:rPr lang="en-US"/>
              <a:pPr>
                <a:defRPr/>
              </a:pPr>
              <a:t>‹#›</a:t>
            </a:fld>
            <a:endParaRPr lang="en-US"/>
          </a:p>
        </p:txBody>
      </p:sp>
    </p:spTree>
    <p:extLst>
      <p:ext uri="{BB962C8B-B14F-4D97-AF65-F5344CB8AC3E}">
        <p14:creationId xmlns:p14="http://schemas.microsoft.com/office/powerpoint/2010/main" val="42591338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3628307"/>
      </p:ext>
    </p:extLst>
  </p:cSld>
  <p:clrMapOvr>
    <a:masterClrMapping/>
  </p:clrMapOvr>
  <p:transition>
    <p:cut/>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E305BFB7-97AA-7D4F-B0A5-01F4F89CE45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33577440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7648982-A973-F74E-88FE-561DFE804DB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71223539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184FE5A-B75E-9947-9F17-B9B90D0E53E0}"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73085874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AB35352-3CEE-6F45-A017-BDD64B19FE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0816896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57E3C6A-098D-3249-91BD-E0803267B7E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21850129"/>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5A7CDC1-6EC2-DA47-BFD6-FA96B41BC9E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228561266"/>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54E285F-A9FC-A443-9310-EB4494991110}" type="slidenum">
              <a:rPr lang="en-US"/>
              <a:pPr>
                <a:defRPr/>
              </a:pPr>
              <a:t>‹#›</a:t>
            </a:fld>
            <a:endParaRPr lang="en-US"/>
          </a:p>
        </p:txBody>
      </p:sp>
    </p:spTree>
    <p:extLst>
      <p:ext uri="{BB962C8B-B14F-4D97-AF65-F5344CB8AC3E}">
        <p14:creationId xmlns:p14="http://schemas.microsoft.com/office/powerpoint/2010/main" val="954180010"/>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9E7134B4-0228-A849-802B-CC3C760EE3F8}" type="slidenum">
              <a:rPr lang="en-US"/>
              <a:pPr>
                <a:defRPr/>
              </a:pPr>
              <a:t>‹#›</a:t>
            </a:fld>
            <a:endParaRPr lang="en-US"/>
          </a:p>
        </p:txBody>
      </p:sp>
    </p:spTree>
    <p:extLst>
      <p:ext uri="{BB962C8B-B14F-4D97-AF65-F5344CB8AC3E}">
        <p14:creationId xmlns:p14="http://schemas.microsoft.com/office/powerpoint/2010/main" val="329769140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B8EE7E0-D60B-9A4C-95E5-1AD5F514002F}" type="slidenum">
              <a:rPr lang="en-US"/>
              <a:pPr>
                <a:defRPr/>
              </a:pPr>
              <a:t>‹#›</a:t>
            </a:fld>
            <a:endParaRPr lang="en-US"/>
          </a:p>
        </p:txBody>
      </p:sp>
    </p:spTree>
    <p:extLst>
      <p:ext uri="{BB962C8B-B14F-4D97-AF65-F5344CB8AC3E}">
        <p14:creationId xmlns:p14="http://schemas.microsoft.com/office/powerpoint/2010/main" val="2953427633"/>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F6B97666-D357-4C47-AE1E-68BC2D9F327A}" type="slidenum">
              <a:rPr lang="en-US"/>
              <a:pPr>
                <a:defRPr/>
              </a:pPr>
              <a:t>‹#›</a:t>
            </a:fld>
            <a:endParaRPr lang="en-US"/>
          </a:p>
        </p:txBody>
      </p:sp>
    </p:spTree>
    <p:extLst>
      <p:ext uri="{BB962C8B-B14F-4D97-AF65-F5344CB8AC3E}">
        <p14:creationId xmlns:p14="http://schemas.microsoft.com/office/powerpoint/2010/main" val="102956735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9177306-5C22-3542-9051-854B228F876B}" type="datetime1">
              <a:rPr lang="en-US"/>
              <a:pPr>
                <a:defRPr/>
              </a:pPr>
              <a:t>10/10/23</a:t>
            </a:fld>
            <a:endParaRPr lang="en-US"/>
          </a:p>
        </p:txBody>
      </p:sp>
      <p:sp>
        <p:nvSpPr>
          <p:cNvPr id="6" name="Rectangle 1033"/>
          <p:cNvSpPr>
            <a:spLocks noGrp="1" noChangeArrowheads="1"/>
          </p:cNvSpPr>
          <p:nvPr>
            <p:ph type="ftr" sz="quarter" idx="11"/>
          </p:nvPr>
        </p:nvSpPr>
        <p:spPr/>
        <p:txBody>
          <a:bodyPr/>
          <a:lstStyle>
            <a:lvl1pPr>
              <a:defRPr baseline="30000">
                <a:ea typeface="ＭＳ Ｐゴシック" charset="-128"/>
                <a:cs typeface="ＭＳ Ｐゴシック" charset="-128"/>
              </a:defRPr>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DE1ED39F-F4ED-4442-A343-CEDCA848B118}" type="slidenum">
              <a:rPr lang="en-US"/>
              <a:pPr>
                <a:defRPr/>
              </a:pPr>
              <a:t>‹#›</a:t>
            </a:fld>
            <a:endParaRPr lang="en-US"/>
          </a:p>
        </p:txBody>
      </p:sp>
    </p:spTree>
    <p:extLst>
      <p:ext uri="{BB962C8B-B14F-4D97-AF65-F5344CB8AC3E}">
        <p14:creationId xmlns:p14="http://schemas.microsoft.com/office/powerpoint/2010/main" val="1474599414"/>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73E552B0-F905-F048-B93D-AE30F24489B7}" type="slidenum">
              <a:rPr lang="en-US"/>
              <a:pPr>
                <a:defRPr/>
              </a:pPr>
              <a:t>‹#›</a:t>
            </a:fld>
            <a:endParaRPr lang="en-US"/>
          </a:p>
        </p:txBody>
      </p:sp>
    </p:spTree>
    <p:extLst>
      <p:ext uri="{BB962C8B-B14F-4D97-AF65-F5344CB8AC3E}">
        <p14:creationId xmlns:p14="http://schemas.microsoft.com/office/powerpoint/2010/main" val="65659524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074197E0-BC37-204D-898D-7D5DD0C6C74E}" type="slidenum">
              <a:rPr lang="en-US"/>
              <a:pPr>
                <a:defRPr/>
              </a:pPr>
              <a:t>‹#›</a:t>
            </a:fld>
            <a:endParaRPr lang="en-US"/>
          </a:p>
        </p:txBody>
      </p:sp>
    </p:spTree>
    <p:extLst>
      <p:ext uri="{BB962C8B-B14F-4D97-AF65-F5344CB8AC3E}">
        <p14:creationId xmlns:p14="http://schemas.microsoft.com/office/powerpoint/2010/main" val="2490098280"/>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4DD0F51A-A7F2-1041-9A9D-B1360F699730}" type="slidenum">
              <a:rPr lang="en-US"/>
              <a:pPr>
                <a:defRPr/>
              </a:pPr>
              <a:t>‹#›</a:t>
            </a:fld>
            <a:endParaRPr lang="en-US"/>
          </a:p>
        </p:txBody>
      </p:sp>
    </p:spTree>
    <p:extLst>
      <p:ext uri="{BB962C8B-B14F-4D97-AF65-F5344CB8AC3E}">
        <p14:creationId xmlns:p14="http://schemas.microsoft.com/office/powerpoint/2010/main" val="187703237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03479B5-A6A7-C043-9449-74891659CBD0}" type="slidenum">
              <a:rPr lang="en-US"/>
              <a:pPr>
                <a:defRPr/>
              </a:pPr>
              <a:t>‹#›</a:t>
            </a:fld>
            <a:endParaRPr lang="en-US"/>
          </a:p>
        </p:txBody>
      </p:sp>
    </p:spTree>
    <p:extLst>
      <p:ext uri="{BB962C8B-B14F-4D97-AF65-F5344CB8AC3E}">
        <p14:creationId xmlns:p14="http://schemas.microsoft.com/office/powerpoint/2010/main" val="2325157234"/>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08AAB8E-1E81-1745-A170-BA44083180A7}" type="slidenum">
              <a:rPr lang="en-US"/>
              <a:pPr>
                <a:defRPr/>
              </a:pPr>
              <a:t>‹#›</a:t>
            </a:fld>
            <a:endParaRPr lang="en-US"/>
          </a:p>
        </p:txBody>
      </p:sp>
    </p:spTree>
    <p:extLst>
      <p:ext uri="{BB962C8B-B14F-4D97-AF65-F5344CB8AC3E}">
        <p14:creationId xmlns:p14="http://schemas.microsoft.com/office/powerpoint/2010/main" val="124300426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7507AF4-CCE7-CF45-9655-3598F03D0E64}" type="slidenum">
              <a:rPr lang="en-US"/>
              <a:pPr>
                <a:defRPr/>
              </a:pPr>
              <a:t>‹#›</a:t>
            </a:fld>
            <a:endParaRPr lang="en-US"/>
          </a:p>
        </p:txBody>
      </p:sp>
    </p:spTree>
    <p:extLst>
      <p:ext uri="{BB962C8B-B14F-4D97-AF65-F5344CB8AC3E}">
        <p14:creationId xmlns:p14="http://schemas.microsoft.com/office/powerpoint/2010/main" val="214703074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FAC369A-38DD-2C4A-8084-03FE4081FA5B}" type="slidenum">
              <a:rPr lang="en-US"/>
              <a:pPr>
                <a:defRPr/>
              </a:pPr>
              <a:t>‹#›</a:t>
            </a:fld>
            <a:endParaRPr lang="en-US"/>
          </a:p>
        </p:txBody>
      </p:sp>
    </p:spTree>
    <p:extLst>
      <p:ext uri="{BB962C8B-B14F-4D97-AF65-F5344CB8AC3E}">
        <p14:creationId xmlns:p14="http://schemas.microsoft.com/office/powerpoint/2010/main" val="2229495557"/>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5E92860-3FF4-F440-A243-EB7270AF3660}"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1744816789"/>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AE0637A-0EC7-A64D-AACB-4632CBE00F67}"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30439702"/>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a:defRPr>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solidFill>
                  <a:srgbClr val="000000"/>
                </a:solidFill>
              </a:defRPr>
            </a:lvl1pPr>
          </a:lstStyle>
          <a:p>
            <a:pPr>
              <a:defRPr/>
            </a:pPr>
            <a:fld id="{F96AE3D7-42D4-DF41-B1F1-8C2F678BFAA4}" type="slidenum">
              <a:rPr lang="en-US"/>
              <a:pPr>
                <a:defRPr/>
              </a:pPr>
              <a:t>‹#›</a:t>
            </a:fld>
            <a:endParaRPr lang="en-US"/>
          </a:p>
        </p:txBody>
      </p:sp>
    </p:spTree>
    <p:extLst>
      <p:ext uri="{BB962C8B-B14F-4D97-AF65-F5344CB8AC3E}">
        <p14:creationId xmlns:p14="http://schemas.microsoft.com/office/powerpoint/2010/main" val="418789525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A7CCE543-A64F-9143-A3BA-3B9B2EF34E15}" type="slidenum">
              <a:rPr lang="en-US"/>
              <a:pPr>
                <a:defRPr/>
              </a:pPr>
              <a:t>‹#›</a:t>
            </a:fld>
            <a:endParaRPr lang="en-US"/>
          </a:p>
        </p:txBody>
      </p:sp>
    </p:spTree>
    <p:extLst>
      <p:ext uri="{BB962C8B-B14F-4D97-AF65-F5344CB8AC3E}">
        <p14:creationId xmlns:p14="http://schemas.microsoft.com/office/powerpoint/2010/main" val="3669824998"/>
      </p:ext>
    </p:extLst>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9B834EE5-3993-2045-A178-85504179E6AA}"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867135362"/>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604C4332-87A3-3B4B-BBC9-319B320CFEC8}"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95262088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70"/>
          <p:cNvSpPr>
            <a:spLocks noGrp="1" noChangeArrowheads="1"/>
          </p:cNvSpPr>
          <p:nvPr>
            <p:ph type="sldNum" sz="quarter" idx="12"/>
          </p:nvPr>
        </p:nvSpPr>
        <p:spPr>
          <a:ln/>
        </p:spPr>
        <p:txBody>
          <a:bodyPr/>
          <a:lstStyle>
            <a:lvl1pPr>
              <a:defRPr/>
            </a:lvl1pPr>
          </a:lstStyle>
          <a:p>
            <a:pPr>
              <a:defRPr/>
            </a:pPr>
            <a:fld id="{671BBEC9-A4AD-4D4F-9C27-2756179E12C2}"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68763177"/>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9" name="Rectangle 70"/>
          <p:cNvSpPr>
            <a:spLocks noGrp="1" noChangeArrowheads="1"/>
          </p:cNvSpPr>
          <p:nvPr>
            <p:ph type="sldNum" sz="quarter" idx="12"/>
          </p:nvPr>
        </p:nvSpPr>
        <p:spPr>
          <a:ln/>
        </p:spPr>
        <p:txBody>
          <a:bodyPr/>
          <a:lstStyle>
            <a:lvl1pPr>
              <a:defRPr/>
            </a:lvl1pPr>
          </a:lstStyle>
          <a:p>
            <a:pPr>
              <a:defRPr/>
            </a:pPr>
            <a:fld id="{B8D4816F-1904-154A-AB6A-B1136D8DA185}"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917685120"/>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5" name="Rectangle 70"/>
          <p:cNvSpPr>
            <a:spLocks noGrp="1" noChangeArrowheads="1"/>
          </p:cNvSpPr>
          <p:nvPr>
            <p:ph type="sldNum" sz="quarter" idx="12"/>
          </p:nvPr>
        </p:nvSpPr>
        <p:spPr>
          <a:ln/>
        </p:spPr>
        <p:txBody>
          <a:bodyPr/>
          <a:lstStyle>
            <a:lvl1pPr>
              <a:defRPr/>
            </a:lvl1pPr>
          </a:lstStyle>
          <a:p>
            <a:pPr>
              <a:defRPr/>
            </a:pPr>
            <a:fld id="{4EE0E6B0-06ED-A14E-8676-AEFD6F6E43FB}"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61436778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4" name="Rectangle 70"/>
          <p:cNvSpPr>
            <a:spLocks noGrp="1" noChangeArrowheads="1"/>
          </p:cNvSpPr>
          <p:nvPr>
            <p:ph type="sldNum" sz="quarter" idx="12"/>
          </p:nvPr>
        </p:nvSpPr>
        <p:spPr>
          <a:ln/>
        </p:spPr>
        <p:txBody>
          <a:bodyPr/>
          <a:lstStyle>
            <a:lvl1pPr>
              <a:defRPr/>
            </a:lvl1pPr>
          </a:lstStyle>
          <a:p>
            <a:pPr>
              <a:defRPr/>
            </a:pPr>
            <a:fld id="{E2B65A57-7918-F04B-8443-EFF05B45453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76774374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70"/>
          <p:cNvSpPr>
            <a:spLocks noGrp="1" noChangeArrowheads="1"/>
          </p:cNvSpPr>
          <p:nvPr>
            <p:ph type="sldNum" sz="quarter" idx="12"/>
          </p:nvPr>
        </p:nvSpPr>
        <p:spPr>
          <a:ln/>
        </p:spPr>
        <p:txBody>
          <a:bodyPr/>
          <a:lstStyle>
            <a:lvl1pPr>
              <a:defRPr/>
            </a:lvl1pPr>
          </a:lstStyle>
          <a:p>
            <a:pPr>
              <a:defRPr/>
            </a:pPr>
            <a:fld id="{29C33B9C-543B-7045-B7AC-C14E8A006631}"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008300427"/>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70"/>
          <p:cNvSpPr>
            <a:spLocks noGrp="1" noChangeArrowheads="1"/>
          </p:cNvSpPr>
          <p:nvPr>
            <p:ph type="sldNum" sz="quarter" idx="12"/>
          </p:nvPr>
        </p:nvSpPr>
        <p:spPr>
          <a:ln/>
        </p:spPr>
        <p:txBody>
          <a:bodyPr/>
          <a:lstStyle>
            <a:lvl1pPr>
              <a:defRPr/>
            </a:lvl1pPr>
          </a:lstStyle>
          <a:p>
            <a:pPr>
              <a:defRPr/>
            </a:pPr>
            <a:fld id="{49CC05D1-F33D-D449-92CB-F1EE49890FDA}"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598307030"/>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FE204E3F-0760-E54B-8FD0-352F006AF143}"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00489723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ED70E243-64C4-DA4A-A318-1BD9EFFACC8D}"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42323483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C165E972-F051-8349-A484-71A95ABCEDC6}" type="slidenum">
              <a:rPr lang="en-US"/>
              <a:pPr>
                <a:defRPr/>
              </a:pPr>
              <a:t>‹#›</a:t>
            </a:fld>
            <a:endParaRPr lang="en-US"/>
          </a:p>
        </p:txBody>
      </p:sp>
    </p:spTree>
    <p:extLst>
      <p:ext uri="{BB962C8B-B14F-4D97-AF65-F5344CB8AC3E}">
        <p14:creationId xmlns:p14="http://schemas.microsoft.com/office/powerpoint/2010/main" val="2508334311"/>
      </p:ext>
    </p:extLst>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1CB2B490-4900-5E4D-9ACC-F6911D4F8265}"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8136820"/>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B95323-43B8-564C-B7E4-172162EE99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14761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7B9F67B-2C76-EC42-8542-BEB27EEC8B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714481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D25A40-5074-E643-95D4-84D8F6750F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9167976"/>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30E36BD-CC25-6B4A-B745-73AE79623C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0953952"/>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08D217A-A155-3848-BC70-49CE9541F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4084975"/>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E865F84-0A4C-A54F-B10E-B109BBF46A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323809"/>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765F1D-2512-2D40-9383-78DA237DE7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983049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9F1A2C0-3B93-0A4A-8C9B-09E77D71BB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057212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03D548E-1439-6946-A2E1-2684B288A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720787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3A09D15-0419-4949-869A-4F24C5075CAF}" type="slidenum">
              <a:rPr lang="en-US"/>
              <a:pPr>
                <a:defRPr/>
              </a:pPr>
              <a:t>‹#›</a:t>
            </a:fld>
            <a:endParaRPr lang="en-US"/>
          </a:p>
        </p:txBody>
      </p:sp>
    </p:spTree>
    <p:extLst>
      <p:ext uri="{BB962C8B-B14F-4D97-AF65-F5344CB8AC3E}">
        <p14:creationId xmlns:p14="http://schemas.microsoft.com/office/powerpoint/2010/main" val="2900378387"/>
      </p:ext>
    </p:extLst>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C8A34C8-FC15-4C42-BEEB-A3F411A7AB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633301"/>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F53171-367E-E140-A89C-5501C07E8D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916149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333333"/>
              </a:solidFill>
            </a:endParaRPr>
          </a:p>
        </p:txBody>
      </p:sp>
      <p:sp>
        <p:nvSpPr>
          <p:cNvPr id="34819"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482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4"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C162B007-0C89-A449-BE34-148D60AAD5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108940577"/>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2ECBC4-C9F3-B94B-940D-E4AE42FA1088}"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879674398"/>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C44140-DC45-394F-864F-11AA1E8FFB6D}"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07625813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60F0CD3-AD67-C84E-9917-7060E1E9EBA9}"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23933268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DC74877-DE22-644E-A8A4-E68ECAB5DEBD}"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411880921"/>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DDD9516-8F5A-F54C-9F30-5B8AB37A1C80}"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202046957"/>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0425AD4-8B6E-EF46-AC48-D9EB12EF17B8}"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6969205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84457B3-69D1-0A48-8CF4-8B23E95E9E1E}"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52414724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977900"/>
            <a:ext cx="3810000" cy="5118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977900"/>
            <a:ext cx="3810000" cy="5118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B32724E-AD61-6146-A80C-4B5E6A5E4D79}" type="slidenum">
              <a:rPr lang="en-US"/>
              <a:pPr>
                <a:defRPr/>
              </a:pPr>
              <a:t>‹#›</a:t>
            </a:fld>
            <a:endParaRPr lang="en-US"/>
          </a:p>
        </p:txBody>
      </p:sp>
    </p:spTree>
    <p:extLst>
      <p:ext uri="{BB962C8B-B14F-4D97-AF65-F5344CB8AC3E}">
        <p14:creationId xmlns:p14="http://schemas.microsoft.com/office/powerpoint/2010/main" val="87357261"/>
      </p:ext>
    </p:extLst>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20C4B3-C75C-5A40-A886-57B3120B8A90}"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40655438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8E1B45-1F55-1F4B-A545-635C165721B4}"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933639068"/>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4931AA6-147F-E74E-A669-21D3A3FC6297}"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207578126"/>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D1DB14-4CA9-5F4D-A9BE-9C7724623DE0}"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238415550"/>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02494969"/>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988060897"/>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616434542"/>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40485824"/>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043396256"/>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8515226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18220DC3-4A8B-6041-9311-52C8C208EA96}" type="slidenum">
              <a:rPr lang="en-US"/>
              <a:pPr>
                <a:defRPr/>
              </a:pPr>
              <a:t>‹#›</a:t>
            </a:fld>
            <a:endParaRPr lang="en-US"/>
          </a:p>
        </p:txBody>
      </p:sp>
    </p:spTree>
    <p:extLst>
      <p:ext uri="{BB962C8B-B14F-4D97-AF65-F5344CB8AC3E}">
        <p14:creationId xmlns:p14="http://schemas.microsoft.com/office/powerpoint/2010/main" val="2960548765"/>
      </p:ext>
    </p:extLst>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409087679"/>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85050557"/>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6894269"/>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00947358"/>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472195110"/>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437103396"/>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03219193"/>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10/10/23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26119439"/>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10/10/23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74258580"/>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10/10/23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7408485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FFF44F92-05B8-AC4F-AA20-3D16D4D0BDE0}" type="slidenum">
              <a:rPr lang="en-US"/>
              <a:pPr>
                <a:defRPr/>
              </a:pPr>
              <a:t>‹#›</a:t>
            </a:fld>
            <a:endParaRPr lang="en-US"/>
          </a:p>
        </p:txBody>
      </p:sp>
    </p:spTree>
    <p:extLst>
      <p:ext uri="{BB962C8B-B14F-4D97-AF65-F5344CB8AC3E}">
        <p14:creationId xmlns:p14="http://schemas.microsoft.com/office/powerpoint/2010/main" val="3947045984"/>
      </p:ext>
    </p:extLst>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10/10/23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82549182"/>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10/10/23</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37417481"/>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10/10/23</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1418699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10/10/23</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90188"/>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10/10/23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6359833"/>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10/10/23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3644013"/>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10/10/23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34128383"/>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10/10/23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94407974"/>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88211649"/>
      </p:ext>
    </p:extLst>
  </p:cSld>
  <p:clrMapOvr>
    <a:masterClrMapping/>
  </p:clrMapOvr>
  <p:transition spd="med">
    <p:fade/>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04581615"/>
      </p:ext>
    </p:extLst>
  </p:cSld>
  <p:clrMapOvr>
    <a:masterClrMapping/>
  </p:clrMapOvr>
  <p:transition spd="med">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79E654C1-56AC-894A-AFB0-CE202469EBD8}" type="slidenum">
              <a:rPr lang="en-US"/>
              <a:pPr>
                <a:defRPr/>
              </a:pPr>
              <a:t>‹#›</a:t>
            </a:fld>
            <a:endParaRPr lang="en-US"/>
          </a:p>
        </p:txBody>
      </p:sp>
    </p:spTree>
    <p:extLst>
      <p:ext uri="{BB962C8B-B14F-4D97-AF65-F5344CB8AC3E}">
        <p14:creationId xmlns:p14="http://schemas.microsoft.com/office/powerpoint/2010/main" val="356361750"/>
      </p:ext>
    </p:extLst>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85187329"/>
      </p:ext>
    </p:extLst>
  </p:cSld>
  <p:clrMapOvr>
    <a:masterClrMapping/>
  </p:clrMapOvr>
  <p:transition spd="med">
    <p:fade/>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3174099"/>
      </p:ext>
    </p:extLst>
  </p:cSld>
  <p:clrMapOvr>
    <a:masterClrMapping/>
  </p:clrMapOvr>
  <p:transition spd="med">
    <p:fade/>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1468042"/>
      </p:ext>
    </p:extLst>
  </p:cSld>
  <p:clrMapOvr>
    <a:masterClrMapping/>
  </p:clrMapOvr>
  <p:transition spd="med">
    <p:fade/>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525732397"/>
      </p:ext>
    </p:extLst>
  </p:cSld>
  <p:clrMapOvr>
    <a:masterClrMapping/>
  </p:clrMapOvr>
  <p:transition spd="med">
    <p:fade/>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12336871"/>
      </p:ext>
    </p:extLst>
  </p:cSld>
  <p:clrMapOvr>
    <a:masterClrMapping/>
  </p:clrMapOvr>
  <p:transition spd="med">
    <p:fade/>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36940032"/>
      </p:ext>
    </p:extLst>
  </p:cSld>
  <p:clrMapOvr>
    <a:masterClrMapping/>
  </p:clrMapOvr>
  <p:transition spd="med">
    <p:fade/>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217822165"/>
      </p:ext>
    </p:extLst>
  </p:cSld>
  <p:clrMapOvr>
    <a:masterClrMapping/>
  </p:clrMapOvr>
  <p:transition spd="med">
    <p:fade/>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2007998"/>
      </p:ext>
    </p:extLst>
  </p:cSld>
  <p:clrMapOvr>
    <a:masterClrMapping/>
  </p:clrMapOvr>
  <p:transition spd="med">
    <p:fade/>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3921360"/>
      </p:ext>
    </p:extLst>
  </p:cSld>
  <p:clrMapOvr>
    <a:masterClrMapping/>
  </p:clrMapOvr>
  <p:transition spd="med">
    <p:fade/>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aseline="0">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eaLnBrk="1" hangingPunct="1">
                  <a:defRPr/>
                </a:pPr>
                <a:endParaRPr lang="en-US" baseline="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aseline="0">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aseline="0">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aseline="0">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baseline="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baseline="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aseline="0">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aseline="0">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1" hangingPunct="1">
              <a:defRPr/>
            </a:pPr>
            <a:r>
              <a:rPr lang="en-US" sz="2000" b="1" baseline="0">
                <a:solidFill>
                  <a:srgbClr val="FFD34A"/>
                </a:solidFill>
                <a:latin typeface="Times" pitchFamily="-112" charset="0"/>
                <a:ea typeface="ＭＳ Ｐゴシック" pitchFamily="-112" charset="-128"/>
                <a:cs typeface="ＭＳ Ｐゴシック" pitchFamily="-112" charset="-128"/>
              </a:rPr>
              <a:t> DRESSING</a:t>
            </a:r>
          </a:p>
          <a:p>
            <a:pPr algn="l" eaLnBrk="1" hangingPunct="1">
              <a:defRPr/>
            </a:pPr>
            <a:r>
              <a:rPr lang="en-US" sz="2000" b="1" baseline="0">
                <a:solidFill>
                  <a:srgbClr val="FFD34A"/>
                </a:solidFill>
                <a:latin typeface="Times" pitchFamily="-112" charset="0"/>
                <a:ea typeface="ＭＳ Ｐゴシック" pitchFamily="-112" charset="-128"/>
                <a:cs typeface="ＭＳ Ｐゴシック" pitchFamily="-112" charset="-128"/>
              </a:rPr>
              <a:t>        THE                                    </a:t>
            </a:r>
          </a:p>
          <a:p>
            <a:pPr algn="l" eaLnBrk="1" hangingPunct="1">
              <a:defRPr/>
            </a:pPr>
            <a:r>
              <a:rPr lang="en-US" sz="2000" b="1" baseline="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baseline="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074299515"/>
      </p:ext>
    </p:extLst>
  </p:cSld>
  <p:clrMapOvr>
    <a:masterClrMapping/>
  </p:clrMapOvr>
  <p:transition spd="med">
    <p:cu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AF3B9AE0-5D8C-E64E-A26D-33C1EBCE4421}" type="slidenum">
              <a:rPr lang="en-US"/>
              <a:pPr>
                <a:defRPr/>
              </a:pPr>
              <a:t>‹#›</a:t>
            </a:fld>
            <a:endParaRPr lang="en-US"/>
          </a:p>
        </p:txBody>
      </p:sp>
    </p:spTree>
    <p:extLst>
      <p:ext uri="{BB962C8B-B14F-4D97-AF65-F5344CB8AC3E}">
        <p14:creationId xmlns:p14="http://schemas.microsoft.com/office/powerpoint/2010/main" val="3078046295"/>
      </p:ext>
    </p:extLst>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10/10/23</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613443103"/>
      </p:ext>
    </p:extLst>
  </p:cSld>
  <p:clrMapOvr>
    <a:overrideClrMapping bg1="dk1" tx1="lt1" bg2="dk2" tx2="lt2" accent1="accent1" accent2="accent2" accent3="accent3" accent4="accent4" accent5="accent5" accent6="accent6" hlink="hlink" folHlink="folHlink"/>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10/10/23</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3516020134"/>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10/10/23</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40553168"/>
      </p:ext>
    </p:extLst>
  </p:cSld>
  <p:clrMapOvr>
    <a:overrideClrMapping bg1="lt1" tx1="dk1" bg2="lt2" tx2="dk2" accent1="accent1" accent2="accent2" accent3="accent3" accent4="accent4" accent5="accent5" accent6="accent6" hlink="hlink" folHlink="folHlink"/>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10/10/23</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5306158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10/10/23</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5724083"/>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10/10/23</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408215330"/>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10/10/23</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280697322"/>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10/10/23</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291673719"/>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10/10/23</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668387854"/>
      </p:ext>
    </p:extLst>
  </p:cSld>
  <p:clrMapOvr>
    <a:overrideClrMapping bg1="lt1" tx1="dk1" bg2="lt2" tx2="dk2" accent1="accent1" accent2="accent2" accent3="accent3" accent4="accent4" accent5="accent5" accent6="accent6" hlink="hlink" folHlink="folHlink"/>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10/10/23</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21716883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4457B3-69D1-0A48-8CF4-8B23E95E9E1E}" type="slidenum">
              <a:rPr lang="en-US"/>
              <a:pPr>
                <a:defRPr/>
              </a:pPr>
              <a:t>‹#›</a:t>
            </a:fld>
            <a:endParaRPr lang="en-US"/>
          </a:p>
        </p:txBody>
      </p:sp>
    </p:spTree>
    <p:extLst>
      <p:ext uri="{BB962C8B-B14F-4D97-AF65-F5344CB8AC3E}">
        <p14:creationId xmlns:p14="http://schemas.microsoft.com/office/powerpoint/2010/main" val="317497690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CD1D94A-8212-F144-904A-F98E75C05AC5}" type="slidenum">
              <a:rPr lang="en-US"/>
              <a:pPr>
                <a:defRPr/>
              </a:pPr>
              <a:t>‹#›</a:t>
            </a:fld>
            <a:endParaRPr lang="en-US"/>
          </a:p>
        </p:txBody>
      </p:sp>
    </p:spTree>
    <p:extLst>
      <p:ext uri="{BB962C8B-B14F-4D97-AF65-F5344CB8AC3E}">
        <p14:creationId xmlns:p14="http://schemas.microsoft.com/office/powerpoint/2010/main" val="2272755865"/>
      </p:ext>
    </p:extLst>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10/10/23</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1051607303"/>
      </p:ext>
    </p:extLst>
  </p:cSld>
  <p:clrMapOvr>
    <a:overrideClrMapping bg1="lt1" tx1="dk1" bg2="lt2" tx2="dk2" accent1="accent1" accent2="accent2" accent3="accent3" accent4="accent4" accent5="accent5" accent6="accent6" hlink="hlink" folHlink="folHlink"/>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fld id="{8C78FB77-B7D6-F14B-81B0-AB0EEB8B487E}" type="datetime1">
              <a:rPr lang="en-US">
                <a:solidFill>
                  <a:srgbClr val="EAE8E2"/>
                </a:solidFill>
              </a:rPr>
              <a:pPr>
                <a:defRPr/>
              </a:pPr>
              <a:t>10/10/23</a:t>
            </a:fld>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8B309314-4272-B24A-9F92-BCC459F2D64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586862267"/>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EA2A4C14-E4CE-CD48-8369-AE8AEAF45E2E}" type="datetime1">
              <a:rPr lang="en-US">
                <a:solidFill>
                  <a:srgbClr val="EAE8E2"/>
                </a:solidFill>
              </a:rPr>
              <a:pPr>
                <a:defRPr/>
              </a:pPr>
              <a:t>10/10/23</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923F72BB-3A6B-194B-831D-D676959AD1A6}"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798025150"/>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fld id="{6C70AC92-E68B-3A4C-BE06-77C4C36C432A}" type="datetime1">
              <a:rPr lang="en-US">
                <a:solidFill>
                  <a:srgbClr val="EAE8E2"/>
                </a:solidFill>
              </a:rPr>
              <a:pPr>
                <a:defRPr/>
              </a:pPr>
              <a:t>10/10/23</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98B501DF-55E7-C84A-B23A-6523AFBB8EF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538323476"/>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fld id="{A08720C5-2006-8B4E-9BBC-9F65B1651366}" type="datetime1">
              <a:rPr lang="en-US">
                <a:solidFill>
                  <a:srgbClr val="EAE8E2"/>
                </a:solidFill>
              </a:rPr>
              <a:pPr>
                <a:defRPr/>
              </a:pPr>
              <a:t>10/10/23</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4BE90C70-8872-5F48-ADFC-BD534BAB8D3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1673333"/>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fld id="{9F92097D-674E-1A4E-BA42-62724AB8E58E}" type="datetime1">
              <a:rPr lang="en-US">
                <a:solidFill>
                  <a:srgbClr val="EAE8E2"/>
                </a:solidFill>
              </a:rPr>
              <a:pPr>
                <a:defRPr/>
              </a:pPr>
              <a:t>10/10/23</a:t>
            </a:fld>
            <a:endParaRPr lang="en-US">
              <a:solidFill>
                <a:srgbClr val="EAE8E2"/>
              </a:solidFill>
            </a:endParaRPr>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34"/>
          <p:cNvSpPr>
            <a:spLocks noGrp="1" noChangeArrowheads="1"/>
          </p:cNvSpPr>
          <p:nvPr>
            <p:ph type="sldNum" sz="quarter" idx="12"/>
          </p:nvPr>
        </p:nvSpPr>
        <p:spPr>
          <a:ln/>
        </p:spPr>
        <p:txBody>
          <a:bodyPr/>
          <a:lstStyle>
            <a:lvl1pPr>
              <a:defRPr/>
            </a:lvl1pPr>
          </a:lstStyle>
          <a:p>
            <a:pPr>
              <a:defRPr/>
            </a:pPr>
            <a:fld id="{9053F3F6-9D8D-9B49-8185-70497FBAAF2E}"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239660646"/>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fld id="{4BDF7790-C5E2-FB49-9497-D9607518FB1B}" type="datetime1">
              <a:rPr lang="en-US">
                <a:solidFill>
                  <a:srgbClr val="EAE8E2"/>
                </a:solidFill>
              </a:rPr>
              <a:pPr>
                <a:defRPr/>
              </a:pPr>
              <a:t>10/10/23</a:t>
            </a:fld>
            <a:endParaRPr lang="en-US">
              <a:solidFill>
                <a:srgbClr val="EAE8E2"/>
              </a:solidFill>
            </a:endParaRPr>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34"/>
          <p:cNvSpPr>
            <a:spLocks noGrp="1" noChangeArrowheads="1"/>
          </p:cNvSpPr>
          <p:nvPr>
            <p:ph type="sldNum" sz="quarter" idx="12"/>
          </p:nvPr>
        </p:nvSpPr>
        <p:spPr>
          <a:ln/>
        </p:spPr>
        <p:txBody>
          <a:bodyPr/>
          <a:lstStyle>
            <a:lvl1pPr>
              <a:defRPr/>
            </a:lvl1pPr>
          </a:lstStyle>
          <a:p>
            <a:pPr>
              <a:defRPr/>
            </a:pPr>
            <a:fld id="{68B6515D-9805-2D4A-8496-C0169B74F9F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48082539"/>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fld id="{83C1F9AB-AA04-4143-B80A-14C11FC67C3B}" type="datetime1">
              <a:rPr lang="en-US">
                <a:solidFill>
                  <a:srgbClr val="EAE8E2"/>
                </a:solidFill>
              </a:rPr>
              <a:pPr>
                <a:defRPr/>
              </a:pPr>
              <a:t>10/10/23</a:t>
            </a:fld>
            <a:endParaRPr lang="en-US">
              <a:solidFill>
                <a:srgbClr val="EAE8E2"/>
              </a:solidFill>
            </a:endParaRPr>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34"/>
          <p:cNvSpPr>
            <a:spLocks noGrp="1" noChangeArrowheads="1"/>
          </p:cNvSpPr>
          <p:nvPr>
            <p:ph type="sldNum" sz="quarter" idx="12"/>
          </p:nvPr>
        </p:nvSpPr>
        <p:spPr>
          <a:ln/>
        </p:spPr>
        <p:txBody>
          <a:bodyPr/>
          <a:lstStyle>
            <a:lvl1pPr>
              <a:defRPr/>
            </a:lvl1pPr>
          </a:lstStyle>
          <a:p>
            <a:pPr>
              <a:defRPr/>
            </a:pPr>
            <a:fld id="{5C4FCB13-DE4F-F34F-9485-77D29F9C85C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738411504"/>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524F496B-356F-714B-8B54-52FC61B0A942}" type="datetime1">
              <a:rPr lang="en-US">
                <a:solidFill>
                  <a:srgbClr val="EAE8E2"/>
                </a:solidFill>
              </a:rPr>
              <a:pPr>
                <a:defRPr/>
              </a:pPr>
              <a:t>10/10/23</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CE9FCF00-68D3-5B41-80DE-4F2C28710384}"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069592403"/>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04C2BC04-CCC4-1245-91FE-4F922583604D}" type="datetime1">
              <a:rPr lang="en-US">
                <a:solidFill>
                  <a:srgbClr val="EAE8E2"/>
                </a:solidFill>
              </a:rPr>
              <a:pPr>
                <a:defRPr/>
              </a:pPr>
              <a:t>10/10/23</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0C4A3B34-CFD4-274F-8067-A4884BA1CEC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11105309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DB2A2703-D7CC-3E47-99FB-5A663ADB9105}" type="slidenum">
              <a:rPr lang="en-US"/>
              <a:pPr>
                <a:defRPr/>
              </a:pPr>
              <a:t>‹#›</a:t>
            </a:fld>
            <a:endParaRPr lang="en-US"/>
          </a:p>
        </p:txBody>
      </p:sp>
    </p:spTree>
    <p:extLst>
      <p:ext uri="{BB962C8B-B14F-4D97-AF65-F5344CB8AC3E}">
        <p14:creationId xmlns:p14="http://schemas.microsoft.com/office/powerpoint/2010/main" val="3447576026"/>
      </p:ext>
    </p:extLst>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A04D7D8B-0E9E-2F46-984E-37A528650239}" type="datetime1">
              <a:rPr lang="en-US">
                <a:solidFill>
                  <a:srgbClr val="EAE8E2"/>
                </a:solidFill>
              </a:rPr>
              <a:pPr>
                <a:defRPr/>
              </a:pPr>
              <a:t>10/10/23</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35E8888D-C268-F649-AB6A-1A65CB4E9FC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10787201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E8B0C819-E941-1447-8FCC-D43F564B05CA}" type="datetime1">
              <a:rPr lang="en-US">
                <a:solidFill>
                  <a:srgbClr val="EAE8E2"/>
                </a:solidFill>
              </a:rPr>
              <a:pPr>
                <a:defRPr/>
              </a:pPr>
              <a:t>10/10/23</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09CB48C9-2E30-C94A-86D3-58891325DF6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58272029"/>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1260915709"/>
      </p:ext>
    </p:extLst>
  </p:cSld>
  <p:clrMapOvr>
    <a:masterClrMapping/>
  </p:clrMapOvr>
  <p:transition spd="med">
    <p:fade/>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512120447"/>
      </p:ext>
    </p:extLst>
  </p:cSld>
  <p:clrMapOvr>
    <a:masterClrMapping/>
  </p:clrMapOvr>
  <p:transition spd="med">
    <p:fade/>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971317029"/>
      </p:ext>
    </p:extLst>
  </p:cSld>
  <p:clrMapOvr>
    <a:masterClrMapping/>
  </p:clrMapOvr>
  <p:transition spd="med">
    <p:fade/>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732614278"/>
      </p:ext>
    </p:extLst>
  </p:cSld>
  <p:clrMapOvr>
    <a:masterClrMapping/>
  </p:clrMapOvr>
  <p:transition spd="med">
    <p:fade/>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83769951"/>
      </p:ext>
    </p:extLst>
  </p:cSld>
  <p:clrMapOvr>
    <a:masterClrMapping/>
  </p:clrMapOvr>
  <p:transition spd="med">
    <p:fade/>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3084338115"/>
      </p:ext>
    </p:extLst>
  </p:cSld>
  <p:clrMapOvr>
    <a:masterClrMapping/>
  </p:clrMapOvr>
  <p:transition spd="med">
    <p:fade/>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6102767"/>
      </p:ext>
    </p:extLst>
  </p:cSld>
  <p:clrMapOvr>
    <a:masterClrMapping/>
  </p:clrMapOvr>
  <p:transition spd="med">
    <p:fade/>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028979081"/>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15888"/>
            <a:ext cx="1943100" cy="5980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15888"/>
            <a:ext cx="5676900" cy="5980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88DE1FA-3A6D-9E41-A57F-55CB283547DB}" type="slidenum">
              <a:rPr lang="en-US"/>
              <a:pPr>
                <a:defRPr/>
              </a:pPr>
              <a:t>‹#›</a:t>
            </a:fld>
            <a:endParaRPr lang="en-US"/>
          </a:p>
        </p:txBody>
      </p:sp>
    </p:spTree>
    <p:extLst>
      <p:ext uri="{BB962C8B-B14F-4D97-AF65-F5344CB8AC3E}">
        <p14:creationId xmlns:p14="http://schemas.microsoft.com/office/powerpoint/2010/main" val="1787860188"/>
      </p:ext>
    </p:extLst>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548669769"/>
      </p:ext>
    </p:extLst>
  </p:cSld>
  <p:clrMapOvr>
    <a:masterClrMapping/>
  </p:clrMapOvr>
  <p:transition spd="med">
    <p:fade/>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560992287"/>
      </p:ext>
    </p:extLst>
  </p:cSld>
  <p:clrMapOvr>
    <a:masterClrMapping/>
  </p:clrMapOvr>
  <p:transition spd="med">
    <p:fade/>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517698000"/>
      </p:ext>
    </p:extLst>
  </p:cSld>
  <p:clrMapOvr>
    <a:masterClrMapping/>
  </p:clrMapOvr>
  <p:transition spd="med">
    <p:fade/>
  </p:transition>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46581986"/>
      </p:ext>
    </p:extLst>
  </p:cSld>
  <p:clrMapOvr>
    <a:masterClrMapping/>
  </p:clrMapOvr>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4113637373"/>
      </p:ext>
    </p:extLst>
  </p:cSld>
  <p:clrMapOvr>
    <a:masterClrMapping/>
  </p:clrMapOvr>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4206607474"/>
      </p:ext>
    </p:extLst>
  </p:cSld>
  <p:clrMapOvr>
    <a:masterClrMapping/>
  </p:clrMapOvr>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917610629"/>
      </p:ext>
    </p:extLst>
  </p:cSld>
  <p:clrMapOvr>
    <a:masterClrMapping/>
  </p:clrMapOvr>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971130935"/>
      </p:ext>
    </p:extLst>
  </p:cSld>
  <p:clrMapOvr>
    <a:masterClrMapping/>
  </p:clrMapOvr>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777683687"/>
      </p:ext>
    </p:extLst>
  </p:cSld>
  <p:clrMapOvr>
    <a:masterClrMapping/>
  </p:clrMapOvr>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475113311"/>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68 w 1722"/>
                <a:gd name="T1" fmla="*/ 39 h 66"/>
                <a:gd name="T2" fmla="*/ 1668 w 1722"/>
                <a:gd name="T3" fmla="*/ 33 h 66"/>
                <a:gd name="T4" fmla="*/ 0 w 1722"/>
                <a:gd name="T5" fmla="*/ 0 h 66"/>
                <a:gd name="T6" fmla="*/ 0 w 1722"/>
                <a:gd name="T7" fmla="*/ 33 h 66"/>
                <a:gd name="T8" fmla="*/ 1668 w 1722"/>
                <a:gd name="T9" fmla="*/ 39 h 66"/>
                <a:gd name="T10" fmla="*/ 1668 w 1722"/>
                <a:gd name="T11" fmla="*/ 3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48 w 975"/>
                <a:gd name="T1" fmla="*/ 48 h 101"/>
                <a:gd name="T2" fmla="*/ 948 w 975"/>
                <a:gd name="T3" fmla="*/ 0 h 101"/>
                <a:gd name="T4" fmla="*/ 0 w 975"/>
                <a:gd name="T5" fmla="*/ 24 h 101"/>
                <a:gd name="T6" fmla="*/ 0 w 975"/>
                <a:gd name="T7" fmla="*/ 101 h 101"/>
                <a:gd name="T8" fmla="*/ 948 w 975"/>
                <a:gd name="T9" fmla="*/ 48 h 101"/>
                <a:gd name="T10" fmla="*/ 94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87 w 2141"/>
                <a:gd name="T1" fmla="*/ 0 h 198"/>
                <a:gd name="T2" fmla="*/ 0 w 2141"/>
                <a:gd name="T3" fmla="*/ 156 h 198"/>
                <a:gd name="T4" fmla="*/ 0 w 2141"/>
                <a:gd name="T5" fmla="*/ 198 h 198"/>
                <a:gd name="T6" fmla="*/ 2087 w 2141"/>
                <a:gd name="T7" fmla="*/ 0 h 198"/>
                <a:gd name="T8" fmla="*/ 208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01 w 2517"/>
                <a:gd name="T1" fmla="*/ 276 h 276"/>
                <a:gd name="T2" fmla="*/ 2436 w 2517"/>
                <a:gd name="T3" fmla="*/ 204 h 276"/>
                <a:gd name="T4" fmla="*/ 2179 w 2517"/>
                <a:gd name="T5" fmla="*/ 0 h 276"/>
                <a:gd name="T6" fmla="*/ 0 w 2517"/>
                <a:gd name="T7" fmla="*/ 276 h 276"/>
                <a:gd name="T8" fmla="*/ 2101 w 2517"/>
                <a:gd name="T9" fmla="*/ 276 h 276"/>
                <a:gd name="T10" fmla="*/ 21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02 w 729"/>
                <a:gd name="T1" fmla="*/ 240 h 240"/>
                <a:gd name="T2" fmla="*/ 0 w 729"/>
                <a:gd name="T3" fmla="*/ 0 h 240"/>
                <a:gd name="T4" fmla="*/ 0 w 729"/>
                <a:gd name="T5" fmla="*/ 6 h 240"/>
                <a:gd name="T6" fmla="*/ 702 w 729"/>
                <a:gd name="T7" fmla="*/ 240 h 240"/>
                <a:gd name="T8" fmla="*/ 70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02 w 729"/>
                <a:gd name="T1" fmla="*/ 318 h 318"/>
                <a:gd name="T2" fmla="*/ 702 w 729"/>
                <a:gd name="T3" fmla="*/ 312 h 318"/>
                <a:gd name="T4" fmla="*/ 0 w 729"/>
                <a:gd name="T5" fmla="*/ 0 h 318"/>
                <a:gd name="T6" fmla="*/ 0 w 729"/>
                <a:gd name="T7" fmla="*/ 54 h 318"/>
                <a:gd name="T8" fmla="*/ 702 w 729"/>
                <a:gd name="T9" fmla="*/ 318 h 318"/>
                <a:gd name="T10" fmla="*/ 70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baseline="30000">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F954C87E-C51F-F148-B753-079164A11668}" type="slidenum">
              <a:rPr lang="en-US"/>
              <a:pPr>
                <a:defRPr/>
              </a:pPr>
              <a:t>‹#›</a:t>
            </a:fld>
            <a:endParaRPr lang="en-US"/>
          </a:p>
        </p:txBody>
      </p:sp>
    </p:spTree>
    <p:extLst>
      <p:ext uri="{BB962C8B-B14F-4D97-AF65-F5344CB8AC3E}">
        <p14:creationId xmlns:p14="http://schemas.microsoft.com/office/powerpoint/2010/main" val="208997331"/>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1531665575"/>
      </p:ext>
    </p:extLst>
  </p:cSld>
  <p:clrMapOvr>
    <a:masterClrMapping/>
  </p:clrMapOvr>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265456964"/>
      </p:ext>
    </p:extLst>
  </p:cSld>
  <p:clrMapOvr>
    <a:masterClrMapping/>
  </p:clrMapOvr>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731748558"/>
      </p:ext>
    </p:extLst>
  </p:cSld>
  <p:clrMapOvr>
    <a:masterClrMapping/>
  </p:clrMapOvr>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076292494"/>
      </p:ext>
    </p:extLst>
  </p:cSld>
  <p:clrMapOvr>
    <a:masterClrMapping/>
  </p:clrMapOvr>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5B219-9339-0742-BDC7-760C90597851}" type="slidenum">
              <a:rPr lang="en-US"/>
              <a:pPr>
                <a:defRPr/>
              </a:pPr>
              <a:t>‹#›</a:t>
            </a:fld>
            <a:endParaRPr lang="en-US"/>
          </a:p>
        </p:txBody>
      </p:sp>
    </p:spTree>
    <p:extLst>
      <p:ext uri="{BB962C8B-B14F-4D97-AF65-F5344CB8AC3E}">
        <p14:creationId xmlns:p14="http://schemas.microsoft.com/office/powerpoint/2010/main" val="3135312481"/>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E4D0E3-BD10-2945-9929-D7757BDB19A0}" type="slidenum">
              <a:rPr lang="en-US"/>
              <a:pPr>
                <a:defRPr/>
              </a:pPr>
              <a:t>‹#›</a:t>
            </a:fld>
            <a:endParaRPr lang="en-US"/>
          </a:p>
        </p:txBody>
      </p:sp>
    </p:spTree>
    <p:extLst>
      <p:ext uri="{BB962C8B-B14F-4D97-AF65-F5344CB8AC3E}">
        <p14:creationId xmlns:p14="http://schemas.microsoft.com/office/powerpoint/2010/main" val="1247885630"/>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FD4B0-24A8-C34E-A3EE-4105A7AF1045}" type="slidenum">
              <a:rPr lang="en-US"/>
              <a:pPr>
                <a:defRPr/>
              </a:pPr>
              <a:t>‹#›</a:t>
            </a:fld>
            <a:endParaRPr lang="en-US"/>
          </a:p>
        </p:txBody>
      </p:sp>
    </p:spTree>
    <p:extLst>
      <p:ext uri="{BB962C8B-B14F-4D97-AF65-F5344CB8AC3E}">
        <p14:creationId xmlns:p14="http://schemas.microsoft.com/office/powerpoint/2010/main" val="2828616329"/>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00EB5E-7374-B147-BE31-2EC6D694A988}" type="slidenum">
              <a:rPr lang="en-US"/>
              <a:pPr>
                <a:defRPr/>
              </a:pPr>
              <a:t>‹#›</a:t>
            </a:fld>
            <a:endParaRPr lang="en-US"/>
          </a:p>
        </p:txBody>
      </p:sp>
    </p:spTree>
    <p:extLst>
      <p:ext uri="{BB962C8B-B14F-4D97-AF65-F5344CB8AC3E}">
        <p14:creationId xmlns:p14="http://schemas.microsoft.com/office/powerpoint/2010/main" val="1121160159"/>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BF69A14-9E33-1549-ADEE-FDAF177E7CE2}" type="slidenum">
              <a:rPr lang="en-US"/>
              <a:pPr>
                <a:defRPr/>
              </a:pPr>
              <a:t>‹#›</a:t>
            </a:fld>
            <a:endParaRPr lang="en-US"/>
          </a:p>
        </p:txBody>
      </p:sp>
    </p:spTree>
    <p:extLst>
      <p:ext uri="{BB962C8B-B14F-4D97-AF65-F5344CB8AC3E}">
        <p14:creationId xmlns:p14="http://schemas.microsoft.com/office/powerpoint/2010/main" val="1050717599"/>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CD03242-C86C-9D4A-A857-FFA9EC04FF05}" type="slidenum">
              <a:rPr lang="en-US"/>
              <a:pPr>
                <a:defRPr/>
              </a:pPr>
              <a:t>‹#›</a:t>
            </a:fld>
            <a:endParaRPr lang="en-US"/>
          </a:p>
        </p:txBody>
      </p:sp>
    </p:spTree>
    <p:extLst>
      <p:ext uri="{BB962C8B-B14F-4D97-AF65-F5344CB8AC3E}">
        <p14:creationId xmlns:p14="http://schemas.microsoft.com/office/powerpoint/2010/main" val="56068635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F26B105-1BA9-C34E-951E-DB4069A09308}" type="slidenum">
              <a:rPr lang="en-US"/>
              <a:pPr>
                <a:defRPr/>
              </a:pPr>
              <a:t>‹#›</a:t>
            </a:fld>
            <a:endParaRPr lang="en-US"/>
          </a:p>
        </p:txBody>
      </p:sp>
    </p:spTree>
    <p:extLst>
      <p:ext uri="{BB962C8B-B14F-4D97-AF65-F5344CB8AC3E}">
        <p14:creationId xmlns:p14="http://schemas.microsoft.com/office/powerpoint/2010/main" val="206534494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00BB064-96A8-4D4E-A69A-485FDBC83158}" type="slidenum">
              <a:rPr lang="en-US"/>
              <a:pPr>
                <a:defRPr/>
              </a:pPr>
              <a:t>‹#›</a:t>
            </a:fld>
            <a:endParaRPr lang="en-US"/>
          </a:p>
        </p:txBody>
      </p:sp>
    </p:spTree>
    <p:extLst>
      <p:ext uri="{BB962C8B-B14F-4D97-AF65-F5344CB8AC3E}">
        <p14:creationId xmlns:p14="http://schemas.microsoft.com/office/powerpoint/2010/main" val="349282754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2596ED-9389-284A-89BC-0F940817E793}" type="slidenum">
              <a:rPr lang="en-US"/>
              <a:pPr>
                <a:defRPr/>
              </a:pPr>
              <a:t>‹#›</a:t>
            </a:fld>
            <a:endParaRPr lang="en-US"/>
          </a:p>
        </p:txBody>
      </p:sp>
    </p:spTree>
    <p:extLst>
      <p:ext uri="{BB962C8B-B14F-4D97-AF65-F5344CB8AC3E}">
        <p14:creationId xmlns:p14="http://schemas.microsoft.com/office/powerpoint/2010/main" val="3035717348"/>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D5D6D7A-C01E-E34D-8BB1-721BCF9EC3CE}" type="slidenum">
              <a:rPr lang="en-US"/>
              <a:pPr>
                <a:defRPr/>
              </a:pPr>
              <a:t>‹#›</a:t>
            </a:fld>
            <a:endParaRPr lang="en-US"/>
          </a:p>
        </p:txBody>
      </p:sp>
    </p:spTree>
    <p:extLst>
      <p:ext uri="{BB962C8B-B14F-4D97-AF65-F5344CB8AC3E}">
        <p14:creationId xmlns:p14="http://schemas.microsoft.com/office/powerpoint/2010/main" val="1878150620"/>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C716B1-EAA2-1349-B160-F5B0681DAD55}" type="slidenum">
              <a:rPr lang="en-US"/>
              <a:pPr>
                <a:defRPr/>
              </a:pPr>
              <a:t>‹#›</a:t>
            </a:fld>
            <a:endParaRPr lang="en-US"/>
          </a:p>
        </p:txBody>
      </p:sp>
    </p:spTree>
    <p:extLst>
      <p:ext uri="{BB962C8B-B14F-4D97-AF65-F5344CB8AC3E}">
        <p14:creationId xmlns:p14="http://schemas.microsoft.com/office/powerpoint/2010/main" val="2687558877"/>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076D5AD-4784-4A4D-A9D9-A5897D4A5C92}" type="slidenum">
              <a:rPr lang="en-US"/>
              <a:pPr>
                <a:defRPr/>
              </a:pPr>
              <a:t>‹#›</a:t>
            </a:fld>
            <a:endParaRPr lang="en-US"/>
          </a:p>
        </p:txBody>
      </p:sp>
    </p:spTree>
    <p:extLst>
      <p:ext uri="{BB962C8B-B14F-4D97-AF65-F5344CB8AC3E}">
        <p14:creationId xmlns:p14="http://schemas.microsoft.com/office/powerpoint/2010/main" val="3137897910"/>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9218EC4-0D93-4C48-9285-29016603D01D}" type="slidenum">
              <a:rPr lang="en-US"/>
              <a:pPr>
                <a:defRPr/>
              </a:pPr>
              <a:t>‹#›</a:t>
            </a:fld>
            <a:endParaRPr lang="en-US"/>
          </a:p>
        </p:txBody>
      </p:sp>
    </p:spTree>
    <p:extLst>
      <p:ext uri="{BB962C8B-B14F-4D97-AF65-F5344CB8AC3E}">
        <p14:creationId xmlns:p14="http://schemas.microsoft.com/office/powerpoint/2010/main" val="1895323751"/>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CA56BD0-F032-5443-82C9-023E2E71F99A}" type="slidenum">
              <a:rPr lang="en-US"/>
              <a:pPr>
                <a:defRPr/>
              </a:pPr>
              <a:t>‹#›</a:t>
            </a:fld>
            <a:endParaRPr lang="en-US"/>
          </a:p>
        </p:txBody>
      </p:sp>
    </p:spTree>
    <p:extLst>
      <p:ext uri="{BB962C8B-B14F-4D97-AF65-F5344CB8AC3E}">
        <p14:creationId xmlns:p14="http://schemas.microsoft.com/office/powerpoint/2010/main" val="3675538434"/>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9031A93-7400-1441-BA19-0C73E5E5AFE0}" type="slidenum">
              <a:rPr lang="en-US"/>
              <a:pPr>
                <a:defRPr/>
              </a:pPr>
              <a:t>‹#›</a:t>
            </a:fld>
            <a:endParaRPr lang="en-US"/>
          </a:p>
        </p:txBody>
      </p:sp>
    </p:spTree>
    <p:extLst>
      <p:ext uri="{BB962C8B-B14F-4D97-AF65-F5344CB8AC3E}">
        <p14:creationId xmlns:p14="http://schemas.microsoft.com/office/powerpoint/2010/main" val="2058057153"/>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ABB84D7-F75F-3A4B-9FCD-BA1F45DF2728}" type="slidenum">
              <a:rPr lang="en-US"/>
              <a:pPr>
                <a:defRPr/>
              </a:pPr>
              <a:t>‹#›</a:t>
            </a:fld>
            <a:endParaRPr lang="en-US"/>
          </a:p>
        </p:txBody>
      </p:sp>
    </p:spTree>
    <p:extLst>
      <p:ext uri="{BB962C8B-B14F-4D97-AF65-F5344CB8AC3E}">
        <p14:creationId xmlns:p14="http://schemas.microsoft.com/office/powerpoint/2010/main" val="2762777842"/>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399D1BF-2E70-CC47-A4BE-EAC67858B7F8}" type="slidenum">
              <a:rPr lang="en-US"/>
              <a:pPr>
                <a:defRPr/>
              </a:pPr>
              <a:t>‹#›</a:t>
            </a:fld>
            <a:endParaRPr lang="en-US"/>
          </a:p>
        </p:txBody>
      </p:sp>
    </p:spTree>
    <p:extLst>
      <p:ext uri="{BB962C8B-B14F-4D97-AF65-F5344CB8AC3E}">
        <p14:creationId xmlns:p14="http://schemas.microsoft.com/office/powerpoint/2010/main" val="339730465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77B58E00-7D22-E544-8328-E0362160BD5A}" type="slidenum">
              <a:rPr lang="en-US"/>
              <a:pPr>
                <a:defRPr/>
              </a:pPr>
              <a:t>‹#›</a:t>
            </a:fld>
            <a:endParaRPr lang="en-US"/>
          </a:p>
        </p:txBody>
      </p:sp>
    </p:spTree>
    <p:extLst>
      <p:ext uri="{BB962C8B-B14F-4D97-AF65-F5344CB8AC3E}">
        <p14:creationId xmlns:p14="http://schemas.microsoft.com/office/powerpoint/2010/main" val="261720628"/>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D8C8140-A513-C944-A977-81F629041E6E}" type="slidenum">
              <a:rPr lang="en-US"/>
              <a:pPr>
                <a:defRPr/>
              </a:pPr>
              <a:t>‹#›</a:t>
            </a:fld>
            <a:endParaRPr lang="en-US"/>
          </a:p>
        </p:txBody>
      </p:sp>
    </p:spTree>
    <p:extLst>
      <p:ext uri="{BB962C8B-B14F-4D97-AF65-F5344CB8AC3E}">
        <p14:creationId xmlns:p14="http://schemas.microsoft.com/office/powerpoint/2010/main" val="2997228306"/>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54CD57C-A9CF-1F48-B67D-A42872574A08}" type="slidenum">
              <a:rPr lang="en-US"/>
              <a:pPr>
                <a:defRPr/>
              </a:pPr>
              <a:t>‹#›</a:t>
            </a:fld>
            <a:endParaRPr lang="en-US"/>
          </a:p>
        </p:txBody>
      </p:sp>
    </p:spTree>
    <p:extLst>
      <p:ext uri="{BB962C8B-B14F-4D97-AF65-F5344CB8AC3E}">
        <p14:creationId xmlns:p14="http://schemas.microsoft.com/office/powerpoint/2010/main" val="118295678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09958B7-F678-9843-907F-6414F74F733F}" type="slidenum">
              <a:rPr lang="en-US"/>
              <a:pPr>
                <a:defRPr/>
              </a:pPr>
              <a:t>‹#›</a:t>
            </a:fld>
            <a:endParaRPr lang="en-US"/>
          </a:p>
        </p:txBody>
      </p:sp>
    </p:spTree>
    <p:extLst>
      <p:ext uri="{BB962C8B-B14F-4D97-AF65-F5344CB8AC3E}">
        <p14:creationId xmlns:p14="http://schemas.microsoft.com/office/powerpoint/2010/main" val="4068834687"/>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60B9033-E0B2-294F-9808-757FABE72D97}" type="slidenum">
              <a:rPr lang="en-US"/>
              <a:pPr>
                <a:defRPr/>
              </a:pPr>
              <a:t>‹#›</a:t>
            </a:fld>
            <a:endParaRPr lang="en-US"/>
          </a:p>
        </p:txBody>
      </p:sp>
    </p:spTree>
    <p:extLst>
      <p:ext uri="{BB962C8B-B14F-4D97-AF65-F5344CB8AC3E}">
        <p14:creationId xmlns:p14="http://schemas.microsoft.com/office/powerpoint/2010/main" val="805134396"/>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F55EFFE-3236-AE48-B74B-D48E0788F9D2}" type="slidenum">
              <a:rPr lang="en-US"/>
              <a:pPr>
                <a:defRPr/>
              </a:pPr>
              <a:t>‹#›</a:t>
            </a:fld>
            <a:endParaRPr lang="en-US"/>
          </a:p>
        </p:txBody>
      </p:sp>
    </p:spTree>
    <p:extLst>
      <p:ext uri="{BB962C8B-B14F-4D97-AF65-F5344CB8AC3E}">
        <p14:creationId xmlns:p14="http://schemas.microsoft.com/office/powerpoint/2010/main" val="99971339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243245-6523-E04F-B7AC-B5B6B2EAFEF7}" type="slidenum">
              <a:rPr lang="en-US"/>
              <a:pPr>
                <a:defRPr/>
              </a:pPr>
              <a:t>‹#›</a:t>
            </a:fld>
            <a:endParaRPr lang="en-US"/>
          </a:p>
        </p:txBody>
      </p:sp>
    </p:spTree>
    <p:extLst>
      <p:ext uri="{BB962C8B-B14F-4D97-AF65-F5344CB8AC3E}">
        <p14:creationId xmlns:p14="http://schemas.microsoft.com/office/powerpoint/2010/main" val="3177416835"/>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24673D8A-A698-C847-9849-61F8E113BC2C}" type="slidenum">
              <a:rPr lang="en-US" altLang="ja-JP"/>
              <a:pPr/>
              <a:t>‹#›</a:t>
            </a:fld>
            <a:endParaRPr lang="en-US" altLang="ja-JP"/>
          </a:p>
        </p:txBody>
      </p:sp>
    </p:spTree>
    <p:extLst>
      <p:ext uri="{BB962C8B-B14F-4D97-AF65-F5344CB8AC3E}">
        <p14:creationId xmlns:p14="http://schemas.microsoft.com/office/powerpoint/2010/main" val="1853589506"/>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34DC908E-5F24-8342-B9AB-77923B59B819}" type="slidenum">
              <a:rPr lang="en-US" altLang="ja-JP"/>
              <a:pPr/>
              <a:t>‹#›</a:t>
            </a:fld>
            <a:endParaRPr lang="en-US" altLang="ja-JP"/>
          </a:p>
        </p:txBody>
      </p:sp>
    </p:spTree>
    <p:extLst>
      <p:ext uri="{BB962C8B-B14F-4D97-AF65-F5344CB8AC3E}">
        <p14:creationId xmlns:p14="http://schemas.microsoft.com/office/powerpoint/2010/main" val="1258267624"/>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7" name="Rectangle 70"/>
          <p:cNvSpPr>
            <a:spLocks noGrp="1" noChangeArrowheads="1"/>
          </p:cNvSpPr>
          <p:nvPr>
            <p:ph type="sldNum" sz="quarter" idx="12"/>
          </p:nvPr>
        </p:nvSpPr>
        <p:spPr>
          <a:ln/>
        </p:spPr>
        <p:txBody>
          <a:bodyPr/>
          <a:lstStyle>
            <a:lvl1pPr>
              <a:defRPr/>
            </a:lvl1pPr>
          </a:lstStyle>
          <a:p>
            <a:fld id="{16312CF7-FC19-FB44-A8BC-5AE5D25772E1}" type="slidenum">
              <a:rPr lang="en-US" altLang="ja-JP"/>
              <a:pPr/>
              <a:t>‹#›</a:t>
            </a:fld>
            <a:endParaRPr lang="en-US" altLang="ja-JP"/>
          </a:p>
        </p:txBody>
      </p:sp>
    </p:spTree>
    <p:extLst>
      <p:ext uri="{BB962C8B-B14F-4D97-AF65-F5344CB8AC3E}">
        <p14:creationId xmlns:p14="http://schemas.microsoft.com/office/powerpoint/2010/main" val="379914400"/>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9" name="Rectangle 70"/>
          <p:cNvSpPr>
            <a:spLocks noGrp="1" noChangeArrowheads="1"/>
          </p:cNvSpPr>
          <p:nvPr>
            <p:ph type="sldNum" sz="quarter" idx="12"/>
          </p:nvPr>
        </p:nvSpPr>
        <p:spPr>
          <a:ln/>
        </p:spPr>
        <p:txBody>
          <a:bodyPr/>
          <a:lstStyle>
            <a:lvl1pPr>
              <a:defRPr/>
            </a:lvl1pPr>
          </a:lstStyle>
          <a:p>
            <a:fld id="{62B87FCE-2EEB-1247-8F55-D0F27981147E}" type="slidenum">
              <a:rPr lang="en-US" altLang="ja-JP"/>
              <a:pPr/>
              <a:t>‹#›</a:t>
            </a:fld>
            <a:endParaRPr lang="en-US" altLang="ja-JP"/>
          </a:p>
        </p:txBody>
      </p:sp>
    </p:spTree>
    <p:extLst>
      <p:ext uri="{BB962C8B-B14F-4D97-AF65-F5344CB8AC3E}">
        <p14:creationId xmlns:p14="http://schemas.microsoft.com/office/powerpoint/2010/main" val="92920661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877CBC82-7045-3745-8EBE-9309A6FCEC25}" type="slidenum">
              <a:rPr lang="en-US"/>
              <a:pPr>
                <a:defRPr/>
              </a:pPr>
              <a:t>‹#›</a:t>
            </a:fld>
            <a:endParaRPr lang="en-US"/>
          </a:p>
        </p:txBody>
      </p:sp>
    </p:spTree>
    <p:extLst>
      <p:ext uri="{BB962C8B-B14F-4D97-AF65-F5344CB8AC3E}">
        <p14:creationId xmlns:p14="http://schemas.microsoft.com/office/powerpoint/2010/main" val="632698341"/>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5" name="Rectangle 70"/>
          <p:cNvSpPr>
            <a:spLocks noGrp="1" noChangeArrowheads="1"/>
          </p:cNvSpPr>
          <p:nvPr>
            <p:ph type="sldNum" sz="quarter" idx="12"/>
          </p:nvPr>
        </p:nvSpPr>
        <p:spPr>
          <a:ln/>
        </p:spPr>
        <p:txBody>
          <a:bodyPr/>
          <a:lstStyle>
            <a:lvl1pPr>
              <a:defRPr/>
            </a:lvl1pPr>
          </a:lstStyle>
          <a:p>
            <a:fld id="{FFE22BFF-08D2-3D40-84B1-26347659E36B}" type="slidenum">
              <a:rPr lang="en-US" altLang="ja-JP"/>
              <a:pPr/>
              <a:t>‹#›</a:t>
            </a:fld>
            <a:endParaRPr lang="en-US" altLang="ja-JP"/>
          </a:p>
        </p:txBody>
      </p:sp>
    </p:spTree>
    <p:extLst>
      <p:ext uri="{BB962C8B-B14F-4D97-AF65-F5344CB8AC3E}">
        <p14:creationId xmlns:p14="http://schemas.microsoft.com/office/powerpoint/2010/main" val="1912431747"/>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4" name="Rectangle 70"/>
          <p:cNvSpPr>
            <a:spLocks noGrp="1" noChangeArrowheads="1"/>
          </p:cNvSpPr>
          <p:nvPr>
            <p:ph type="sldNum" sz="quarter" idx="12"/>
          </p:nvPr>
        </p:nvSpPr>
        <p:spPr>
          <a:ln/>
        </p:spPr>
        <p:txBody>
          <a:bodyPr/>
          <a:lstStyle>
            <a:lvl1pPr>
              <a:defRPr/>
            </a:lvl1pPr>
          </a:lstStyle>
          <a:p>
            <a:fld id="{CE9E19B7-5346-714A-B59D-3F648A4A5EB0}" type="slidenum">
              <a:rPr lang="en-US" altLang="ja-JP"/>
              <a:pPr/>
              <a:t>‹#›</a:t>
            </a:fld>
            <a:endParaRPr lang="en-US" altLang="ja-JP"/>
          </a:p>
        </p:txBody>
      </p:sp>
    </p:spTree>
    <p:extLst>
      <p:ext uri="{BB962C8B-B14F-4D97-AF65-F5344CB8AC3E}">
        <p14:creationId xmlns:p14="http://schemas.microsoft.com/office/powerpoint/2010/main" val="308119147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7" name="Rectangle 70"/>
          <p:cNvSpPr>
            <a:spLocks noGrp="1" noChangeArrowheads="1"/>
          </p:cNvSpPr>
          <p:nvPr>
            <p:ph type="sldNum" sz="quarter" idx="12"/>
          </p:nvPr>
        </p:nvSpPr>
        <p:spPr>
          <a:ln/>
        </p:spPr>
        <p:txBody>
          <a:bodyPr/>
          <a:lstStyle>
            <a:lvl1pPr>
              <a:defRPr/>
            </a:lvl1pPr>
          </a:lstStyle>
          <a:p>
            <a:fld id="{870DC915-CC89-2B47-B877-A08EFCD60009}" type="slidenum">
              <a:rPr lang="en-US" altLang="ja-JP"/>
              <a:pPr/>
              <a:t>‹#›</a:t>
            </a:fld>
            <a:endParaRPr lang="en-US" altLang="ja-JP"/>
          </a:p>
        </p:txBody>
      </p:sp>
    </p:spTree>
    <p:extLst>
      <p:ext uri="{BB962C8B-B14F-4D97-AF65-F5344CB8AC3E}">
        <p14:creationId xmlns:p14="http://schemas.microsoft.com/office/powerpoint/2010/main" val="1900229401"/>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7" name="Rectangle 70"/>
          <p:cNvSpPr>
            <a:spLocks noGrp="1" noChangeArrowheads="1"/>
          </p:cNvSpPr>
          <p:nvPr>
            <p:ph type="sldNum" sz="quarter" idx="12"/>
          </p:nvPr>
        </p:nvSpPr>
        <p:spPr>
          <a:ln/>
        </p:spPr>
        <p:txBody>
          <a:bodyPr/>
          <a:lstStyle>
            <a:lvl1pPr>
              <a:defRPr/>
            </a:lvl1pPr>
          </a:lstStyle>
          <a:p>
            <a:fld id="{059FA835-50F3-894A-AC34-24D15BC1B736}" type="slidenum">
              <a:rPr lang="en-US" altLang="ja-JP"/>
              <a:pPr/>
              <a:t>‹#›</a:t>
            </a:fld>
            <a:endParaRPr lang="en-US" altLang="ja-JP"/>
          </a:p>
        </p:txBody>
      </p:sp>
    </p:spTree>
    <p:extLst>
      <p:ext uri="{BB962C8B-B14F-4D97-AF65-F5344CB8AC3E}">
        <p14:creationId xmlns:p14="http://schemas.microsoft.com/office/powerpoint/2010/main" val="314468846"/>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9520B2D7-4E0C-914A-94CD-E84F429A722A}" type="slidenum">
              <a:rPr lang="en-US" altLang="ja-JP"/>
              <a:pPr/>
              <a:t>‹#›</a:t>
            </a:fld>
            <a:endParaRPr lang="en-US" altLang="ja-JP"/>
          </a:p>
        </p:txBody>
      </p:sp>
    </p:spTree>
    <p:extLst>
      <p:ext uri="{BB962C8B-B14F-4D97-AF65-F5344CB8AC3E}">
        <p14:creationId xmlns:p14="http://schemas.microsoft.com/office/powerpoint/2010/main" val="52732988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5562705D-A91D-7843-B178-8F9BFEFD0751}" type="slidenum">
              <a:rPr lang="en-US" altLang="ja-JP"/>
              <a:pPr/>
              <a:t>‹#›</a:t>
            </a:fld>
            <a:endParaRPr lang="en-US" altLang="ja-JP"/>
          </a:p>
        </p:txBody>
      </p:sp>
    </p:spTree>
    <p:extLst>
      <p:ext uri="{BB962C8B-B14F-4D97-AF65-F5344CB8AC3E}">
        <p14:creationId xmlns:p14="http://schemas.microsoft.com/office/powerpoint/2010/main" val="226672418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96B5433-58C2-423B-A83B-3A326923F847}"/>
              </a:ext>
            </a:extLst>
          </p:cNvPr>
          <p:cNvSpPr>
            <a:spLocks noGrp="1"/>
          </p:cNvSpPr>
          <p:nvPr>
            <p:ph type="dt" sz="half" idx="10"/>
          </p:nvPr>
        </p:nvSpPr>
        <p:spPr/>
        <p:txBody>
          <a:bodyPr/>
          <a:lstStyle>
            <a:lvl1pPr>
              <a:defRPr/>
            </a:lvl1pPr>
          </a:lstStyle>
          <a:p>
            <a:fld id="{04CF29BE-7FF2-43E0-8F3C-2069A8BC7E9E}"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5FAC22B8-800C-405A-BF94-152D04C9DA2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203F2475-FD22-488C-8A74-B48E380316E4}"/>
              </a:ext>
            </a:extLst>
          </p:cNvPr>
          <p:cNvSpPr>
            <a:spLocks noGrp="1"/>
          </p:cNvSpPr>
          <p:nvPr>
            <p:ph type="sldNum" sz="quarter" idx="12"/>
          </p:nvPr>
        </p:nvSpPr>
        <p:spPr/>
        <p:txBody>
          <a:bodyPr/>
          <a:lstStyle>
            <a:lvl1pPr>
              <a:defRPr/>
            </a:lvl1pPr>
          </a:lstStyle>
          <a:p>
            <a:fld id="{A94916C5-5115-4B18-B8FA-424C0D35B8C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22387578"/>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90A6A87-87A3-47C5-AAD7-E4066A084FB9}"/>
              </a:ext>
            </a:extLst>
          </p:cNvPr>
          <p:cNvSpPr>
            <a:spLocks noGrp="1"/>
          </p:cNvSpPr>
          <p:nvPr>
            <p:ph type="dt" sz="half" idx="10"/>
          </p:nvPr>
        </p:nvSpPr>
        <p:spPr/>
        <p:txBody>
          <a:bodyPr/>
          <a:lstStyle>
            <a:lvl1pPr>
              <a:defRPr/>
            </a:lvl1pPr>
          </a:lstStyle>
          <a:p>
            <a:fld id="{136543FD-3CFE-4297-907D-8F573BB95DBA}"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6BDD1CFB-B069-4A86-83A7-B67981CE00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8E883E5-337B-4462-9ABC-7AF2D314C509}"/>
              </a:ext>
            </a:extLst>
          </p:cNvPr>
          <p:cNvSpPr>
            <a:spLocks noGrp="1"/>
          </p:cNvSpPr>
          <p:nvPr>
            <p:ph type="sldNum" sz="quarter" idx="12"/>
          </p:nvPr>
        </p:nvSpPr>
        <p:spPr/>
        <p:txBody>
          <a:bodyPr/>
          <a:lstStyle>
            <a:lvl1pPr>
              <a:defRPr/>
            </a:lvl1pPr>
          </a:lstStyle>
          <a:p>
            <a:fld id="{B2961DDF-9778-4095-A469-4B37DD11F2B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11564965"/>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7A65908-8CF9-4C72-890C-41FA0695076B}"/>
              </a:ext>
            </a:extLst>
          </p:cNvPr>
          <p:cNvSpPr>
            <a:spLocks noGrp="1"/>
          </p:cNvSpPr>
          <p:nvPr>
            <p:ph type="dt" sz="half" idx="10"/>
          </p:nvPr>
        </p:nvSpPr>
        <p:spPr/>
        <p:txBody>
          <a:bodyPr/>
          <a:lstStyle>
            <a:lvl1pPr>
              <a:defRPr/>
            </a:lvl1pPr>
          </a:lstStyle>
          <a:p>
            <a:fld id="{C5687C37-0116-42CA-91DB-40D665FE30B7}"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798F1985-0195-4A2A-822C-4A6A4C82928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7F777-4779-4C88-89ED-A637D6B4BA3E}"/>
              </a:ext>
            </a:extLst>
          </p:cNvPr>
          <p:cNvSpPr>
            <a:spLocks noGrp="1"/>
          </p:cNvSpPr>
          <p:nvPr>
            <p:ph type="sldNum" sz="quarter" idx="12"/>
          </p:nvPr>
        </p:nvSpPr>
        <p:spPr/>
        <p:txBody>
          <a:bodyPr/>
          <a:lstStyle>
            <a:lvl1pPr>
              <a:defRPr/>
            </a:lvl1pPr>
          </a:lstStyle>
          <a:p>
            <a:fld id="{CD65C6B0-9636-47B5-82C8-A8D80C47180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10502502"/>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60F2B86-D699-4FFC-80B4-0EDF9F389B50}"/>
              </a:ext>
            </a:extLst>
          </p:cNvPr>
          <p:cNvSpPr>
            <a:spLocks noGrp="1"/>
          </p:cNvSpPr>
          <p:nvPr>
            <p:ph type="dt" sz="half" idx="10"/>
          </p:nvPr>
        </p:nvSpPr>
        <p:spPr/>
        <p:txBody>
          <a:bodyPr/>
          <a:lstStyle>
            <a:lvl1pPr>
              <a:defRPr/>
            </a:lvl1pPr>
          </a:lstStyle>
          <a:p>
            <a:fld id="{29ADC795-4300-41D6-B376-D89F27E95176}"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C63BB1F3-0DA5-418A-9BF2-45474C287CB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47A6E52-83B9-4862-9EBE-4BD8D10D4C50}"/>
              </a:ext>
            </a:extLst>
          </p:cNvPr>
          <p:cNvSpPr>
            <a:spLocks noGrp="1"/>
          </p:cNvSpPr>
          <p:nvPr>
            <p:ph type="sldNum" sz="quarter" idx="12"/>
          </p:nvPr>
        </p:nvSpPr>
        <p:spPr/>
        <p:txBody>
          <a:bodyPr/>
          <a:lstStyle>
            <a:lvl1pPr>
              <a:defRPr/>
            </a:lvl1pPr>
          </a:lstStyle>
          <a:p>
            <a:fld id="{EE56964E-E312-48F9-9645-B62CE235B16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0863189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B6458913-4B53-0142-BD9D-D0385B318444}" type="slidenum">
              <a:rPr lang="en-US"/>
              <a:pPr>
                <a:defRPr/>
              </a:pPr>
              <a:t>‹#›</a:t>
            </a:fld>
            <a:endParaRPr lang="en-US"/>
          </a:p>
        </p:txBody>
      </p:sp>
    </p:spTree>
    <p:extLst>
      <p:ext uri="{BB962C8B-B14F-4D97-AF65-F5344CB8AC3E}">
        <p14:creationId xmlns:p14="http://schemas.microsoft.com/office/powerpoint/2010/main" val="312114940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9881AFB1-CEC5-44EE-8A61-69497C841EF4}"/>
              </a:ext>
            </a:extLst>
          </p:cNvPr>
          <p:cNvSpPr>
            <a:spLocks noGrp="1"/>
          </p:cNvSpPr>
          <p:nvPr>
            <p:ph type="dt" sz="half" idx="10"/>
          </p:nvPr>
        </p:nvSpPr>
        <p:spPr/>
        <p:txBody>
          <a:bodyPr/>
          <a:lstStyle>
            <a:lvl1pPr>
              <a:defRPr/>
            </a:lvl1pPr>
          </a:lstStyle>
          <a:p>
            <a:fld id="{5C63D21F-6E66-440C-9E09-1F39BA59808C}" type="datetimeFigureOut">
              <a:rPr lang="en-US" altLang="en-US">
                <a:latin typeface="Calibri"/>
              </a:rPr>
              <a:pPr/>
              <a:t>10/10/23</a:t>
            </a:fld>
            <a:endParaRPr lang="en-US" altLang="en-US">
              <a:latin typeface="Calibri"/>
            </a:endParaRPr>
          </a:p>
        </p:txBody>
      </p:sp>
      <p:sp>
        <p:nvSpPr>
          <p:cNvPr id="8" name="Footer Placeholder 4">
            <a:extLst>
              <a:ext uri="{FF2B5EF4-FFF2-40B4-BE49-F238E27FC236}">
                <a16:creationId xmlns:a16="http://schemas.microsoft.com/office/drawing/2014/main" id="{C9A06A5F-DB06-43E0-AC81-6643A671DDC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DC0836A3-2637-4A20-8D9B-1292721C0667}"/>
              </a:ext>
            </a:extLst>
          </p:cNvPr>
          <p:cNvSpPr>
            <a:spLocks noGrp="1"/>
          </p:cNvSpPr>
          <p:nvPr>
            <p:ph type="sldNum" sz="quarter" idx="12"/>
          </p:nvPr>
        </p:nvSpPr>
        <p:spPr/>
        <p:txBody>
          <a:bodyPr/>
          <a:lstStyle>
            <a:lvl1pPr>
              <a:defRPr/>
            </a:lvl1pPr>
          </a:lstStyle>
          <a:p>
            <a:fld id="{290FA0FE-E458-4D63-A98B-2C008BB2F49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50516695"/>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8B77614-152B-4CCF-A694-540BAA10A000}"/>
              </a:ext>
            </a:extLst>
          </p:cNvPr>
          <p:cNvSpPr>
            <a:spLocks noGrp="1"/>
          </p:cNvSpPr>
          <p:nvPr>
            <p:ph type="dt" sz="half" idx="10"/>
          </p:nvPr>
        </p:nvSpPr>
        <p:spPr/>
        <p:txBody>
          <a:bodyPr/>
          <a:lstStyle>
            <a:lvl1pPr>
              <a:defRPr/>
            </a:lvl1pPr>
          </a:lstStyle>
          <a:p>
            <a:fld id="{912EEDFF-F447-430C-9BCF-606BF4E52D2C}" type="datetimeFigureOut">
              <a:rPr lang="en-US" altLang="en-US">
                <a:latin typeface="Calibri"/>
              </a:rPr>
              <a:pPr/>
              <a:t>10/10/23</a:t>
            </a:fld>
            <a:endParaRPr lang="en-US" altLang="en-US">
              <a:latin typeface="Calibri"/>
            </a:endParaRPr>
          </a:p>
        </p:txBody>
      </p:sp>
      <p:sp>
        <p:nvSpPr>
          <p:cNvPr id="4" name="Footer Placeholder 4">
            <a:extLst>
              <a:ext uri="{FF2B5EF4-FFF2-40B4-BE49-F238E27FC236}">
                <a16:creationId xmlns:a16="http://schemas.microsoft.com/office/drawing/2014/main" id="{9B3868F4-0221-4E6D-8C93-DCD4BA4956E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15432620-81E3-4738-B08C-95F58F33B246}"/>
              </a:ext>
            </a:extLst>
          </p:cNvPr>
          <p:cNvSpPr>
            <a:spLocks noGrp="1"/>
          </p:cNvSpPr>
          <p:nvPr>
            <p:ph type="sldNum" sz="quarter" idx="12"/>
          </p:nvPr>
        </p:nvSpPr>
        <p:spPr/>
        <p:txBody>
          <a:bodyPr/>
          <a:lstStyle>
            <a:lvl1pPr>
              <a:defRPr/>
            </a:lvl1pPr>
          </a:lstStyle>
          <a:p>
            <a:fld id="{AA0C8185-E486-4D63-8530-8DC8978BF44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87050613"/>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4387217-7597-40E7-8DD5-BC4C5DBF8BC9}"/>
              </a:ext>
            </a:extLst>
          </p:cNvPr>
          <p:cNvSpPr>
            <a:spLocks noGrp="1"/>
          </p:cNvSpPr>
          <p:nvPr>
            <p:ph type="dt" sz="half" idx="10"/>
          </p:nvPr>
        </p:nvSpPr>
        <p:spPr/>
        <p:txBody>
          <a:bodyPr/>
          <a:lstStyle>
            <a:lvl1pPr>
              <a:defRPr/>
            </a:lvl1pPr>
          </a:lstStyle>
          <a:p>
            <a:fld id="{A3CE2961-AB3A-4D3F-A7C3-DBCEE32A6339}" type="datetimeFigureOut">
              <a:rPr lang="en-US" altLang="en-US">
                <a:latin typeface="Calibri"/>
              </a:rPr>
              <a:pPr/>
              <a:t>10/10/23</a:t>
            </a:fld>
            <a:endParaRPr lang="en-US" altLang="en-US">
              <a:latin typeface="Calibri"/>
            </a:endParaRPr>
          </a:p>
        </p:txBody>
      </p:sp>
      <p:sp>
        <p:nvSpPr>
          <p:cNvPr id="3" name="Footer Placeholder 4">
            <a:extLst>
              <a:ext uri="{FF2B5EF4-FFF2-40B4-BE49-F238E27FC236}">
                <a16:creationId xmlns:a16="http://schemas.microsoft.com/office/drawing/2014/main" id="{772BB6C3-FF15-45D5-AD9D-CD8B135BA8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1B150D12-B548-48FE-A0D5-907B13B33EF6}"/>
              </a:ext>
            </a:extLst>
          </p:cNvPr>
          <p:cNvSpPr>
            <a:spLocks noGrp="1"/>
          </p:cNvSpPr>
          <p:nvPr>
            <p:ph type="sldNum" sz="quarter" idx="12"/>
          </p:nvPr>
        </p:nvSpPr>
        <p:spPr/>
        <p:txBody>
          <a:bodyPr/>
          <a:lstStyle>
            <a:lvl1pPr>
              <a:defRPr/>
            </a:lvl1pPr>
          </a:lstStyle>
          <a:p>
            <a:fld id="{131084A1-800F-4C8E-9A82-C010CCB7AD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7547038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9A49DE3-F3A5-41D5-A31A-F2A055C66AD8}"/>
              </a:ext>
            </a:extLst>
          </p:cNvPr>
          <p:cNvSpPr>
            <a:spLocks noGrp="1"/>
          </p:cNvSpPr>
          <p:nvPr>
            <p:ph type="dt" sz="half" idx="10"/>
          </p:nvPr>
        </p:nvSpPr>
        <p:spPr/>
        <p:txBody>
          <a:bodyPr/>
          <a:lstStyle>
            <a:lvl1pPr>
              <a:defRPr/>
            </a:lvl1pPr>
          </a:lstStyle>
          <a:p>
            <a:fld id="{ED11986D-6EAD-4040-81D1-CD3B77796235}"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66305769-6FC9-4CED-93BA-C5658E60413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224D4FF0-155D-4F5F-8AA3-0609C5C5469A}"/>
              </a:ext>
            </a:extLst>
          </p:cNvPr>
          <p:cNvSpPr>
            <a:spLocks noGrp="1"/>
          </p:cNvSpPr>
          <p:nvPr>
            <p:ph type="sldNum" sz="quarter" idx="12"/>
          </p:nvPr>
        </p:nvSpPr>
        <p:spPr/>
        <p:txBody>
          <a:bodyPr/>
          <a:lstStyle>
            <a:lvl1pPr>
              <a:defRPr/>
            </a:lvl1pPr>
          </a:lstStyle>
          <a:p>
            <a:fld id="{DDF6B309-BAF4-4779-A1FC-A1969A2E00A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9648899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6BE43B4-FD64-403B-930B-3B62B9D3FFFF}"/>
              </a:ext>
            </a:extLst>
          </p:cNvPr>
          <p:cNvSpPr>
            <a:spLocks noGrp="1"/>
          </p:cNvSpPr>
          <p:nvPr>
            <p:ph type="dt" sz="half" idx="10"/>
          </p:nvPr>
        </p:nvSpPr>
        <p:spPr/>
        <p:txBody>
          <a:bodyPr/>
          <a:lstStyle>
            <a:lvl1pPr>
              <a:defRPr/>
            </a:lvl1pPr>
          </a:lstStyle>
          <a:p>
            <a:fld id="{8BB9181A-5EDA-4F2F-AEB2-119A24504A5D}"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67E15B0F-CE11-4768-AD38-2996CD9D0C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EA650FF9-B2DD-4C60-9DA1-9781543A431E}"/>
              </a:ext>
            </a:extLst>
          </p:cNvPr>
          <p:cNvSpPr>
            <a:spLocks noGrp="1"/>
          </p:cNvSpPr>
          <p:nvPr>
            <p:ph type="sldNum" sz="quarter" idx="12"/>
          </p:nvPr>
        </p:nvSpPr>
        <p:spPr/>
        <p:txBody>
          <a:bodyPr/>
          <a:lstStyle>
            <a:lvl1pPr>
              <a:defRPr/>
            </a:lvl1pPr>
          </a:lstStyle>
          <a:p>
            <a:fld id="{75D3A39A-F899-428E-BC04-68C103DED84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34360458"/>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075628-8EBE-4110-AB8E-5CFAC7580F3D}"/>
              </a:ext>
            </a:extLst>
          </p:cNvPr>
          <p:cNvSpPr>
            <a:spLocks noGrp="1"/>
          </p:cNvSpPr>
          <p:nvPr>
            <p:ph type="dt" sz="half" idx="10"/>
          </p:nvPr>
        </p:nvSpPr>
        <p:spPr/>
        <p:txBody>
          <a:bodyPr/>
          <a:lstStyle>
            <a:lvl1pPr>
              <a:defRPr/>
            </a:lvl1pPr>
          </a:lstStyle>
          <a:p>
            <a:fld id="{A6B07C78-C939-47D0-B414-F626280B53AE}"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EC1DC876-3C93-407E-AAAE-6DC146CE45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98539-8927-4940-BE73-3CAF8AB90CB8}"/>
              </a:ext>
            </a:extLst>
          </p:cNvPr>
          <p:cNvSpPr>
            <a:spLocks noGrp="1"/>
          </p:cNvSpPr>
          <p:nvPr>
            <p:ph type="sldNum" sz="quarter" idx="12"/>
          </p:nvPr>
        </p:nvSpPr>
        <p:spPr/>
        <p:txBody>
          <a:bodyPr/>
          <a:lstStyle>
            <a:lvl1pPr>
              <a:defRPr/>
            </a:lvl1pPr>
          </a:lstStyle>
          <a:p>
            <a:fld id="{03005BDA-3DC8-4FFC-837F-F79E92E71E6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90350200"/>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210482-B452-41AA-9690-A7A05309270B}"/>
              </a:ext>
            </a:extLst>
          </p:cNvPr>
          <p:cNvSpPr>
            <a:spLocks noGrp="1"/>
          </p:cNvSpPr>
          <p:nvPr>
            <p:ph type="dt" sz="half" idx="10"/>
          </p:nvPr>
        </p:nvSpPr>
        <p:spPr/>
        <p:txBody>
          <a:bodyPr/>
          <a:lstStyle>
            <a:lvl1pPr>
              <a:defRPr/>
            </a:lvl1pPr>
          </a:lstStyle>
          <a:p>
            <a:fld id="{B86DC5BF-D9E8-4FA1-81D2-D50650CAA9C4}"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768376EC-7648-4323-89D2-E25E4085789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BCAF49D-52C2-4F4B-803C-C913463D8F44}"/>
              </a:ext>
            </a:extLst>
          </p:cNvPr>
          <p:cNvSpPr>
            <a:spLocks noGrp="1"/>
          </p:cNvSpPr>
          <p:nvPr>
            <p:ph type="sldNum" sz="quarter" idx="12"/>
          </p:nvPr>
        </p:nvSpPr>
        <p:spPr/>
        <p:txBody>
          <a:bodyPr/>
          <a:lstStyle>
            <a:lvl1pPr>
              <a:defRPr/>
            </a:lvl1pPr>
          </a:lstStyle>
          <a:p>
            <a:fld id="{DA57D8C6-0F36-4986-BABD-4886E0E469E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01438413"/>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75D3E01E-296A-46A2-A529-4028787BC2EC}"/>
              </a:ext>
            </a:extLst>
          </p:cNvPr>
          <p:cNvSpPr>
            <a:spLocks noGrp="1"/>
          </p:cNvSpPr>
          <p:nvPr>
            <p:ph type="dt" sz="half" idx="10"/>
          </p:nvPr>
        </p:nvSpPr>
        <p:spPr/>
        <p:txBody>
          <a:bodyPr/>
          <a:lstStyle>
            <a:lvl1pPr>
              <a:defRPr/>
            </a:lvl1pPr>
          </a:lstStyle>
          <a:p>
            <a:pPr>
              <a:defRPr/>
            </a:pPr>
            <a:fld id="{C0CAE8C9-2830-4D23-A8DE-A55E76DBBACA}"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368155C-EB8B-447E-9D2C-AAC27355BF1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54A0C32-FEF7-449C-9259-4AD72CD82769}"/>
              </a:ext>
            </a:extLst>
          </p:cNvPr>
          <p:cNvSpPr>
            <a:spLocks noGrp="1"/>
          </p:cNvSpPr>
          <p:nvPr>
            <p:ph type="sldNum" sz="quarter" idx="12"/>
          </p:nvPr>
        </p:nvSpPr>
        <p:spPr/>
        <p:txBody>
          <a:bodyPr/>
          <a:lstStyle>
            <a:lvl1pPr>
              <a:defRPr/>
            </a:lvl1pPr>
          </a:lstStyle>
          <a:p>
            <a:fld id="{CD4DB068-940D-471E-956C-E9B7FF910BAC}" type="slidenum">
              <a:rPr lang="en-US" altLang="en-US"/>
              <a:pPr/>
              <a:t>‹#›</a:t>
            </a:fld>
            <a:endParaRPr lang="en-US" altLang="en-US"/>
          </a:p>
        </p:txBody>
      </p:sp>
    </p:spTree>
    <p:extLst>
      <p:ext uri="{BB962C8B-B14F-4D97-AF65-F5344CB8AC3E}">
        <p14:creationId xmlns:p14="http://schemas.microsoft.com/office/powerpoint/2010/main" val="984921924"/>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EC09DCC-118E-4997-B1FD-60B68A5F8402}"/>
              </a:ext>
            </a:extLst>
          </p:cNvPr>
          <p:cNvSpPr>
            <a:spLocks noGrp="1"/>
          </p:cNvSpPr>
          <p:nvPr>
            <p:ph type="dt" sz="half" idx="10"/>
          </p:nvPr>
        </p:nvSpPr>
        <p:spPr/>
        <p:txBody>
          <a:bodyPr/>
          <a:lstStyle>
            <a:lvl1pPr>
              <a:defRPr/>
            </a:lvl1pPr>
          </a:lstStyle>
          <a:p>
            <a:pPr>
              <a:defRPr/>
            </a:pPr>
            <a:fld id="{1A2E6D13-BFC6-4B48-BA87-C1A376EE77C1}"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923225A-2A3B-477B-B3CA-3436696A33A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4F9D3F-ED45-4FC8-854F-81B7DEAB3C24}"/>
              </a:ext>
            </a:extLst>
          </p:cNvPr>
          <p:cNvSpPr>
            <a:spLocks noGrp="1"/>
          </p:cNvSpPr>
          <p:nvPr>
            <p:ph type="sldNum" sz="quarter" idx="12"/>
          </p:nvPr>
        </p:nvSpPr>
        <p:spPr/>
        <p:txBody>
          <a:bodyPr/>
          <a:lstStyle>
            <a:lvl1pPr>
              <a:defRPr/>
            </a:lvl1pPr>
          </a:lstStyle>
          <a:p>
            <a:fld id="{640449CD-554F-4771-AC7C-423E650E647B}" type="slidenum">
              <a:rPr lang="en-US" altLang="en-US"/>
              <a:pPr/>
              <a:t>‹#›</a:t>
            </a:fld>
            <a:endParaRPr lang="en-US" altLang="en-US"/>
          </a:p>
        </p:txBody>
      </p:sp>
    </p:spTree>
    <p:extLst>
      <p:ext uri="{BB962C8B-B14F-4D97-AF65-F5344CB8AC3E}">
        <p14:creationId xmlns:p14="http://schemas.microsoft.com/office/powerpoint/2010/main" val="321228154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3F63753-2141-407F-BC91-67907B3283DF}"/>
              </a:ext>
            </a:extLst>
          </p:cNvPr>
          <p:cNvSpPr>
            <a:spLocks noGrp="1"/>
          </p:cNvSpPr>
          <p:nvPr>
            <p:ph type="dt" sz="half" idx="10"/>
          </p:nvPr>
        </p:nvSpPr>
        <p:spPr/>
        <p:txBody>
          <a:bodyPr/>
          <a:lstStyle>
            <a:lvl1pPr>
              <a:defRPr/>
            </a:lvl1pPr>
          </a:lstStyle>
          <a:p>
            <a:pPr>
              <a:defRPr/>
            </a:pPr>
            <a:fld id="{3A982363-6868-49F8-91D3-19B9442ACDB2}"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33CEDE6E-A9B8-4749-8EDA-53B270EC879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5E96D44-5B92-4D60-8523-677ACB916597}"/>
              </a:ext>
            </a:extLst>
          </p:cNvPr>
          <p:cNvSpPr>
            <a:spLocks noGrp="1"/>
          </p:cNvSpPr>
          <p:nvPr>
            <p:ph type="sldNum" sz="quarter" idx="12"/>
          </p:nvPr>
        </p:nvSpPr>
        <p:spPr/>
        <p:txBody>
          <a:bodyPr/>
          <a:lstStyle>
            <a:lvl1pPr>
              <a:defRPr/>
            </a:lvl1pPr>
          </a:lstStyle>
          <a:p>
            <a:fld id="{A1F46E0A-1D1A-4143-B9F6-00D43AF7826E}" type="slidenum">
              <a:rPr lang="en-US" altLang="en-US"/>
              <a:pPr/>
              <a:t>‹#›</a:t>
            </a:fld>
            <a:endParaRPr lang="en-US" altLang="en-US"/>
          </a:p>
        </p:txBody>
      </p:sp>
    </p:spTree>
    <p:extLst>
      <p:ext uri="{BB962C8B-B14F-4D97-AF65-F5344CB8AC3E}">
        <p14:creationId xmlns:p14="http://schemas.microsoft.com/office/powerpoint/2010/main" val="61589574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42DB977-E9F5-B848-A964-9CE55098685C}" type="slidenum">
              <a:rPr lang="en-US"/>
              <a:pPr>
                <a:defRPr/>
              </a:pPr>
              <a:t>‹#›</a:t>
            </a:fld>
            <a:endParaRPr lang="en-US"/>
          </a:p>
        </p:txBody>
      </p:sp>
    </p:spTree>
    <p:extLst>
      <p:ext uri="{BB962C8B-B14F-4D97-AF65-F5344CB8AC3E}">
        <p14:creationId xmlns:p14="http://schemas.microsoft.com/office/powerpoint/2010/main" val="47235325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2DE698B-9C26-4D85-940B-96CDE427EB3B}"/>
              </a:ext>
            </a:extLst>
          </p:cNvPr>
          <p:cNvSpPr>
            <a:spLocks noGrp="1"/>
          </p:cNvSpPr>
          <p:nvPr>
            <p:ph type="dt" sz="half" idx="10"/>
          </p:nvPr>
        </p:nvSpPr>
        <p:spPr/>
        <p:txBody>
          <a:bodyPr/>
          <a:lstStyle>
            <a:lvl1pPr>
              <a:defRPr/>
            </a:lvl1pPr>
          </a:lstStyle>
          <a:p>
            <a:pPr>
              <a:defRPr/>
            </a:pPr>
            <a:fld id="{DC6BD825-ED07-4991-897E-E73B128722DA}"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DBEC1437-9185-4858-B679-3D3F6867604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B6403EF-556B-434F-ACBC-BB6EDBC81E06}"/>
              </a:ext>
            </a:extLst>
          </p:cNvPr>
          <p:cNvSpPr>
            <a:spLocks noGrp="1"/>
          </p:cNvSpPr>
          <p:nvPr>
            <p:ph type="sldNum" sz="quarter" idx="12"/>
          </p:nvPr>
        </p:nvSpPr>
        <p:spPr/>
        <p:txBody>
          <a:bodyPr/>
          <a:lstStyle>
            <a:lvl1pPr>
              <a:defRPr/>
            </a:lvl1pPr>
          </a:lstStyle>
          <a:p>
            <a:fld id="{BFA250B3-AA7C-491E-9F57-188AFC447ABE}" type="slidenum">
              <a:rPr lang="en-US" altLang="en-US"/>
              <a:pPr/>
              <a:t>‹#›</a:t>
            </a:fld>
            <a:endParaRPr lang="en-US" altLang="en-US"/>
          </a:p>
        </p:txBody>
      </p:sp>
    </p:spTree>
    <p:extLst>
      <p:ext uri="{BB962C8B-B14F-4D97-AF65-F5344CB8AC3E}">
        <p14:creationId xmlns:p14="http://schemas.microsoft.com/office/powerpoint/2010/main" val="1056061269"/>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E959172C-23ED-4810-8D6B-DA86787D4F13}"/>
              </a:ext>
            </a:extLst>
          </p:cNvPr>
          <p:cNvSpPr>
            <a:spLocks noGrp="1"/>
          </p:cNvSpPr>
          <p:nvPr>
            <p:ph type="dt" sz="half" idx="10"/>
          </p:nvPr>
        </p:nvSpPr>
        <p:spPr/>
        <p:txBody>
          <a:bodyPr/>
          <a:lstStyle>
            <a:lvl1pPr>
              <a:defRPr/>
            </a:lvl1pPr>
          </a:lstStyle>
          <a:p>
            <a:pPr>
              <a:defRPr/>
            </a:pPr>
            <a:fld id="{44316F9C-F938-482C-AC1B-0F80A6E42ABE}"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548B940C-6A1D-4FD7-807E-2EA543C2C17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64DE0B-06DE-4C0C-B50E-AC342CAAA1C8}"/>
              </a:ext>
            </a:extLst>
          </p:cNvPr>
          <p:cNvSpPr>
            <a:spLocks noGrp="1"/>
          </p:cNvSpPr>
          <p:nvPr>
            <p:ph type="sldNum" sz="quarter" idx="12"/>
          </p:nvPr>
        </p:nvSpPr>
        <p:spPr/>
        <p:txBody>
          <a:bodyPr/>
          <a:lstStyle>
            <a:lvl1pPr>
              <a:defRPr/>
            </a:lvl1pPr>
          </a:lstStyle>
          <a:p>
            <a:fld id="{76F5F26B-4C3F-4948-ABDC-5B3C854C2442}" type="slidenum">
              <a:rPr lang="en-US" altLang="en-US"/>
              <a:pPr/>
              <a:t>‹#›</a:t>
            </a:fld>
            <a:endParaRPr lang="en-US" altLang="en-US"/>
          </a:p>
        </p:txBody>
      </p:sp>
    </p:spTree>
    <p:extLst>
      <p:ext uri="{BB962C8B-B14F-4D97-AF65-F5344CB8AC3E}">
        <p14:creationId xmlns:p14="http://schemas.microsoft.com/office/powerpoint/2010/main" val="574921715"/>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5C50A6-FB7E-44D3-9891-272A011805DE}"/>
              </a:ext>
            </a:extLst>
          </p:cNvPr>
          <p:cNvSpPr>
            <a:spLocks noGrp="1"/>
          </p:cNvSpPr>
          <p:nvPr>
            <p:ph type="dt" sz="half" idx="10"/>
          </p:nvPr>
        </p:nvSpPr>
        <p:spPr/>
        <p:txBody>
          <a:bodyPr/>
          <a:lstStyle>
            <a:lvl1pPr>
              <a:defRPr/>
            </a:lvl1pPr>
          </a:lstStyle>
          <a:p>
            <a:pPr>
              <a:defRPr/>
            </a:pPr>
            <a:fld id="{5C87EBDA-04B3-463F-9954-80EB60BEA3E6}"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F2DAAAEB-45C1-4CB6-8E3F-23D2D2F3F87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248103E-6AD6-4F7D-A0E8-74B57F89E02E}"/>
              </a:ext>
            </a:extLst>
          </p:cNvPr>
          <p:cNvSpPr>
            <a:spLocks noGrp="1"/>
          </p:cNvSpPr>
          <p:nvPr>
            <p:ph type="sldNum" sz="quarter" idx="12"/>
          </p:nvPr>
        </p:nvSpPr>
        <p:spPr/>
        <p:txBody>
          <a:bodyPr/>
          <a:lstStyle>
            <a:lvl1pPr>
              <a:defRPr/>
            </a:lvl1pPr>
          </a:lstStyle>
          <a:p>
            <a:fld id="{B59313C5-67E0-423D-9EFC-35755DCB5F42}" type="slidenum">
              <a:rPr lang="en-US" altLang="en-US"/>
              <a:pPr/>
              <a:t>‹#›</a:t>
            </a:fld>
            <a:endParaRPr lang="en-US" altLang="en-US"/>
          </a:p>
        </p:txBody>
      </p:sp>
    </p:spTree>
    <p:extLst>
      <p:ext uri="{BB962C8B-B14F-4D97-AF65-F5344CB8AC3E}">
        <p14:creationId xmlns:p14="http://schemas.microsoft.com/office/powerpoint/2010/main" val="256423266"/>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724BA0C-9A7A-4B9F-8CDA-678D7A3C442E}"/>
              </a:ext>
            </a:extLst>
          </p:cNvPr>
          <p:cNvSpPr>
            <a:spLocks noGrp="1"/>
          </p:cNvSpPr>
          <p:nvPr>
            <p:ph type="dt" sz="half" idx="10"/>
          </p:nvPr>
        </p:nvSpPr>
        <p:spPr/>
        <p:txBody>
          <a:bodyPr/>
          <a:lstStyle>
            <a:lvl1pPr>
              <a:defRPr/>
            </a:lvl1pPr>
          </a:lstStyle>
          <a:p>
            <a:pPr>
              <a:defRPr/>
            </a:pPr>
            <a:fld id="{8C181859-F055-478C-B499-87C7B36C9E65}"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75EC9104-55AF-4FAB-80CD-C05AC482E1F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7976074D-3FF0-4B24-978D-A53C9F4FE969}"/>
              </a:ext>
            </a:extLst>
          </p:cNvPr>
          <p:cNvSpPr>
            <a:spLocks noGrp="1"/>
          </p:cNvSpPr>
          <p:nvPr>
            <p:ph type="sldNum" sz="quarter" idx="12"/>
          </p:nvPr>
        </p:nvSpPr>
        <p:spPr/>
        <p:txBody>
          <a:bodyPr/>
          <a:lstStyle>
            <a:lvl1pPr>
              <a:defRPr/>
            </a:lvl1pPr>
          </a:lstStyle>
          <a:p>
            <a:fld id="{32394429-7BB9-4A30-91DB-ECD31E37B096}" type="slidenum">
              <a:rPr lang="en-US" altLang="en-US"/>
              <a:pPr/>
              <a:t>‹#›</a:t>
            </a:fld>
            <a:endParaRPr lang="en-US" altLang="en-US"/>
          </a:p>
        </p:txBody>
      </p:sp>
    </p:spTree>
    <p:extLst>
      <p:ext uri="{BB962C8B-B14F-4D97-AF65-F5344CB8AC3E}">
        <p14:creationId xmlns:p14="http://schemas.microsoft.com/office/powerpoint/2010/main" val="2230506583"/>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12C9402C-EA74-4C0E-8FA0-C6DF23C99B66}"/>
              </a:ext>
            </a:extLst>
          </p:cNvPr>
          <p:cNvSpPr>
            <a:spLocks noGrp="1"/>
          </p:cNvSpPr>
          <p:nvPr>
            <p:ph type="dt" sz="half" idx="10"/>
          </p:nvPr>
        </p:nvSpPr>
        <p:spPr/>
        <p:txBody>
          <a:bodyPr/>
          <a:lstStyle>
            <a:lvl1pPr>
              <a:defRPr/>
            </a:lvl1pPr>
          </a:lstStyle>
          <a:p>
            <a:pPr>
              <a:defRPr/>
            </a:pPr>
            <a:fld id="{B1B14A90-9DC8-4D65-AB90-FE6AE91EED64}"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CB2DB672-ADBA-498F-B53F-A17AB9EC3FA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D94B77F-6892-4307-AC91-2423B928FB46}"/>
              </a:ext>
            </a:extLst>
          </p:cNvPr>
          <p:cNvSpPr>
            <a:spLocks noGrp="1"/>
          </p:cNvSpPr>
          <p:nvPr>
            <p:ph type="sldNum" sz="quarter" idx="12"/>
          </p:nvPr>
        </p:nvSpPr>
        <p:spPr/>
        <p:txBody>
          <a:bodyPr/>
          <a:lstStyle>
            <a:lvl1pPr>
              <a:defRPr/>
            </a:lvl1pPr>
          </a:lstStyle>
          <a:p>
            <a:fld id="{D7223A3A-65A7-4E0A-B411-FCDC51E9948B}" type="slidenum">
              <a:rPr lang="en-US" altLang="en-US"/>
              <a:pPr/>
              <a:t>‹#›</a:t>
            </a:fld>
            <a:endParaRPr lang="en-US" altLang="en-US"/>
          </a:p>
        </p:txBody>
      </p:sp>
    </p:spTree>
    <p:extLst>
      <p:ext uri="{BB962C8B-B14F-4D97-AF65-F5344CB8AC3E}">
        <p14:creationId xmlns:p14="http://schemas.microsoft.com/office/powerpoint/2010/main" val="2254714004"/>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968F59C-D071-4CC4-94EB-AB2F1BD483D9}"/>
              </a:ext>
            </a:extLst>
          </p:cNvPr>
          <p:cNvSpPr>
            <a:spLocks noGrp="1"/>
          </p:cNvSpPr>
          <p:nvPr>
            <p:ph type="dt" sz="half" idx="10"/>
          </p:nvPr>
        </p:nvSpPr>
        <p:spPr/>
        <p:txBody>
          <a:bodyPr/>
          <a:lstStyle>
            <a:lvl1pPr>
              <a:defRPr/>
            </a:lvl1pPr>
          </a:lstStyle>
          <a:p>
            <a:pPr>
              <a:defRPr/>
            </a:pPr>
            <a:fld id="{3CCA0526-4001-4EFD-AA84-8177088BBF86}"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2F4CA4E7-5D82-4D13-8F30-FB83B9471E6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D6EAE127-E93B-41C8-8587-5AE7C180435F}"/>
              </a:ext>
            </a:extLst>
          </p:cNvPr>
          <p:cNvSpPr>
            <a:spLocks noGrp="1"/>
          </p:cNvSpPr>
          <p:nvPr>
            <p:ph type="sldNum" sz="quarter" idx="12"/>
          </p:nvPr>
        </p:nvSpPr>
        <p:spPr/>
        <p:txBody>
          <a:bodyPr/>
          <a:lstStyle>
            <a:lvl1pPr>
              <a:defRPr/>
            </a:lvl1pPr>
          </a:lstStyle>
          <a:p>
            <a:fld id="{3B0F8E3E-B11B-4AF5-885C-DB5ABBA76D76}" type="slidenum">
              <a:rPr lang="en-US" altLang="en-US"/>
              <a:pPr/>
              <a:t>‹#›</a:t>
            </a:fld>
            <a:endParaRPr lang="en-US" altLang="en-US"/>
          </a:p>
        </p:txBody>
      </p:sp>
    </p:spTree>
    <p:extLst>
      <p:ext uri="{BB962C8B-B14F-4D97-AF65-F5344CB8AC3E}">
        <p14:creationId xmlns:p14="http://schemas.microsoft.com/office/powerpoint/2010/main" val="2953585266"/>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9CEB07E-98C5-4913-A0EA-FCAC57202557}"/>
              </a:ext>
            </a:extLst>
          </p:cNvPr>
          <p:cNvSpPr>
            <a:spLocks noGrp="1"/>
          </p:cNvSpPr>
          <p:nvPr>
            <p:ph type="dt" sz="half" idx="10"/>
          </p:nvPr>
        </p:nvSpPr>
        <p:spPr/>
        <p:txBody>
          <a:bodyPr/>
          <a:lstStyle>
            <a:lvl1pPr>
              <a:defRPr/>
            </a:lvl1pPr>
          </a:lstStyle>
          <a:p>
            <a:pPr>
              <a:defRPr/>
            </a:pPr>
            <a:fld id="{4D956C7F-EA43-4F18-AED2-DC95B543CFD3}"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556ED8B8-1528-4331-AA66-3391BCFD97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B909B9F-9D6C-4568-A4AE-CDE87A3A1789}"/>
              </a:ext>
            </a:extLst>
          </p:cNvPr>
          <p:cNvSpPr>
            <a:spLocks noGrp="1"/>
          </p:cNvSpPr>
          <p:nvPr>
            <p:ph type="sldNum" sz="quarter" idx="12"/>
          </p:nvPr>
        </p:nvSpPr>
        <p:spPr/>
        <p:txBody>
          <a:bodyPr/>
          <a:lstStyle>
            <a:lvl1pPr>
              <a:defRPr/>
            </a:lvl1pPr>
          </a:lstStyle>
          <a:p>
            <a:fld id="{939DF7EE-B400-4522-A6A9-78D8A7DDAD59}" type="slidenum">
              <a:rPr lang="en-US" altLang="en-US"/>
              <a:pPr/>
              <a:t>‹#›</a:t>
            </a:fld>
            <a:endParaRPr lang="en-US" altLang="en-US"/>
          </a:p>
        </p:txBody>
      </p:sp>
    </p:spTree>
    <p:extLst>
      <p:ext uri="{BB962C8B-B14F-4D97-AF65-F5344CB8AC3E}">
        <p14:creationId xmlns:p14="http://schemas.microsoft.com/office/powerpoint/2010/main" val="48179571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1A10131-56B2-417B-93AF-9E4110943AE4}"/>
              </a:ext>
            </a:extLst>
          </p:cNvPr>
          <p:cNvSpPr>
            <a:spLocks noGrp="1"/>
          </p:cNvSpPr>
          <p:nvPr>
            <p:ph type="dt" sz="half" idx="10"/>
          </p:nvPr>
        </p:nvSpPr>
        <p:spPr/>
        <p:txBody>
          <a:bodyPr/>
          <a:lstStyle>
            <a:lvl1pPr>
              <a:defRPr/>
            </a:lvl1pPr>
          </a:lstStyle>
          <a:p>
            <a:pPr>
              <a:defRPr/>
            </a:pPr>
            <a:fld id="{BB6F61AF-C6EE-4BAC-87DC-BDE307DD2406}"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0450DA22-BBCC-49E2-8BE4-1503BCD6E2D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A4A5F04-2381-4A07-A868-C9603BADC296}"/>
              </a:ext>
            </a:extLst>
          </p:cNvPr>
          <p:cNvSpPr>
            <a:spLocks noGrp="1"/>
          </p:cNvSpPr>
          <p:nvPr>
            <p:ph type="sldNum" sz="quarter" idx="12"/>
          </p:nvPr>
        </p:nvSpPr>
        <p:spPr/>
        <p:txBody>
          <a:bodyPr/>
          <a:lstStyle>
            <a:lvl1pPr>
              <a:defRPr/>
            </a:lvl1pPr>
          </a:lstStyle>
          <a:p>
            <a:fld id="{701C1C2D-3F15-4FAC-80B8-F397412DB74F}" type="slidenum">
              <a:rPr lang="en-US" altLang="en-US"/>
              <a:pPr/>
              <a:t>‹#›</a:t>
            </a:fld>
            <a:endParaRPr lang="en-US" altLang="en-US"/>
          </a:p>
        </p:txBody>
      </p:sp>
    </p:spTree>
    <p:extLst>
      <p:ext uri="{BB962C8B-B14F-4D97-AF65-F5344CB8AC3E}">
        <p14:creationId xmlns:p14="http://schemas.microsoft.com/office/powerpoint/2010/main" val="4115150663"/>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808EF6F-BD1B-443A-9574-E167B3C12F2A}"/>
              </a:ext>
            </a:extLst>
          </p:cNvPr>
          <p:cNvSpPr>
            <a:spLocks noGrp="1"/>
          </p:cNvSpPr>
          <p:nvPr>
            <p:ph type="dt" sz="half" idx="10"/>
          </p:nvPr>
        </p:nvSpPr>
        <p:spPr/>
        <p:txBody>
          <a:bodyPr/>
          <a:lstStyle>
            <a:lvl1pPr>
              <a:defRPr/>
            </a:lvl1pPr>
          </a:lstStyle>
          <a:p>
            <a:fld id="{E90433B5-E092-47D5-A746-03B48FCFB990}"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07302D78-C489-4199-9095-F5339A3080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37F7103-5608-436C-A907-9FEFCEACBEE0}"/>
              </a:ext>
            </a:extLst>
          </p:cNvPr>
          <p:cNvSpPr>
            <a:spLocks noGrp="1"/>
          </p:cNvSpPr>
          <p:nvPr>
            <p:ph type="sldNum" sz="quarter" idx="12"/>
          </p:nvPr>
        </p:nvSpPr>
        <p:spPr/>
        <p:txBody>
          <a:bodyPr/>
          <a:lstStyle>
            <a:lvl1pPr>
              <a:defRPr/>
            </a:lvl1pPr>
          </a:lstStyle>
          <a:p>
            <a:fld id="{314368A1-8540-496A-A3FD-0A9B4643DCB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69474702"/>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8CBD6B3-BBE4-496A-AFCF-36DF1773D4A7}"/>
              </a:ext>
            </a:extLst>
          </p:cNvPr>
          <p:cNvSpPr>
            <a:spLocks noGrp="1"/>
          </p:cNvSpPr>
          <p:nvPr>
            <p:ph type="dt" sz="half" idx="10"/>
          </p:nvPr>
        </p:nvSpPr>
        <p:spPr/>
        <p:txBody>
          <a:bodyPr/>
          <a:lstStyle>
            <a:lvl1pPr>
              <a:defRPr/>
            </a:lvl1pPr>
          </a:lstStyle>
          <a:p>
            <a:fld id="{8A5CD0F1-596E-4000-866B-1A6431DD1D3E}"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DBE370E7-D490-4134-9AE6-2BA85BE9F3A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FDAD8A9-8ED3-404D-8542-C3673C7FC279}"/>
              </a:ext>
            </a:extLst>
          </p:cNvPr>
          <p:cNvSpPr>
            <a:spLocks noGrp="1"/>
          </p:cNvSpPr>
          <p:nvPr>
            <p:ph type="sldNum" sz="quarter" idx="12"/>
          </p:nvPr>
        </p:nvSpPr>
        <p:spPr/>
        <p:txBody>
          <a:bodyPr/>
          <a:lstStyle>
            <a:lvl1pPr>
              <a:defRPr/>
            </a:lvl1pPr>
          </a:lstStyle>
          <a:p>
            <a:fld id="{1BFA447B-BAAE-4168-9D20-006F584530D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59903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299FDCDB-ACB4-EA40-B11D-D777EA408109}" type="slidenum">
              <a:rPr lang="en-US"/>
              <a:pPr>
                <a:defRPr/>
              </a:pPr>
              <a:t>‹#›</a:t>
            </a:fld>
            <a:endParaRPr lang="en-US"/>
          </a:p>
        </p:txBody>
      </p:sp>
    </p:spTree>
    <p:extLst>
      <p:ext uri="{BB962C8B-B14F-4D97-AF65-F5344CB8AC3E}">
        <p14:creationId xmlns:p14="http://schemas.microsoft.com/office/powerpoint/2010/main" val="4163665302"/>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402BC12-CEBC-4F10-902B-FCA112150F84}"/>
              </a:ext>
            </a:extLst>
          </p:cNvPr>
          <p:cNvSpPr>
            <a:spLocks noGrp="1"/>
          </p:cNvSpPr>
          <p:nvPr>
            <p:ph type="dt" sz="half" idx="10"/>
          </p:nvPr>
        </p:nvSpPr>
        <p:spPr/>
        <p:txBody>
          <a:bodyPr/>
          <a:lstStyle>
            <a:lvl1pPr>
              <a:defRPr/>
            </a:lvl1pPr>
          </a:lstStyle>
          <a:p>
            <a:fld id="{8CE51628-DC1D-4454-A016-A49901E3FF46}"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1435F768-80A2-4CED-AC1A-85EA5DC30F5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2039F4F-CFE4-42B3-9A27-C91F90BE48CD}"/>
              </a:ext>
            </a:extLst>
          </p:cNvPr>
          <p:cNvSpPr>
            <a:spLocks noGrp="1"/>
          </p:cNvSpPr>
          <p:nvPr>
            <p:ph type="sldNum" sz="quarter" idx="12"/>
          </p:nvPr>
        </p:nvSpPr>
        <p:spPr/>
        <p:txBody>
          <a:bodyPr/>
          <a:lstStyle>
            <a:lvl1pPr>
              <a:defRPr/>
            </a:lvl1pPr>
          </a:lstStyle>
          <a:p>
            <a:fld id="{10F6AC7D-E62C-4058-A787-E715B294BEE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313464315"/>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D3CB2ECC-E087-494E-AA9E-2FA12E38BB51}"/>
              </a:ext>
            </a:extLst>
          </p:cNvPr>
          <p:cNvSpPr>
            <a:spLocks noGrp="1"/>
          </p:cNvSpPr>
          <p:nvPr>
            <p:ph type="dt" sz="half" idx="10"/>
          </p:nvPr>
        </p:nvSpPr>
        <p:spPr/>
        <p:txBody>
          <a:bodyPr/>
          <a:lstStyle>
            <a:lvl1pPr>
              <a:defRPr/>
            </a:lvl1pPr>
          </a:lstStyle>
          <a:p>
            <a:fld id="{84B72A03-0716-4D92-B8A4-427A1C0B8B18}"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149831F8-6301-492A-9C32-0011B3C25F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2DE59E5-DDB6-409A-9CFF-EB0757087AB9}"/>
              </a:ext>
            </a:extLst>
          </p:cNvPr>
          <p:cNvSpPr>
            <a:spLocks noGrp="1"/>
          </p:cNvSpPr>
          <p:nvPr>
            <p:ph type="sldNum" sz="quarter" idx="12"/>
          </p:nvPr>
        </p:nvSpPr>
        <p:spPr/>
        <p:txBody>
          <a:bodyPr/>
          <a:lstStyle>
            <a:lvl1pPr>
              <a:defRPr/>
            </a:lvl1pPr>
          </a:lstStyle>
          <a:p>
            <a:fld id="{9F471673-51A7-4E60-BC83-12D7A22954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28759152"/>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C9DE21C-C3D8-4154-9FB8-782623E4D3AA}"/>
              </a:ext>
            </a:extLst>
          </p:cNvPr>
          <p:cNvSpPr>
            <a:spLocks noGrp="1"/>
          </p:cNvSpPr>
          <p:nvPr>
            <p:ph type="dt" sz="half" idx="10"/>
          </p:nvPr>
        </p:nvSpPr>
        <p:spPr/>
        <p:txBody>
          <a:bodyPr/>
          <a:lstStyle>
            <a:lvl1pPr>
              <a:defRPr/>
            </a:lvl1pPr>
          </a:lstStyle>
          <a:p>
            <a:fld id="{C5397C2F-1C11-4DE3-BA86-0BFC79743221}" type="datetimeFigureOut">
              <a:rPr lang="en-US" altLang="en-US">
                <a:latin typeface="Calibri"/>
              </a:rPr>
              <a:pPr/>
              <a:t>10/10/23</a:t>
            </a:fld>
            <a:endParaRPr lang="en-US" altLang="en-US">
              <a:latin typeface="Calibri"/>
            </a:endParaRPr>
          </a:p>
        </p:txBody>
      </p:sp>
      <p:sp>
        <p:nvSpPr>
          <p:cNvPr id="8" name="Footer Placeholder 4">
            <a:extLst>
              <a:ext uri="{FF2B5EF4-FFF2-40B4-BE49-F238E27FC236}">
                <a16:creationId xmlns:a16="http://schemas.microsoft.com/office/drawing/2014/main" id="{26EA0182-721D-4EC0-813D-22A9AAD6F4B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5551389-CDD9-40D9-B77B-EF0AA61D11C8}"/>
              </a:ext>
            </a:extLst>
          </p:cNvPr>
          <p:cNvSpPr>
            <a:spLocks noGrp="1"/>
          </p:cNvSpPr>
          <p:nvPr>
            <p:ph type="sldNum" sz="quarter" idx="12"/>
          </p:nvPr>
        </p:nvSpPr>
        <p:spPr/>
        <p:txBody>
          <a:bodyPr/>
          <a:lstStyle>
            <a:lvl1pPr>
              <a:defRPr/>
            </a:lvl1pPr>
          </a:lstStyle>
          <a:p>
            <a:fld id="{3933F97E-1E7E-4726-84EF-9C1DADB552C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83633398"/>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E7DA656-1A77-4250-86C4-376EAD21AFC3}"/>
              </a:ext>
            </a:extLst>
          </p:cNvPr>
          <p:cNvSpPr>
            <a:spLocks noGrp="1"/>
          </p:cNvSpPr>
          <p:nvPr>
            <p:ph type="dt" sz="half" idx="10"/>
          </p:nvPr>
        </p:nvSpPr>
        <p:spPr/>
        <p:txBody>
          <a:bodyPr/>
          <a:lstStyle>
            <a:lvl1pPr>
              <a:defRPr/>
            </a:lvl1pPr>
          </a:lstStyle>
          <a:p>
            <a:fld id="{FB2FC1CD-2743-4B7B-A61E-E3232536E507}" type="datetimeFigureOut">
              <a:rPr lang="en-US" altLang="en-US">
                <a:latin typeface="Calibri"/>
              </a:rPr>
              <a:pPr/>
              <a:t>10/10/23</a:t>
            </a:fld>
            <a:endParaRPr lang="en-US" altLang="en-US">
              <a:latin typeface="Calibri"/>
            </a:endParaRPr>
          </a:p>
        </p:txBody>
      </p:sp>
      <p:sp>
        <p:nvSpPr>
          <p:cNvPr id="4" name="Footer Placeholder 4">
            <a:extLst>
              <a:ext uri="{FF2B5EF4-FFF2-40B4-BE49-F238E27FC236}">
                <a16:creationId xmlns:a16="http://schemas.microsoft.com/office/drawing/2014/main" id="{839D2F9B-EEE7-415B-9518-56E1F6777E4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C04E518-E496-4CEA-88D8-432F32928503}"/>
              </a:ext>
            </a:extLst>
          </p:cNvPr>
          <p:cNvSpPr>
            <a:spLocks noGrp="1"/>
          </p:cNvSpPr>
          <p:nvPr>
            <p:ph type="sldNum" sz="quarter" idx="12"/>
          </p:nvPr>
        </p:nvSpPr>
        <p:spPr/>
        <p:txBody>
          <a:bodyPr/>
          <a:lstStyle>
            <a:lvl1pPr>
              <a:defRPr/>
            </a:lvl1pPr>
          </a:lstStyle>
          <a:p>
            <a:fld id="{0A109824-BDB8-4901-B938-F9B86DD67E8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56904478"/>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68CF2BB5-4C27-453A-AEB9-64E949D93452}"/>
              </a:ext>
            </a:extLst>
          </p:cNvPr>
          <p:cNvSpPr>
            <a:spLocks noGrp="1"/>
          </p:cNvSpPr>
          <p:nvPr>
            <p:ph type="dt" sz="half" idx="10"/>
          </p:nvPr>
        </p:nvSpPr>
        <p:spPr/>
        <p:txBody>
          <a:bodyPr/>
          <a:lstStyle>
            <a:lvl1pPr>
              <a:defRPr/>
            </a:lvl1pPr>
          </a:lstStyle>
          <a:p>
            <a:fld id="{D58EA0A5-1921-40A0-9EC3-C97413D8230C}" type="datetimeFigureOut">
              <a:rPr lang="en-US" altLang="en-US">
                <a:latin typeface="Calibri"/>
              </a:rPr>
              <a:pPr/>
              <a:t>10/10/23</a:t>
            </a:fld>
            <a:endParaRPr lang="en-US" altLang="en-US">
              <a:latin typeface="Calibri"/>
            </a:endParaRPr>
          </a:p>
        </p:txBody>
      </p:sp>
      <p:sp>
        <p:nvSpPr>
          <p:cNvPr id="3" name="Footer Placeholder 4">
            <a:extLst>
              <a:ext uri="{FF2B5EF4-FFF2-40B4-BE49-F238E27FC236}">
                <a16:creationId xmlns:a16="http://schemas.microsoft.com/office/drawing/2014/main" id="{1714B325-5567-4B74-909A-9F8EB9D0EC3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053AA96D-8ED2-45B3-AAD3-9F1FC0A1A215}"/>
              </a:ext>
            </a:extLst>
          </p:cNvPr>
          <p:cNvSpPr>
            <a:spLocks noGrp="1"/>
          </p:cNvSpPr>
          <p:nvPr>
            <p:ph type="sldNum" sz="quarter" idx="12"/>
          </p:nvPr>
        </p:nvSpPr>
        <p:spPr/>
        <p:txBody>
          <a:bodyPr/>
          <a:lstStyle>
            <a:lvl1pPr>
              <a:defRPr/>
            </a:lvl1pPr>
          </a:lstStyle>
          <a:p>
            <a:fld id="{95567CA5-5C8F-47BF-899B-159B34095C9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22840130"/>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72D514E-A296-4050-95A7-D2D8E671AC70}"/>
              </a:ext>
            </a:extLst>
          </p:cNvPr>
          <p:cNvSpPr>
            <a:spLocks noGrp="1"/>
          </p:cNvSpPr>
          <p:nvPr>
            <p:ph type="dt" sz="half" idx="10"/>
          </p:nvPr>
        </p:nvSpPr>
        <p:spPr/>
        <p:txBody>
          <a:bodyPr/>
          <a:lstStyle>
            <a:lvl1pPr>
              <a:defRPr/>
            </a:lvl1pPr>
          </a:lstStyle>
          <a:p>
            <a:fld id="{9ECE8E60-02D7-45AF-B33F-B9AB5AD28ABF}"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ABC75A51-24E9-46CC-BF57-C67A0F6BB4F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CE806ACE-8FCE-45B8-9BBC-1F69A02E2D76}"/>
              </a:ext>
            </a:extLst>
          </p:cNvPr>
          <p:cNvSpPr>
            <a:spLocks noGrp="1"/>
          </p:cNvSpPr>
          <p:nvPr>
            <p:ph type="sldNum" sz="quarter" idx="12"/>
          </p:nvPr>
        </p:nvSpPr>
        <p:spPr/>
        <p:txBody>
          <a:bodyPr/>
          <a:lstStyle>
            <a:lvl1pPr>
              <a:defRPr/>
            </a:lvl1pPr>
          </a:lstStyle>
          <a:p>
            <a:fld id="{59BC3656-05ED-4400-ACE8-7EF12AD3CAB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62915452"/>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633B94A-CD3C-447D-B4BC-5343ED0EB53C}"/>
              </a:ext>
            </a:extLst>
          </p:cNvPr>
          <p:cNvSpPr>
            <a:spLocks noGrp="1"/>
          </p:cNvSpPr>
          <p:nvPr>
            <p:ph type="dt" sz="half" idx="10"/>
          </p:nvPr>
        </p:nvSpPr>
        <p:spPr/>
        <p:txBody>
          <a:bodyPr/>
          <a:lstStyle>
            <a:lvl1pPr>
              <a:defRPr/>
            </a:lvl1pPr>
          </a:lstStyle>
          <a:p>
            <a:fld id="{927B0AA2-CFD9-494B-B714-F493293148C1}"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195C756A-DDFF-45F7-BD23-EADB7FDB8DC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53FBBC13-63B6-4F17-AE78-15EED55A2C7C}"/>
              </a:ext>
            </a:extLst>
          </p:cNvPr>
          <p:cNvSpPr>
            <a:spLocks noGrp="1"/>
          </p:cNvSpPr>
          <p:nvPr>
            <p:ph type="sldNum" sz="quarter" idx="12"/>
          </p:nvPr>
        </p:nvSpPr>
        <p:spPr/>
        <p:txBody>
          <a:bodyPr/>
          <a:lstStyle>
            <a:lvl1pPr>
              <a:defRPr/>
            </a:lvl1pPr>
          </a:lstStyle>
          <a:p>
            <a:fld id="{E5C20BC9-DD89-4F5B-85A2-79B9041DCF0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26921423"/>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C56E6DE-E806-4D9A-A758-42FD3FF619E0}"/>
              </a:ext>
            </a:extLst>
          </p:cNvPr>
          <p:cNvSpPr>
            <a:spLocks noGrp="1"/>
          </p:cNvSpPr>
          <p:nvPr>
            <p:ph type="dt" sz="half" idx="10"/>
          </p:nvPr>
        </p:nvSpPr>
        <p:spPr/>
        <p:txBody>
          <a:bodyPr/>
          <a:lstStyle>
            <a:lvl1pPr>
              <a:defRPr/>
            </a:lvl1pPr>
          </a:lstStyle>
          <a:p>
            <a:fld id="{BE75E34B-9831-4F98-8055-414858FE41EF}"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52BE1652-F1D8-4BE5-B469-8D9B1268C36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7BB5C2B-5A79-4814-8F78-C870C878C289}"/>
              </a:ext>
            </a:extLst>
          </p:cNvPr>
          <p:cNvSpPr>
            <a:spLocks noGrp="1"/>
          </p:cNvSpPr>
          <p:nvPr>
            <p:ph type="sldNum" sz="quarter" idx="12"/>
          </p:nvPr>
        </p:nvSpPr>
        <p:spPr/>
        <p:txBody>
          <a:bodyPr/>
          <a:lstStyle>
            <a:lvl1pPr>
              <a:defRPr/>
            </a:lvl1pPr>
          </a:lstStyle>
          <a:p>
            <a:fld id="{E53D3219-DFC2-4EF4-BE5E-964CE2B3AE7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53181890"/>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F31F84D-6981-4777-8C6A-505BC1D0E400}"/>
              </a:ext>
            </a:extLst>
          </p:cNvPr>
          <p:cNvSpPr>
            <a:spLocks noGrp="1"/>
          </p:cNvSpPr>
          <p:nvPr>
            <p:ph type="dt" sz="half" idx="10"/>
          </p:nvPr>
        </p:nvSpPr>
        <p:spPr/>
        <p:txBody>
          <a:bodyPr/>
          <a:lstStyle>
            <a:lvl1pPr>
              <a:defRPr/>
            </a:lvl1pPr>
          </a:lstStyle>
          <a:p>
            <a:fld id="{68658541-2B98-48A2-BFB1-2E0DEC2D31A1}"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EC9C6E84-32C7-4615-904F-C1C753A19A4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6C91D5F-30E0-44D6-907A-5D820E769DD8}"/>
              </a:ext>
            </a:extLst>
          </p:cNvPr>
          <p:cNvSpPr>
            <a:spLocks noGrp="1"/>
          </p:cNvSpPr>
          <p:nvPr>
            <p:ph type="sldNum" sz="quarter" idx="12"/>
          </p:nvPr>
        </p:nvSpPr>
        <p:spPr/>
        <p:txBody>
          <a:bodyPr/>
          <a:lstStyle>
            <a:lvl1pPr>
              <a:defRPr/>
            </a:lvl1pPr>
          </a:lstStyle>
          <a:p>
            <a:fld id="{76A948A3-8B18-4E84-B7AA-DD6CFE34D36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54801457"/>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693A6A69-4526-4093-9A71-209AA30C646F}"/>
              </a:ext>
            </a:extLst>
          </p:cNvPr>
          <p:cNvSpPr>
            <a:spLocks noGrp="1"/>
          </p:cNvSpPr>
          <p:nvPr>
            <p:ph type="dt" sz="half" idx="10"/>
          </p:nvPr>
        </p:nvSpPr>
        <p:spPr/>
        <p:txBody>
          <a:bodyPr/>
          <a:lstStyle>
            <a:lvl1pPr>
              <a:defRPr/>
            </a:lvl1pPr>
          </a:lstStyle>
          <a:p>
            <a:pPr>
              <a:defRPr/>
            </a:pPr>
            <a:fld id="{F0C2EE75-3F5A-4E91-84F8-19838358FD71}"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BE963423-22EE-46B6-BDFD-FD0A197478C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6094BF6-D544-48F0-912D-D658EF35DBCD}"/>
              </a:ext>
            </a:extLst>
          </p:cNvPr>
          <p:cNvSpPr>
            <a:spLocks noGrp="1"/>
          </p:cNvSpPr>
          <p:nvPr>
            <p:ph type="sldNum" sz="quarter" idx="12"/>
          </p:nvPr>
        </p:nvSpPr>
        <p:spPr/>
        <p:txBody>
          <a:bodyPr/>
          <a:lstStyle>
            <a:lvl1pPr>
              <a:defRPr/>
            </a:lvl1pPr>
          </a:lstStyle>
          <a:p>
            <a:fld id="{8E0B3717-E157-4EA4-8382-22A9A3D7B4B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945578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920C4B3-C75C-5A40-A886-57B3120B8A90}" type="slidenum">
              <a:rPr lang="en-US"/>
              <a:pPr>
                <a:defRPr/>
              </a:pPr>
              <a:t>‹#›</a:t>
            </a:fld>
            <a:endParaRPr lang="en-US"/>
          </a:p>
        </p:txBody>
      </p:sp>
    </p:spTree>
    <p:extLst>
      <p:ext uri="{BB962C8B-B14F-4D97-AF65-F5344CB8AC3E}">
        <p14:creationId xmlns:p14="http://schemas.microsoft.com/office/powerpoint/2010/main" val="85594924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9C8892C7-14AA-E041-B642-96A3ED484926}" type="slidenum">
              <a:rPr lang="en-US"/>
              <a:pPr>
                <a:defRPr/>
              </a:pPr>
              <a:t>‹#›</a:t>
            </a:fld>
            <a:endParaRPr lang="en-US"/>
          </a:p>
        </p:txBody>
      </p:sp>
    </p:spTree>
    <p:extLst>
      <p:ext uri="{BB962C8B-B14F-4D97-AF65-F5344CB8AC3E}">
        <p14:creationId xmlns:p14="http://schemas.microsoft.com/office/powerpoint/2010/main" val="2073895402"/>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9D2BBC2-2665-466B-97E4-30D3ACE4EFE3}"/>
              </a:ext>
            </a:extLst>
          </p:cNvPr>
          <p:cNvSpPr>
            <a:spLocks noGrp="1"/>
          </p:cNvSpPr>
          <p:nvPr>
            <p:ph type="dt" sz="half" idx="10"/>
          </p:nvPr>
        </p:nvSpPr>
        <p:spPr/>
        <p:txBody>
          <a:bodyPr/>
          <a:lstStyle>
            <a:lvl1pPr>
              <a:defRPr/>
            </a:lvl1pPr>
          </a:lstStyle>
          <a:p>
            <a:pPr>
              <a:defRPr/>
            </a:pPr>
            <a:fld id="{AD782F56-483C-4E60-A692-4258AB498F08}"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DD02BA82-9BAE-4E96-B309-FC646162955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E1A68C3-2E50-43E2-B846-857B6FB43D10}"/>
              </a:ext>
            </a:extLst>
          </p:cNvPr>
          <p:cNvSpPr>
            <a:spLocks noGrp="1"/>
          </p:cNvSpPr>
          <p:nvPr>
            <p:ph type="sldNum" sz="quarter" idx="12"/>
          </p:nvPr>
        </p:nvSpPr>
        <p:spPr/>
        <p:txBody>
          <a:bodyPr/>
          <a:lstStyle>
            <a:lvl1pPr>
              <a:defRPr/>
            </a:lvl1pPr>
          </a:lstStyle>
          <a:p>
            <a:fld id="{1FAE7A13-7D23-4BB3-AFA3-AC97BAF6D62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97145741"/>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82B9481-0E45-4581-82A8-94E034E094F5}"/>
              </a:ext>
            </a:extLst>
          </p:cNvPr>
          <p:cNvSpPr>
            <a:spLocks noGrp="1"/>
          </p:cNvSpPr>
          <p:nvPr>
            <p:ph type="dt" sz="half" idx="10"/>
          </p:nvPr>
        </p:nvSpPr>
        <p:spPr/>
        <p:txBody>
          <a:bodyPr/>
          <a:lstStyle>
            <a:lvl1pPr>
              <a:defRPr/>
            </a:lvl1pPr>
          </a:lstStyle>
          <a:p>
            <a:pPr>
              <a:defRPr/>
            </a:pPr>
            <a:fld id="{D35221BC-F4B3-404E-8F6C-87A7E675C930}"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865A5544-D2F4-4EF3-A81A-9A46902825B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B918CD9-9AC4-4F94-B373-C7832A1E1A1E}"/>
              </a:ext>
            </a:extLst>
          </p:cNvPr>
          <p:cNvSpPr>
            <a:spLocks noGrp="1"/>
          </p:cNvSpPr>
          <p:nvPr>
            <p:ph type="sldNum" sz="quarter" idx="12"/>
          </p:nvPr>
        </p:nvSpPr>
        <p:spPr/>
        <p:txBody>
          <a:bodyPr/>
          <a:lstStyle>
            <a:lvl1pPr>
              <a:defRPr/>
            </a:lvl1pPr>
          </a:lstStyle>
          <a:p>
            <a:fld id="{7E8BFC18-1189-4B16-A3BE-16A8E44D5BA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80023242"/>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FAC9DDF-8A15-4593-8059-E7B813B8AF83}"/>
              </a:ext>
            </a:extLst>
          </p:cNvPr>
          <p:cNvSpPr>
            <a:spLocks noGrp="1"/>
          </p:cNvSpPr>
          <p:nvPr>
            <p:ph type="dt" sz="half" idx="10"/>
          </p:nvPr>
        </p:nvSpPr>
        <p:spPr/>
        <p:txBody>
          <a:bodyPr/>
          <a:lstStyle>
            <a:lvl1pPr>
              <a:defRPr/>
            </a:lvl1pPr>
          </a:lstStyle>
          <a:p>
            <a:pPr>
              <a:defRPr/>
            </a:pPr>
            <a:fld id="{F707C536-125C-474A-BC90-8385E67A0734}"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00BA62F-0557-47BF-8CBE-9174EE00AA3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00F94DF0-C311-401F-A830-C46850494593}"/>
              </a:ext>
            </a:extLst>
          </p:cNvPr>
          <p:cNvSpPr>
            <a:spLocks noGrp="1"/>
          </p:cNvSpPr>
          <p:nvPr>
            <p:ph type="sldNum" sz="quarter" idx="12"/>
          </p:nvPr>
        </p:nvSpPr>
        <p:spPr/>
        <p:txBody>
          <a:bodyPr/>
          <a:lstStyle>
            <a:lvl1pPr>
              <a:defRPr/>
            </a:lvl1pPr>
          </a:lstStyle>
          <a:p>
            <a:fld id="{020F4C8B-CAF3-45E0-94A1-91B6BC2A900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67982523"/>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355B218-8615-4AAC-9354-CBDA85FAED1F}"/>
              </a:ext>
            </a:extLst>
          </p:cNvPr>
          <p:cNvSpPr>
            <a:spLocks noGrp="1"/>
          </p:cNvSpPr>
          <p:nvPr>
            <p:ph type="dt" sz="half" idx="10"/>
          </p:nvPr>
        </p:nvSpPr>
        <p:spPr/>
        <p:txBody>
          <a:bodyPr/>
          <a:lstStyle>
            <a:lvl1pPr>
              <a:defRPr/>
            </a:lvl1pPr>
          </a:lstStyle>
          <a:p>
            <a:pPr>
              <a:defRPr/>
            </a:pPr>
            <a:fld id="{031C18F5-AEA0-4EDE-B4B8-7C209A86D33A}"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E7048D07-B602-41B8-B0E4-39029DD33C3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3100A8BF-3067-40F0-B7EE-F5FD33B5A5E4}"/>
              </a:ext>
            </a:extLst>
          </p:cNvPr>
          <p:cNvSpPr>
            <a:spLocks noGrp="1"/>
          </p:cNvSpPr>
          <p:nvPr>
            <p:ph type="sldNum" sz="quarter" idx="12"/>
          </p:nvPr>
        </p:nvSpPr>
        <p:spPr/>
        <p:txBody>
          <a:bodyPr/>
          <a:lstStyle>
            <a:lvl1pPr>
              <a:defRPr/>
            </a:lvl1pPr>
          </a:lstStyle>
          <a:p>
            <a:fld id="{E4B3ABF2-EB50-4C35-9F3E-94C6397DE0B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96906143"/>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144F623-1023-448F-BE89-130FACCE3734}"/>
              </a:ext>
            </a:extLst>
          </p:cNvPr>
          <p:cNvSpPr>
            <a:spLocks noGrp="1"/>
          </p:cNvSpPr>
          <p:nvPr>
            <p:ph type="dt" sz="half" idx="10"/>
          </p:nvPr>
        </p:nvSpPr>
        <p:spPr/>
        <p:txBody>
          <a:bodyPr/>
          <a:lstStyle>
            <a:lvl1pPr>
              <a:defRPr/>
            </a:lvl1pPr>
          </a:lstStyle>
          <a:p>
            <a:pPr>
              <a:defRPr/>
            </a:pPr>
            <a:fld id="{327150A5-D12B-40D1-AEF0-53F3C4936B26}"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7F015FAE-043D-415B-865C-B9ADA3B7FF3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08DFC5A6-D632-4C95-A733-F377004DD24B}"/>
              </a:ext>
            </a:extLst>
          </p:cNvPr>
          <p:cNvSpPr>
            <a:spLocks noGrp="1"/>
          </p:cNvSpPr>
          <p:nvPr>
            <p:ph type="sldNum" sz="quarter" idx="12"/>
          </p:nvPr>
        </p:nvSpPr>
        <p:spPr/>
        <p:txBody>
          <a:bodyPr/>
          <a:lstStyle>
            <a:lvl1pPr>
              <a:defRPr/>
            </a:lvl1pPr>
          </a:lstStyle>
          <a:p>
            <a:fld id="{226B1C59-D71D-440F-A603-4552803267E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52260661"/>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C474DE2-7CE2-44E8-AC4F-0EDDD4529E48}"/>
              </a:ext>
            </a:extLst>
          </p:cNvPr>
          <p:cNvSpPr>
            <a:spLocks noGrp="1"/>
          </p:cNvSpPr>
          <p:nvPr>
            <p:ph type="dt" sz="half" idx="10"/>
          </p:nvPr>
        </p:nvSpPr>
        <p:spPr/>
        <p:txBody>
          <a:bodyPr/>
          <a:lstStyle>
            <a:lvl1pPr>
              <a:defRPr/>
            </a:lvl1pPr>
          </a:lstStyle>
          <a:p>
            <a:pPr>
              <a:defRPr/>
            </a:pPr>
            <a:fld id="{2B1E67A7-448B-40AD-8862-3957C38BADEB}"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0CB21297-F7F2-4675-A07C-13C884AE076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8B1C97EB-4711-4CA6-869D-F5AAE8CAE6E9}"/>
              </a:ext>
            </a:extLst>
          </p:cNvPr>
          <p:cNvSpPr>
            <a:spLocks noGrp="1"/>
          </p:cNvSpPr>
          <p:nvPr>
            <p:ph type="sldNum" sz="quarter" idx="12"/>
          </p:nvPr>
        </p:nvSpPr>
        <p:spPr/>
        <p:txBody>
          <a:bodyPr/>
          <a:lstStyle>
            <a:lvl1pPr>
              <a:defRPr/>
            </a:lvl1pPr>
          </a:lstStyle>
          <a:p>
            <a:fld id="{E0251C39-E49A-4323-9C10-EBAEB1D6E66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55402432"/>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59BEC0A-50C7-498F-A126-DA2719E66D31}"/>
              </a:ext>
            </a:extLst>
          </p:cNvPr>
          <p:cNvSpPr>
            <a:spLocks noGrp="1"/>
          </p:cNvSpPr>
          <p:nvPr>
            <p:ph type="dt" sz="half" idx="10"/>
          </p:nvPr>
        </p:nvSpPr>
        <p:spPr/>
        <p:txBody>
          <a:bodyPr/>
          <a:lstStyle>
            <a:lvl1pPr>
              <a:defRPr/>
            </a:lvl1pPr>
          </a:lstStyle>
          <a:p>
            <a:pPr>
              <a:defRPr/>
            </a:pPr>
            <a:fld id="{33235C54-2410-4681-9808-BB1A852E67F5}"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6214CA0D-83E5-4C80-A9EA-6AE19E42794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0306D30-5A75-4C25-878D-863577218901}"/>
              </a:ext>
            </a:extLst>
          </p:cNvPr>
          <p:cNvSpPr>
            <a:spLocks noGrp="1"/>
          </p:cNvSpPr>
          <p:nvPr>
            <p:ph type="sldNum" sz="quarter" idx="12"/>
          </p:nvPr>
        </p:nvSpPr>
        <p:spPr/>
        <p:txBody>
          <a:bodyPr/>
          <a:lstStyle>
            <a:lvl1pPr>
              <a:defRPr/>
            </a:lvl1pPr>
          </a:lstStyle>
          <a:p>
            <a:fld id="{CC37C59D-815D-4A07-9E03-EE11D32288C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5352594"/>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B203D42E-A945-47D7-968C-EC6D318CCC98}"/>
              </a:ext>
            </a:extLst>
          </p:cNvPr>
          <p:cNvSpPr>
            <a:spLocks noGrp="1"/>
          </p:cNvSpPr>
          <p:nvPr>
            <p:ph type="dt" sz="half" idx="10"/>
          </p:nvPr>
        </p:nvSpPr>
        <p:spPr/>
        <p:txBody>
          <a:bodyPr/>
          <a:lstStyle>
            <a:lvl1pPr>
              <a:defRPr/>
            </a:lvl1pPr>
          </a:lstStyle>
          <a:p>
            <a:pPr>
              <a:defRPr/>
            </a:pPr>
            <a:fld id="{1172F43C-7C49-400C-B01D-C4CF1F2EDC8C}"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24A18E8-5897-4A84-9DA3-2863BC6F80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DDBD9F0-F20B-4E68-B635-A1739A3A374D}"/>
              </a:ext>
            </a:extLst>
          </p:cNvPr>
          <p:cNvSpPr>
            <a:spLocks noGrp="1"/>
          </p:cNvSpPr>
          <p:nvPr>
            <p:ph type="sldNum" sz="quarter" idx="12"/>
          </p:nvPr>
        </p:nvSpPr>
        <p:spPr/>
        <p:txBody>
          <a:bodyPr/>
          <a:lstStyle>
            <a:lvl1pPr>
              <a:defRPr/>
            </a:lvl1pPr>
          </a:lstStyle>
          <a:p>
            <a:fld id="{E8553086-7A7D-4ED1-A9F2-1EFA2B49B8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2588988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EF6E11C-8FB6-4238-8BB6-5D308F7D614C}"/>
              </a:ext>
            </a:extLst>
          </p:cNvPr>
          <p:cNvSpPr>
            <a:spLocks noGrp="1"/>
          </p:cNvSpPr>
          <p:nvPr>
            <p:ph type="dt" sz="half" idx="10"/>
          </p:nvPr>
        </p:nvSpPr>
        <p:spPr/>
        <p:txBody>
          <a:bodyPr/>
          <a:lstStyle>
            <a:lvl1pPr>
              <a:defRPr/>
            </a:lvl1pPr>
          </a:lstStyle>
          <a:p>
            <a:pPr>
              <a:defRPr/>
            </a:pPr>
            <a:fld id="{F732006E-8CE3-4205-ADFC-154DB532722D}"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37ADCBB-2E35-4168-9465-B3AC191589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17DE60A-5838-42EC-B824-50959E017E9D}"/>
              </a:ext>
            </a:extLst>
          </p:cNvPr>
          <p:cNvSpPr>
            <a:spLocks noGrp="1"/>
          </p:cNvSpPr>
          <p:nvPr>
            <p:ph type="sldNum" sz="quarter" idx="12"/>
          </p:nvPr>
        </p:nvSpPr>
        <p:spPr/>
        <p:txBody>
          <a:bodyPr/>
          <a:lstStyle>
            <a:lvl1pPr>
              <a:defRPr/>
            </a:lvl1pPr>
          </a:lstStyle>
          <a:p>
            <a:fld id="{7937727A-5941-4480-B069-CB6A8059A26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84135508"/>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8B3BDEC-93CD-4B4D-BAAC-5F64BBAB762E}"/>
              </a:ext>
            </a:extLst>
          </p:cNvPr>
          <p:cNvSpPr>
            <a:spLocks noGrp="1"/>
          </p:cNvSpPr>
          <p:nvPr>
            <p:ph type="dt" sz="half" idx="10"/>
          </p:nvPr>
        </p:nvSpPr>
        <p:spPr/>
        <p:txBody>
          <a:bodyPr/>
          <a:lstStyle>
            <a:lvl1pPr>
              <a:defRPr/>
            </a:lvl1pPr>
          </a:lstStyle>
          <a:p>
            <a:pPr>
              <a:defRPr/>
            </a:pPr>
            <a:fld id="{41748621-EC5E-42A4-9146-4440AF0C644D}"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B8C7C189-F363-42EF-AE0B-F2A9B0B71AA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72E22E-8101-4809-9B2B-54EB573080E2}"/>
              </a:ext>
            </a:extLst>
          </p:cNvPr>
          <p:cNvSpPr>
            <a:spLocks noGrp="1"/>
          </p:cNvSpPr>
          <p:nvPr>
            <p:ph type="sldNum" sz="quarter" idx="12"/>
          </p:nvPr>
        </p:nvSpPr>
        <p:spPr/>
        <p:txBody>
          <a:bodyPr/>
          <a:lstStyle>
            <a:lvl1pPr>
              <a:defRPr/>
            </a:lvl1pPr>
          </a:lstStyle>
          <a:p>
            <a:fld id="{DCC31036-E605-4EF6-B06C-986C7E6A66D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687132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633BFD8-D8CC-EA44-83F9-B9512A042C62}" type="slidenum">
              <a:rPr lang="en-US"/>
              <a:pPr>
                <a:defRPr/>
              </a:pPr>
              <a:t>‹#›</a:t>
            </a:fld>
            <a:endParaRPr lang="en-US"/>
          </a:p>
        </p:txBody>
      </p:sp>
    </p:spTree>
    <p:extLst>
      <p:ext uri="{BB962C8B-B14F-4D97-AF65-F5344CB8AC3E}">
        <p14:creationId xmlns:p14="http://schemas.microsoft.com/office/powerpoint/2010/main" val="2420510620"/>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7B67FE3-3214-4B74-A490-0C397C898F29}"/>
              </a:ext>
            </a:extLst>
          </p:cNvPr>
          <p:cNvSpPr>
            <a:spLocks noGrp="1"/>
          </p:cNvSpPr>
          <p:nvPr>
            <p:ph type="dt" sz="half" idx="10"/>
          </p:nvPr>
        </p:nvSpPr>
        <p:spPr/>
        <p:txBody>
          <a:bodyPr/>
          <a:lstStyle>
            <a:lvl1pPr>
              <a:defRPr/>
            </a:lvl1pPr>
          </a:lstStyle>
          <a:p>
            <a:pPr>
              <a:defRPr/>
            </a:pPr>
            <a:fld id="{5002A4B8-8A90-4497-939F-796EC47FC6F1}" type="datetimeFigureOut">
              <a:rPr lang="en-US">
                <a:latin typeface="Calibri"/>
              </a:rPr>
              <a:pPr>
                <a:defRPr/>
              </a:pPr>
              <a:t>10/10/23</a:t>
            </a:fld>
            <a:endParaRPr lang="en-US">
              <a:latin typeface="Calibri"/>
            </a:endParaRPr>
          </a:p>
        </p:txBody>
      </p:sp>
      <p:sp>
        <p:nvSpPr>
          <p:cNvPr id="5" name="Footer Placeholder 4">
            <a:extLst>
              <a:ext uri="{FF2B5EF4-FFF2-40B4-BE49-F238E27FC236}">
                <a16:creationId xmlns:a16="http://schemas.microsoft.com/office/drawing/2014/main" id="{D4EEE289-305F-4E67-97A2-8C07F0224EB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2996672-B358-4E10-8E44-5EFC76E55D10}"/>
              </a:ext>
            </a:extLst>
          </p:cNvPr>
          <p:cNvSpPr>
            <a:spLocks noGrp="1"/>
          </p:cNvSpPr>
          <p:nvPr>
            <p:ph type="sldNum" sz="quarter" idx="12"/>
          </p:nvPr>
        </p:nvSpPr>
        <p:spPr/>
        <p:txBody>
          <a:bodyPr/>
          <a:lstStyle>
            <a:lvl1pPr>
              <a:defRPr/>
            </a:lvl1pPr>
          </a:lstStyle>
          <a:p>
            <a:fld id="{6080D821-DAFC-493F-898F-F4FE5EB5F37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02542120"/>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0C9B1E0-36EF-4539-BD8E-0CC6BCFE5DE8}"/>
              </a:ext>
            </a:extLst>
          </p:cNvPr>
          <p:cNvSpPr>
            <a:spLocks noGrp="1"/>
          </p:cNvSpPr>
          <p:nvPr>
            <p:ph type="dt" sz="half" idx="10"/>
          </p:nvPr>
        </p:nvSpPr>
        <p:spPr/>
        <p:txBody>
          <a:bodyPr/>
          <a:lstStyle>
            <a:lvl1pPr>
              <a:defRPr/>
            </a:lvl1pPr>
          </a:lstStyle>
          <a:p>
            <a:pPr>
              <a:defRPr/>
            </a:pPr>
            <a:fld id="{F018857B-BEDA-4FD9-9B34-FEB24785D280}" type="datetimeFigureOut">
              <a:rPr lang="en-US">
                <a:latin typeface="Calibri"/>
              </a:rPr>
              <a:pPr>
                <a:defRPr/>
              </a:pPr>
              <a:t>10/10/23</a:t>
            </a:fld>
            <a:endParaRPr lang="en-US">
              <a:latin typeface="Calibri"/>
            </a:endParaRPr>
          </a:p>
        </p:txBody>
      </p:sp>
      <p:sp>
        <p:nvSpPr>
          <p:cNvPr id="5" name="Footer Placeholder 4">
            <a:extLst>
              <a:ext uri="{FF2B5EF4-FFF2-40B4-BE49-F238E27FC236}">
                <a16:creationId xmlns:a16="http://schemas.microsoft.com/office/drawing/2014/main" id="{62FED72B-03A5-4983-AABB-31D84F444DD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6C5062-FF29-4190-BC9B-9ED87E6430DA}"/>
              </a:ext>
            </a:extLst>
          </p:cNvPr>
          <p:cNvSpPr>
            <a:spLocks noGrp="1"/>
          </p:cNvSpPr>
          <p:nvPr>
            <p:ph type="sldNum" sz="quarter" idx="12"/>
          </p:nvPr>
        </p:nvSpPr>
        <p:spPr/>
        <p:txBody>
          <a:bodyPr/>
          <a:lstStyle>
            <a:lvl1pPr>
              <a:defRPr/>
            </a:lvl1pPr>
          </a:lstStyle>
          <a:p>
            <a:fld id="{EE294B76-2F10-4EA6-B6AD-3AF10730370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61450702"/>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73331C8-1AE0-4AC5-A07D-C5F546950294}"/>
              </a:ext>
            </a:extLst>
          </p:cNvPr>
          <p:cNvSpPr>
            <a:spLocks noGrp="1"/>
          </p:cNvSpPr>
          <p:nvPr>
            <p:ph type="dt" sz="half" idx="10"/>
          </p:nvPr>
        </p:nvSpPr>
        <p:spPr/>
        <p:txBody>
          <a:bodyPr/>
          <a:lstStyle>
            <a:lvl1pPr>
              <a:defRPr/>
            </a:lvl1pPr>
          </a:lstStyle>
          <a:p>
            <a:pPr>
              <a:defRPr/>
            </a:pPr>
            <a:fld id="{CDB5373B-1CC8-42AB-ADE9-57928F101DAD}" type="datetimeFigureOut">
              <a:rPr lang="en-US">
                <a:latin typeface="Calibri"/>
              </a:rPr>
              <a:pPr>
                <a:defRPr/>
              </a:pPr>
              <a:t>10/10/23</a:t>
            </a:fld>
            <a:endParaRPr lang="en-US">
              <a:latin typeface="Calibri"/>
            </a:endParaRPr>
          </a:p>
        </p:txBody>
      </p:sp>
      <p:sp>
        <p:nvSpPr>
          <p:cNvPr id="5" name="Footer Placeholder 4">
            <a:extLst>
              <a:ext uri="{FF2B5EF4-FFF2-40B4-BE49-F238E27FC236}">
                <a16:creationId xmlns:a16="http://schemas.microsoft.com/office/drawing/2014/main" id="{335F4E73-F8BA-42F3-86A6-3333085D2D8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4147CA3-1D2E-42B0-BBFE-7C9135844E76}"/>
              </a:ext>
            </a:extLst>
          </p:cNvPr>
          <p:cNvSpPr>
            <a:spLocks noGrp="1"/>
          </p:cNvSpPr>
          <p:nvPr>
            <p:ph type="sldNum" sz="quarter" idx="12"/>
          </p:nvPr>
        </p:nvSpPr>
        <p:spPr/>
        <p:txBody>
          <a:bodyPr/>
          <a:lstStyle>
            <a:lvl1pPr>
              <a:defRPr/>
            </a:lvl1pPr>
          </a:lstStyle>
          <a:p>
            <a:fld id="{A4F48D4C-EA76-4DAC-AA93-C315B8101D9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187889924"/>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F30AA35-6B38-4676-96C6-EB954D923D39}"/>
              </a:ext>
            </a:extLst>
          </p:cNvPr>
          <p:cNvSpPr>
            <a:spLocks noGrp="1"/>
          </p:cNvSpPr>
          <p:nvPr>
            <p:ph type="dt" sz="half" idx="10"/>
          </p:nvPr>
        </p:nvSpPr>
        <p:spPr/>
        <p:txBody>
          <a:bodyPr/>
          <a:lstStyle>
            <a:lvl1pPr>
              <a:defRPr/>
            </a:lvl1pPr>
          </a:lstStyle>
          <a:p>
            <a:pPr>
              <a:defRPr/>
            </a:pPr>
            <a:fld id="{B50880C2-A63B-4C68-A559-21930E6C2E83}" type="datetimeFigureOut">
              <a:rPr lang="en-US">
                <a:latin typeface="Calibri"/>
              </a:rPr>
              <a:pPr>
                <a:defRPr/>
              </a:pPr>
              <a:t>10/10/23</a:t>
            </a:fld>
            <a:endParaRPr lang="en-US">
              <a:latin typeface="Calibri"/>
            </a:endParaRPr>
          </a:p>
        </p:txBody>
      </p:sp>
      <p:sp>
        <p:nvSpPr>
          <p:cNvPr id="6" name="Footer Placeholder 4">
            <a:extLst>
              <a:ext uri="{FF2B5EF4-FFF2-40B4-BE49-F238E27FC236}">
                <a16:creationId xmlns:a16="http://schemas.microsoft.com/office/drawing/2014/main" id="{2E0F8085-9029-4037-AEEB-CD2E6114C5C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D86B8DA-C650-45E1-BEBA-B5E25A479642}"/>
              </a:ext>
            </a:extLst>
          </p:cNvPr>
          <p:cNvSpPr>
            <a:spLocks noGrp="1"/>
          </p:cNvSpPr>
          <p:nvPr>
            <p:ph type="sldNum" sz="quarter" idx="12"/>
          </p:nvPr>
        </p:nvSpPr>
        <p:spPr/>
        <p:txBody>
          <a:bodyPr/>
          <a:lstStyle>
            <a:lvl1pPr>
              <a:defRPr/>
            </a:lvl1pPr>
          </a:lstStyle>
          <a:p>
            <a:fld id="{06493672-DD6C-4F19-A098-CA49EC131C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99548231"/>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AF8CA85-8CD4-4EDE-964B-8E0AE420A252}"/>
              </a:ext>
            </a:extLst>
          </p:cNvPr>
          <p:cNvSpPr>
            <a:spLocks noGrp="1"/>
          </p:cNvSpPr>
          <p:nvPr>
            <p:ph type="dt" sz="half" idx="10"/>
          </p:nvPr>
        </p:nvSpPr>
        <p:spPr/>
        <p:txBody>
          <a:bodyPr/>
          <a:lstStyle>
            <a:lvl1pPr>
              <a:defRPr/>
            </a:lvl1pPr>
          </a:lstStyle>
          <a:p>
            <a:pPr>
              <a:defRPr/>
            </a:pPr>
            <a:fld id="{ECC74D64-EF25-4C2A-AD7B-F3AF0225D71E}" type="datetimeFigureOut">
              <a:rPr lang="en-US">
                <a:latin typeface="Calibri"/>
              </a:rPr>
              <a:pPr>
                <a:defRPr/>
              </a:pPr>
              <a:t>10/10/23</a:t>
            </a:fld>
            <a:endParaRPr lang="en-US">
              <a:latin typeface="Calibri"/>
            </a:endParaRPr>
          </a:p>
        </p:txBody>
      </p:sp>
      <p:sp>
        <p:nvSpPr>
          <p:cNvPr id="8" name="Footer Placeholder 4">
            <a:extLst>
              <a:ext uri="{FF2B5EF4-FFF2-40B4-BE49-F238E27FC236}">
                <a16:creationId xmlns:a16="http://schemas.microsoft.com/office/drawing/2014/main" id="{ECC46B4D-BB45-46DF-A6E5-50ACBF65358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B9B449A-F671-4BB5-8E9A-A94268D10C10}"/>
              </a:ext>
            </a:extLst>
          </p:cNvPr>
          <p:cNvSpPr>
            <a:spLocks noGrp="1"/>
          </p:cNvSpPr>
          <p:nvPr>
            <p:ph type="sldNum" sz="quarter" idx="12"/>
          </p:nvPr>
        </p:nvSpPr>
        <p:spPr/>
        <p:txBody>
          <a:bodyPr/>
          <a:lstStyle>
            <a:lvl1pPr>
              <a:defRPr/>
            </a:lvl1pPr>
          </a:lstStyle>
          <a:p>
            <a:fld id="{77E14C2B-E2EC-4982-BC8D-E212EB96190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40657862"/>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7CD86D29-80C3-461F-A5B2-928AB84FF207}"/>
              </a:ext>
            </a:extLst>
          </p:cNvPr>
          <p:cNvSpPr>
            <a:spLocks noGrp="1"/>
          </p:cNvSpPr>
          <p:nvPr>
            <p:ph type="dt" sz="half" idx="10"/>
          </p:nvPr>
        </p:nvSpPr>
        <p:spPr/>
        <p:txBody>
          <a:bodyPr/>
          <a:lstStyle>
            <a:lvl1pPr>
              <a:defRPr/>
            </a:lvl1pPr>
          </a:lstStyle>
          <a:p>
            <a:pPr>
              <a:defRPr/>
            </a:pPr>
            <a:fld id="{4FAE79EB-E428-4AA8-B43B-CE06DDF85514}" type="datetimeFigureOut">
              <a:rPr lang="en-US">
                <a:latin typeface="Calibri"/>
              </a:rPr>
              <a:pPr>
                <a:defRPr/>
              </a:pPr>
              <a:t>10/10/23</a:t>
            </a:fld>
            <a:endParaRPr lang="en-US">
              <a:latin typeface="Calibri"/>
            </a:endParaRPr>
          </a:p>
        </p:txBody>
      </p:sp>
      <p:sp>
        <p:nvSpPr>
          <p:cNvPr id="4" name="Footer Placeholder 4">
            <a:extLst>
              <a:ext uri="{FF2B5EF4-FFF2-40B4-BE49-F238E27FC236}">
                <a16:creationId xmlns:a16="http://schemas.microsoft.com/office/drawing/2014/main" id="{AE3D1388-14F6-4648-8EDB-CABD4B0158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47DE4FB-2651-4A2D-ADE6-4DD48FC4FC27}"/>
              </a:ext>
            </a:extLst>
          </p:cNvPr>
          <p:cNvSpPr>
            <a:spLocks noGrp="1"/>
          </p:cNvSpPr>
          <p:nvPr>
            <p:ph type="sldNum" sz="quarter" idx="12"/>
          </p:nvPr>
        </p:nvSpPr>
        <p:spPr/>
        <p:txBody>
          <a:bodyPr/>
          <a:lstStyle>
            <a:lvl1pPr>
              <a:defRPr/>
            </a:lvl1pPr>
          </a:lstStyle>
          <a:p>
            <a:fld id="{AA6AEA56-4288-4313-AA52-EBA87850880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53450953"/>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AF16747-2FB3-4831-9CC6-BC117A24541F}"/>
              </a:ext>
            </a:extLst>
          </p:cNvPr>
          <p:cNvSpPr>
            <a:spLocks noGrp="1"/>
          </p:cNvSpPr>
          <p:nvPr>
            <p:ph type="dt" sz="half" idx="10"/>
          </p:nvPr>
        </p:nvSpPr>
        <p:spPr/>
        <p:txBody>
          <a:bodyPr/>
          <a:lstStyle>
            <a:lvl1pPr>
              <a:defRPr/>
            </a:lvl1pPr>
          </a:lstStyle>
          <a:p>
            <a:pPr>
              <a:defRPr/>
            </a:pPr>
            <a:fld id="{AC9279EA-D925-455C-BF7A-3E178350AA44}" type="datetimeFigureOut">
              <a:rPr lang="en-US">
                <a:latin typeface="Calibri"/>
              </a:rPr>
              <a:pPr>
                <a:defRPr/>
              </a:pPr>
              <a:t>10/10/23</a:t>
            </a:fld>
            <a:endParaRPr lang="en-US">
              <a:latin typeface="Calibri"/>
            </a:endParaRPr>
          </a:p>
        </p:txBody>
      </p:sp>
      <p:sp>
        <p:nvSpPr>
          <p:cNvPr id="3" name="Footer Placeholder 4">
            <a:extLst>
              <a:ext uri="{FF2B5EF4-FFF2-40B4-BE49-F238E27FC236}">
                <a16:creationId xmlns:a16="http://schemas.microsoft.com/office/drawing/2014/main" id="{211EDC7E-687D-42F0-AC75-EC45B83F664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AB4D6F74-7703-40CB-8D40-E6FD5838E4BF}"/>
              </a:ext>
            </a:extLst>
          </p:cNvPr>
          <p:cNvSpPr>
            <a:spLocks noGrp="1"/>
          </p:cNvSpPr>
          <p:nvPr>
            <p:ph type="sldNum" sz="quarter" idx="12"/>
          </p:nvPr>
        </p:nvSpPr>
        <p:spPr/>
        <p:txBody>
          <a:bodyPr/>
          <a:lstStyle>
            <a:lvl1pPr>
              <a:defRPr/>
            </a:lvl1pPr>
          </a:lstStyle>
          <a:p>
            <a:fld id="{D82671BF-33AB-48C7-BD19-1D638E5751D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32904251"/>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6E5CB5D-18EA-4012-8DFE-D3FFF8C92CF6}"/>
              </a:ext>
            </a:extLst>
          </p:cNvPr>
          <p:cNvSpPr>
            <a:spLocks noGrp="1"/>
          </p:cNvSpPr>
          <p:nvPr>
            <p:ph type="dt" sz="half" idx="10"/>
          </p:nvPr>
        </p:nvSpPr>
        <p:spPr/>
        <p:txBody>
          <a:bodyPr/>
          <a:lstStyle>
            <a:lvl1pPr>
              <a:defRPr/>
            </a:lvl1pPr>
          </a:lstStyle>
          <a:p>
            <a:pPr>
              <a:defRPr/>
            </a:pPr>
            <a:fld id="{CD527C15-2705-421D-9950-505294F9900D}" type="datetimeFigureOut">
              <a:rPr lang="en-US">
                <a:latin typeface="Calibri"/>
              </a:rPr>
              <a:pPr>
                <a:defRPr/>
              </a:pPr>
              <a:t>10/10/23</a:t>
            </a:fld>
            <a:endParaRPr lang="en-US">
              <a:latin typeface="Calibri"/>
            </a:endParaRPr>
          </a:p>
        </p:txBody>
      </p:sp>
      <p:sp>
        <p:nvSpPr>
          <p:cNvPr id="6" name="Footer Placeholder 4">
            <a:extLst>
              <a:ext uri="{FF2B5EF4-FFF2-40B4-BE49-F238E27FC236}">
                <a16:creationId xmlns:a16="http://schemas.microsoft.com/office/drawing/2014/main" id="{AFE11302-5219-49B1-B441-0A4465C0C0C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EB7CFD9-D88B-4E97-A0E2-C1E1766056E3}"/>
              </a:ext>
            </a:extLst>
          </p:cNvPr>
          <p:cNvSpPr>
            <a:spLocks noGrp="1"/>
          </p:cNvSpPr>
          <p:nvPr>
            <p:ph type="sldNum" sz="quarter" idx="12"/>
          </p:nvPr>
        </p:nvSpPr>
        <p:spPr/>
        <p:txBody>
          <a:bodyPr/>
          <a:lstStyle>
            <a:lvl1pPr>
              <a:defRPr/>
            </a:lvl1pPr>
          </a:lstStyle>
          <a:p>
            <a:fld id="{6287C3C1-E0A2-4348-BD51-E163C09CB3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02068131"/>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AF2177F-BBCD-44A1-9774-C5E004BE3B4A}"/>
              </a:ext>
            </a:extLst>
          </p:cNvPr>
          <p:cNvSpPr>
            <a:spLocks noGrp="1"/>
          </p:cNvSpPr>
          <p:nvPr>
            <p:ph type="dt" sz="half" idx="10"/>
          </p:nvPr>
        </p:nvSpPr>
        <p:spPr/>
        <p:txBody>
          <a:bodyPr/>
          <a:lstStyle>
            <a:lvl1pPr>
              <a:defRPr/>
            </a:lvl1pPr>
          </a:lstStyle>
          <a:p>
            <a:pPr>
              <a:defRPr/>
            </a:pPr>
            <a:fld id="{102A579C-6349-4D18-AE54-EF8065D3A895}" type="datetimeFigureOut">
              <a:rPr lang="en-US">
                <a:latin typeface="Calibri"/>
              </a:rPr>
              <a:pPr>
                <a:defRPr/>
              </a:pPr>
              <a:t>10/10/23</a:t>
            </a:fld>
            <a:endParaRPr lang="en-US">
              <a:latin typeface="Calibri"/>
            </a:endParaRPr>
          </a:p>
        </p:txBody>
      </p:sp>
      <p:sp>
        <p:nvSpPr>
          <p:cNvPr id="6" name="Footer Placeholder 4">
            <a:extLst>
              <a:ext uri="{FF2B5EF4-FFF2-40B4-BE49-F238E27FC236}">
                <a16:creationId xmlns:a16="http://schemas.microsoft.com/office/drawing/2014/main" id="{6A13C2A8-42A0-49A0-9FFC-53054257ABA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C2DE4A12-9DAC-4017-8C44-E012F722B8FA}"/>
              </a:ext>
            </a:extLst>
          </p:cNvPr>
          <p:cNvSpPr>
            <a:spLocks noGrp="1"/>
          </p:cNvSpPr>
          <p:nvPr>
            <p:ph type="sldNum" sz="quarter" idx="12"/>
          </p:nvPr>
        </p:nvSpPr>
        <p:spPr/>
        <p:txBody>
          <a:bodyPr/>
          <a:lstStyle>
            <a:lvl1pPr>
              <a:defRPr/>
            </a:lvl1pPr>
          </a:lstStyle>
          <a:p>
            <a:fld id="{BC2A4AC0-DC38-400C-A56E-35286AD57D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380513129"/>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F2FC678-319D-4C0C-870A-5E3C211DC461}"/>
              </a:ext>
            </a:extLst>
          </p:cNvPr>
          <p:cNvSpPr>
            <a:spLocks noGrp="1"/>
          </p:cNvSpPr>
          <p:nvPr>
            <p:ph type="dt" sz="half" idx="10"/>
          </p:nvPr>
        </p:nvSpPr>
        <p:spPr/>
        <p:txBody>
          <a:bodyPr/>
          <a:lstStyle>
            <a:lvl1pPr>
              <a:defRPr/>
            </a:lvl1pPr>
          </a:lstStyle>
          <a:p>
            <a:pPr>
              <a:defRPr/>
            </a:pPr>
            <a:fld id="{27090D12-36D9-4B9A-BE00-28E952C739A7}" type="datetimeFigureOut">
              <a:rPr lang="en-US">
                <a:latin typeface="Calibri"/>
              </a:rPr>
              <a:pPr>
                <a:defRPr/>
              </a:pPr>
              <a:t>10/10/23</a:t>
            </a:fld>
            <a:endParaRPr lang="en-US">
              <a:latin typeface="Calibri"/>
            </a:endParaRPr>
          </a:p>
        </p:txBody>
      </p:sp>
      <p:sp>
        <p:nvSpPr>
          <p:cNvPr id="5" name="Footer Placeholder 4">
            <a:extLst>
              <a:ext uri="{FF2B5EF4-FFF2-40B4-BE49-F238E27FC236}">
                <a16:creationId xmlns:a16="http://schemas.microsoft.com/office/drawing/2014/main" id="{B73D7B56-2AB1-4FCC-B7F9-7AF3A8DEA5D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60662F0-6549-4FA1-89BE-3F8A39DD09BF}"/>
              </a:ext>
            </a:extLst>
          </p:cNvPr>
          <p:cNvSpPr>
            <a:spLocks noGrp="1"/>
          </p:cNvSpPr>
          <p:nvPr>
            <p:ph type="sldNum" sz="quarter" idx="12"/>
          </p:nvPr>
        </p:nvSpPr>
        <p:spPr/>
        <p:txBody>
          <a:bodyPr/>
          <a:lstStyle>
            <a:lvl1pPr>
              <a:defRPr/>
            </a:lvl1pPr>
          </a:lstStyle>
          <a:p>
            <a:fld id="{BDA1A8A6-5840-43FC-B1BC-F2F14DABBCC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89126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C424708-4F55-3F4A-9347-B281DC6BF589}" type="slidenum">
              <a:rPr lang="en-US"/>
              <a:pPr>
                <a:defRPr/>
              </a:pPr>
              <a:t>‹#›</a:t>
            </a:fld>
            <a:endParaRPr lang="en-US"/>
          </a:p>
        </p:txBody>
      </p:sp>
    </p:spTree>
    <p:extLst>
      <p:ext uri="{BB962C8B-B14F-4D97-AF65-F5344CB8AC3E}">
        <p14:creationId xmlns:p14="http://schemas.microsoft.com/office/powerpoint/2010/main" val="3530820803"/>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1F8CFA-B2A0-46A6-B13A-DDF3C8A19337}"/>
              </a:ext>
            </a:extLst>
          </p:cNvPr>
          <p:cNvSpPr>
            <a:spLocks noGrp="1"/>
          </p:cNvSpPr>
          <p:nvPr>
            <p:ph type="dt" sz="half" idx="10"/>
          </p:nvPr>
        </p:nvSpPr>
        <p:spPr/>
        <p:txBody>
          <a:bodyPr/>
          <a:lstStyle>
            <a:lvl1pPr>
              <a:defRPr/>
            </a:lvl1pPr>
          </a:lstStyle>
          <a:p>
            <a:pPr>
              <a:defRPr/>
            </a:pPr>
            <a:fld id="{C363B591-C525-4441-8F48-6B229AAA5D63}" type="datetimeFigureOut">
              <a:rPr lang="en-US">
                <a:latin typeface="Calibri"/>
              </a:rPr>
              <a:pPr>
                <a:defRPr/>
              </a:pPr>
              <a:t>10/10/23</a:t>
            </a:fld>
            <a:endParaRPr lang="en-US">
              <a:latin typeface="Calibri"/>
            </a:endParaRPr>
          </a:p>
        </p:txBody>
      </p:sp>
      <p:sp>
        <p:nvSpPr>
          <p:cNvPr id="5" name="Footer Placeholder 4">
            <a:extLst>
              <a:ext uri="{FF2B5EF4-FFF2-40B4-BE49-F238E27FC236}">
                <a16:creationId xmlns:a16="http://schemas.microsoft.com/office/drawing/2014/main" id="{A1AA3B57-9E9A-46FF-AB4B-D111890FB6B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11F6046-990E-48E6-9A58-15823BAD2C71}"/>
              </a:ext>
            </a:extLst>
          </p:cNvPr>
          <p:cNvSpPr>
            <a:spLocks noGrp="1"/>
          </p:cNvSpPr>
          <p:nvPr>
            <p:ph type="sldNum" sz="quarter" idx="12"/>
          </p:nvPr>
        </p:nvSpPr>
        <p:spPr/>
        <p:txBody>
          <a:bodyPr/>
          <a:lstStyle>
            <a:lvl1pPr>
              <a:defRPr/>
            </a:lvl1pPr>
          </a:lstStyle>
          <a:p>
            <a:fld id="{F6FC15C6-531F-4476-9ED3-099FAD60059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01935161"/>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A18B2B0-199E-46F4-8C43-8EF9A110AAF2}"/>
              </a:ext>
            </a:extLst>
          </p:cNvPr>
          <p:cNvSpPr>
            <a:spLocks noGrp="1"/>
          </p:cNvSpPr>
          <p:nvPr>
            <p:ph type="dt" sz="half" idx="10"/>
          </p:nvPr>
        </p:nvSpPr>
        <p:spPr/>
        <p:txBody>
          <a:bodyPr/>
          <a:lstStyle>
            <a:lvl1pPr>
              <a:defRPr/>
            </a:lvl1pPr>
          </a:lstStyle>
          <a:p>
            <a:fld id="{6C78F725-A872-4F4A-8CD4-D7307DA4980F}"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A6313324-F3BB-4499-88DA-636CFD17324B}"/>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A2A8FD90-1667-4E62-90FD-DAD8B27C3F1F}"/>
              </a:ext>
            </a:extLst>
          </p:cNvPr>
          <p:cNvSpPr>
            <a:spLocks noGrp="1"/>
          </p:cNvSpPr>
          <p:nvPr>
            <p:ph type="sldNum" sz="quarter" idx="12"/>
          </p:nvPr>
        </p:nvSpPr>
        <p:spPr/>
        <p:txBody>
          <a:bodyPr/>
          <a:lstStyle>
            <a:lvl1pPr>
              <a:defRPr/>
            </a:lvl1pPr>
          </a:lstStyle>
          <a:p>
            <a:fld id="{052237BE-B05F-4CEC-B59A-EB109C367B5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9481268"/>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8485A7E-3437-4B37-AB38-5ADB62003E75}"/>
              </a:ext>
            </a:extLst>
          </p:cNvPr>
          <p:cNvSpPr>
            <a:spLocks noGrp="1"/>
          </p:cNvSpPr>
          <p:nvPr>
            <p:ph type="dt" sz="half" idx="10"/>
          </p:nvPr>
        </p:nvSpPr>
        <p:spPr/>
        <p:txBody>
          <a:bodyPr/>
          <a:lstStyle>
            <a:lvl1pPr>
              <a:defRPr/>
            </a:lvl1pPr>
          </a:lstStyle>
          <a:p>
            <a:fld id="{33F305AC-1AFF-4A76-96C8-598337BA924F}"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D8F857AD-A023-4F55-B8F9-05B5E9D04C7E}"/>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09A07BE6-16E3-48A1-BDA3-9AA43BD5827E}"/>
              </a:ext>
            </a:extLst>
          </p:cNvPr>
          <p:cNvSpPr>
            <a:spLocks noGrp="1"/>
          </p:cNvSpPr>
          <p:nvPr>
            <p:ph type="sldNum" sz="quarter" idx="12"/>
          </p:nvPr>
        </p:nvSpPr>
        <p:spPr/>
        <p:txBody>
          <a:bodyPr/>
          <a:lstStyle>
            <a:lvl1pPr>
              <a:defRPr/>
            </a:lvl1pPr>
          </a:lstStyle>
          <a:p>
            <a:fld id="{B9A7465B-A134-4FF6-ABAE-D7E962AF416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37638373"/>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B47D9DE-695F-4F9D-BEA4-20C14AE9CD2D}"/>
              </a:ext>
            </a:extLst>
          </p:cNvPr>
          <p:cNvSpPr>
            <a:spLocks noGrp="1"/>
          </p:cNvSpPr>
          <p:nvPr>
            <p:ph type="dt" sz="half" idx="10"/>
          </p:nvPr>
        </p:nvSpPr>
        <p:spPr/>
        <p:txBody>
          <a:bodyPr/>
          <a:lstStyle>
            <a:lvl1pPr>
              <a:defRPr/>
            </a:lvl1pPr>
          </a:lstStyle>
          <a:p>
            <a:fld id="{3A5AEED9-6233-4ED8-B6A7-1A4516D9FD89}"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B9AB873F-6885-43F7-ADF5-3A36781D27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9269056E-4A44-4EBB-8B84-54EC2E0DEB84}"/>
              </a:ext>
            </a:extLst>
          </p:cNvPr>
          <p:cNvSpPr>
            <a:spLocks noGrp="1"/>
          </p:cNvSpPr>
          <p:nvPr>
            <p:ph type="sldNum" sz="quarter" idx="12"/>
          </p:nvPr>
        </p:nvSpPr>
        <p:spPr/>
        <p:txBody>
          <a:bodyPr/>
          <a:lstStyle>
            <a:lvl1pPr>
              <a:defRPr/>
            </a:lvl1pPr>
          </a:lstStyle>
          <a:p>
            <a:fld id="{C8D3CD3A-6950-4B7C-A775-8AB8DE53E7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963509549"/>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02E8A19-C71A-4E62-BDDF-9137848DE2EB}"/>
              </a:ext>
            </a:extLst>
          </p:cNvPr>
          <p:cNvSpPr>
            <a:spLocks noGrp="1"/>
          </p:cNvSpPr>
          <p:nvPr>
            <p:ph type="dt" sz="half" idx="10"/>
          </p:nvPr>
        </p:nvSpPr>
        <p:spPr/>
        <p:txBody>
          <a:bodyPr/>
          <a:lstStyle>
            <a:lvl1pPr>
              <a:defRPr/>
            </a:lvl1pPr>
          </a:lstStyle>
          <a:p>
            <a:fld id="{4DFDAC2E-6CE0-41C6-96BF-C5B5B204BA60}"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89E5BDA0-AA5E-4EDC-A014-366F26D57A7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BF78B8C1-1A0B-4EAC-98A7-5EF195C29B44}"/>
              </a:ext>
            </a:extLst>
          </p:cNvPr>
          <p:cNvSpPr>
            <a:spLocks noGrp="1"/>
          </p:cNvSpPr>
          <p:nvPr>
            <p:ph type="sldNum" sz="quarter" idx="12"/>
          </p:nvPr>
        </p:nvSpPr>
        <p:spPr/>
        <p:txBody>
          <a:bodyPr/>
          <a:lstStyle>
            <a:lvl1pPr>
              <a:defRPr/>
            </a:lvl1pPr>
          </a:lstStyle>
          <a:p>
            <a:fld id="{2F8DE588-7FB4-42B5-A336-69CA386946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33999420"/>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92327D4-E4D3-422C-86D5-6DFF00C15145}"/>
              </a:ext>
            </a:extLst>
          </p:cNvPr>
          <p:cNvSpPr>
            <a:spLocks noGrp="1"/>
          </p:cNvSpPr>
          <p:nvPr>
            <p:ph type="dt" sz="half" idx="10"/>
          </p:nvPr>
        </p:nvSpPr>
        <p:spPr/>
        <p:txBody>
          <a:bodyPr/>
          <a:lstStyle>
            <a:lvl1pPr>
              <a:defRPr/>
            </a:lvl1pPr>
          </a:lstStyle>
          <a:p>
            <a:fld id="{30E0D294-1468-4A0F-8B71-F3A16719DBB1}" type="datetimeFigureOut">
              <a:rPr lang="en-US" altLang="en-US">
                <a:latin typeface="Calibri"/>
              </a:rPr>
              <a:pPr/>
              <a:t>10/10/23</a:t>
            </a:fld>
            <a:endParaRPr lang="en-US" altLang="en-US">
              <a:latin typeface="Calibri"/>
            </a:endParaRPr>
          </a:p>
        </p:txBody>
      </p:sp>
      <p:sp>
        <p:nvSpPr>
          <p:cNvPr id="8" name="Footer Placeholder 4">
            <a:extLst>
              <a:ext uri="{FF2B5EF4-FFF2-40B4-BE49-F238E27FC236}">
                <a16:creationId xmlns:a16="http://schemas.microsoft.com/office/drawing/2014/main" id="{BDCDCB45-BB5B-4F92-A2D3-55A840821591}"/>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9BC445C4-B75F-4146-A536-8860A47CB9E9}"/>
              </a:ext>
            </a:extLst>
          </p:cNvPr>
          <p:cNvSpPr>
            <a:spLocks noGrp="1"/>
          </p:cNvSpPr>
          <p:nvPr>
            <p:ph type="sldNum" sz="quarter" idx="12"/>
          </p:nvPr>
        </p:nvSpPr>
        <p:spPr/>
        <p:txBody>
          <a:bodyPr/>
          <a:lstStyle>
            <a:lvl1pPr>
              <a:defRPr/>
            </a:lvl1pPr>
          </a:lstStyle>
          <a:p>
            <a:fld id="{011A8C50-7BB6-4699-8B4E-FB6DE09C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10421659"/>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2158D0D9-5DA7-42B5-92AC-5561D4D63C87}"/>
              </a:ext>
            </a:extLst>
          </p:cNvPr>
          <p:cNvSpPr>
            <a:spLocks noGrp="1"/>
          </p:cNvSpPr>
          <p:nvPr>
            <p:ph type="dt" sz="half" idx="10"/>
          </p:nvPr>
        </p:nvSpPr>
        <p:spPr/>
        <p:txBody>
          <a:bodyPr/>
          <a:lstStyle>
            <a:lvl1pPr>
              <a:defRPr/>
            </a:lvl1pPr>
          </a:lstStyle>
          <a:p>
            <a:fld id="{D8769FC3-4094-42BA-9E41-00B37BFE6FE6}" type="datetimeFigureOut">
              <a:rPr lang="en-US" altLang="en-US">
                <a:latin typeface="Calibri"/>
              </a:rPr>
              <a:pPr/>
              <a:t>10/10/23</a:t>
            </a:fld>
            <a:endParaRPr lang="en-US" altLang="en-US">
              <a:latin typeface="Calibri"/>
            </a:endParaRPr>
          </a:p>
        </p:txBody>
      </p:sp>
      <p:sp>
        <p:nvSpPr>
          <p:cNvPr id="4" name="Footer Placeholder 4">
            <a:extLst>
              <a:ext uri="{FF2B5EF4-FFF2-40B4-BE49-F238E27FC236}">
                <a16:creationId xmlns:a16="http://schemas.microsoft.com/office/drawing/2014/main" id="{C4373097-3319-47D5-852E-352300C0A955}"/>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080DEE2D-B189-459D-894C-95779A2362A9}"/>
              </a:ext>
            </a:extLst>
          </p:cNvPr>
          <p:cNvSpPr>
            <a:spLocks noGrp="1"/>
          </p:cNvSpPr>
          <p:nvPr>
            <p:ph type="sldNum" sz="quarter" idx="12"/>
          </p:nvPr>
        </p:nvSpPr>
        <p:spPr/>
        <p:txBody>
          <a:bodyPr/>
          <a:lstStyle>
            <a:lvl1pPr>
              <a:defRPr/>
            </a:lvl1pPr>
          </a:lstStyle>
          <a:p>
            <a:fld id="{98F63797-69B0-4234-9186-2CC222F533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9243034"/>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9BC33E3-9411-49D7-8CEE-F6E5BB36C7BE}"/>
              </a:ext>
            </a:extLst>
          </p:cNvPr>
          <p:cNvSpPr>
            <a:spLocks noGrp="1"/>
          </p:cNvSpPr>
          <p:nvPr>
            <p:ph type="dt" sz="half" idx="10"/>
          </p:nvPr>
        </p:nvSpPr>
        <p:spPr/>
        <p:txBody>
          <a:bodyPr/>
          <a:lstStyle>
            <a:lvl1pPr>
              <a:defRPr/>
            </a:lvl1pPr>
          </a:lstStyle>
          <a:p>
            <a:fld id="{91763341-7D33-4FCD-A594-CC284D427A7D}" type="datetimeFigureOut">
              <a:rPr lang="en-US" altLang="en-US">
                <a:latin typeface="Calibri"/>
              </a:rPr>
              <a:pPr/>
              <a:t>10/10/23</a:t>
            </a:fld>
            <a:endParaRPr lang="en-US" altLang="en-US">
              <a:latin typeface="Calibri"/>
            </a:endParaRPr>
          </a:p>
        </p:txBody>
      </p:sp>
      <p:sp>
        <p:nvSpPr>
          <p:cNvPr id="3" name="Footer Placeholder 4">
            <a:extLst>
              <a:ext uri="{FF2B5EF4-FFF2-40B4-BE49-F238E27FC236}">
                <a16:creationId xmlns:a16="http://schemas.microsoft.com/office/drawing/2014/main" id="{830CF503-62FB-4191-89DB-BD50871966C4}"/>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7AFC42B0-24FF-460A-AB1A-9B648D3251C2}"/>
              </a:ext>
            </a:extLst>
          </p:cNvPr>
          <p:cNvSpPr>
            <a:spLocks noGrp="1"/>
          </p:cNvSpPr>
          <p:nvPr>
            <p:ph type="sldNum" sz="quarter" idx="12"/>
          </p:nvPr>
        </p:nvSpPr>
        <p:spPr/>
        <p:txBody>
          <a:bodyPr/>
          <a:lstStyle>
            <a:lvl1pPr>
              <a:defRPr/>
            </a:lvl1pPr>
          </a:lstStyle>
          <a:p>
            <a:fld id="{BB7A5556-45BB-42B9-87A9-31211F9C63E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76254851"/>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DB9828A-8D6D-4D10-BDF5-CBACC1F5D5B8}"/>
              </a:ext>
            </a:extLst>
          </p:cNvPr>
          <p:cNvSpPr>
            <a:spLocks noGrp="1"/>
          </p:cNvSpPr>
          <p:nvPr>
            <p:ph type="dt" sz="half" idx="10"/>
          </p:nvPr>
        </p:nvSpPr>
        <p:spPr/>
        <p:txBody>
          <a:bodyPr/>
          <a:lstStyle>
            <a:lvl1pPr>
              <a:defRPr/>
            </a:lvl1pPr>
          </a:lstStyle>
          <a:p>
            <a:fld id="{D0AFEB8F-70B2-4DBA-AE85-3F92A63DB5D8}"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C59F882E-0959-4586-B6FB-4AB3D610D69A}"/>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FB733F2-82BE-4AF4-819F-22AAC85ACE60}"/>
              </a:ext>
            </a:extLst>
          </p:cNvPr>
          <p:cNvSpPr>
            <a:spLocks noGrp="1"/>
          </p:cNvSpPr>
          <p:nvPr>
            <p:ph type="sldNum" sz="quarter" idx="12"/>
          </p:nvPr>
        </p:nvSpPr>
        <p:spPr/>
        <p:txBody>
          <a:bodyPr/>
          <a:lstStyle>
            <a:lvl1pPr>
              <a:defRPr/>
            </a:lvl1pPr>
          </a:lstStyle>
          <a:p>
            <a:fld id="{C5149303-6195-4309-9142-F5C6E4607A2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3573822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FA17DB9-78C4-4F27-BD4A-34401077861A}"/>
              </a:ext>
            </a:extLst>
          </p:cNvPr>
          <p:cNvSpPr>
            <a:spLocks noGrp="1"/>
          </p:cNvSpPr>
          <p:nvPr>
            <p:ph type="dt" sz="half" idx="10"/>
          </p:nvPr>
        </p:nvSpPr>
        <p:spPr/>
        <p:txBody>
          <a:bodyPr/>
          <a:lstStyle>
            <a:lvl1pPr>
              <a:defRPr/>
            </a:lvl1pPr>
          </a:lstStyle>
          <a:p>
            <a:fld id="{9D6D4A81-333C-444F-AB4A-4634C77AA488}"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9E53BF1A-722F-4D91-AFA7-D926CE48189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B85C8D29-01CA-4A73-A353-216027D58BFA}"/>
              </a:ext>
            </a:extLst>
          </p:cNvPr>
          <p:cNvSpPr>
            <a:spLocks noGrp="1"/>
          </p:cNvSpPr>
          <p:nvPr>
            <p:ph type="sldNum" sz="quarter" idx="12"/>
          </p:nvPr>
        </p:nvSpPr>
        <p:spPr/>
        <p:txBody>
          <a:bodyPr/>
          <a:lstStyle>
            <a:lvl1pPr>
              <a:defRPr/>
            </a:lvl1pPr>
          </a:lstStyle>
          <a:p>
            <a:fld id="{EBDC9AB4-4FD4-4F92-B49A-69240E04D8B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1064503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0B3B4646-D88D-CB4B-8771-4796F0393FB1}" type="slidenum">
              <a:rPr lang="en-US"/>
              <a:pPr>
                <a:defRPr/>
              </a:pPr>
              <a:t>‹#›</a:t>
            </a:fld>
            <a:endParaRPr lang="en-US"/>
          </a:p>
        </p:txBody>
      </p:sp>
    </p:spTree>
    <p:extLst>
      <p:ext uri="{BB962C8B-B14F-4D97-AF65-F5344CB8AC3E}">
        <p14:creationId xmlns:p14="http://schemas.microsoft.com/office/powerpoint/2010/main" val="315849551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13853C-32D3-440F-8EB8-F29248FC2982}"/>
              </a:ext>
            </a:extLst>
          </p:cNvPr>
          <p:cNvSpPr>
            <a:spLocks noGrp="1"/>
          </p:cNvSpPr>
          <p:nvPr>
            <p:ph type="dt" sz="half" idx="10"/>
          </p:nvPr>
        </p:nvSpPr>
        <p:spPr/>
        <p:txBody>
          <a:bodyPr/>
          <a:lstStyle>
            <a:lvl1pPr>
              <a:defRPr/>
            </a:lvl1pPr>
          </a:lstStyle>
          <a:p>
            <a:fld id="{2288B474-968C-4E6E-B55E-21DA0686909A}"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3E242957-0F80-4150-9824-EBB7E2E50A6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050796FF-CBD1-4E62-95D0-F62B78A41517}"/>
              </a:ext>
            </a:extLst>
          </p:cNvPr>
          <p:cNvSpPr>
            <a:spLocks noGrp="1"/>
          </p:cNvSpPr>
          <p:nvPr>
            <p:ph type="sldNum" sz="quarter" idx="12"/>
          </p:nvPr>
        </p:nvSpPr>
        <p:spPr/>
        <p:txBody>
          <a:bodyPr/>
          <a:lstStyle>
            <a:lvl1pPr>
              <a:defRPr/>
            </a:lvl1pPr>
          </a:lstStyle>
          <a:p>
            <a:fld id="{BDEDB333-7A86-4F9F-9F37-51F0DD41992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08519602"/>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57DD41-E173-414F-8113-C063C10A6FC2}"/>
              </a:ext>
            </a:extLst>
          </p:cNvPr>
          <p:cNvSpPr>
            <a:spLocks noGrp="1"/>
          </p:cNvSpPr>
          <p:nvPr>
            <p:ph type="dt" sz="half" idx="10"/>
          </p:nvPr>
        </p:nvSpPr>
        <p:spPr/>
        <p:txBody>
          <a:bodyPr/>
          <a:lstStyle>
            <a:lvl1pPr>
              <a:defRPr/>
            </a:lvl1pPr>
          </a:lstStyle>
          <a:p>
            <a:fld id="{6DA55600-5A51-440B-8E96-FFCB094B3CE3}"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01ED6029-9AF4-45E9-8CED-20DE1E0DB007}"/>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95BCEC9D-B621-485A-96AD-CAFD3303117E}"/>
              </a:ext>
            </a:extLst>
          </p:cNvPr>
          <p:cNvSpPr>
            <a:spLocks noGrp="1"/>
          </p:cNvSpPr>
          <p:nvPr>
            <p:ph type="sldNum" sz="quarter" idx="12"/>
          </p:nvPr>
        </p:nvSpPr>
        <p:spPr/>
        <p:txBody>
          <a:bodyPr/>
          <a:lstStyle>
            <a:lvl1pPr>
              <a:defRPr/>
            </a:lvl1pPr>
          </a:lstStyle>
          <a:p>
            <a:fld id="{20B34B9B-B798-4C23-AB48-05AAFCE9807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34222717"/>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329DA86-5A2D-456F-AD1A-3584F80E1E6E}"/>
              </a:ext>
            </a:extLst>
          </p:cNvPr>
          <p:cNvSpPr>
            <a:spLocks noGrp="1"/>
          </p:cNvSpPr>
          <p:nvPr>
            <p:ph type="dt" sz="half" idx="10"/>
          </p:nvPr>
        </p:nvSpPr>
        <p:spPr/>
        <p:txBody>
          <a:bodyPr/>
          <a:lstStyle>
            <a:lvl1pPr>
              <a:defRPr/>
            </a:lvl1pPr>
          </a:lstStyle>
          <a:p>
            <a:pPr>
              <a:defRPr/>
            </a:pPr>
            <a:fld id="{41375338-9579-4F1F-97FE-E8B6B218BEB0}"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66030819-8D19-4BDB-A05A-C00E4A97785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BE7A1F3-A80F-4FD8-BC75-A9CEA4B7239F}"/>
              </a:ext>
            </a:extLst>
          </p:cNvPr>
          <p:cNvSpPr>
            <a:spLocks noGrp="1"/>
          </p:cNvSpPr>
          <p:nvPr>
            <p:ph type="sldNum" sz="quarter" idx="12"/>
          </p:nvPr>
        </p:nvSpPr>
        <p:spPr/>
        <p:txBody>
          <a:bodyPr/>
          <a:lstStyle>
            <a:lvl1pPr>
              <a:defRPr/>
            </a:lvl1pPr>
          </a:lstStyle>
          <a:p>
            <a:fld id="{4FACA7B5-A1DE-4BAB-9E47-CDBEA12379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21373414"/>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BA137D-9F6E-43E7-89D2-D52E54D44D43}"/>
              </a:ext>
            </a:extLst>
          </p:cNvPr>
          <p:cNvSpPr>
            <a:spLocks noGrp="1"/>
          </p:cNvSpPr>
          <p:nvPr>
            <p:ph type="dt" sz="half" idx="10"/>
          </p:nvPr>
        </p:nvSpPr>
        <p:spPr/>
        <p:txBody>
          <a:bodyPr/>
          <a:lstStyle>
            <a:lvl1pPr>
              <a:defRPr/>
            </a:lvl1pPr>
          </a:lstStyle>
          <a:p>
            <a:pPr>
              <a:defRPr/>
            </a:pPr>
            <a:fld id="{7DAC889D-AF6D-4819-B08E-D9664BA3E8AB}"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8B74B3C6-508B-48EF-90F7-B563D51138F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C966949-A5A5-497F-898C-ADA193474F3E}"/>
              </a:ext>
            </a:extLst>
          </p:cNvPr>
          <p:cNvSpPr>
            <a:spLocks noGrp="1"/>
          </p:cNvSpPr>
          <p:nvPr>
            <p:ph type="sldNum" sz="quarter" idx="12"/>
          </p:nvPr>
        </p:nvSpPr>
        <p:spPr/>
        <p:txBody>
          <a:bodyPr/>
          <a:lstStyle>
            <a:lvl1pPr>
              <a:defRPr/>
            </a:lvl1pPr>
          </a:lstStyle>
          <a:p>
            <a:fld id="{9BAF52ED-58C9-408F-A679-9284BA51FA2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45763897"/>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526DDBF-3575-4ABF-B55D-FA03631579DA}"/>
              </a:ext>
            </a:extLst>
          </p:cNvPr>
          <p:cNvSpPr>
            <a:spLocks noGrp="1"/>
          </p:cNvSpPr>
          <p:nvPr>
            <p:ph type="dt" sz="half" idx="10"/>
          </p:nvPr>
        </p:nvSpPr>
        <p:spPr/>
        <p:txBody>
          <a:bodyPr/>
          <a:lstStyle>
            <a:lvl1pPr>
              <a:defRPr/>
            </a:lvl1pPr>
          </a:lstStyle>
          <a:p>
            <a:pPr>
              <a:defRPr/>
            </a:pPr>
            <a:fld id="{72E56A2E-E36F-4BFA-8B2C-3BB4DAB6582E}"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AA42D545-31D1-48E7-9FB7-91D3022E62E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D67FF0C-EC9D-4681-95BA-906026268658}"/>
              </a:ext>
            </a:extLst>
          </p:cNvPr>
          <p:cNvSpPr>
            <a:spLocks noGrp="1"/>
          </p:cNvSpPr>
          <p:nvPr>
            <p:ph type="sldNum" sz="quarter" idx="12"/>
          </p:nvPr>
        </p:nvSpPr>
        <p:spPr/>
        <p:txBody>
          <a:bodyPr/>
          <a:lstStyle>
            <a:lvl1pPr>
              <a:defRPr/>
            </a:lvl1pPr>
          </a:lstStyle>
          <a:p>
            <a:fld id="{9CC215E9-5370-434D-9461-E5E0E7F8A2F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9869530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4052D7B-B381-4FAA-AE05-9C799C375C52}"/>
              </a:ext>
            </a:extLst>
          </p:cNvPr>
          <p:cNvSpPr>
            <a:spLocks noGrp="1"/>
          </p:cNvSpPr>
          <p:nvPr>
            <p:ph type="dt" sz="half" idx="10"/>
          </p:nvPr>
        </p:nvSpPr>
        <p:spPr/>
        <p:txBody>
          <a:bodyPr/>
          <a:lstStyle>
            <a:lvl1pPr>
              <a:defRPr/>
            </a:lvl1pPr>
          </a:lstStyle>
          <a:p>
            <a:pPr>
              <a:defRPr/>
            </a:pPr>
            <a:fld id="{6C6AE1AF-EB6A-410E-B61D-C654248D00F3}"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DE0DFE6-4F42-4804-92A2-5D7899494E7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6828898-E65E-473B-AED8-F2D501EB5707}"/>
              </a:ext>
            </a:extLst>
          </p:cNvPr>
          <p:cNvSpPr>
            <a:spLocks noGrp="1"/>
          </p:cNvSpPr>
          <p:nvPr>
            <p:ph type="sldNum" sz="quarter" idx="12"/>
          </p:nvPr>
        </p:nvSpPr>
        <p:spPr/>
        <p:txBody>
          <a:bodyPr/>
          <a:lstStyle>
            <a:lvl1pPr>
              <a:defRPr/>
            </a:lvl1pPr>
          </a:lstStyle>
          <a:p>
            <a:fld id="{7AEB0252-E7BA-4687-9778-ECEFCF82BF1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16175785"/>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69722275-5243-44DC-8EA9-6227989F4EE2}"/>
              </a:ext>
            </a:extLst>
          </p:cNvPr>
          <p:cNvSpPr>
            <a:spLocks noGrp="1"/>
          </p:cNvSpPr>
          <p:nvPr>
            <p:ph type="dt" sz="half" idx="10"/>
          </p:nvPr>
        </p:nvSpPr>
        <p:spPr/>
        <p:txBody>
          <a:bodyPr/>
          <a:lstStyle>
            <a:lvl1pPr>
              <a:defRPr/>
            </a:lvl1pPr>
          </a:lstStyle>
          <a:p>
            <a:pPr>
              <a:defRPr/>
            </a:pPr>
            <a:fld id="{273C9C8D-8DFF-4C73-A9CA-3A1964235890}"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11AEB35F-0BD4-4469-B19E-B382508E697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32314F9-9C55-4BD8-9F9B-5EAD92378C0C}"/>
              </a:ext>
            </a:extLst>
          </p:cNvPr>
          <p:cNvSpPr>
            <a:spLocks noGrp="1"/>
          </p:cNvSpPr>
          <p:nvPr>
            <p:ph type="sldNum" sz="quarter" idx="12"/>
          </p:nvPr>
        </p:nvSpPr>
        <p:spPr/>
        <p:txBody>
          <a:bodyPr/>
          <a:lstStyle>
            <a:lvl1pPr>
              <a:defRPr/>
            </a:lvl1pPr>
          </a:lstStyle>
          <a:p>
            <a:fld id="{DB234F38-2201-4F97-8A69-05DB3B7526D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04557925"/>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8AD966F-E157-4C03-9D09-8CB0BB2862EE}"/>
              </a:ext>
            </a:extLst>
          </p:cNvPr>
          <p:cNvSpPr>
            <a:spLocks noGrp="1"/>
          </p:cNvSpPr>
          <p:nvPr>
            <p:ph type="dt" sz="half" idx="10"/>
          </p:nvPr>
        </p:nvSpPr>
        <p:spPr/>
        <p:txBody>
          <a:bodyPr/>
          <a:lstStyle>
            <a:lvl1pPr>
              <a:defRPr/>
            </a:lvl1pPr>
          </a:lstStyle>
          <a:p>
            <a:pPr>
              <a:defRPr/>
            </a:pPr>
            <a:fld id="{5DF0EE57-E5E8-4F69-BE2C-182D88ADCADB}"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F2CAD2D6-4C70-4C29-AC69-CA2486A6AE7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226E8B90-F280-474E-998A-62D8D22A9C54}"/>
              </a:ext>
            </a:extLst>
          </p:cNvPr>
          <p:cNvSpPr>
            <a:spLocks noGrp="1"/>
          </p:cNvSpPr>
          <p:nvPr>
            <p:ph type="sldNum" sz="quarter" idx="12"/>
          </p:nvPr>
        </p:nvSpPr>
        <p:spPr/>
        <p:txBody>
          <a:bodyPr/>
          <a:lstStyle>
            <a:lvl1pPr>
              <a:defRPr/>
            </a:lvl1pPr>
          </a:lstStyle>
          <a:p>
            <a:fld id="{35EEB572-CE36-4BFF-BA66-81A5D4B183C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035184230"/>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9918558F-1E68-4E1B-83AB-A308850A993D}"/>
              </a:ext>
            </a:extLst>
          </p:cNvPr>
          <p:cNvSpPr>
            <a:spLocks noGrp="1"/>
          </p:cNvSpPr>
          <p:nvPr>
            <p:ph type="dt" sz="half" idx="10"/>
          </p:nvPr>
        </p:nvSpPr>
        <p:spPr/>
        <p:txBody>
          <a:bodyPr/>
          <a:lstStyle>
            <a:lvl1pPr>
              <a:defRPr/>
            </a:lvl1pPr>
          </a:lstStyle>
          <a:p>
            <a:pPr>
              <a:defRPr/>
            </a:pPr>
            <a:fld id="{3C9ADB24-8B5C-454B-912F-1F5A4EBCC417}"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4581C797-06FD-4418-9F8D-10E54FA6AA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EAEE0091-E3CA-4EC8-BD47-793F40271392}"/>
              </a:ext>
            </a:extLst>
          </p:cNvPr>
          <p:cNvSpPr>
            <a:spLocks noGrp="1"/>
          </p:cNvSpPr>
          <p:nvPr>
            <p:ph type="sldNum" sz="quarter" idx="12"/>
          </p:nvPr>
        </p:nvSpPr>
        <p:spPr/>
        <p:txBody>
          <a:bodyPr/>
          <a:lstStyle>
            <a:lvl1pPr>
              <a:defRPr/>
            </a:lvl1pPr>
          </a:lstStyle>
          <a:p>
            <a:fld id="{6AFA1A9D-40D5-4BE0-868C-27D75A5EB00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975278576"/>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2D5CCA-456B-4EF9-BEA4-96FC67E271FF}"/>
              </a:ext>
            </a:extLst>
          </p:cNvPr>
          <p:cNvSpPr>
            <a:spLocks noGrp="1"/>
          </p:cNvSpPr>
          <p:nvPr>
            <p:ph type="dt" sz="half" idx="10"/>
          </p:nvPr>
        </p:nvSpPr>
        <p:spPr/>
        <p:txBody>
          <a:bodyPr/>
          <a:lstStyle>
            <a:lvl1pPr>
              <a:defRPr/>
            </a:lvl1pPr>
          </a:lstStyle>
          <a:p>
            <a:pPr>
              <a:defRPr/>
            </a:pPr>
            <a:fld id="{3655AEB3-5779-4795-88F6-B227893F3304}"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66753030-F7F5-4A73-ACB0-AA28DC8A505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4903963-F655-4452-8DF6-2747A7E1DE30}"/>
              </a:ext>
            </a:extLst>
          </p:cNvPr>
          <p:cNvSpPr>
            <a:spLocks noGrp="1"/>
          </p:cNvSpPr>
          <p:nvPr>
            <p:ph type="sldNum" sz="quarter" idx="12"/>
          </p:nvPr>
        </p:nvSpPr>
        <p:spPr/>
        <p:txBody>
          <a:bodyPr/>
          <a:lstStyle>
            <a:lvl1pPr>
              <a:defRPr/>
            </a:lvl1pPr>
          </a:lstStyle>
          <a:p>
            <a:fld id="{18152431-010B-42B1-B2CB-4D055FA7D56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7540119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6D96BA95-27AA-0B40-868F-1DFDC70C5521}" type="slidenum">
              <a:rPr lang="en-US"/>
              <a:pPr>
                <a:defRPr/>
              </a:pPr>
              <a:t>‹#›</a:t>
            </a:fld>
            <a:endParaRPr lang="en-US"/>
          </a:p>
        </p:txBody>
      </p:sp>
    </p:spTree>
    <p:extLst>
      <p:ext uri="{BB962C8B-B14F-4D97-AF65-F5344CB8AC3E}">
        <p14:creationId xmlns:p14="http://schemas.microsoft.com/office/powerpoint/2010/main" val="155261052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6A71CB7-FE69-45A7-B190-81444C2AA926}"/>
              </a:ext>
            </a:extLst>
          </p:cNvPr>
          <p:cNvSpPr>
            <a:spLocks noGrp="1"/>
          </p:cNvSpPr>
          <p:nvPr>
            <p:ph type="dt" sz="half" idx="10"/>
          </p:nvPr>
        </p:nvSpPr>
        <p:spPr/>
        <p:txBody>
          <a:bodyPr/>
          <a:lstStyle>
            <a:lvl1pPr>
              <a:defRPr/>
            </a:lvl1pPr>
          </a:lstStyle>
          <a:p>
            <a:pPr>
              <a:defRPr/>
            </a:pPr>
            <a:fld id="{5F9868CD-242B-4937-9C5C-5B16538FE8E9}"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37F21938-927D-40EE-A35C-68451488D8E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81AC433F-05B9-4023-9A5C-FC0AB106EFE5}"/>
              </a:ext>
            </a:extLst>
          </p:cNvPr>
          <p:cNvSpPr>
            <a:spLocks noGrp="1"/>
          </p:cNvSpPr>
          <p:nvPr>
            <p:ph type="sldNum" sz="quarter" idx="12"/>
          </p:nvPr>
        </p:nvSpPr>
        <p:spPr/>
        <p:txBody>
          <a:bodyPr/>
          <a:lstStyle>
            <a:lvl1pPr>
              <a:defRPr/>
            </a:lvl1pPr>
          </a:lstStyle>
          <a:p>
            <a:fld id="{4BC6780C-BDEA-4566-A5AB-3EF6DA60983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28262184"/>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DD6939-386D-4770-B356-C0D03BCA95BF}"/>
              </a:ext>
            </a:extLst>
          </p:cNvPr>
          <p:cNvSpPr>
            <a:spLocks noGrp="1"/>
          </p:cNvSpPr>
          <p:nvPr>
            <p:ph type="dt" sz="half" idx="10"/>
          </p:nvPr>
        </p:nvSpPr>
        <p:spPr/>
        <p:txBody>
          <a:bodyPr/>
          <a:lstStyle>
            <a:lvl1pPr>
              <a:defRPr/>
            </a:lvl1pPr>
          </a:lstStyle>
          <a:p>
            <a:pPr>
              <a:defRPr/>
            </a:pPr>
            <a:fld id="{47E5BD85-A476-48AC-AE70-E519413781D8}"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E55275D9-4B79-47DA-B248-E4349B8324A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9F6A15B-6609-4C7F-B883-8C4A6180050B}"/>
              </a:ext>
            </a:extLst>
          </p:cNvPr>
          <p:cNvSpPr>
            <a:spLocks noGrp="1"/>
          </p:cNvSpPr>
          <p:nvPr>
            <p:ph type="sldNum" sz="quarter" idx="12"/>
          </p:nvPr>
        </p:nvSpPr>
        <p:spPr/>
        <p:txBody>
          <a:bodyPr/>
          <a:lstStyle>
            <a:lvl1pPr>
              <a:defRPr/>
            </a:lvl1pPr>
          </a:lstStyle>
          <a:p>
            <a:fld id="{0562CAB3-72BA-420F-A92B-651941CB27D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27357109"/>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2327BF-F25F-48AD-9A33-20A11CB64688}"/>
              </a:ext>
            </a:extLst>
          </p:cNvPr>
          <p:cNvSpPr>
            <a:spLocks noGrp="1"/>
          </p:cNvSpPr>
          <p:nvPr>
            <p:ph type="dt" sz="half" idx="10"/>
          </p:nvPr>
        </p:nvSpPr>
        <p:spPr/>
        <p:txBody>
          <a:bodyPr/>
          <a:lstStyle>
            <a:lvl1pPr>
              <a:defRPr/>
            </a:lvl1pPr>
          </a:lstStyle>
          <a:p>
            <a:pPr>
              <a:defRPr/>
            </a:pPr>
            <a:fld id="{666FA5E3-AEEA-4028-930A-4B0D35AFA676}" type="datetimeFigureOut">
              <a:rPr lang="en-US">
                <a:solidFill>
                  <a:prstClr val="black">
                    <a:tint val="75000"/>
                  </a:prstClr>
                </a:solidFill>
                <a:latin typeface="Calibri"/>
              </a:rPr>
              <a:pPr>
                <a:defRPr/>
              </a:pPr>
              <a:t>10/10/23</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929703FE-79C8-4D11-B25B-8B047D62F9A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9BA5FC6-4FEF-4AB7-8FAC-98D0FEE5A9E6}"/>
              </a:ext>
            </a:extLst>
          </p:cNvPr>
          <p:cNvSpPr>
            <a:spLocks noGrp="1"/>
          </p:cNvSpPr>
          <p:nvPr>
            <p:ph type="sldNum" sz="quarter" idx="12"/>
          </p:nvPr>
        </p:nvSpPr>
        <p:spPr/>
        <p:txBody>
          <a:bodyPr/>
          <a:lstStyle>
            <a:lvl1pPr>
              <a:defRPr/>
            </a:lvl1pPr>
          </a:lstStyle>
          <a:p>
            <a:fld id="{FDF4323E-7C53-45DE-9949-566612CF01C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44370437"/>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430E636-820A-4AB0-972D-3D68AF634DA3}"/>
              </a:ext>
            </a:extLst>
          </p:cNvPr>
          <p:cNvSpPr>
            <a:spLocks noGrp="1"/>
          </p:cNvSpPr>
          <p:nvPr>
            <p:ph type="dt" sz="half" idx="10"/>
          </p:nvPr>
        </p:nvSpPr>
        <p:spPr/>
        <p:txBody>
          <a:bodyPr/>
          <a:lstStyle>
            <a:lvl1pPr>
              <a:defRPr/>
            </a:lvl1pPr>
          </a:lstStyle>
          <a:p>
            <a:fld id="{E8A8F890-A2AA-4C1D-9D8A-2CF13317C738}"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42BA7E22-C692-4964-BA2C-69673FDE803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C870C2D-DA5A-4C23-A6C8-7ECA2DDDFC56}"/>
              </a:ext>
            </a:extLst>
          </p:cNvPr>
          <p:cNvSpPr>
            <a:spLocks noGrp="1"/>
          </p:cNvSpPr>
          <p:nvPr>
            <p:ph type="sldNum" sz="quarter" idx="12"/>
          </p:nvPr>
        </p:nvSpPr>
        <p:spPr/>
        <p:txBody>
          <a:bodyPr/>
          <a:lstStyle>
            <a:lvl1pPr>
              <a:defRPr/>
            </a:lvl1pPr>
          </a:lstStyle>
          <a:p>
            <a:fld id="{771C503E-95F7-4835-95E5-9F58E31A55C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12501975"/>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9259C02-4E52-4F8E-8FA3-86550D6E2FFF}"/>
              </a:ext>
            </a:extLst>
          </p:cNvPr>
          <p:cNvSpPr>
            <a:spLocks noGrp="1"/>
          </p:cNvSpPr>
          <p:nvPr>
            <p:ph type="dt" sz="half" idx="10"/>
          </p:nvPr>
        </p:nvSpPr>
        <p:spPr/>
        <p:txBody>
          <a:bodyPr/>
          <a:lstStyle>
            <a:lvl1pPr>
              <a:defRPr/>
            </a:lvl1pPr>
          </a:lstStyle>
          <a:p>
            <a:fld id="{5744E7CF-DFE4-45EC-A69D-B08AD4ED1463}"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058D0439-1EE2-4AFA-A7A7-A4D1193B8CF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7A6FAF0-A836-42D2-B5A4-F760E84EE15C}"/>
              </a:ext>
            </a:extLst>
          </p:cNvPr>
          <p:cNvSpPr>
            <a:spLocks noGrp="1"/>
          </p:cNvSpPr>
          <p:nvPr>
            <p:ph type="sldNum" sz="quarter" idx="12"/>
          </p:nvPr>
        </p:nvSpPr>
        <p:spPr/>
        <p:txBody>
          <a:bodyPr/>
          <a:lstStyle>
            <a:lvl1pPr>
              <a:defRPr/>
            </a:lvl1pPr>
          </a:lstStyle>
          <a:p>
            <a:fld id="{E4CAF19A-3FC9-4FD3-80D9-AD4FE67A95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76095939"/>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A69DDDE-D003-4C0C-9CE2-0D40F410A99D}"/>
              </a:ext>
            </a:extLst>
          </p:cNvPr>
          <p:cNvSpPr>
            <a:spLocks noGrp="1"/>
          </p:cNvSpPr>
          <p:nvPr>
            <p:ph type="dt" sz="half" idx="10"/>
          </p:nvPr>
        </p:nvSpPr>
        <p:spPr/>
        <p:txBody>
          <a:bodyPr/>
          <a:lstStyle>
            <a:lvl1pPr>
              <a:defRPr/>
            </a:lvl1pPr>
          </a:lstStyle>
          <a:p>
            <a:fld id="{A45DFC5A-8517-4E55-9DE6-73A8D3865C7B}"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7D29E380-C142-40B9-840C-374EE56A48B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D22AB5D-7487-4BA0-B450-A7867BC192A0}"/>
              </a:ext>
            </a:extLst>
          </p:cNvPr>
          <p:cNvSpPr>
            <a:spLocks noGrp="1"/>
          </p:cNvSpPr>
          <p:nvPr>
            <p:ph type="sldNum" sz="quarter" idx="12"/>
          </p:nvPr>
        </p:nvSpPr>
        <p:spPr/>
        <p:txBody>
          <a:bodyPr/>
          <a:lstStyle>
            <a:lvl1pPr>
              <a:defRPr/>
            </a:lvl1pPr>
          </a:lstStyle>
          <a:p>
            <a:fld id="{DBFAF3F9-D813-4263-9CB3-9541E5BA4CA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59207735"/>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21D4B8BC-B9F5-4E14-AD07-4161142F0347}"/>
              </a:ext>
            </a:extLst>
          </p:cNvPr>
          <p:cNvSpPr>
            <a:spLocks noGrp="1"/>
          </p:cNvSpPr>
          <p:nvPr>
            <p:ph type="dt" sz="half" idx="10"/>
          </p:nvPr>
        </p:nvSpPr>
        <p:spPr/>
        <p:txBody>
          <a:bodyPr/>
          <a:lstStyle>
            <a:lvl1pPr>
              <a:defRPr/>
            </a:lvl1pPr>
          </a:lstStyle>
          <a:p>
            <a:fld id="{581D3E66-DB85-4740-A1FA-FE87A9B064C8}"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F11D4740-115D-471A-B5C9-A816C32AE9D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53F4C540-D9A6-448D-AE46-CD1AA94FD06E}"/>
              </a:ext>
            </a:extLst>
          </p:cNvPr>
          <p:cNvSpPr>
            <a:spLocks noGrp="1"/>
          </p:cNvSpPr>
          <p:nvPr>
            <p:ph type="sldNum" sz="quarter" idx="12"/>
          </p:nvPr>
        </p:nvSpPr>
        <p:spPr/>
        <p:txBody>
          <a:bodyPr/>
          <a:lstStyle>
            <a:lvl1pPr>
              <a:defRPr/>
            </a:lvl1pPr>
          </a:lstStyle>
          <a:p>
            <a:fld id="{B6A9B98F-6892-4566-949C-7764D2EE365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8384962"/>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D9F4F63-4445-4C8E-A696-8935F3DE5FFF}"/>
              </a:ext>
            </a:extLst>
          </p:cNvPr>
          <p:cNvSpPr>
            <a:spLocks noGrp="1"/>
          </p:cNvSpPr>
          <p:nvPr>
            <p:ph type="dt" sz="half" idx="10"/>
          </p:nvPr>
        </p:nvSpPr>
        <p:spPr/>
        <p:txBody>
          <a:bodyPr/>
          <a:lstStyle>
            <a:lvl1pPr>
              <a:defRPr/>
            </a:lvl1pPr>
          </a:lstStyle>
          <a:p>
            <a:fld id="{B78BCE23-0E31-4216-80EC-93B9F00844EE}" type="datetimeFigureOut">
              <a:rPr lang="en-US" altLang="en-US">
                <a:latin typeface="Calibri"/>
              </a:rPr>
              <a:pPr/>
              <a:t>10/10/23</a:t>
            </a:fld>
            <a:endParaRPr lang="en-US" altLang="en-US">
              <a:latin typeface="Calibri"/>
            </a:endParaRPr>
          </a:p>
        </p:txBody>
      </p:sp>
      <p:sp>
        <p:nvSpPr>
          <p:cNvPr id="8" name="Footer Placeholder 4">
            <a:extLst>
              <a:ext uri="{FF2B5EF4-FFF2-40B4-BE49-F238E27FC236}">
                <a16:creationId xmlns:a16="http://schemas.microsoft.com/office/drawing/2014/main" id="{CF100833-2034-4A45-9CF1-0E6D017B13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1555501A-73A3-4A5B-8C47-412C9BEBC029}"/>
              </a:ext>
            </a:extLst>
          </p:cNvPr>
          <p:cNvSpPr>
            <a:spLocks noGrp="1"/>
          </p:cNvSpPr>
          <p:nvPr>
            <p:ph type="sldNum" sz="quarter" idx="12"/>
          </p:nvPr>
        </p:nvSpPr>
        <p:spPr/>
        <p:txBody>
          <a:bodyPr/>
          <a:lstStyle>
            <a:lvl1pPr>
              <a:defRPr/>
            </a:lvl1pPr>
          </a:lstStyle>
          <a:p>
            <a:fld id="{A2EF991D-F094-461C-AE21-799BC814531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9562712"/>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02444DA-B6B1-4E62-BE2E-7B98B1E53989}"/>
              </a:ext>
            </a:extLst>
          </p:cNvPr>
          <p:cNvSpPr>
            <a:spLocks noGrp="1"/>
          </p:cNvSpPr>
          <p:nvPr>
            <p:ph type="dt" sz="half" idx="10"/>
          </p:nvPr>
        </p:nvSpPr>
        <p:spPr/>
        <p:txBody>
          <a:bodyPr/>
          <a:lstStyle>
            <a:lvl1pPr>
              <a:defRPr/>
            </a:lvl1pPr>
          </a:lstStyle>
          <a:p>
            <a:fld id="{DB30668B-B9A1-435F-84C8-F4E35B933BED}" type="datetimeFigureOut">
              <a:rPr lang="en-US" altLang="en-US">
                <a:latin typeface="Calibri"/>
              </a:rPr>
              <a:pPr/>
              <a:t>10/10/23</a:t>
            </a:fld>
            <a:endParaRPr lang="en-US" altLang="en-US">
              <a:latin typeface="Calibri"/>
            </a:endParaRPr>
          </a:p>
        </p:txBody>
      </p:sp>
      <p:sp>
        <p:nvSpPr>
          <p:cNvPr id="4" name="Footer Placeholder 4">
            <a:extLst>
              <a:ext uri="{FF2B5EF4-FFF2-40B4-BE49-F238E27FC236}">
                <a16:creationId xmlns:a16="http://schemas.microsoft.com/office/drawing/2014/main" id="{581729D6-4A9C-4F95-83DF-072991C6F9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D40628D-4D15-4F32-8FE5-8DA8B63B8D25}"/>
              </a:ext>
            </a:extLst>
          </p:cNvPr>
          <p:cNvSpPr>
            <a:spLocks noGrp="1"/>
          </p:cNvSpPr>
          <p:nvPr>
            <p:ph type="sldNum" sz="quarter" idx="12"/>
          </p:nvPr>
        </p:nvSpPr>
        <p:spPr/>
        <p:txBody>
          <a:bodyPr/>
          <a:lstStyle>
            <a:lvl1pPr>
              <a:defRPr/>
            </a:lvl1pPr>
          </a:lstStyle>
          <a:p>
            <a:fld id="{84D8638C-859B-4AE7-8309-4A82EF7E398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021666302"/>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9A4C7FC-F577-497E-B2B5-B07441E873FC}"/>
              </a:ext>
            </a:extLst>
          </p:cNvPr>
          <p:cNvSpPr>
            <a:spLocks noGrp="1"/>
          </p:cNvSpPr>
          <p:nvPr>
            <p:ph type="dt" sz="half" idx="10"/>
          </p:nvPr>
        </p:nvSpPr>
        <p:spPr/>
        <p:txBody>
          <a:bodyPr/>
          <a:lstStyle>
            <a:lvl1pPr>
              <a:defRPr/>
            </a:lvl1pPr>
          </a:lstStyle>
          <a:p>
            <a:fld id="{CA885601-4EFE-43C1-A7E6-DDB528C71894}" type="datetimeFigureOut">
              <a:rPr lang="en-US" altLang="en-US">
                <a:latin typeface="Calibri"/>
              </a:rPr>
              <a:pPr/>
              <a:t>10/10/23</a:t>
            </a:fld>
            <a:endParaRPr lang="en-US" altLang="en-US">
              <a:latin typeface="Calibri"/>
            </a:endParaRPr>
          </a:p>
        </p:txBody>
      </p:sp>
      <p:sp>
        <p:nvSpPr>
          <p:cNvPr id="3" name="Footer Placeholder 4">
            <a:extLst>
              <a:ext uri="{FF2B5EF4-FFF2-40B4-BE49-F238E27FC236}">
                <a16:creationId xmlns:a16="http://schemas.microsoft.com/office/drawing/2014/main" id="{FCFD2E5D-FD4C-4099-92AB-03F6E12306F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BAE88287-DA8D-4236-8310-C34A058F5388}"/>
              </a:ext>
            </a:extLst>
          </p:cNvPr>
          <p:cNvSpPr>
            <a:spLocks noGrp="1"/>
          </p:cNvSpPr>
          <p:nvPr>
            <p:ph type="sldNum" sz="quarter" idx="12"/>
          </p:nvPr>
        </p:nvSpPr>
        <p:spPr/>
        <p:txBody>
          <a:bodyPr/>
          <a:lstStyle>
            <a:lvl1pPr>
              <a:defRPr/>
            </a:lvl1pPr>
          </a:lstStyle>
          <a:p>
            <a:fld id="{DBE8A092-D82C-4E48-AC98-BF6BEA1F86E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8056715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7CC1F2E6-62B9-764A-AD77-7ED438AB7B1B}" type="slidenum">
              <a:rPr lang="en-US"/>
              <a:pPr>
                <a:defRPr/>
              </a:pPr>
              <a:t>‹#›</a:t>
            </a:fld>
            <a:endParaRPr lang="en-US"/>
          </a:p>
        </p:txBody>
      </p:sp>
    </p:spTree>
    <p:extLst>
      <p:ext uri="{BB962C8B-B14F-4D97-AF65-F5344CB8AC3E}">
        <p14:creationId xmlns:p14="http://schemas.microsoft.com/office/powerpoint/2010/main" val="1218350136"/>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AD51338-502C-43ED-B669-672E8BC3B793}"/>
              </a:ext>
            </a:extLst>
          </p:cNvPr>
          <p:cNvSpPr>
            <a:spLocks noGrp="1"/>
          </p:cNvSpPr>
          <p:nvPr>
            <p:ph type="dt" sz="half" idx="10"/>
          </p:nvPr>
        </p:nvSpPr>
        <p:spPr/>
        <p:txBody>
          <a:bodyPr/>
          <a:lstStyle>
            <a:lvl1pPr>
              <a:defRPr/>
            </a:lvl1pPr>
          </a:lstStyle>
          <a:p>
            <a:fld id="{A236517A-D090-4C26-B1F0-240F18BE843F}"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49D37712-C33F-49F0-9FB4-3F00D39A7C1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94365DB-4998-431D-B7B7-19AAA7262BEB}"/>
              </a:ext>
            </a:extLst>
          </p:cNvPr>
          <p:cNvSpPr>
            <a:spLocks noGrp="1"/>
          </p:cNvSpPr>
          <p:nvPr>
            <p:ph type="sldNum" sz="quarter" idx="12"/>
          </p:nvPr>
        </p:nvSpPr>
        <p:spPr/>
        <p:txBody>
          <a:bodyPr/>
          <a:lstStyle>
            <a:lvl1pPr>
              <a:defRPr/>
            </a:lvl1pPr>
          </a:lstStyle>
          <a:p>
            <a:fld id="{54E43A75-055A-49F3-89B3-8A55536600F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8251444"/>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BF2CA17-9AD5-4D95-8A76-8A203F84451B}"/>
              </a:ext>
            </a:extLst>
          </p:cNvPr>
          <p:cNvSpPr>
            <a:spLocks noGrp="1"/>
          </p:cNvSpPr>
          <p:nvPr>
            <p:ph type="dt" sz="half" idx="10"/>
          </p:nvPr>
        </p:nvSpPr>
        <p:spPr/>
        <p:txBody>
          <a:bodyPr/>
          <a:lstStyle>
            <a:lvl1pPr>
              <a:defRPr/>
            </a:lvl1pPr>
          </a:lstStyle>
          <a:p>
            <a:fld id="{2AC20CB9-22C5-400A-B966-23FF65E5DE79}" type="datetimeFigureOut">
              <a:rPr lang="en-US" altLang="en-US">
                <a:latin typeface="Calibri"/>
              </a:rPr>
              <a:pPr/>
              <a:t>10/10/23</a:t>
            </a:fld>
            <a:endParaRPr lang="en-US" altLang="en-US">
              <a:latin typeface="Calibri"/>
            </a:endParaRPr>
          </a:p>
        </p:txBody>
      </p:sp>
      <p:sp>
        <p:nvSpPr>
          <p:cNvPr id="6" name="Footer Placeholder 4">
            <a:extLst>
              <a:ext uri="{FF2B5EF4-FFF2-40B4-BE49-F238E27FC236}">
                <a16:creationId xmlns:a16="http://schemas.microsoft.com/office/drawing/2014/main" id="{AC790662-B8AF-4D1D-B2B3-8F85D44A80E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95E1CBA-CE1E-4809-B80C-BDA3741C4A5A}"/>
              </a:ext>
            </a:extLst>
          </p:cNvPr>
          <p:cNvSpPr>
            <a:spLocks noGrp="1"/>
          </p:cNvSpPr>
          <p:nvPr>
            <p:ph type="sldNum" sz="quarter" idx="12"/>
          </p:nvPr>
        </p:nvSpPr>
        <p:spPr/>
        <p:txBody>
          <a:bodyPr/>
          <a:lstStyle>
            <a:lvl1pPr>
              <a:defRPr/>
            </a:lvl1pPr>
          </a:lstStyle>
          <a:p>
            <a:fld id="{693BCEC0-99D7-4B36-BDCA-C41E7EF9D87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84656908"/>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E27B309-A728-4760-9FFD-AD9AFA71C3A4}"/>
              </a:ext>
            </a:extLst>
          </p:cNvPr>
          <p:cNvSpPr>
            <a:spLocks noGrp="1"/>
          </p:cNvSpPr>
          <p:nvPr>
            <p:ph type="dt" sz="half" idx="10"/>
          </p:nvPr>
        </p:nvSpPr>
        <p:spPr/>
        <p:txBody>
          <a:bodyPr/>
          <a:lstStyle>
            <a:lvl1pPr>
              <a:defRPr/>
            </a:lvl1pPr>
          </a:lstStyle>
          <a:p>
            <a:fld id="{99D0234B-E6EC-47AE-B659-6BA925A35289}"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074B5238-0938-455C-93F9-6F55AA40321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E16474E-A674-4E9C-AADF-3744E8292300}"/>
              </a:ext>
            </a:extLst>
          </p:cNvPr>
          <p:cNvSpPr>
            <a:spLocks noGrp="1"/>
          </p:cNvSpPr>
          <p:nvPr>
            <p:ph type="sldNum" sz="quarter" idx="12"/>
          </p:nvPr>
        </p:nvSpPr>
        <p:spPr/>
        <p:txBody>
          <a:bodyPr/>
          <a:lstStyle>
            <a:lvl1pPr>
              <a:defRPr/>
            </a:lvl1pPr>
          </a:lstStyle>
          <a:p>
            <a:fld id="{47E0A6DF-099A-468D-B898-92328A942A1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75302321"/>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A0A1F14-FC36-4FC9-A3C1-3FF145AC7069}"/>
              </a:ext>
            </a:extLst>
          </p:cNvPr>
          <p:cNvSpPr>
            <a:spLocks noGrp="1"/>
          </p:cNvSpPr>
          <p:nvPr>
            <p:ph type="dt" sz="half" idx="10"/>
          </p:nvPr>
        </p:nvSpPr>
        <p:spPr/>
        <p:txBody>
          <a:bodyPr/>
          <a:lstStyle>
            <a:lvl1pPr>
              <a:defRPr/>
            </a:lvl1pPr>
          </a:lstStyle>
          <a:p>
            <a:fld id="{7B0748D3-C711-44D3-9529-57E4B60CC26E}" type="datetimeFigureOut">
              <a:rPr lang="en-US" altLang="en-US">
                <a:latin typeface="Calibri"/>
              </a:rPr>
              <a:pPr/>
              <a:t>10/10/23</a:t>
            </a:fld>
            <a:endParaRPr lang="en-US" altLang="en-US">
              <a:latin typeface="Calibri"/>
            </a:endParaRPr>
          </a:p>
        </p:txBody>
      </p:sp>
      <p:sp>
        <p:nvSpPr>
          <p:cNvPr id="5" name="Footer Placeholder 4">
            <a:extLst>
              <a:ext uri="{FF2B5EF4-FFF2-40B4-BE49-F238E27FC236}">
                <a16:creationId xmlns:a16="http://schemas.microsoft.com/office/drawing/2014/main" id="{180B3C03-FBC3-4B91-8D3A-A926CB1FD4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AB4922F-DBAB-4E55-8F22-170894E19BAC}"/>
              </a:ext>
            </a:extLst>
          </p:cNvPr>
          <p:cNvSpPr>
            <a:spLocks noGrp="1"/>
          </p:cNvSpPr>
          <p:nvPr>
            <p:ph type="sldNum" sz="quarter" idx="12"/>
          </p:nvPr>
        </p:nvSpPr>
        <p:spPr/>
        <p:txBody>
          <a:bodyPr/>
          <a:lstStyle>
            <a:lvl1pPr>
              <a:defRPr/>
            </a:lvl1pPr>
          </a:lstStyle>
          <a:p>
            <a:fld id="{2BF538EB-1871-4108-9062-47A305EDD0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45971678"/>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96C9F3-4340-EB49-8E02-2BF89706F1EA}" type="slidenum">
              <a:rPr lang="en-US"/>
              <a:pPr>
                <a:defRPr/>
              </a:pPr>
              <a:t>‹#›</a:t>
            </a:fld>
            <a:endParaRPr lang="en-US"/>
          </a:p>
        </p:txBody>
      </p:sp>
    </p:spTree>
    <p:extLst>
      <p:ext uri="{BB962C8B-B14F-4D97-AF65-F5344CB8AC3E}">
        <p14:creationId xmlns:p14="http://schemas.microsoft.com/office/powerpoint/2010/main" val="4168055905"/>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FA234F-A8A6-1743-9D3D-60CB896E776C}" type="slidenum">
              <a:rPr lang="en-US"/>
              <a:pPr>
                <a:defRPr/>
              </a:pPr>
              <a:t>‹#›</a:t>
            </a:fld>
            <a:endParaRPr lang="en-US"/>
          </a:p>
        </p:txBody>
      </p:sp>
    </p:spTree>
    <p:extLst>
      <p:ext uri="{BB962C8B-B14F-4D97-AF65-F5344CB8AC3E}">
        <p14:creationId xmlns:p14="http://schemas.microsoft.com/office/powerpoint/2010/main" val="1821283219"/>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78E7DFA-B8C3-324C-B277-B67A591077C8}" type="slidenum">
              <a:rPr lang="en-US"/>
              <a:pPr>
                <a:defRPr/>
              </a:pPr>
              <a:t>‹#›</a:t>
            </a:fld>
            <a:endParaRPr lang="en-US"/>
          </a:p>
        </p:txBody>
      </p:sp>
    </p:spTree>
    <p:extLst>
      <p:ext uri="{BB962C8B-B14F-4D97-AF65-F5344CB8AC3E}">
        <p14:creationId xmlns:p14="http://schemas.microsoft.com/office/powerpoint/2010/main" val="2109124056"/>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7C30B36-0252-7F44-8CE3-095ADA0863E9}" type="slidenum">
              <a:rPr lang="en-US"/>
              <a:pPr>
                <a:defRPr/>
              </a:pPr>
              <a:t>‹#›</a:t>
            </a:fld>
            <a:endParaRPr lang="en-US"/>
          </a:p>
        </p:txBody>
      </p:sp>
    </p:spTree>
    <p:extLst>
      <p:ext uri="{BB962C8B-B14F-4D97-AF65-F5344CB8AC3E}">
        <p14:creationId xmlns:p14="http://schemas.microsoft.com/office/powerpoint/2010/main" val="3777087287"/>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6AD1B2D-177F-2B4F-B7AE-566C2039751C}" type="slidenum">
              <a:rPr lang="en-US"/>
              <a:pPr>
                <a:defRPr/>
              </a:pPr>
              <a:t>‹#›</a:t>
            </a:fld>
            <a:endParaRPr lang="en-US"/>
          </a:p>
        </p:txBody>
      </p:sp>
    </p:spTree>
    <p:extLst>
      <p:ext uri="{BB962C8B-B14F-4D97-AF65-F5344CB8AC3E}">
        <p14:creationId xmlns:p14="http://schemas.microsoft.com/office/powerpoint/2010/main" val="2529712652"/>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0CD1990-5D03-EE4C-9488-987440C2ED9A}" type="slidenum">
              <a:rPr lang="en-US"/>
              <a:pPr>
                <a:defRPr/>
              </a:pPr>
              <a:t>‹#›</a:t>
            </a:fld>
            <a:endParaRPr lang="en-US"/>
          </a:p>
        </p:txBody>
      </p:sp>
    </p:spTree>
    <p:extLst>
      <p:ext uri="{BB962C8B-B14F-4D97-AF65-F5344CB8AC3E}">
        <p14:creationId xmlns:p14="http://schemas.microsoft.com/office/powerpoint/2010/main" val="401190115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2A1C09B-F36A-D54C-A7F4-96210C784F25}" type="slidenum">
              <a:rPr lang="en-US"/>
              <a:pPr>
                <a:defRPr/>
              </a:pPr>
              <a:t>‹#›</a:t>
            </a:fld>
            <a:endParaRPr lang="en-US"/>
          </a:p>
        </p:txBody>
      </p:sp>
    </p:spTree>
    <p:extLst>
      <p:ext uri="{BB962C8B-B14F-4D97-AF65-F5344CB8AC3E}">
        <p14:creationId xmlns:p14="http://schemas.microsoft.com/office/powerpoint/2010/main" val="3603337839"/>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8CBDA54-3AF8-8E42-A2E7-1246503C962E}" type="slidenum">
              <a:rPr lang="en-US"/>
              <a:pPr>
                <a:defRPr/>
              </a:pPr>
              <a:t>‹#›</a:t>
            </a:fld>
            <a:endParaRPr lang="en-US"/>
          </a:p>
        </p:txBody>
      </p:sp>
    </p:spTree>
    <p:extLst>
      <p:ext uri="{BB962C8B-B14F-4D97-AF65-F5344CB8AC3E}">
        <p14:creationId xmlns:p14="http://schemas.microsoft.com/office/powerpoint/2010/main" val="3947093780"/>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BEB0-C63E-C64F-A846-E05FD62220A0}" type="slidenum">
              <a:rPr lang="en-US"/>
              <a:pPr>
                <a:defRPr/>
              </a:pPr>
              <a:t>‹#›</a:t>
            </a:fld>
            <a:endParaRPr lang="en-US"/>
          </a:p>
        </p:txBody>
      </p:sp>
    </p:spTree>
    <p:extLst>
      <p:ext uri="{BB962C8B-B14F-4D97-AF65-F5344CB8AC3E}">
        <p14:creationId xmlns:p14="http://schemas.microsoft.com/office/powerpoint/2010/main" val="685095212"/>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3D52A5B-7269-284B-BC68-FE3EDD11AED7}" type="slidenum">
              <a:rPr lang="en-US"/>
              <a:pPr>
                <a:defRPr/>
              </a:pPr>
              <a:t>‹#›</a:t>
            </a:fld>
            <a:endParaRPr lang="en-US"/>
          </a:p>
        </p:txBody>
      </p:sp>
    </p:spTree>
    <p:extLst>
      <p:ext uri="{BB962C8B-B14F-4D97-AF65-F5344CB8AC3E}">
        <p14:creationId xmlns:p14="http://schemas.microsoft.com/office/powerpoint/2010/main" val="444365876"/>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08F0E5-1AE4-3C4F-880C-D838B50309F3}" type="slidenum">
              <a:rPr lang="en-US"/>
              <a:pPr>
                <a:defRPr/>
              </a:pPr>
              <a:t>‹#›</a:t>
            </a:fld>
            <a:endParaRPr lang="en-US"/>
          </a:p>
        </p:txBody>
      </p:sp>
    </p:spTree>
    <p:extLst>
      <p:ext uri="{BB962C8B-B14F-4D97-AF65-F5344CB8AC3E}">
        <p14:creationId xmlns:p14="http://schemas.microsoft.com/office/powerpoint/2010/main" val="641783058"/>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B5FE7F-F3D0-7946-9E34-333DB0BE5E63}" type="slidenum">
              <a:rPr lang="en-US"/>
              <a:pPr>
                <a:defRPr/>
              </a:pPr>
              <a:t>‹#›</a:t>
            </a:fld>
            <a:endParaRPr lang="en-US"/>
          </a:p>
        </p:txBody>
      </p:sp>
    </p:spTree>
    <p:extLst>
      <p:ext uri="{BB962C8B-B14F-4D97-AF65-F5344CB8AC3E}">
        <p14:creationId xmlns:p14="http://schemas.microsoft.com/office/powerpoint/2010/main" val="2070614411"/>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D44FFF2D-CC6E-4B44-8D28-F7845F5EE293}" type="slidenum">
              <a:rPr lang="en-US"/>
              <a:pPr>
                <a:defRPr/>
              </a:pPr>
              <a:t>‹#›</a:t>
            </a:fld>
            <a:endParaRPr lang="en-US"/>
          </a:p>
        </p:txBody>
      </p:sp>
    </p:spTree>
    <p:extLst>
      <p:ext uri="{BB962C8B-B14F-4D97-AF65-F5344CB8AC3E}">
        <p14:creationId xmlns:p14="http://schemas.microsoft.com/office/powerpoint/2010/main" val="967478447"/>
      </p:ext>
    </p:extLst>
  </p:cSld>
  <p:clrMapOvr>
    <a:masterClrMapping/>
  </p:clrMapOvr>
  <p:transition/>
</p:sldLayout>
</file>

<file path=ppt/slideLayouts/slideLayout9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3DECE92-EFEE-A54F-A622-906496FC04B0}" type="slidenum">
              <a:rPr lang="en-US"/>
              <a:pPr>
                <a:defRPr/>
              </a:pPr>
              <a:t>‹#›</a:t>
            </a:fld>
            <a:endParaRPr lang="en-US"/>
          </a:p>
        </p:txBody>
      </p:sp>
    </p:spTree>
    <p:extLst>
      <p:ext uri="{BB962C8B-B14F-4D97-AF65-F5344CB8AC3E}">
        <p14:creationId xmlns:p14="http://schemas.microsoft.com/office/powerpoint/2010/main" val="860468617"/>
      </p:ext>
    </p:extLst>
  </p:cSld>
  <p:clrMapOvr>
    <a:masterClrMapping/>
  </p:clrMapOvr>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4218D648-652F-A345-A897-73568211AB06}" type="slidenum">
              <a:rPr lang="en-US"/>
              <a:pPr>
                <a:defRPr/>
              </a:pPr>
              <a:t>‹#›</a:t>
            </a:fld>
            <a:endParaRPr lang="en-US"/>
          </a:p>
        </p:txBody>
      </p:sp>
    </p:spTree>
    <p:extLst>
      <p:ext uri="{BB962C8B-B14F-4D97-AF65-F5344CB8AC3E}">
        <p14:creationId xmlns:p14="http://schemas.microsoft.com/office/powerpoint/2010/main" val="4103193806"/>
      </p:ext>
    </p:extLst>
  </p:cSld>
  <p:clrMapOvr>
    <a:masterClrMapping/>
  </p:clrMapOvr>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D2D40DCE-A6A7-9648-ADE8-4A7660CC7880}" type="slidenum">
              <a:rPr lang="en-US"/>
              <a:pPr>
                <a:defRPr/>
              </a:pPr>
              <a:t>‹#›</a:t>
            </a:fld>
            <a:endParaRPr lang="en-US"/>
          </a:p>
        </p:txBody>
      </p:sp>
    </p:spTree>
    <p:extLst>
      <p:ext uri="{BB962C8B-B14F-4D97-AF65-F5344CB8AC3E}">
        <p14:creationId xmlns:p14="http://schemas.microsoft.com/office/powerpoint/2010/main" val="2979269696"/>
      </p:ext>
    </p:extLst>
  </p:cSld>
  <p:clrMapOvr>
    <a:masterClrMapping/>
  </p:clrMapOvr>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5B137B9-5B3C-5648-AC1E-4B96F883EE9E}" type="slidenum">
              <a:rPr lang="en-US"/>
              <a:pPr>
                <a:defRPr/>
              </a:pPr>
              <a:t>‹#›</a:t>
            </a:fld>
            <a:endParaRPr lang="en-US"/>
          </a:p>
        </p:txBody>
      </p:sp>
    </p:spTree>
    <p:extLst>
      <p:ext uri="{BB962C8B-B14F-4D97-AF65-F5344CB8AC3E}">
        <p14:creationId xmlns:p14="http://schemas.microsoft.com/office/powerpoint/2010/main" val="3750788413"/>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C383DEAC-D172-B44C-8B3F-9D22B02E5B85}" type="slidenum">
              <a:rPr lang="en-US"/>
              <a:pPr>
                <a:defRPr/>
              </a:pPr>
              <a:t>‹#›</a:t>
            </a:fld>
            <a:endParaRPr lang="en-US"/>
          </a:p>
        </p:txBody>
      </p:sp>
    </p:spTree>
    <p:extLst>
      <p:ext uri="{BB962C8B-B14F-4D97-AF65-F5344CB8AC3E}">
        <p14:creationId xmlns:p14="http://schemas.microsoft.com/office/powerpoint/2010/main" val="4261910813"/>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F8B278A0-1A0B-D44B-A1D3-9397F6EC9224}" type="slidenum">
              <a:rPr lang="en-US"/>
              <a:pPr>
                <a:defRPr/>
              </a:pPr>
              <a:t>‹#›</a:t>
            </a:fld>
            <a:endParaRPr lang="en-US"/>
          </a:p>
        </p:txBody>
      </p:sp>
    </p:spTree>
    <p:extLst>
      <p:ext uri="{BB962C8B-B14F-4D97-AF65-F5344CB8AC3E}">
        <p14:creationId xmlns:p14="http://schemas.microsoft.com/office/powerpoint/2010/main" val="3314689624"/>
      </p:ext>
    </p:extLst>
  </p:cSld>
  <p:clrMapOvr>
    <a:masterClrMapping/>
  </p:clrMapOvr>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5DC7D42D-ABD8-5449-ADE1-ED416B193440}" type="slidenum">
              <a:rPr lang="en-US"/>
              <a:pPr>
                <a:defRPr/>
              </a:pPr>
              <a:t>‹#›</a:t>
            </a:fld>
            <a:endParaRPr lang="en-US"/>
          </a:p>
        </p:txBody>
      </p:sp>
    </p:spTree>
    <p:extLst>
      <p:ext uri="{BB962C8B-B14F-4D97-AF65-F5344CB8AC3E}">
        <p14:creationId xmlns:p14="http://schemas.microsoft.com/office/powerpoint/2010/main" val="1128679202"/>
      </p:ext>
    </p:extLst>
  </p:cSld>
  <p:clrMapOvr>
    <a:masterClrMapping/>
  </p:clrMapOvr>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5B931609-3AF4-4949-938B-C2FD1728A084}" type="slidenum">
              <a:rPr lang="en-US"/>
              <a:pPr>
                <a:defRPr/>
              </a:pPr>
              <a:t>‹#›</a:t>
            </a:fld>
            <a:endParaRPr lang="en-US"/>
          </a:p>
        </p:txBody>
      </p:sp>
    </p:spTree>
    <p:extLst>
      <p:ext uri="{BB962C8B-B14F-4D97-AF65-F5344CB8AC3E}">
        <p14:creationId xmlns:p14="http://schemas.microsoft.com/office/powerpoint/2010/main" val="3280111073"/>
      </p:ext>
    </p:extLst>
  </p:cSld>
  <p:clrMapOvr>
    <a:masterClrMapping/>
  </p:clrMapOvr>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7448E59D-E480-0643-958A-B95003C0D895}" type="slidenum">
              <a:rPr lang="en-US"/>
              <a:pPr>
                <a:defRPr/>
              </a:pPr>
              <a:t>‹#›</a:t>
            </a:fld>
            <a:endParaRPr lang="en-US"/>
          </a:p>
        </p:txBody>
      </p:sp>
    </p:spTree>
    <p:extLst>
      <p:ext uri="{BB962C8B-B14F-4D97-AF65-F5344CB8AC3E}">
        <p14:creationId xmlns:p14="http://schemas.microsoft.com/office/powerpoint/2010/main" val="2818819455"/>
      </p:ext>
    </p:extLst>
  </p:cSld>
  <p:clrMapOvr>
    <a:masterClrMapping/>
  </p:clrMapOvr>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A00AFED9-0B76-DA41-A161-B0EBB72860FF}" type="slidenum">
              <a:rPr lang="en-US"/>
              <a:pPr>
                <a:defRPr/>
              </a:pPr>
              <a:t>‹#›</a:t>
            </a:fld>
            <a:endParaRPr lang="en-US"/>
          </a:p>
        </p:txBody>
      </p:sp>
    </p:spTree>
    <p:extLst>
      <p:ext uri="{BB962C8B-B14F-4D97-AF65-F5344CB8AC3E}">
        <p14:creationId xmlns:p14="http://schemas.microsoft.com/office/powerpoint/2010/main" val="1338947884"/>
      </p:ext>
    </p:extLst>
  </p:cSld>
  <p:clrMapOvr>
    <a:masterClrMapping/>
  </p:clrMapOvr>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970D34C-D9D5-C246-BC22-6ED2CFF064BF}" type="slidenum">
              <a:rPr lang="en-US"/>
              <a:pPr>
                <a:defRPr/>
              </a:pPr>
              <a:t>‹#›</a:t>
            </a:fld>
            <a:endParaRPr lang="en-US"/>
          </a:p>
        </p:txBody>
      </p:sp>
    </p:spTree>
    <p:extLst>
      <p:ext uri="{BB962C8B-B14F-4D97-AF65-F5344CB8AC3E}">
        <p14:creationId xmlns:p14="http://schemas.microsoft.com/office/powerpoint/2010/main" val="1318165809"/>
      </p:ext>
    </p:extLst>
  </p:cSld>
  <p:clrMapOvr>
    <a:masterClrMapping/>
  </p:clrMapOvr>
  <p:transition/>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251266091"/>
      </p:ext>
    </p:extLst>
  </p:cSld>
  <p:clrMapOvr>
    <a:masterClrMapping/>
  </p:clrMapOvr>
  <p:transition spd="med">
    <p:zoom dir="in"/>
  </p:transition>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068823208"/>
      </p:ext>
    </p:extLst>
  </p:cSld>
  <p:clrMapOvr>
    <a:masterClrMapping/>
  </p:clrMapOvr>
  <p:transition spd="med">
    <p:zoom dir="in"/>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029580549"/>
      </p:ext>
    </p:extLst>
  </p:cSld>
  <p:clrMapOvr>
    <a:masterClrMapping/>
  </p:clrMapOvr>
  <p:transition spd="med">
    <p:zoom dir="in"/>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0270645"/>
      </p:ext>
    </p:extLst>
  </p:cSld>
  <p:clrMapOvr>
    <a:masterClrMapping/>
  </p:clrMapOvr>
  <p:transition spd="med">
    <p:zoom dir="in"/>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7F798B84-7184-6F42-B3FB-A40C607D67FF}" type="slidenum">
              <a:rPr lang="en-US"/>
              <a:pPr>
                <a:defRPr/>
              </a:pPr>
              <a:t>‹#›</a:t>
            </a:fld>
            <a:endParaRPr lang="en-US"/>
          </a:p>
        </p:txBody>
      </p:sp>
    </p:spTree>
    <p:extLst>
      <p:ext uri="{BB962C8B-B14F-4D97-AF65-F5344CB8AC3E}">
        <p14:creationId xmlns:p14="http://schemas.microsoft.com/office/powerpoint/2010/main" val="3994474357"/>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89768113"/>
      </p:ext>
    </p:extLst>
  </p:cSld>
  <p:clrMapOvr>
    <a:masterClrMapping/>
  </p:clrMapOvr>
  <p:transition spd="med">
    <p:zoom dir="in"/>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68573727"/>
      </p:ext>
    </p:extLst>
  </p:cSld>
  <p:clrMapOvr>
    <a:masterClrMapping/>
  </p:clrMapOvr>
  <p:transition spd="med">
    <p:zoom dir="in"/>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32821700"/>
      </p:ext>
    </p:extLst>
  </p:cSld>
  <p:clrMapOvr>
    <a:masterClrMapping/>
  </p:clrMapOvr>
  <p:transition spd="med">
    <p:zoom dir="in"/>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50929766"/>
      </p:ext>
    </p:extLst>
  </p:cSld>
  <p:clrMapOvr>
    <a:masterClrMapping/>
  </p:clrMapOvr>
  <p:transition spd="med">
    <p:zoom dir="in"/>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097082976"/>
      </p:ext>
    </p:extLst>
  </p:cSld>
  <p:clrMapOvr>
    <a:masterClrMapping/>
  </p:clrMapOvr>
  <p:transition spd="med">
    <p:zoom dir="in"/>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39556790"/>
      </p:ext>
    </p:extLst>
  </p:cSld>
  <p:clrMapOvr>
    <a:masterClrMapping/>
  </p:clrMapOvr>
  <p:transition spd="med">
    <p:zoom dir="in"/>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63128348"/>
      </p:ext>
    </p:extLst>
  </p:cSld>
  <p:clrMapOvr>
    <a:masterClrMapping/>
  </p:clrMapOvr>
  <p:transition spd="med">
    <p:zoom dir="in"/>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07874"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07875" name="Rectangle 3"/>
          <p:cNvSpPr>
            <a:spLocks noGrp="1" noChangeArrowheads="1"/>
          </p:cNvSpPr>
          <p:nvPr>
            <p:ph type="subTitle" idx="1"/>
          </p:nvPr>
        </p:nvSpPr>
        <p:spPr>
          <a:xfrm>
            <a:off x="1371600" y="3886200"/>
            <a:ext cx="6400800" cy="1752600"/>
          </a:xfrm>
        </p:spPr>
        <p:txBody>
          <a:bodyPr/>
          <a:lstStyle>
            <a:lvl1pPr marL="0" indent="0" algn="ctr">
              <a:buFont typeface="Times" pitchFamily="24" charset="0"/>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latin typeface="Trebuchet MS"/>
              <a:ea typeface="Osaka"/>
              <a:cs typeface="Osaka"/>
            </a:endParaRPr>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latin typeface="Trebuchet MS"/>
              <a:ea typeface="Osaka"/>
              <a:cs typeface="Osaka"/>
            </a:endParaRPr>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543C7FB-6D75-4244-BD3E-E453FF56E71C}" type="slidenum">
              <a:rPr lang="en-US"/>
              <a:pPr>
                <a:defRPr/>
              </a:pPr>
              <a:t>‹#›</a:t>
            </a:fld>
            <a:endParaRPr lang="en-US"/>
          </a:p>
        </p:txBody>
      </p:sp>
    </p:spTree>
    <p:extLst>
      <p:ext uri="{BB962C8B-B14F-4D97-AF65-F5344CB8AC3E}">
        <p14:creationId xmlns:p14="http://schemas.microsoft.com/office/powerpoint/2010/main" val="499765256"/>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en-US">
              <a:solidFill>
                <a:srgbClr val="FFFFFF"/>
              </a:solidFill>
              <a:latin typeface="Times" charset="0"/>
            </a:endParaRPr>
          </a:p>
        </p:txBody>
      </p:sp>
      <p:sp>
        <p:nvSpPr>
          <p:cNvPr id="4100"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101"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08" charset="2"/>
              <a:buNone/>
              <a:defRPr b="0">
                <a:latin typeface="Times New Roman" pitchFamily="-108"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eaLnBrk="1" hangingPunct="1">
              <a:defRPr/>
            </a:lvl1pPr>
          </a:lstStyle>
          <a:p>
            <a:pPr>
              <a:defRPr/>
            </a:pPr>
            <a:endParaRPr lang="en-US"/>
          </a:p>
        </p:txBody>
      </p:sp>
      <p:sp>
        <p:nvSpPr>
          <p:cNvPr id="8" name="Rectangle 7"/>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8"/>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658145155"/>
      </p:ext>
    </p:extLst>
  </p:cSld>
  <p:clrMapOvr>
    <a:masterClrMapping/>
  </p:clrMapOvr>
  <p:transition spd="med">
    <p:zoom dir="in"/>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1827630623"/>
      </p:ext>
    </p:extLst>
  </p:cSld>
  <p:clrMapOvr>
    <a:masterClrMapping/>
  </p:clrMapOvr>
  <p:transition spd="med">
    <p:zoom dir="in"/>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F35A657F-FF71-E643-B847-26D6F351EA30}" type="slidenum">
              <a:rPr lang="en-US"/>
              <a:pPr>
                <a:defRPr/>
              </a:pPr>
              <a:t>‹#›</a:t>
            </a:fld>
            <a:endParaRPr lang="en-US"/>
          </a:p>
        </p:txBody>
      </p:sp>
    </p:spTree>
    <p:extLst>
      <p:ext uri="{BB962C8B-B14F-4D97-AF65-F5344CB8AC3E}">
        <p14:creationId xmlns:p14="http://schemas.microsoft.com/office/powerpoint/2010/main" val="1680941879"/>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431425608"/>
      </p:ext>
    </p:extLst>
  </p:cSld>
  <p:clrMapOvr>
    <a:masterClrMapping/>
  </p:clrMapOvr>
  <p:transition spd="med">
    <p:zoom dir="in"/>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4149518404"/>
      </p:ext>
    </p:extLst>
  </p:cSld>
  <p:clrMapOvr>
    <a:masterClrMapping/>
  </p:clrMapOvr>
  <p:transition spd="med">
    <p:zoom dir="in"/>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740030746"/>
      </p:ext>
    </p:extLst>
  </p:cSld>
  <p:clrMapOvr>
    <a:masterClrMapping/>
  </p:clrMapOvr>
  <p:transition spd="med">
    <p:zoom dir="in"/>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2035100338"/>
      </p:ext>
    </p:extLst>
  </p:cSld>
  <p:clrMapOvr>
    <a:masterClrMapping/>
  </p:clrMapOvr>
  <p:transition spd="med">
    <p:zoom dir="in"/>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1531874535"/>
      </p:ext>
    </p:extLst>
  </p:cSld>
  <p:clrMapOvr>
    <a:masterClrMapping/>
  </p:clrMapOvr>
  <p:transition spd="med">
    <p:zoom dir="in"/>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1288981527"/>
      </p:ext>
    </p:extLst>
  </p:cSld>
  <p:clrMapOvr>
    <a:masterClrMapping/>
  </p:clrMapOvr>
  <p:transition spd="med">
    <p:zoom dir="in"/>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262190283"/>
      </p:ext>
    </p:extLst>
  </p:cSld>
  <p:clrMapOvr>
    <a:masterClrMapping/>
  </p:clrMapOvr>
  <p:transition spd="med">
    <p:zoom dir="in"/>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2279942619"/>
      </p:ext>
    </p:extLst>
  </p:cSld>
  <p:clrMapOvr>
    <a:masterClrMapping/>
  </p:clrMapOvr>
  <p:transition spd="med">
    <p:zoom dir="in"/>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2798264797"/>
      </p:ext>
    </p:extLst>
  </p:cSld>
  <p:clrMapOvr>
    <a:masterClrMapping/>
  </p:clrMapOvr>
  <p:transition spd="med">
    <p:zoom dir="in"/>
  </p:transition>
</p:sldLayout>
</file>

<file path=ppt/slideLayouts/slideLayout9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24648D0C-22C9-6E4C-9932-1FC20EACE002}" type="slidenum">
              <a:rPr lang="en-US"/>
              <a:pPr>
                <a:defRPr/>
              </a:pPr>
              <a:t>‹#›</a:t>
            </a:fld>
            <a:endParaRPr lang="en-US"/>
          </a:p>
        </p:txBody>
      </p:sp>
    </p:spTree>
    <p:extLst>
      <p:ext uri="{BB962C8B-B14F-4D97-AF65-F5344CB8AC3E}">
        <p14:creationId xmlns:p14="http://schemas.microsoft.com/office/powerpoint/2010/main" val="96609731"/>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image" Target="../media/image5.png"/><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10.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5" Type="http://schemas.openxmlformats.org/officeDocument/2006/relationships/image" Target="../media/image7.png"/><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image" Target="../media/image6.png"/></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06.xml"/><Relationship Id="rId3" Type="http://schemas.openxmlformats.org/officeDocument/2006/relationships/slideLayout" Target="../slideLayouts/slideLayout1001.xml"/><Relationship Id="rId7" Type="http://schemas.openxmlformats.org/officeDocument/2006/relationships/slideLayout" Target="../slideLayouts/slideLayout1005.xml"/><Relationship Id="rId12" Type="http://schemas.openxmlformats.org/officeDocument/2006/relationships/theme" Target="../theme/theme100.xml"/><Relationship Id="rId2" Type="http://schemas.openxmlformats.org/officeDocument/2006/relationships/slideLayout" Target="../slideLayouts/slideLayout1000.xml"/><Relationship Id="rId1" Type="http://schemas.openxmlformats.org/officeDocument/2006/relationships/slideLayout" Target="../slideLayouts/slideLayout999.xml"/><Relationship Id="rId6" Type="http://schemas.openxmlformats.org/officeDocument/2006/relationships/slideLayout" Target="../slideLayouts/slideLayout1004.xml"/><Relationship Id="rId11" Type="http://schemas.openxmlformats.org/officeDocument/2006/relationships/slideLayout" Target="../slideLayouts/slideLayout1009.xml"/><Relationship Id="rId5" Type="http://schemas.openxmlformats.org/officeDocument/2006/relationships/slideLayout" Target="../slideLayouts/slideLayout1003.xml"/><Relationship Id="rId10" Type="http://schemas.openxmlformats.org/officeDocument/2006/relationships/slideLayout" Target="../slideLayouts/slideLayout1008.xml"/><Relationship Id="rId4" Type="http://schemas.openxmlformats.org/officeDocument/2006/relationships/slideLayout" Target="../slideLayouts/slideLayout1002.xml"/><Relationship Id="rId9" Type="http://schemas.openxmlformats.org/officeDocument/2006/relationships/slideLayout" Target="../slideLayouts/slideLayout100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11.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image" Target="../media/image8.emf"/><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2.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7.xml"/><Relationship Id="rId1" Type="http://schemas.openxmlformats.org/officeDocument/2006/relationships/slideLayout" Target="../slideLayouts/slideLayout11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5.xml"/><Relationship Id="rId13" Type="http://schemas.openxmlformats.org/officeDocument/2006/relationships/image" Target="../media/image2.png"/><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4.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 Id="rId14" Type="http://schemas.openxmlformats.org/officeDocument/2006/relationships/image" Target="../media/image3.pn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image" Target="../media/image1.jpeg"/><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5.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7.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image" Target="../media/image1.jpeg"/><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theme" Target="../theme/theme16.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7.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17.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18.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79.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theme" Target="../theme/theme19.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2.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20.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21.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image" Target="../media/image8.emf"/><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22.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23.xml"/><Relationship Id="rId13" Type="http://schemas.openxmlformats.org/officeDocument/2006/relationships/image" Target="../media/image8.emf"/><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3.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4.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5.xml.rels><?xml version="1.0" encoding="UTF-8" standalone="yes"?>
<Relationships xmlns="http://schemas.openxmlformats.org/package/2006/relationships"><Relationship Id="rId3" Type="http://schemas.openxmlformats.org/officeDocument/2006/relationships/slideLayout" Target="../slideLayouts/slideLayout240.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8.xml"/><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theme" Target="../theme/theme26.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9.xml"/><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theme" Target="../theme/theme27.xml"/><Relationship Id="rId2" Type="http://schemas.openxmlformats.org/officeDocument/2006/relationships/slideLayout" Target="../slideLayouts/slideLayout253.xml"/><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70.xml"/><Relationship Id="rId13" Type="http://schemas.openxmlformats.org/officeDocument/2006/relationships/image" Target="../media/image9.jpeg"/><Relationship Id="rId3" Type="http://schemas.openxmlformats.org/officeDocument/2006/relationships/slideLayout" Target="../slideLayouts/slideLayout265.xml"/><Relationship Id="rId7" Type="http://schemas.openxmlformats.org/officeDocument/2006/relationships/slideLayout" Target="../slideLayouts/slideLayout269.xml"/><Relationship Id="rId12" Type="http://schemas.openxmlformats.org/officeDocument/2006/relationships/theme" Target="../theme/theme28.xml"/><Relationship Id="rId2" Type="http://schemas.openxmlformats.org/officeDocument/2006/relationships/slideLayout" Target="../slideLayouts/slideLayout264.xml"/><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0" Type="http://schemas.openxmlformats.org/officeDocument/2006/relationships/slideLayout" Target="../slideLayouts/slideLayout272.xml"/><Relationship Id="rId4" Type="http://schemas.openxmlformats.org/officeDocument/2006/relationships/slideLayout" Target="../slideLayouts/slideLayout266.xml"/><Relationship Id="rId9" Type="http://schemas.openxmlformats.org/officeDocument/2006/relationships/slideLayout" Target="../slideLayouts/slideLayout271.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image" Target="../media/image5.png"/><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theme" Target="../theme/theme29.xml"/><Relationship Id="rId2" Type="http://schemas.openxmlformats.org/officeDocument/2006/relationships/slideLayout" Target="../slideLayouts/slideLayout27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5" Type="http://schemas.openxmlformats.org/officeDocument/2006/relationships/image" Target="../media/image7.png"/><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 Id="rId14" Type="http://schemas.openxmlformats.org/officeDocument/2006/relationships/image" Target="../media/image6.png"/></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285.xml"/></Relationships>
</file>

<file path=ppt/slideMasters/_rels/slideMaster31.xml.rels><?xml version="1.0" encoding="UTF-8" standalone="yes"?>
<Relationships xmlns="http://schemas.openxmlformats.org/package/2006/relationships"><Relationship Id="rId3" Type="http://schemas.openxmlformats.org/officeDocument/2006/relationships/theme" Target="../theme/theme31.xml"/><Relationship Id="rId2" Type="http://schemas.openxmlformats.org/officeDocument/2006/relationships/slideLayout" Target="../slideLayouts/slideLayout287.xml"/><Relationship Id="rId1" Type="http://schemas.openxmlformats.org/officeDocument/2006/relationships/slideLayout" Target="../slideLayouts/slideLayout28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32.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33.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17.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theme" Target="../theme/theme34.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28.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35.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39.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theme" Target="../theme/theme36.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37.xml.rels><?xml version="1.0" encoding="UTF-8" standalone="yes"?>
<Relationships xmlns="http://schemas.openxmlformats.org/package/2006/relationships"><Relationship Id="rId3" Type="http://schemas.openxmlformats.org/officeDocument/2006/relationships/theme" Target="../theme/theme37.xml"/><Relationship Id="rId2" Type="http://schemas.openxmlformats.org/officeDocument/2006/relationships/slideLayout" Target="../slideLayouts/slideLayout344.xml"/><Relationship Id="rId1" Type="http://schemas.openxmlformats.org/officeDocument/2006/relationships/slideLayout" Target="../slideLayouts/slideLayout343.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52.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8.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9.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theme" Target="../theme/theme4.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image" Target="../media/image1.jpe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74.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40.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85.xml"/><Relationship Id="rId13" Type="http://schemas.openxmlformats.org/officeDocument/2006/relationships/image" Target="../media/image5.png"/><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theme" Target="../theme/theme41.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5" Type="http://schemas.openxmlformats.org/officeDocument/2006/relationships/image" Target="../media/image7.png"/><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 Id="rId14" Type="http://schemas.openxmlformats.org/officeDocument/2006/relationships/image" Target="../media/image6.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96.xml"/><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theme" Target="../theme/theme42.xml"/><Relationship Id="rId2" Type="http://schemas.openxmlformats.org/officeDocument/2006/relationships/slideLayout" Target="../slideLayouts/slideLayout390.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07.xml"/><Relationship Id="rId13" Type="http://schemas.openxmlformats.org/officeDocument/2006/relationships/image" Target="../media/image9.jpeg"/><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theme" Target="../theme/theme43.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44.xml.rels><?xml version="1.0" encoding="UTF-8" standalone="yes"?>
<Relationships xmlns="http://schemas.openxmlformats.org/package/2006/relationships"><Relationship Id="rId3" Type="http://schemas.openxmlformats.org/officeDocument/2006/relationships/slideLayout" Target="../slideLayouts/slideLayout413.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5" Type="http://schemas.openxmlformats.org/officeDocument/2006/relationships/image" Target="../media/image10.png"/><Relationship Id="rId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1.xml"/><Relationship Id="rId13" Type="http://schemas.openxmlformats.org/officeDocument/2006/relationships/image" Target="../media/image11.jpeg"/><Relationship Id="rId3" Type="http://schemas.openxmlformats.org/officeDocument/2006/relationships/slideLayout" Target="../slideLayouts/slideLayout416.xml"/><Relationship Id="rId7" Type="http://schemas.openxmlformats.org/officeDocument/2006/relationships/slideLayout" Target="../slideLayouts/slideLayout420.xml"/><Relationship Id="rId12" Type="http://schemas.openxmlformats.org/officeDocument/2006/relationships/theme" Target="../theme/theme45.xml"/><Relationship Id="rId2" Type="http://schemas.openxmlformats.org/officeDocument/2006/relationships/slideLayout" Target="../slideLayouts/slideLayout415.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5" Type="http://schemas.openxmlformats.org/officeDocument/2006/relationships/slideLayout" Target="../slideLayouts/slideLayout418.xml"/><Relationship Id="rId10" Type="http://schemas.openxmlformats.org/officeDocument/2006/relationships/slideLayout" Target="../slideLayouts/slideLayout423.xml"/><Relationship Id="rId4" Type="http://schemas.openxmlformats.org/officeDocument/2006/relationships/slideLayout" Target="../slideLayouts/slideLayout417.xml"/><Relationship Id="rId9" Type="http://schemas.openxmlformats.org/officeDocument/2006/relationships/slideLayout" Target="../slideLayouts/slideLayout42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image" Target="../media/image2.png"/><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46.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 Id="rId14" Type="http://schemas.openxmlformats.org/officeDocument/2006/relationships/image" Target="../media/image3.png"/></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3.xml"/><Relationship Id="rId13" Type="http://schemas.openxmlformats.org/officeDocument/2006/relationships/image" Target="../media/image2.png"/><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theme" Target="../theme/theme47.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 Id="rId14" Type="http://schemas.openxmlformats.org/officeDocument/2006/relationships/image" Target="../media/image3.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54.xml"/><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48.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65.xml"/><Relationship Id="rId13" Type="http://schemas.openxmlformats.org/officeDocument/2006/relationships/theme" Target="../theme/theme49.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slideLayout" Target="../slideLayouts/slideLayout469.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 Id="rId14" Type="http://schemas.openxmlformats.org/officeDocument/2006/relationships/image" Target="../media/image1.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image" Target="../media/image2.png"/><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5.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image" Target="../media/image3.png"/></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image" Target="../media/image13.emf"/><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50.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88.xml"/><Relationship Id="rId13" Type="http://schemas.openxmlformats.org/officeDocument/2006/relationships/slideLayout" Target="../slideLayouts/slideLayout493.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slideLayout" Target="../slideLayouts/slideLayout492.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01.xml"/><Relationship Id="rId3" Type="http://schemas.openxmlformats.org/officeDocument/2006/relationships/slideLayout" Target="../slideLayouts/slideLayout496.xml"/><Relationship Id="rId7" Type="http://schemas.openxmlformats.org/officeDocument/2006/relationships/slideLayout" Target="../slideLayouts/slideLayout500.xml"/><Relationship Id="rId12" Type="http://schemas.openxmlformats.org/officeDocument/2006/relationships/theme" Target="../theme/theme52.xml"/><Relationship Id="rId2" Type="http://schemas.openxmlformats.org/officeDocument/2006/relationships/slideLayout" Target="../slideLayouts/slideLayout495.xml"/><Relationship Id="rId1" Type="http://schemas.openxmlformats.org/officeDocument/2006/relationships/slideLayout" Target="../slideLayouts/slideLayout494.xml"/><Relationship Id="rId6" Type="http://schemas.openxmlformats.org/officeDocument/2006/relationships/slideLayout" Target="../slideLayouts/slideLayout499.xml"/><Relationship Id="rId11" Type="http://schemas.openxmlformats.org/officeDocument/2006/relationships/slideLayout" Target="../slideLayouts/slideLayout504.xml"/><Relationship Id="rId5" Type="http://schemas.openxmlformats.org/officeDocument/2006/relationships/slideLayout" Target="../slideLayouts/slideLayout498.xml"/><Relationship Id="rId10" Type="http://schemas.openxmlformats.org/officeDocument/2006/relationships/slideLayout" Target="../slideLayouts/slideLayout503.xml"/><Relationship Id="rId4" Type="http://schemas.openxmlformats.org/officeDocument/2006/relationships/slideLayout" Target="../slideLayouts/slideLayout497.xml"/><Relationship Id="rId9" Type="http://schemas.openxmlformats.org/officeDocument/2006/relationships/slideLayout" Target="../slideLayouts/slideLayout50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12.xml"/><Relationship Id="rId13" Type="http://schemas.openxmlformats.org/officeDocument/2006/relationships/theme" Target="../theme/theme53.xml"/><Relationship Id="rId3" Type="http://schemas.openxmlformats.org/officeDocument/2006/relationships/slideLayout" Target="../slideLayouts/slideLayout507.xml"/><Relationship Id="rId7" Type="http://schemas.openxmlformats.org/officeDocument/2006/relationships/slideLayout" Target="../slideLayouts/slideLayout511.xml"/><Relationship Id="rId12" Type="http://schemas.openxmlformats.org/officeDocument/2006/relationships/slideLayout" Target="../slideLayouts/slideLayout516.xml"/><Relationship Id="rId2" Type="http://schemas.openxmlformats.org/officeDocument/2006/relationships/slideLayout" Target="../slideLayouts/slideLayout506.xml"/><Relationship Id="rId1" Type="http://schemas.openxmlformats.org/officeDocument/2006/relationships/slideLayout" Target="../slideLayouts/slideLayout505.xml"/><Relationship Id="rId6" Type="http://schemas.openxmlformats.org/officeDocument/2006/relationships/slideLayout" Target="../slideLayouts/slideLayout510.xml"/><Relationship Id="rId11" Type="http://schemas.openxmlformats.org/officeDocument/2006/relationships/slideLayout" Target="../slideLayouts/slideLayout515.xml"/><Relationship Id="rId5" Type="http://schemas.openxmlformats.org/officeDocument/2006/relationships/slideLayout" Target="../slideLayouts/slideLayout509.xml"/><Relationship Id="rId10" Type="http://schemas.openxmlformats.org/officeDocument/2006/relationships/slideLayout" Target="../slideLayouts/slideLayout514.xml"/><Relationship Id="rId4" Type="http://schemas.openxmlformats.org/officeDocument/2006/relationships/slideLayout" Target="../slideLayouts/slideLayout508.xml"/><Relationship Id="rId9" Type="http://schemas.openxmlformats.org/officeDocument/2006/relationships/slideLayout" Target="../slideLayouts/slideLayout513.xml"/><Relationship Id="rId14" Type="http://schemas.openxmlformats.org/officeDocument/2006/relationships/image" Target="../media/image1.jpeg"/></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24.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theme" Target="../theme/theme54.xml"/><Relationship Id="rId2" Type="http://schemas.openxmlformats.org/officeDocument/2006/relationships/slideLayout" Target="../slideLayouts/slideLayout518.xml"/><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35.xml"/><Relationship Id="rId13" Type="http://schemas.openxmlformats.org/officeDocument/2006/relationships/image" Target="../media/image2.png"/><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55.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 Id="rId14" Type="http://schemas.openxmlformats.org/officeDocument/2006/relationships/image" Target="../media/image3.png"/></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46.xml"/><Relationship Id="rId13" Type="http://schemas.openxmlformats.org/officeDocument/2006/relationships/theme" Target="../theme/theme56.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slideLayout" Target="../slideLayouts/slideLayout550.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s>
</file>

<file path=ppt/slideMasters/_rels/slideMaster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57.xml"/><Relationship Id="rId1" Type="http://schemas.openxmlformats.org/officeDocument/2006/relationships/slideLayout" Target="../slideLayouts/slideLayout551.xml"/><Relationship Id="rId4" Type="http://schemas.openxmlformats.org/officeDocument/2006/relationships/image" Target="../media/image3.png"/></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59.xml"/><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theme" Target="../theme/theme58.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70.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9.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6.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theme" Target="../theme/theme60.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61.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03.xml"/><Relationship Id="rId13" Type="http://schemas.openxmlformats.org/officeDocument/2006/relationships/image" Target="../media/image1.jpeg"/><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theme" Target="../theme/theme62.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14.xml"/><Relationship Id="rId13" Type="http://schemas.openxmlformats.org/officeDocument/2006/relationships/image" Target="../media/image2.png"/><Relationship Id="rId3" Type="http://schemas.openxmlformats.org/officeDocument/2006/relationships/slideLayout" Target="../slideLayouts/slideLayout609.xml"/><Relationship Id="rId7" Type="http://schemas.openxmlformats.org/officeDocument/2006/relationships/slideLayout" Target="../slideLayouts/slideLayout613.xml"/><Relationship Id="rId12" Type="http://schemas.openxmlformats.org/officeDocument/2006/relationships/theme" Target="../theme/theme63.xml"/><Relationship Id="rId2" Type="http://schemas.openxmlformats.org/officeDocument/2006/relationships/slideLayout" Target="../slideLayouts/slideLayout608.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5" Type="http://schemas.openxmlformats.org/officeDocument/2006/relationships/slideLayout" Target="../slideLayouts/slideLayout611.xml"/><Relationship Id="rId10" Type="http://schemas.openxmlformats.org/officeDocument/2006/relationships/slideLayout" Target="../slideLayouts/slideLayout616.xml"/><Relationship Id="rId4" Type="http://schemas.openxmlformats.org/officeDocument/2006/relationships/slideLayout" Target="../slideLayouts/slideLayout610.xml"/><Relationship Id="rId9" Type="http://schemas.openxmlformats.org/officeDocument/2006/relationships/slideLayout" Target="../slideLayouts/slideLayout615.xml"/><Relationship Id="rId14" Type="http://schemas.openxmlformats.org/officeDocument/2006/relationships/image" Target="../media/image3.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25.xml"/><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theme" Target="../theme/theme64.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36.xml"/><Relationship Id="rId3" Type="http://schemas.openxmlformats.org/officeDocument/2006/relationships/slideLayout" Target="../slideLayouts/slideLayout631.xml"/><Relationship Id="rId7" Type="http://schemas.openxmlformats.org/officeDocument/2006/relationships/slideLayout" Target="../slideLayouts/slideLayout635.xml"/><Relationship Id="rId12" Type="http://schemas.openxmlformats.org/officeDocument/2006/relationships/theme" Target="../theme/theme65.xml"/><Relationship Id="rId2" Type="http://schemas.openxmlformats.org/officeDocument/2006/relationships/slideLayout" Target="../slideLayouts/slideLayout630.xml"/><Relationship Id="rId1" Type="http://schemas.openxmlformats.org/officeDocument/2006/relationships/slideLayout" Target="../slideLayouts/slideLayout629.xml"/><Relationship Id="rId6" Type="http://schemas.openxmlformats.org/officeDocument/2006/relationships/slideLayout" Target="../slideLayouts/slideLayout634.xml"/><Relationship Id="rId11" Type="http://schemas.openxmlformats.org/officeDocument/2006/relationships/slideLayout" Target="../slideLayouts/slideLayout639.xml"/><Relationship Id="rId5" Type="http://schemas.openxmlformats.org/officeDocument/2006/relationships/slideLayout" Target="../slideLayouts/slideLayout633.xml"/><Relationship Id="rId10" Type="http://schemas.openxmlformats.org/officeDocument/2006/relationships/slideLayout" Target="../slideLayouts/slideLayout638.xml"/><Relationship Id="rId4" Type="http://schemas.openxmlformats.org/officeDocument/2006/relationships/slideLayout" Target="../slideLayouts/slideLayout632.xml"/><Relationship Id="rId9" Type="http://schemas.openxmlformats.org/officeDocument/2006/relationships/slideLayout" Target="../slideLayouts/slideLayout637.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47.xml"/><Relationship Id="rId13" Type="http://schemas.openxmlformats.org/officeDocument/2006/relationships/image" Target="../media/image1.jpeg"/><Relationship Id="rId3" Type="http://schemas.openxmlformats.org/officeDocument/2006/relationships/slideLayout" Target="../slideLayouts/slideLayout642.xml"/><Relationship Id="rId7" Type="http://schemas.openxmlformats.org/officeDocument/2006/relationships/slideLayout" Target="../slideLayouts/slideLayout646.xml"/><Relationship Id="rId12" Type="http://schemas.openxmlformats.org/officeDocument/2006/relationships/theme" Target="../theme/theme66.xml"/><Relationship Id="rId2" Type="http://schemas.openxmlformats.org/officeDocument/2006/relationships/slideLayout" Target="../slideLayouts/slideLayout641.xml"/><Relationship Id="rId1" Type="http://schemas.openxmlformats.org/officeDocument/2006/relationships/slideLayout" Target="../slideLayouts/slideLayout640.xml"/><Relationship Id="rId6" Type="http://schemas.openxmlformats.org/officeDocument/2006/relationships/slideLayout" Target="../slideLayouts/slideLayout645.xml"/><Relationship Id="rId11" Type="http://schemas.openxmlformats.org/officeDocument/2006/relationships/slideLayout" Target="../slideLayouts/slideLayout650.xml"/><Relationship Id="rId5" Type="http://schemas.openxmlformats.org/officeDocument/2006/relationships/slideLayout" Target="../slideLayouts/slideLayout644.xml"/><Relationship Id="rId10" Type="http://schemas.openxmlformats.org/officeDocument/2006/relationships/slideLayout" Target="../slideLayouts/slideLayout649.xml"/><Relationship Id="rId4" Type="http://schemas.openxmlformats.org/officeDocument/2006/relationships/slideLayout" Target="../slideLayouts/slideLayout643.xml"/><Relationship Id="rId9" Type="http://schemas.openxmlformats.org/officeDocument/2006/relationships/slideLayout" Target="../slideLayouts/slideLayout648.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image" Target="../media/image14.jpeg"/><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theme" Target="../theme/theme67.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69.xml"/><Relationship Id="rId13" Type="http://schemas.openxmlformats.org/officeDocument/2006/relationships/image" Target="../media/image1.jpeg"/><Relationship Id="rId3" Type="http://schemas.openxmlformats.org/officeDocument/2006/relationships/slideLayout" Target="../slideLayouts/slideLayout664.xml"/><Relationship Id="rId7" Type="http://schemas.openxmlformats.org/officeDocument/2006/relationships/slideLayout" Target="../slideLayouts/slideLayout668.xml"/><Relationship Id="rId12" Type="http://schemas.openxmlformats.org/officeDocument/2006/relationships/theme" Target="../theme/theme68.xml"/><Relationship Id="rId2" Type="http://schemas.openxmlformats.org/officeDocument/2006/relationships/slideLayout" Target="../slideLayouts/slideLayout663.xml"/><Relationship Id="rId1" Type="http://schemas.openxmlformats.org/officeDocument/2006/relationships/slideLayout" Target="../slideLayouts/slideLayout662.xml"/><Relationship Id="rId6" Type="http://schemas.openxmlformats.org/officeDocument/2006/relationships/slideLayout" Target="../slideLayouts/slideLayout667.xml"/><Relationship Id="rId11" Type="http://schemas.openxmlformats.org/officeDocument/2006/relationships/slideLayout" Target="../slideLayouts/slideLayout672.xml"/><Relationship Id="rId5" Type="http://schemas.openxmlformats.org/officeDocument/2006/relationships/slideLayout" Target="../slideLayouts/slideLayout666.xml"/><Relationship Id="rId10" Type="http://schemas.openxmlformats.org/officeDocument/2006/relationships/slideLayout" Target="../slideLayouts/slideLayout671.xml"/><Relationship Id="rId4" Type="http://schemas.openxmlformats.org/officeDocument/2006/relationships/slideLayout" Target="../slideLayouts/slideLayout665.xml"/><Relationship Id="rId9" Type="http://schemas.openxmlformats.org/officeDocument/2006/relationships/slideLayout" Target="../slideLayouts/slideLayout670.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80.xml"/><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69.xml"/><Relationship Id="rId2" Type="http://schemas.openxmlformats.org/officeDocument/2006/relationships/slideLayout" Target="../slideLayouts/slideLayout674.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7.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91.xml"/><Relationship Id="rId13" Type="http://schemas.openxmlformats.org/officeDocument/2006/relationships/image" Target="../media/image2.png"/><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theme" Target="../theme/theme70.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 Id="rId14" Type="http://schemas.openxmlformats.org/officeDocument/2006/relationships/image" Target="../media/image3.png"/></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02.xml"/><Relationship Id="rId13" Type="http://schemas.openxmlformats.org/officeDocument/2006/relationships/image" Target="../media/image2.png"/><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71.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 Id="rId14" Type="http://schemas.openxmlformats.org/officeDocument/2006/relationships/image" Target="../media/image3.png"/></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13.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theme" Target="../theme/theme72.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s>
</file>

<file path=ppt/slideMasters/_rels/slideMaster73.xml.rels><?xml version="1.0" encoding="UTF-8" standalone="yes"?>
<Relationships xmlns="http://schemas.openxmlformats.org/package/2006/relationships"><Relationship Id="rId3" Type="http://schemas.openxmlformats.org/officeDocument/2006/relationships/slideLayout" Target="../slideLayouts/slideLayout719.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27.xml"/><Relationship Id="rId13" Type="http://schemas.openxmlformats.org/officeDocument/2006/relationships/image" Target="../media/image8.emf"/><Relationship Id="rId3" Type="http://schemas.openxmlformats.org/officeDocument/2006/relationships/slideLayout" Target="../slideLayouts/slideLayout722.xml"/><Relationship Id="rId7" Type="http://schemas.openxmlformats.org/officeDocument/2006/relationships/slideLayout" Target="../slideLayouts/slideLayout726.xml"/><Relationship Id="rId12" Type="http://schemas.openxmlformats.org/officeDocument/2006/relationships/theme" Target="../theme/theme74.xml"/><Relationship Id="rId2" Type="http://schemas.openxmlformats.org/officeDocument/2006/relationships/slideLayout" Target="../slideLayouts/slideLayout721.xml"/><Relationship Id="rId1" Type="http://schemas.openxmlformats.org/officeDocument/2006/relationships/slideLayout" Target="../slideLayouts/slideLayout720.xml"/><Relationship Id="rId6" Type="http://schemas.openxmlformats.org/officeDocument/2006/relationships/slideLayout" Target="../slideLayouts/slideLayout725.xml"/><Relationship Id="rId11" Type="http://schemas.openxmlformats.org/officeDocument/2006/relationships/slideLayout" Target="../slideLayouts/slideLayout730.xml"/><Relationship Id="rId5" Type="http://schemas.openxmlformats.org/officeDocument/2006/relationships/slideLayout" Target="../slideLayouts/slideLayout724.xml"/><Relationship Id="rId10" Type="http://schemas.openxmlformats.org/officeDocument/2006/relationships/slideLayout" Target="../slideLayouts/slideLayout729.xml"/><Relationship Id="rId4" Type="http://schemas.openxmlformats.org/officeDocument/2006/relationships/slideLayout" Target="../slideLayouts/slideLayout723.xml"/><Relationship Id="rId9" Type="http://schemas.openxmlformats.org/officeDocument/2006/relationships/slideLayout" Target="../slideLayouts/slideLayout728.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38.xml"/><Relationship Id="rId3" Type="http://schemas.openxmlformats.org/officeDocument/2006/relationships/slideLayout" Target="../slideLayouts/slideLayout733.xml"/><Relationship Id="rId7" Type="http://schemas.openxmlformats.org/officeDocument/2006/relationships/slideLayout" Target="../slideLayouts/slideLayout737.xml"/><Relationship Id="rId12" Type="http://schemas.openxmlformats.org/officeDocument/2006/relationships/theme" Target="../theme/theme75.xml"/><Relationship Id="rId2" Type="http://schemas.openxmlformats.org/officeDocument/2006/relationships/slideLayout" Target="../slideLayouts/slideLayout732.xml"/><Relationship Id="rId1" Type="http://schemas.openxmlformats.org/officeDocument/2006/relationships/slideLayout" Target="../slideLayouts/slideLayout731.xml"/><Relationship Id="rId6" Type="http://schemas.openxmlformats.org/officeDocument/2006/relationships/slideLayout" Target="../slideLayouts/slideLayout736.xml"/><Relationship Id="rId11" Type="http://schemas.openxmlformats.org/officeDocument/2006/relationships/slideLayout" Target="../slideLayouts/slideLayout741.xml"/><Relationship Id="rId5" Type="http://schemas.openxmlformats.org/officeDocument/2006/relationships/slideLayout" Target="../slideLayouts/slideLayout735.xml"/><Relationship Id="rId10" Type="http://schemas.openxmlformats.org/officeDocument/2006/relationships/slideLayout" Target="../slideLayouts/slideLayout740.xml"/><Relationship Id="rId4" Type="http://schemas.openxmlformats.org/officeDocument/2006/relationships/slideLayout" Target="../slideLayouts/slideLayout734.xml"/><Relationship Id="rId9" Type="http://schemas.openxmlformats.org/officeDocument/2006/relationships/slideLayout" Target="../slideLayouts/slideLayout739.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49.xml"/><Relationship Id="rId13" Type="http://schemas.openxmlformats.org/officeDocument/2006/relationships/theme" Target="../theme/theme76.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slideLayout" Target="../slideLayouts/slideLayout753.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 Id="rId14" Type="http://schemas.openxmlformats.org/officeDocument/2006/relationships/image" Target="../media/image1.jpeg"/></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61.xml"/><Relationship Id="rId13" Type="http://schemas.openxmlformats.org/officeDocument/2006/relationships/slideLayout" Target="../slideLayouts/slideLayout766.xml"/><Relationship Id="rId3" Type="http://schemas.openxmlformats.org/officeDocument/2006/relationships/slideLayout" Target="../slideLayouts/slideLayout756.xml"/><Relationship Id="rId7" Type="http://schemas.openxmlformats.org/officeDocument/2006/relationships/slideLayout" Target="../slideLayouts/slideLayout760.xml"/><Relationship Id="rId12" Type="http://schemas.openxmlformats.org/officeDocument/2006/relationships/slideLayout" Target="../slideLayouts/slideLayout765.xml"/><Relationship Id="rId2" Type="http://schemas.openxmlformats.org/officeDocument/2006/relationships/slideLayout" Target="../slideLayouts/slideLayout755.xml"/><Relationship Id="rId1" Type="http://schemas.openxmlformats.org/officeDocument/2006/relationships/slideLayout" Target="../slideLayouts/slideLayout754.xml"/><Relationship Id="rId6" Type="http://schemas.openxmlformats.org/officeDocument/2006/relationships/slideLayout" Target="../slideLayouts/slideLayout759.xml"/><Relationship Id="rId11" Type="http://schemas.openxmlformats.org/officeDocument/2006/relationships/slideLayout" Target="../slideLayouts/slideLayout764.xml"/><Relationship Id="rId5" Type="http://schemas.openxmlformats.org/officeDocument/2006/relationships/slideLayout" Target="../slideLayouts/slideLayout758.xml"/><Relationship Id="rId10" Type="http://schemas.openxmlformats.org/officeDocument/2006/relationships/slideLayout" Target="../slideLayouts/slideLayout763.xml"/><Relationship Id="rId4" Type="http://schemas.openxmlformats.org/officeDocument/2006/relationships/slideLayout" Target="../slideLayouts/slideLayout757.xml"/><Relationship Id="rId9" Type="http://schemas.openxmlformats.org/officeDocument/2006/relationships/slideLayout" Target="../slideLayouts/slideLayout762.xml"/><Relationship Id="rId14" Type="http://schemas.openxmlformats.org/officeDocument/2006/relationships/theme" Target="../theme/theme7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74.xml"/><Relationship Id="rId3" Type="http://schemas.openxmlformats.org/officeDocument/2006/relationships/slideLayout" Target="../slideLayouts/slideLayout769.xml"/><Relationship Id="rId7" Type="http://schemas.openxmlformats.org/officeDocument/2006/relationships/slideLayout" Target="../slideLayouts/slideLayout773.xml"/><Relationship Id="rId12" Type="http://schemas.openxmlformats.org/officeDocument/2006/relationships/theme" Target="../theme/theme78.xml"/><Relationship Id="rId2" Type="http://schemas.openxmlformats.org/officeDocument/2006/relationships/slideLayout" Target="../slideLayouts/slideLayout768.xml"/><Relationship Id="rId1" Type="http://schemas.openxmlformats.org/officeDocument/2006/relationships/slideLayout" Target="../slideLayouts/slideLayout767.xml"/><Relationship Id="rId6" Type="http://schemas.openxmlformats.org/officeDocument/2006/relationships/slideLayout" Target="../slideLayouts/slideLayout772.xml"/><Relationship Id="rId11" Type="http://schemas.openxmlformats.org/officeDocument/2006/relationships/slideLayout" Target="../slideLayouts/slideLayout777.xml"/><Relationship Id="rId5" Type="http://schemas.openxmlformats.org/officeDocument/2006/relationships/slideLayout" Target="../slideLayouts/slideLayout771.xml"/><Relationship Id="rId10" Type="http://schemas.openxmlformats.org/officeDocument/2006/relationships/slideLayout" Target="../slideLayouts/slideLayout776.xml"/><Relationship Id="rId4" Type="http://schemas.openxmlformats.org/officeDocument/2006/relationships/slideLayout" Target="../slideLayouts/slideLayout770.xml"/><Relationship Id="rId9" Type="http://schemas.openxmlformats.org/officeDocument/2006/relationships/slideLayout" Target="../slideLayouts/slideLayout775.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85.xml"/><Relationship Id="rId13" Type="http://schemas.openxmlformats.org/officeDocument/2006/relationships/theme" Target="../theme/theme79.xml"/><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slideLayout" Target="../slideLayouts/slideLayout789.xml"/><Relationship Id="rId2" Type="http://schemas.openxmlformats.org/officeDocument/2006/relationships/slideLayout" Target="../slideLayouts/slideLayout779.xml"/><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8.xml"/><Relationship Id="rId1" Type="http://schemas.openxmlformats.org/officeDocument/2006/relationships/slideLayout" Target="../slideLayouts/slideLayout71.xml"/><Relationship Id="rId4" Type="http://schemas.openxmlformats.org/officeDocument/2006/relationships/image" Target="../media/image3.png"/></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80.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image" Target="../media/image17.png"/><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81.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 Id="rId14" Type="http://schemas.openxmlformats.org/officeDocument/2006/relationships/image" Target="../media/image3.png"/></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19.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theme" Target="../theme/theme82.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30.xml"/><Relationship Id="rId3" Type="http://schemas.openxmlformats.org/officeDocument/2006/relationships/slideLayout" Target="../slideLayouts/slideLayout825.xml"/><Relationship Id="rId7" Type="http://schemas.openxmlformats.org/officeDocument/2006/relationships/slideLayout" Target="../slideLayouts/slideLayout829.xml"/><Relationship Id="rId12" Type="http://schemas.openxmlformats.org/officeDocument/2006/relationships/theme" Target="../theme/theme83.xml"/><Relationship Id="rId2" Type="http://schemas.openxmlformats.org/officeDocument/2006/relationships/slideLayout" Target="../slideLayouts/slideLayout824.xml"/><Relationship Id="rId1" Type="http://schemas.openxmlformats.org/officeDocument/2006/relationships/slideLayout" Target="../slideLayouts/slideLayout823.xml"/><Relationship Id="rId6" Type="http://schemas.openxmlformats.org/officeDocument/2006/relationships/slideLayout" Target="../slideLayouts/slideLayout828.xml"/><Relationship Id="rId11" Type="http://schemas.openxmlformats.org/officeDocument/2006/relationships/slideLayout" Target="../slideLayouts/slideLayout833.xml"/><Relationship Id="rId5" Type="http://schemas.openxmlformats.org/officeDocument/2006/relationships/slideLayout" Target="../slideLayouts/slideLayout827.xml"/><Relationship Id="rId10" Type="http://schemas.openxmlformats.org/officeDocument/2006/relationships/slideLayout" Target="../slideLayouts/slideLayout832.xml"/><Relationship Id="rId4" Type="http://schemas.openxmlformats.org/officeDocument/2006/relationships/slideLayout" Target="../slideLayouts/slideLayout826.xml"/><Relationship Id="rId9" Type="http://schemas.openxmlformats.org/officeDocument/2006/relationships/slideLayout" Target="../slideLayouts/slideLayout831.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41.xml"/><Relationship Id="rId3" Type="http://schemas.openxmlformats.org/officeDocument/2006/relationships/slideLayout" Target="../slideLayouts/slideLayout836.xml"/><Relationship Id="rId7" Type="http://schemas.openxmlformats.org/officeDocument/2006/relationships/slideLayout" Target="../slideLayouts/slideLayout840.xml"/><Relationship Id="rId12" Type="http://schemas.openxmlformats.org/officeDocument/2006/relationships/theme" Target="../theme/theme84.xml"/><Relationship Id="rId2" Type="http://schemas.openxmlformats.org/officeDocument/2006/relationships/slideLayout" Target="../slideLayouts/slideLayout835.xml"/><Relationship Id="rId1" Type="http://schemas.openxmlformats.org/officeDocument/2006/relationships/slideLayout" Target="../slideLayouts/slideLayout834.xml"/><Relationship Id="rId6" Type="http://schemas.openxmlformats.org/officeDocument/2006/relationships/slideLayout" Target="../slideLayouts/slideLayout839.xml"/><Relationship Id="rId11" Type="http://schemas.openxmlformats.org/officeDocument/2006/relationships/slideLayout" Target="../slideLayouts/slideLayout844.xml"/><Relationship Id="rId5" Type="http://schemas.openxmlformats.org/officeDocument/2006/relationships/slideLayout" Target="../slideLayouts/slideLayout838.xml"/><Relationship Id="rId10" Type="http://schemas.openxmlformats.org/officeDocument/2006/relationships/slideLayout" Target="../slideLayouts/slideLayout843.xml"/><Relationship Id="rId4" Type="http://schemas.openxmlformats.org/officeDocument/2006/relationships/slideLayout" Target="../slideLayouts/slideLayout837.xml"/><Relationship Id="rId9" Type="http://schemas.openxmlformats.org/officeDocument/2006/relationships/slideLayout" Target="../slideLayouts/slideLayout842.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52.xml"/><Relationship Id="rId13" Type="http://schemas.openxmlformats.org/officeDocument/2006/relationships/image" Target="../media/image5.png"/><Relationship Id="rId3" Type="http://schemas.openxmlformats.org/officeDocument/2006/relationships/slideLayout" Target="../slideLayouts/slideLayout847.xml"/><Relationship Id="rId7" Type="http://schemas.openxmlformats.org/officeDocument/2006/relationships/slideLayout" Target="../slideLayouts/slideLayout851.xml"/><Relationship Id="rId12" Type="http://schemas.openxmlformats.org/officeDocument/2006/relationships/theme" Target="../theme/theme85.xml"/><Relationship Id="rId2" Type="http://schemas.openxmlformats.org/officeDocument/2006/relationships/slideLayout" Target="../slideLayouts/slideLayout846.xml"/><Relationship Id="rId1" Type="http://schemas.openxmlformats.org/officeDocument/2006/relationships/slideLayout" Target="../slideLayouts/slideLayout845.xml"/><Relationship Id="rId6" Type="http://schemas.openxmlformats.org/officeDocument/2006/relationships/slideLayout" Target="../slideLayouts/slideLayout850.xml"/><Relationship Id="rId11" Type="http://schemas.openxmlformats.org/officeDocument/2006/relationships/slideLayout" Target="../slideLayouts/slideLayout855.xml"/><Relationship Id="rId5" Type="http://schemas.openxmlformats.org/officeDocument/2006/relationships/slideLayout" Target="../slideLayouts/slideLayout849.xml"/><Relationship Id="rId15" Type="http://schemas.openxmlformats.org/officeDocument/2006/relationships/image" Target="../media/image7.png"/><Relationship Id="rId10" Type="http://schemas.openxmlformats.org/officeDocument/2006/relationships/slideLayout" Target="../slideLayouts/slideLayout854.xml"/><Relationship Id="rId4" Type="http://schemas.openxmlformats.org/officeDocument/2006/relationships/slideLayout" Target="../slideLayouts/slideLayout848.xml"/><Relationship Id="rId9" Type="http://schemas.openxmlformats.org/officeDocument/2006/relationships/slideLayout" Target="../slideLayouts/slideLayout853.xml"/><Relationship Id="rId14" Type="http://schemas.openxmlformats.org/officeDocument/2006/relationships/image" Target="../media/image6.pn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63.xml"/><Relationship Id="rId3" Type="http://schemas.openxmlformats.org/officeDocument/2006/relationships/slideLayout" Target="../slideLayouts/slideLayout858.xml"/><Relationship Id="rId7" Type="http://schemas.openxmlformats.org/officeDocument/2006/relationships/slideLayout" Target="../slideLayouts/slideLayout862.xml"/><Relationship Id="rId12" Type="http://schemas.openxmlformats.org/officeDocument/2006/relationships/image" Target="../media/image18.emf"/><Relationship Id="rId2" Type="http://schemas.openxmlformats.org/officeDocument/2006/relationships/slideLayout" Target="../slideLayouts/slideLayout857.xml"/><Relationship Id="rId1" Type="http://schemas.openxmlformats.org/officeDocument/2006/relationships/slideLayout" Target="../slideLayouts/slideLayout856.xml"/><Relationship Id="rId6" Type="http://schemas.openxmlformats.org/officeDocument/2006/relationships/slideLayout" Target="../slideLayouts/slideLayout861.xml"/><Relationship Id="rId11" Type="http://schemas.openxmlformats.org/officeDocument/2006/relationships/theme" Target="../theme/theme86.xml"/><Relationship Id="rId5" Type="http://schemas.openxmlformats.org/officeDocument/2006/relationships/slideLayout" Target="../slideLayouts/slideLayout860.xml"/><Relationship Id="rId10" Type="http://schemas.openxmlformats.org/officeDocument/2006/relationships/slideLayout" Target="../slideLayouts/slideLayout865.xml"/><Relationship Id="rId4" Type="http://schemas.openxmlformats.org/officeDocument/2006/relationships/slideLayout" Target="../slideLayouts/slideLayout859.xml"/><Relationship Id="rId9" Type="http://schemas.openxmlformats.org/officeDocument/2006/relationships/slideLayout" Target="../slideLayouts/slideLayout864.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73.xml"/><Relationship Id="rId3" Type="http://schemas.openxmlformats.org/officeDocument/2006/relationships/slideLayout" Target="../slideLayouts/slideLayout868.xml"/><Relationship Id="rId7" Type="http://schemas.openxmlformats.org/officeDocument/2006/relationships/slideLayout" Target="../slideLayouts/slideLayout872.xml"/><Relationship Id="rId12" Type="http://schemas.openxmlformats.org/officeDocument/2006/relationships/theme" Target="../theme/theme87.xml"/><Relationship Id="rId2" Type="http://schemas.openxmlformats.org/officeDocument/2006/relationships/slideLayout" Target="../slideLayouts/slideLayout867.xml"/><Relationship Id="rId1" Type="http://schemas.openxmlformats.org/officeDocument/2006/relationships/slideLayout" Target="../slideLayouts/slideLayout866.xml"/><Relationship Id="rId6" Type="http://schemas.openxmlformats.org/officeDocument/2006/relationships/slideLayout" Target="../slideLayouts/slideLayout871.xml"/><Relationship Id="rId11" Type="http://schemas.openxmlformats.org/officeDocument/2006/relationships/slideLayout" Target="../slideLayouts/slideLayout876.xml"/><Relationship Id="rId5" Type="http://schemas.openxmlformats.org/officeDocument/2006/relationships/slideLayout" Target="../slideLayouts/slideLayout870.xml"/><Relationship Id="rId10" Type="http://schemas.openxmlformats.org/officeDocument/2006/relationships/slideLayout" Target="../slideLayouts/slideLayout875.xml"/><Relationship Id="rId4" Type="http://schemas.openxmlformats.org/officeDocument/2006/relationships/slideLayout" Target="../slideLayouts/slideLayout869.xml"/><Relationship Id="rId9" Type="http://schemas.openxmlformats.org/officeDocument/2006/relationships/slideLayout" Target="../slideLayouts/slideLayout874.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84.xml"/><Relationship Id="rId3" Type="http://schemas.openxmlformats.org/officeDocument/2006/relationships/slideLayout" Target="../slideLayouts/slideLayout879.xml"/><Relationship Id="rId7" Type="http://schemas.openxmlformats.org/officeDocument/2006/relationships/slideLayout" Target="../slideLayouts/slideLayout883.xml"/><Relationship Id="rId12" Type="http://schemas.openxmlformats.org/officeDocument/2006/relationships/theme" Target="../theme/theme88.xml"/><Relationship Id="rId2" Type="http://schemas.openxmlformats.org/officeDocument/2006/relationships/slideLayout" Target="../slideLayouts/slideLayout878.xml"/><Relationship Id="rId1" Type="http://schemas.openxmlformats.org/officeDocument/2006/relationships/slideLayout" Target="../slideLayouts/slideLayout877.xml"/><Relationship Id="rId6" Type="http://schemas.openxmlformats.org/officeDocument/2006/relationships/slideLayout" Target="../slideLayouts/slideLayout882.xml"/><Relationship Id="rId11" Type="http://schemas.openxmlformats.org/officeDocument/2006/relationships/slideLayout" Target="../slideLayouts/slideLayout887.xml"/><Relationship Id="rId5" Type="http://schemas.openxmlformats.org/officeDocument/2006/relationships/slideLayout" Target="../slideLayouts/slideLayout881.xml"/><Relationship Id="rId10" Type="http://schemas.openxmlformats.org/officeDocument/2006/relationships/slideLayout" Target="../slideLayouts/slideLayout886.xml"/><Relationship Id="rId4" Type="http://schemas.openxmlformats.org/officeDocument/2006/relationships/slideLayout" Target="../slideLayouts/slideLayout880.xml"/><Relationship Id="rId9" Type="http://schemas.openxmlformats.org/officeDocument/2006/relationships/slideLayout" Target="../slideLayouts/slideLayout885.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95.xml"/><Relationship Id="rId3" Type="http://schemas.openxmlformats.org/officeDocument/2006/relationships/slideLayout" Target="../slideLayouts/slideLayout890.xml"/><Relationship Id="rId7" Type="http://schemas.openxmlformats.org/officeDocument/2006/relationships/slideLayout" Target="../slideLayouts/slideLayout894.xml"/><Relationship Id="rId12" Type="http://schemas.openxmlformats.org/officeDocument/2006/relationships/theme" Target="../theme/theme89.xml"/><Relationship Id="rId2" Type="http://schemas.openxmlformats.org/officeDocument/2006/relationships/slideLayout" Target="../slideLayouts/slideLayout889.xml"/><Relationship Id="rId1" Type="http://schemas.openxmlformats.org/officeDocument/2006/relationships/slideLayout" Target="../slideLayouts/slideLayout888.xml"/><Relationship Id="rId6" Type="http://schemas.openxmlformats.org/officeDocument/2006/relationships/slideLayout" Target="../slideLayouts/slideLayout893.xml"/><Relationship Id="rId11" Type="http://schemas.openxmlformats.org/officeDocument/2006/relationships/slideLayout" Target="../slideLayouts/slideLayout898.xml"/><Relationship Id="rId5" Type="http://schemas.openxmlformats.org/officeDocument/2006/relationships/slideLayout" Target="../slideLayouts/slideLayout892.xml"/><Relationship Id="rId10" Type="http://schemas.openxmlformats.org/officeDocument/2006/relationships/slideLayout" Target="../slideLayouts/slideLayout897.xml"/><Relationship Id="rId4" Type="http://schemas.openxmlformats.org/officeDocument/2006/relationships/slideLayout" Target="../slideLayouts/slideLayout891.xml"/><Relationship Id="rId9" Type="http://schemas.openxmlformats.org/officeDocument/2006/relationships/slideLayout" Target="../slideLayouts/slideLayout89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9.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9.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06.xml"/><Relationship Id="rId3" Type="http://schemas.openxmlformats.org/officeDocument/2006/relationships/slideLayout" Target="../slideLayouts/slideLayout901.xml"/><Relationship Id="rId7" Type="http://schemas.openxmlformats.org/officeDocument/2006/relationships/slideLayout" Target="../slideLayouts/slideLayout905.xml"/><Relationship Id="rId12" Type="http://schemas.openxmlformats.org/officeDocument/2006/relationships/theme" Target="../theme/theme90.xml"/><Relationship Id="rId2" Type="http://schemas.openxmlformats.org/officeDocument/2006/relationships/slideLayout" Target="../slideLayouts/slideLayout900.xml"/><Relationship Id="rId1" Type="http://schemas.openxmlformats.org/officeDocument/2006/relationships/slideLayout" Target="../slideLayouts/slideLayout899.xml"/><Relationship Id="rId6" Type="http://schemas.openxmlformats.org/officeDocument/2006/relationships/slideLayout" Target="../slideLayouts/slideLayout904.xml"/><Relationship Id="rId11" Type="http://schemas.openxmlformats.org/officeDocument/2006/relationships/slideLayout" Target="../slideLayouts/slideLayout909.xml"/><Relationship Id="rId5" Type="http://schemas.openxmlformats.org/officeDocument/2006/relationships/slideLayout" Target="../slideLayouts/slideLayout903.xml"/><Relationship Id="rId10" Type="http://schemas.openxmlformats.org/officeDocument/2006/relationships/slideLayout" Target="../slideLayouts/slideLayout908.xml"/><Relationship Id="rId4" Type="http://schemas.openxmlformats.org/officeDocument/2006/relationships/slideLayout" Target="../slideLayouts/slideLayout902.xml"/><Relationship Id="rId9" Type="http://schemas.openxmlformats.org/officeDocument/2006/relationships/slideLayout" Target="../slideLayouts/slideLayout907.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17.xml"/><Relationship Id="rId3" Type="http://schemas.openxmlformats.org/officeDocument/2006/relationships/slideLayout" Target="../slideLayouts/slideLayout912.xml"/><Relationship Id="rId7" Type="http://schemas.openxmlformats.org/officeDocument/2006/relationships/slideLayout" Target="../slideLayouts/slideLayout916.xml"/><Relationship Id="rId12" Type="http://schemas.openxmlformats.org/officeDocument/2006/relationships/theme" Target="../theme/theme91.xml"/><Relationship Id="rId2" Type="http://schemas.openxmlformats.org/officeDocument/2006/relationships/slideLayout" Target="../slideLayouts/slideLayout911.xml"/><Relationship Id="rId1" Type="http://schemas.openxmlformats.org/officeDocument/2006/relationships/slideLayout" Target="../slideLayouts/slideLayout910.xml"/><Relationship Id="rId6" Type="http://schemas.openxmlformats.org/officeDocument/2006/relationships/slideLayout" Target="../slideLayouts/slideLayout915.xml"/><Relationship Id="rId11" Type="http://schemas.openxmlformats.org/officeDocument/2006/relationships/slideLayout" Target="../slideLayouts/slideLayout920.xml"/><Relationship Id="rId5" Type="http://schemas.openxmlformats.org/officeDocument/2006/relationships/slideLayout" Target="../slideLayouts/slideLayout914.xml"/><Relationship Id="rId10" Type="http://schemas.openxmlformats.org/officeDocument/2006/relationships/slideLayout" Target="../slideLayouts/slideLayout919.xml"/><Relationship Id="rId4" Type="http://schemas.openxmlformats.org/officeDocument/2006/relationships/slideLayout" Target="../slideLayouts/slideLayout913.xml"/><Relationship Id="rId9" Type="http://schemas.openxmlformats.org/officeDocument/2006/relationships/slideLayout" Target="../slideLayouts/slideLayout918.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28.xml"/><Relationship Id="rId3" Type="http://schemas.openxmlformats.org/officeDocument/2006/relationships/slideLayout" Target="../slideLayouts/slideLayout923.xml"/><Relationship Id="rId7" Type="http://schemas.openxmlformats.org/officeDocument/2006/relationships/slideLayout" Target="../slideLayouts/slideLayout927.xml"/><Relationship Id="rId12" Type="http://schemas.openxmlformats.org/officeDocument/2006/relationships/theme" Target="../theme/theme92.xml"/><Relationship Id="rId2" Type="http://schemas.openxmlformats.org/officeDocument/2006/relationships/slideLayout" Target="../slideLayouts/slideLayout922.xml"/><Relationship Id="rId1" Type="http://schemas.openxmlformats.org/officeDocument/2006/relationships/slideLayout" Target="../slideLayouts/slideLayout921.xml"/><Relationship Id="rId6" Type="http://schemas.openxmlformats.org/officeDocument/2006/relationships/slideLayout" Target="../slideLayouts/slideLayout926.xml"/><Relationship Id="rId11" Type="http://schemas.openxmlformats.org/officeDocument/2006/relationships/slideLayout" Target="../slideLayouts/slideLayout931.xml"/><Relationship Id="rId5" Type="http://schemas.openxmlformats.org/officeDocument/2006/relationships/slideLayout" Target="../slideLayouts/slideLayout925.xml"/><Relationship Id="rId10" Type="http://schemas.openxmlformats.org/officeDocument/2006/relationships/slideLayout" Target="../slideLayouts/slideLayout930.xml"/><Relationship Id="rId4" Type="http://schemas.openxmlformats.org/officeDocument/2006/relationships/slideLayout" Target="../slideLayouts/slideLayout924.xml"/><Relationship Id="rId9" Type="http://schemas.openxmlformats.org/officeDocument/2006/relationships/slideLayout" Target="../slideLayouts/slideLayout929.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39.xml"/><Relationship Id="rId3" Type="http://schemas.openxmlformats.org/officeDocument/2006/relationships/slideLayout" Target="../slideLayouts/slideLayout934.xml"/><Relationship Id="rId7" Type="http://schemas.openxmlformats.org/officeDocument/2006/relationships/slideLayout" Target="../slideLayouts/slideLayout938.xml"/><Relationship Id="rId12" Type="http://schemas.openxmlformats.org/officeDocument/2006/relationships/theme" Target="../theme/theme93.xml"/><Relationship Id="rId2" Type="http://schemas.openxmlformats.org/officeDocument/2006/relationships/slideLayout" Target="../slideLayouts/slideLayout933.xml"/><Relationship Id="rId1" Type="http://schemas.openxmlformats.org/officeDocument/2006/relationships/slideLayout" Target="../slideLayouts/slideLayout932.xml"/><Relationship Id="rId6" Type="http://schemas.openxmlformats.org/officeDocument/2006/relationships/slideLayout" Target="../slideLayouts/slideLayout937.xml"/><Relationship Id="rId11" Type="http://schemas.openxmlformats.org/officeDocument/2006/relationships/slideLayout" Target="../slideLayouts/slideLayout942.xml"/><Relationship Id="rId5" Type="http://schemas.openxmlformats.org/officeDocument/2006/relationships/slideLayout" Target="../slideLayouts/slideLayout936.xml"/><Relationship Id="rId10" Type="http://schemas.openxmlformats.org/officeDocument/2006/relationships/slideLayout" Target="../slideLayouts/slideLayout941.xml"/><Relationship Id="rId4" Type="http://schemas.openxmlformats.org/officeDocument/2006/relationships/slideLayout" Target="../slideLayouts/slideLayout935.xml"/><Relationship Id="rId9" Type="http://schemas.openxmlformats.org/officeDocument/2006/relationships/slideLayout" Target="../slideLayouts/slideLayout940.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50.xml"/><Relationship Id="rId3" Type="http://schemas.openxmlformats.org/officeDocument/2006/relationships/slideLayout" Target="../slideLayouts/slideLayout945.xml"/><Relationship Id="rId7" Type="http://schemas.openxmlformats.org/officeDocument/2006/relationships/slideLayout" Target="../slideLayouts/slideLayout949.xml"/><Relationship Id="rId12" Type="http://schemas.openxmlformats.org/officeDocument/2006/relationships/theme" Target="../theme/theme94.xml"/><Relationship Id="rId2" Type="http://schemas.openxmlformats.org/officeDocument/2006/relationships/slideLayout" Target="../slideLayouts/slideLayout944.xml"/><Relationship Id="rId1" Type="http://schemas.openxmlformats.org/officeDocument/2006/relationships/slideLayout" Target="../slideLayouts/slideLayout943.xml"/><Relationship Id="rId6" Type="http://schemas.openxmlformats.org/officeDocument/2006/relationships/slideLayout" Target="../slideLayouts/slideLayout948.xml"/><Relationship Id="rId11" Type="http://schemas.openxmlformats.org/officeDocument/2006/relationships/slideLayout" Target="../slideLayouts/slideLayout953.xml"/><Relationship Id="rId5" Type="http://schemas.openxmlformats.org/officeDocument/2006/relationships/slideLayout" Target="../slideLayouts/slideLayout947.xml"/><Relationship Id="rId10" Type="http://schemas.openxmlformats.org/officeDocument/2006/relationships/slideLayout" Target="../slideLayouts/slideLayout952.xml"/><Relationship Id="rId4" Type="http://schemas.openxmlformats.org/officeDocument/2006/relationships/slideLayout" Target="../slideLayouts/slideLayout946.xml"/><Relationship Id="rId9" Type="http://schemas.openxmlformats.org/officeDocument/2006/relationships/slideLayout" Target="../slideLayouts/slideLayout951.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61.xml"/><Relationship Id="rId3" Type="http://schemas.openxmlformats.org/officeDocument/2006/relationships/slideLayout" Target="../slideLayouts/slideLayout956.xml"/><Relationship Id="rId7" Type="http://schemas.openxmlformats.org/officeDocument/2006/relationships/slideLayout" Target="../slideLayouts/slideLayout960.xml"/><Relationship Id="rId12" Type="http://schemas.openxmlformats.org/officeDocument/2006/relationships/theme" Target="../theme/theme95.xml"/><Relationship Id="rId2" Type="http://schemas.openxmlformats.org/officeDocument/2006/relationships/slideLayout" Target="../slideLayouts/slideLayout955.xml"/><Relationship Id="rId1" Type="http://schemas.openxmlformats.org/officeDocument/2006/relationships/slideLayout" Target="../slideLayouts/slideLayout954.xml"/><Relationship Id="rId6" Type="http://schemas.openxmlformats.org/officeDocument/2006/relationships/slideLayout" Target="../slideLayouts/slideLayout959.xml"/><Relationship Id="rId11" Type="http://schemas.openxmlformats.org/officeDocument/2006/relationships/slideLayout" Target="../slideLayouts/slideLayout964.xml"/><Relationship Id="rId5" Type="http://schemas.openxmlformats.org/officeDocument/2006/relationships/slideLayout" Target="../slideLayouts/slideLayout958.xml"/><Relationship Id="rId10" Type="http://schemas.openxmlformats.org/officeDocument/2006/relationships/slideLayout" Target="../slideLayouts/slideLayout963.xml"/><Relationship Id="rId4" Type="http://schemas.openxmlformats.org/officeDocument/2006/relationships/slideLayout" Target="../slideLayouts/slideLayout957.xml"/><Relationship Id="rId9" Type="http://schemas.openxmlformats.org/officeDocument/2006/relationships/slideLayout" Target="../slideLayouts/slideLayout962.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72.xml"/><Relationship Id="rId3" Type="http://schemas.openxmlformats.org/officeDocument/2006/relationships/slideLayout" Target="../slideLayouts/slideLayout967.xml"/><Relationship Id="rId7" Type="http://schemas.openxmlformats.org/officeDocument/2006/relationships/slideLayout" Target="../slideLayouts/slideLayout971.xml"/><Relationship Id="rId12" Type="http://schemas.openxmlformats.org/officeDocument/2006/relationships/theme" Target="../theme/theme96.xml"/><Relationship Id="rId2" Type="http://schemas.openxmlformats.org/officeDocument/2006/relationships/slideLayout" Target="../slideLayouts/slideLayout966.xml"/><Relationship Id="rId1" Type="http://schemas.openxmlformats.org/officeDocument/2006/relationships/slideLayout" Target="../slideLayouts/slideLayout965.xml"/><Relationship Id="rId6" Type="http://schemas.openxmlformats.org/officeDocument/2006/relationships/slideLayout" Target="../slideLayouts/slideLayout970.xml"/><Relationship Id="rId11" Type="http://schemas.openxmlformats.org/officeDocument/2006/relationships/slideLayout" Target="../slideLayouts/slideLayout975.xml"/><Relationship Id="rId5" Type="http://schemas.openxmlformats.org/officeDocument/2006/relationships/slideLayout" Target="../slideLayouts/slideLayout969.xml"/><Relationship Id="rId10" Type="http://schemas.openxmlformats.org/officeDocument/2006/relationships/slideLayout" Target="../slideLayouts/slideLayout974.xml"/><Relationship Id="rId4" Type="http://schemas.openxmlformats.org/officeDocument/2006/relationships/slideLayout" Target="../slideLayouts/slideLayout968.xml"/><Relationship Id="rId9" Type="http://schemas.openxmlformats.org/officeDocument/2006/relationships/slideLayout" Target="../slideLayouts/slideLayout973.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83.xml"/><Relationship Id="rId3" Type="http://schemas.openxmlformats.org/officeDocument/2006/relationships/slideLayout" Target="../slideLayouts/slideLayout978.xml"/><Relationship Id="rId7" Type="http://schemas.openxmlformats.org/officeDocument/2006/relationships/slideLayout" Target="../slideLayouts/slideLayout982.xml"/><Relationship Id="rId12" Type="http://schemas.openxmlformats.org/officeDocument/2006/relationships/theme" Target="../theme/theme97.xml"/><Relationship Id="rId2" Type="http://schemas.openxmlformats.org/officeDocument/2006/relationships/slideLayout" Target="../slideLayouts/slideLayout977.xml"/><Relationship Id="rId1" Type="http://schemas.openxmlformats.org/officeDocument/2006/relationships/slideLayout" Target="../slideLayouts/slideLayout976.xml"/><Relationship Id="rId6" Type="http://schemas.openxmlformats.org/officeDocument/2006/relationships/slideLayout" Target="../slideLayouts/slideLayout981.xml"/><Relationship Id="rId11" Type="http://schemas.openxmlformats.org/officeDocument/2006/relationships/slideLayout" Target="../slideLayouts/slideLayout986.xml"/><Relationship Id="rId5" Type="http://schemas.openxmlformats.org/officeDocument/2006/relationships/slideLayout" Target="../slideLayouts/slideLayout980.xml"/><Relationship Id="rId10" Type="http://schemas.openxmlformats.org/officeDocument/2006/relationships/slideLayout" Target="../slideLayouts/slideLayout985.xml"/><Relationship Id="rId4" Type="http://schemas.openxmlformats.org/officeDocument/2006/relationships/slideLayout" Target="../slideLayouts/slideLayout979.xml"/><Relationship Id="rId9" Type="http://schemas.openxmlformats.org/officeDocument/2006/relationships/slideLayout" Target="../slideLayouts/slideLayout984.xml"/></Relationships>
</file>

<file path=ppt/slideMasters/_rels/slideMaster9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theme" Target="../theme/theme98.xml"/><Relationship Id="rId1" Type="http://schemas.openxmlformats.org/officeDocument/2006/relationships/slideLayout" Target="../slideLayouts/slideLayout987.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995.xml"/><Relationship Id="rId3" Type="http://schemas.openxmlformats.org/officeDocument/2006/relationships/slideLayout" Target="../slideLayouts/slideLayout990.xml"/><Relationship Id="rId7" Type="http://schemas.openxmlformats.org/officeDocument/2006/relationships/slideLayout" Target="../slideLayouts/slideLayout994.xml"/><Relationship Id="rId12" Type="http://schemas.openxmlformats.org/officeDocument/2006/relationships/theme" Target="../theme/theme99.xml"/><Relationship Id="rId2" Type="http://schemas.openxmlformats.org/officeDocument/2006/relationships/slideLayout" Target="../slideLayouts/slideLayout989.xml"/><Relationship Id="rId1" Type="http://schemas.openxmlformats.org/officeDocument/2006/relationships/slideLayout" Target="../slideLayouts/slideLayout988.xml"/><Relationship Id="rId6" Type="http://schemas.openxmlformats.org/officeDocument/2006/relationships/slideLayout" Target="../slideLayouts/slideLayout993.xml"/><Relationship Id="rId11" Type="http://schemas.openxmlformats.org/officeDocument/2006/relationships/slideLayout" Target="../slideLayouts/slideLayout998.xml"/><Relationship Id="rId5" Type="http://schemas.openxmlformats.org/officeDocument/2006/relationships/slideLayout" Target="../slideLayouts/slideLayout992.xml"/><Relationship Id="rId10" Type="http://schemas.openxmlformats.org/officeDocument/2006/relationships/slideLayout" Target="../slideLayouts/slideLayout997.xml"/><Relationship Id="rId4" Type="http://schemas.openxmlformats.org/officeDocument/2006/relationships/slideLayout" Target="../slideLayouts/slideLayout991.xml"/><Relationship Id="rId9" Type="http://schemas.openxmlformats.org/officeDocument/2006/relationships/slideLayout" Target="../slideLayouts/slideLayout9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chemeClr val="bg2"/>
                </a:solidFill>
                <a:latin typeface="Times New Roman" pitchFamily="24" charset="0"/>
                <a:ea typeface="+mn-ea"/>
                <a:cs typeface="+mn-cs"/>
              </a:defRPr>
            </a:lvl1pPr>
          </a:lstStyle>
          <a:p>
            <a:pPr>
              <a:defRPr/>
            </a:pPr>
            <a:endParaRPr lang="en-US"/>
          </a:p>
        </p:txBody>
      </p:sp>
      <p:sp>
        <p:nvSpPr>
          <p:cNvPr id="337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aseline="0">
                <a:solidFill>
                  <a:schemeClr val="bg2"/>
                </a:solidFill>
                <a:latin typeface="Times New Roman" pitchFamily="24" charset="0"/>
                <a:ea typeface="+mn-ea"/>
                <a:cs typeface="+mn-cs"/>
              </a:defRPr>
            </a:lvl1pPr>
          </a:lstStyle>
          <a:p>
            <a:pPr>
              <a:defRPr/>
            </a:pPr>
            <a:endParaRPr lang="en-US"/>
          </a:p>
        </p:txBody>
      </p:sp>
      <p:sp>
        <p:nvSpPr>
          <p:cNvPr id="337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chemeClr val="bg2"/>
                </a:solidFill>
              </a:defRPr>
            </a:lvl1pPr>
          </a:lstStyle>
          <a:p>
            <a:pPr>
              <a:defRPr/>
            </a:pPr>
            <a:fld id="{E7160A60-CB28-C14F-A225-4FEB5843842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975" r:id="rId1"/>
    <p:sldLayoutId id="2147493922" r:id="rId2"/>
    <p:sldLayoutId id="2147493923" r:id="rId3"/>
    <p:sldLayoutId id="2147493924" r:id="rId4"/>
    <p:sldLayoutId id="2147493925" r:id="rId5"/>
    <p:sldLayoutId id="2147493926" r:id="rId6"/>
    <p:sldLayoutId id="2147493927" r:id="rId7"/>
    <p:sldLayoutId id="2147493928" r:id="rId8"/>
    <p:sldLayoutId id="2147493929" r:id="rId9"/>
    <p:sldLayoutId id="2147493930" r:id="rId10"/>
    <p:sldLayoutId id="2147493931" r:id="rId11"/>
    <p:sldLayoutId id="2147493932" r:id="rId12"/>
  </p:sldLayoutIdLst>
  <p:txStyles>
    <p:titleStyle>
      <a:lvl1pPr algn="l" rtl="0" eaLnBrk="0" fontAlgn="base" hangingPunct="0">
        <a:spcBef>
          <a:spcPct val="0"/>
        </a:spcBef>
        <a:spcAft>
          <a:spcPct val="0"/>
        </a:spcAft>
        <a:defRPr kumimoji="1" sz="4400">
          <a:solidFill>
            <a:schemeClr val="tx2"/>
          </a:solidFill>
          <a:latin typeface="Arial"/>
          <a:ea typeface="ＭＳ Ｐゴシック" pitchFamily="-112" charset="-128"/>
          <a:cs typeface="Arial"/>
        </a:defRPr>
      </a:lvl1pPr>
      <a:lvl2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latin typeface="Times New Roman" pitchFamily="24" charset="0"/>
        </a:defRPr>
      </a:lvl6pPr>
      <a:lvl7pPr marL="914400" algn="l" rtl="0" eaLnBrk="0" fontAlgn="base" hangingPunct="0">
        <a:spcBef>
          <a:spcPct val="0"/>
        </a:spcBef>
        <a:spcAft>
          <a:spcPct val="0"/>
        </a:spcAft>
        <a:defRPr kumimoji="1" sz="4400">
          <a:solidFill>
            <a:schemeClr val="tx2"/>
          </a:solidFill>
          <a:latin typeface="Times New Roman" pitchFamily="24" charset="0"/>
        </a:defRPr>
      </a:lvl7pPr>
      <a:lvl8pPr marL="1371600" algn="l" rtl="0" eaLnBrk="0" fontAlgn="base" hangingPunct="0">
        <a:spcBef>
          <a:spcPct val="0"/>
        </a:spcBef>
        <a:spcAft>
          <a:spcPct val="0"/>
        </a:spcAft>
        <a:defRPr kumimoji="1" sz="4400">
          <a:solidFill>
            <a:schemeClr val="tx2"/>
          </a:solidFill>
          <a:latin typeface="Times New Roman" pitchFamily="24" charset="0"/>
        </a:defRPr>
      </a:lvl8pPr>
      <a:lvl9pPr marL="1828800" algn="l" rtl="0" eaLnBrk="0" fontAlgn="base" hangingPunct="0">
        <a:spcBef>
          <a:spcPct val="0"/>
        </a:spcBef>
        <a:spcAft>
          <a:spcPct val="0"/>
        </a:spcAft>
        <a:defRPr kumimoji="1" sz="4400">
          <a:solidFill>
            <a:schemeClr val="tx2"/>
          </a:solidFill>
          <a:latin typeface="Times New Roman" pitchFamily="24"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ＭＳ Ｐゴシック" pitchFamily="2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2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2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2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9523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95243" name="Freeform 6"/>
            <p:cNvSpPr>
              <a:spLocks/>
            </p:cNvSpPr>
            <p:nvPr/>
          </p:nvSpPr>
          <p:spPr bwMode="hidden">
            <a:xfrm>
              <a:off x="4038" y="3577"/>
              <a:ext cx="1720" cy="65"/>
            </a:xfrm>
            <a:custGeom>
              <a:avLst/>
              <a:gdLst>
                <a:gd name="T0" fmla="*/ 1668 w 1722"/>
                <a:gd name="T1" fmla="*/ 39 h 66"/>
                <a:gd name="T2" fmla="*/ 1668 w 1722"/>
                <a:gd name="T3" fmla="*/ 33 h 66"/>
                <a:gd name="T4" fmla="*/ 0 w 1722"/>
                <a:gd name="T5" fmla="*/ 0 h 66"/>
                <a:gd name="T6" fmla="*/ 0 w 1722"/>
                <a:gd name="T7" fmla="*/ 33 h 66"/>
                <a:gd name="T8" fmla="*/ 1668 w 1722"/>
                <a:gd name="T9" fmla="*/ 39 h 66"/>
                <a:gd name="T10" fmla="*/ 1668 w 1722"/>
                <a:gd name="T11" fmla="*/ 3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95245" name="Freeform 8"/>
            <p:cNvSpPr>
              <a:spLocks/>
            </p:cNvSpPr>
            <p:nvPr/>
          </p:nvSpPr>
          <p:spPr bwMode="hidden">
            <a:xfrm>
              <a:off x="4784" y="3702"/>
              <a:ext cx="974" cy="101"/>
            </a:xfrm>
            <a:custGeom>
              <a:avLst/>
              <a:gdLst>
                <a:gd name="T0" fmla="*/ 948 w 975"/>
                <a:gd name="T1" fmla="*/ 48 h 101"/>
                <a:gd name="T2" fmla="*/ 948 w 975"/>
                <a:gd name="T3" fmla="*/ 0 h 101"/>
                <a:gd name="T4" fmla="*/ 0 w 975"/>
                <a:gd name="T5" fmla="*/ 24 h 101"/>
                <a:gd name="T6" fmla="*/ 0 w 975"/>
                <a:gd name="T7" fmla="*/ 101 h 101"/>
                <a:gd name="T8" fmla="*/ 948 w 975"/>
                <a:gd name="T9" fmla="*/ 48 h 101"/>
                <a:gd name="T10" fmla="*/ 94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5246" name="Freeform 9"/>
            <p:cNvSpPr>
              <a:spLocks/>
            </p:cNvSpPr>
            <p:nvPr/>
          </p:nvSpPr>
          <p:spPr bwMode="hidden">
            <a:xfrm>
              <a:off x="3619" y="3815"/>
              <a:ext cx="2139" cy="198"/>
            </a:xfrm>
            <a:custGeom>
              <a:avLst/>
              <a:gdLst>
                <a:gd name="T0" fmla="*/ 2087 w 2141"/>
                <a:gd name="T1" fmla="*/ 0 h 198"/>
                <a:gd name="T2" fmla="*/ 0 w 2141"/>
                <a:gd name="T3" fmla="*/ 156 h 198"/>
                <a:gd name="T4" fmla="*/ 0 w 2141"/>
                <a:gd name="T5" fmla="*/ 198 h 198"/>
                <a:gd name="T6" fmla="*/ 2087 w 2141"/>
                <a:gd name="T7" fmla="*/ 0 h 198"/>
                <a:gd name="T8" fmla="*/ 208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95248" name="Freeform 11"/>
            <p:cNvSpPr>
              <a:spLocks/>
            </p:cNvSpPr>
            <p:nvPr/>
          </p:nvSpPr>
          <p:spPr bwMode="hidden">
            <a:xfrm>
              <a:off x="2097" y="4043"/>
              <a:ext cx="2514" cy="276"/>
            </a:xfrm>
            <a:custGeom>
              <a:avLst/>
              <a:gdLst>
                <a:gd name="T0" fmla="*/ 2101 w 2517"/>
                <a:gd name="T1" fmla="*/ 276 h 276"/>
                <a:gd name="T2" fmla="*/ 2436 w 2517"/>
                <a:gd name="T3" fmla="*/ 204 h 276"/>
                <a:gd name="T4" fmla="*/ 2179 w 2517"/>
                <a:gd name="T5" fmla="*/ 0 h 276"/>
                <a:gd name="T6" fmla="*/ 0 w 2517"/>
                <a:gd name="T7" fmla="*/ 276 h 276"/>
                <a:gd name="T8" fmla="*/ 2101 w 2517"/>
                <a:gd name="T9" fmla="*/ 276 h 276"/>
                <a:gd name="T10" fmla="*/ 21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95250" name="Freeform 13"/>
            <p:cNvSpPr>
              <a:spLocks/>
            </p:cNvSpPr>
            <p:nvPr/>
          </p:nvSpPr>
          <p:spPr bwMode="hidden">
            <a:xfrm>
              <a:off x="5030" y="3151"/>
              <a:ext cx="728" cy="240"/>
            </a:xfrm>
            <a:custGeom>
              <a:avLst/>
              <a:gdLst>
                <a:gd name="T0" fmla="*/ 702 w 729"/>
                <a:gd name="T1" fmla="*/ 240 h 240"/>
                <a:gd name="T2" fmla="*/ 0 w 729"/>
                <a:gd name="T3" fmla="*/ 0 h 240"/>
                <a:gd name="T4" fmla="*/ 0 w 729"/>
                <a:gd name="T5" fmla="*/ 6 h 240"/>
                <a:gd name="T6" fmla="*/ 702 w 729"/>
                <a:gd name="T7" fmla="*/ 240 h 240"/>
                <a:gd name="T8" fmla="*/ 70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95252" name="Freeform 15"/>
            <p:cNvSpPr>
              <a:spLocks/>
            </p:cNvSpPr>
            <p:nvPr/>
          </p:nvSpPr>
          <p:spPr bwMode="hidden">
            <a:xfrm>
              <a:off x="5030" y="3049"/>
              <a:ext cx="728" cy="318"/>
            </a:xfrm>
            <a:custGeom>
              <a:avLst/>
              <a:gdLst>
                <a:gd name="T0" fmla="*/ 702 w 729"/>
                <a:gd name="T1" fmla="*/ 318 h 318"/>
                <a:gd name="T2" fmla="*/ 702 w 729"/>
                <a:gd name="T3" fmla="*/ 312 h 318"/>
                <a:gd name="T4" fmla="*/ 0 w 729"/>
                <a:gd name="T5" fmla="*/ 0 h 318"/>
                <a:gd name="T6" fmla="*/ 0 w 729"/>
                <a:gd name="T7" fmla="*/ 54 h 318"/>
                <a:gd name="T8" fmla="*/ 702 w 729"/>
                <a:gd name="T9" fmla="*/ 318 h 318"/>
                <a:gd name="T10" fmla="*/ 70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9525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9525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9526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95265" name="Freeform 28"/>
            <p:cNvSpPr>
              <a:spLocks/>
            </p:cNvSpPr>
            <p:nvPr/>
          </p:nvSpPr>
          <p:spPr bwMode="hidden">
            <a:xfrm>
              <a:off x="5698" y="653"/>
              <a:ext cx="60" cy="311"/>
            </a:xfrm>
            <a:custGeom>
              <a:avLst/>
              <a:gdLst>
                <a:gd name="T0" fmla="*/ 0 w 60"/>
                <a:gd name="T1" fmla="*/ 144 h 312"/>
                <a:gd name="T2" fmla="*/ 60 w 60"/>
                <a:gd name="T3" fmla="*/ 28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9526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nvGrpSpPr>
            <p:cNvPr id="9527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baseline="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baseline="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baseline="0">
                <a:solidFill>
                  <a:srgbClr val="FFFFFF"/>
                </a:solidFill>
                <a:effectLst>
                  <a:outerShdw blurRad="38100" dist="38100" dir="2700000" algn="tl">
                    <a:srgbClr val="000000"/>
                  </a:outerShdw>
                </a:effectLst>
                <a:latin typeface="Arial" charset="0"/>
              </a:defRPr>
            </a:lvl1pPr>
          </a:lstStyle>
          <a:p>
            <a:pPr>
              <a:defRPr/>
            </a:pPr>
            <a:fld id="{66114E87-C4CE-7749-BC7D-30E379AB568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036" r:id="rId1"/>
    <p:sldLayoutId id="2147494037" r:id="rId2"/>
    <p:sldLayoutId id="2147494038" r:id="rId3"/>
    <p:sldLayoutId id="2147494039" r:id="rId4"/>
    <p:sldLayoutId id="2147494040" r:id="rId5"/>
    <p:sldLayoutId id="2147494041" r:id="rId6"/>
    <p:sldLayoutId id="2147494042" r:id="rId7"/>
    <p:sldLayoutId id="2147494043" r:id="rId8"/>
    <p:sldLayoutId id="2147494044" r:id="rId9"/>
    <p:sldLayoutId id="2147494045" r:id="rId10"/>
    <p:sldLayoutId id="214749404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8051"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0" sz="1400">
                <a:latin typeface="Times New Roman" pitchFamily="-112" charset="0"/>
                <a:ea typeface="+mn-ea"/>
                <a:cs typeface="+mn-cs"/>
              </a:defRPr>
            </a:lvl1pPr>
          </a:lstStyle>
          <a:p>
            <a:pPr>
              <a:defRPr/>
            </a:pPr>
            <a:endParaRPr lang="en-US"/>
          </a:p>
        </p:txBody>
      </p:sp>
      <p:sp>
        <p:nvSpPr>
          <p:cNvPr id="25805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0" sz="1400">
                <a:latin typeface="Times New Roman" pitchFamily="-112" charset="0"/>
                <a:ea typeface="+mn-ea"/>
                <a:cs typeface="+mn-cs"/>
              </a:defRPr>
            </a:lvl1pPr>
          </a:lstStyle>
          <a:p>
            <a:pPr>
              <a:defRPr/>
            </a:pPr>
            <a:endParaRPr lang="en-US"/>
          </a:p>
        </p:txBody>
      </p:sp>
      <p:sp>
        <p:nvSpPr>
          <p:cNvPr id="258053"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0" sz="1400"/>
            </a:lvl1pPr>
          </a:lstStyle>
          <a:p>
            <a:pPr>
              <a:defRPr/>
            </a:pPr>
            <a:fld id="{3239BA79-2411-B145-BCA3-62E02BF464A5}" type="slidenum">
              <a:rPr lang="en-US"/>
              <a:pPr>
                <a:defRPr/>
              </a:pPr>
              <a:t>‹#›</a:t>
            </a:fld>
            <a:endParaRPr lang="en-US"/>
          </a:p>
        </p:txBody>
      </p:sp>
    </p:spTree>
    <p:extLst>
      <p:ext uri="{BB962C8B-B14F-4D97-AF65-F5344CB8AC3E}">
        <p14:creationId xmlns:p14="http://schemas.microsoft.com/office/powerpoint/2010/main" val="2865340970"/>
      </p:ext>
    </p:extLst>
  </p:cSld>
  <p:clrMap bg1="lt1" tx1="dk1" bg2="lt2" tx2="dk2" accent1="accent1" accent2="accent2" accent3="accent3" accent4="accent4" accent5="accent5" accent6="accent6" hlink="hlink" folHlink="folHlink"/>
  <p:sldLayoutIdLst>
    <p:sldLayoutId id="2147495090" r:id="rId1"/>
    <p:sldLayoutId id="2147495091" r:id="rId2"/>
    <p:sldLayoutId id="2147495092" r:id="rId3"/>
    <p:sldLayoutId id="2147495093" r:id="rId4"/>
    <p:sldLayoutId id="2147495094" r:id="rId5"/>
    <p:sldLayoutId id="2147495095" r:id="rId6"/>
    <p:sldLayoutId id="2147495096" r:id="rId7"/>
    <p:sldLayoutId id="2147495097" r:id="rId8"/>
    <p:sldLayoutId id="2147495098" r:id="rId9"/>
    <p:sldLayoutId id="2147495099" r:id="rId10"/>
    <p:sldLayoutId id="2147495100"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5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Arial" charset="0"/>
                <a:ea typeface="ＭＳ Ｐゴシック"/>
                <a:cs typeface="ＭＳ Ｐゴシック"/>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Arial" charset="0"/>
                <a:ea typeface="ＭＳ Ｐゴシック"/>
                <a:cs typeface="ＭＳ Ｐゴシック"/>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Arial" charset="0"/>
              </a:defRPr>
            </a:lvl1pPr>
          </a:lstStyle>
          <a:p>
            <a:pPr>
              <a:defRPr/>
            </a:pPr>
            <a:fld id="{AD90B721-E44F-D145-880F-C880C95E2FF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47" r:id="rId1"/>
    <p:sldLayoutId id="2147494048" r:id="rId2"/>
    <p:sldLayoutId id="2147494049" r:id="rId3"/>
    <p:sldLayoutId id="2147494050" r:id="rId4"/>
    <p:sldLayoutId id="2147494051" r:id="rId5"/>
    <p:sldLayoutId id="2147494052" r:id="rId6"/>
    <p:sldLayoutId id="2147494053" r:id="rId7"/>
    <p:sldLayoutId id="2147494054" r:id="rId8"/>
    <p:sldLayoutId id="2147494055" r:id="rId9"/>
    <p:sldLayoutId id="2147494056" r:id="rId10"/>
    <p:sldLayoutId id="214749405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0" y="2286000"/>
            <a:ext cx="9144000" cy="3581400"/>
            <a:chOff x="0" y="1968"/>
            <a:chExt cx="5760" cy="2256"/>
          </a:xfrm>
        </p:grpSpPr>
        <p:sp>
          <p:nvSpPr>
            <p:cNvPr id="11981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1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1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grpSp>
      <p:sp>
        <p:nvSpPr>
          <p:cNvPr id="11981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1981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a:defRPr/>
            </a:pPr>
            <a:fld id="{2F163712-10C1-C847-8F6C-57F5104778BB}" type="slidenum">
              <a:rPr lang="en-US" altLang="ja-JP"/>
              <a:pPr>
                <a:defRPr/>
              </a:pPr>
              <a:t>‹#›</a:t>
            </a:fld>
            <a:endParaRPr lang="en-US" altLang="ja-JP"/>
          </a:p>
        </p:txBody>
      </p:sp>
      <p:pic>
        <p:nvPicPr>
          <p:cNvPr id="11981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058" r:id="rId1"/>
    <p:sldLayoutId id="2147494059" r:id="rId2"/>
    <p:sldLayoutId id="2147494060" r:id="rId3"/>
    <p:sldLayoutId id="2147494061" r:id="rId4"/>
    <p:sldLayoutId id="2147494062" r:id="rId5"/>
    <p:sldLayoutId id="2147494063" r:id="rId6"/>
    <p:sldLayoutId id="2147494064" r:id="rId7"/>
    <p:sldLayoutId id="2147494065" r:id="rId8"/>
    <p:sldLayoutId id="2147494066" r:id="rId9"/>
    <p:sldLayoutId id="2147494067" r:id="rId10"/>
    <p:sldLayoutId id="2147494068"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Times New Roman" charset="0"/>
              </a:defRPr>
            </a:lvl1pPr>
          </a:lstStyle>
          <a:p>
            <a:pPr>
              <a:defRPr/>
            </a:pPr>
            <a:fld id="{D3D1D4BE-D97A-8A4F-BD8E-FED286D0111C}" type="slidenum">
              <a:rPr lang="nl-NL"/>
              <a:pPr>
                <a:defRPr/>
              </a:pPr>
              <a:t>‹#›</a:t>
            </a:fld>
            <a:endParaRPr lang="nl-NL"/>
          </a:p>
        </p:txBody>
      </p:sp>
    </p:spTree>
  </p:cSld>
  <p:clrMap bg1="lt1" tx1="dk1" bg2="lt2" tx2="dk2" accent1="accent1" accent2="accent2" accent3="accent3" accent4="accent4" accent5="accent5" accent6="accent6" hlink="hlink" folHlink="folHlink"/>
  <p:sldLayoutIdLst>
    <p:sldLayoutId id="2147494069" r:id="rId1"/>
    <p:sldLayoutId id="2147494070"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5170" name="Group 2"/>
          <p:cNvGrpSpPr>
            <a:grpSpLocks/>
          </p:cNvGrpSpPr>
          <p:nvPr/>
        </p:nvGrpSpPr>
        <p:grpSpPr bwMode="auto">
          <a:xfrm>
            <a:off x="0" y="0"/>
            <a:ext cx="9144000" cy="6858000"/>
            <a:chOff x="0" y="0"/>
            <a:chExt cx="5760" cy="4320"/>
          </a:xfrm>
        </p:grpSpPr>
        <p:sp>
          <p:nvSpPr>
            <p:cNvPr id="135176"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EAE8E2"/>
                </a:solidFill>
                <a:latin typeface="Arial" charset="0"/>
              </a:endParaRPr>
            </a:p>
          </p:txBody>
        </p:sp>
        <p:sp>
          <p:nvSpPr>
            <p:cNvPr id="135177"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EAE8E2"/>
                </a:solidFill>
                <a:latin typeface="Arial" charset="0"/>
              </a:endParaRPr>
            </a:p>
          </p:txBody>
        </p:sp>
        <p:pic>
          <p:nvPicPr>
            <p:cNvPr id="135178"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5172"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pitchFamily="-65" charset="0"/>
                <a:ea typeface="ＭＳ Ｐゴシック" pitchFamily="-65" charset="-128"/>
                <a:cs typeface="ＭＳ Ｐゴシック" pitchFamily="-65" charset="-128"/>
              </a:defRPr>
            </a:lvl1pPr>
          </a:lstStyle>
          <a:p>
            <a:pPr>
              <a:defRPr/>
            </a:pPr>
            <a:endParaRPr lang="en-US"/>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65" charset="0"/>
                <a:ea typeface="ＭＳ Ｐゴシック" pitchFamily="-65" charset="-128"/>
                <a:cs typeface="ＭＳ Ｐゴシック" pitchFamily="-65" charset="-128"/>
              </a:defRPr>
            </a:lvl1pPr>
          </a:lstStyle>
          <a:p>
            <a:pPr>
              <a:defRPr/>
            </a:pPr>
            <a:endParaRPr lang="en-US"/>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636CC7EA-18A1-1441-AFD9-E532FA200AE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071" r:id="rId1"/>
    <p:sldLayoutId id="2147494072" r:id="rId2"/>
    <p:sldLayoutId id="2147494073" r:id="rId3"/>
    <p:sldLayoutId id="2147494074" r:id="rId4"/>
    <p:sldLayoutId id="2147494075" r:id="rId5"/>
    <p:sldLayoutId id="2147494076" r:id="rId6"/>
    <p:sldLayoutId id="2147494077" r:id="rId7"/>
    <p:sldLayoutId id="2147494078" r:id="rId8"/>
    <p:sldLayoutId id="2147494079" r:id="rId9"/>
    <p:sldLayoutId id="2147494080" r:id="rId10"/>
    <p:sldLayoutId id="214749408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7458"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4745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4746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a:defRPr/>
            </a:pPr>
            <a:fld id="{27E8F747-D967-6445-94E4-E5697241C25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82" r:id="rId1"/>
    <p:sldLayoutId id="2147494083" r:id="rId2"/>
    <p:sldLayoutId id="2147494084" r:id="rId3"/>
    <p:sldLayoutId id="2147494085" r:id="rId4"/>
    <p:sldLayoutId id="2147494086" r:id="rId5"/>
    <p:sldLayoutId id="2147494087" r:id="rId6"/>
    <p:sldLayoutId id="2147494088" r:id="rId7"/>
    <p:sldLayoutId id="2147494089" r:id="rId8"/>
    <p:sldLayoutId id="2147494090" r:id="rId9"/>
    <p:sldLayoutId id="2147494091" r:id="rId10"/>
    <p:sldLayoutId id="2147494092"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6pPr>
      <a:lvl7pPr marL="9144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7pPr>
      <a:lvl8pPr marL="13716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8pPr>
      <a:lvl9pPr marL="18288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97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122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122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a:defRPr/>
            </a:pPr>
            <a:fld id="{7FCEE9C2-9835-8C49-94B9-0D4E0195C93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93" r:id="rId1"/>
    <p:sldLayoutId id="2147494094" r:id="rId2"/>
    <p:sldLayoutId id="2147494095" r:id="rId3"/>
    <p:sldLayoutId id="2147494096" r:id="rId4"/>
    <p:sldLayoutId id="2147494097" r:id="rId5"/>
    <p:sldLayoutId id="2147494098" r:id="rId6"/>
    <p:sldLayoutId id="2147494099" r:id="rId7"/>
    <p:sldLayoutId id="2147494100" r:id="rId8"/>
    <p:sldLayoutId id="2147494101" r:id="rId9"/>
    <p:sldLayoutId id="2147494102" r:id="rId10"/>
  </p:sldLayoutIdLst>
  <p:txStyles>
    <p:titleStyle>
      <a:lvl1pPr algn="l"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10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04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cs typeface="Arial" charset="0"/>
              </a:defRPr>
            </a:lvl1pPr>
          </a:lstStyle>
          <a:p>
            <a:pPr>
              <a:defRPr/>
            </a:pPr>
            <a:fld id="{11B54725-6F01-164E-B1C3-834FAA4EC045}" type="datetime1">
              <a:rPr lang="en-US"/>
              <a:pPr>
                <a:defRPr/>
              </a:pPr>
              <a:t>10/10/23</a:t>
            </a:fld>
            <a:endParaRPr lang="en-US"/>
          </a:p>
        </p:txBody>
      </p:sp>
      <p:sp>
        <p:nvSpPr>
          <p:cNvPr id="2304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65" charset="0"/>
                <a:ea typeface="Arial" pitchFamily="-65" charset="0"/>
                <a:cs typeface="Arial" pitchFamily="-65" charset="0"/>
              </a:defRPr>
            </a:lvl1pPr>
          </a:lstStyle>
          <a:p>
            <a:pPr>
              <a:defRPr/>
            </a:pPr>
            <a:endParaRPr lang="en-US"/>
          </a:p>
        </p:txBody>
      </p:sp>
      <p:sp>
        <p:nvSpPr>
          <p:cNvPr id="2304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cs typeface="Arial" charset="0"/>
              </a:defRPr>
            </a:lvl1pPr>
          </a:lstStyle>
          <a:p>
            <a:pPr>
              <a:defRPr/>
            </a:pPr>
            <a:fld id="{B881873E-4C8C-1C4A-8F9D-B9A68DD362C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103" r:id="rId1"/>
    <p:sldLayoutId id="2147494104" r:id="rId2"/>
    <p:sldLayoutId id="2147494105" r:id="rId3"/>
    <p:sldLayoutId id="2147494106" r:id="rId4"/>
    <p:sldLayoutId id="2147494107" r:id="rId5"/>
    <p:sldLayoutId id="2147494108" r:id="rId6"/>
    <p:sldLayoutId id="2147494109" r:id="rId7"/>
    <p:sldLayoutId id="2147494110" r:id="rId8"/>
    <p:sldLayoutId id="2147494111" r:id="rId9"/>
    <p:sldLayoutId id="2147494112" r:id="rId10"/>
    <p:sldLayoutId id="214749411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2pPr>
      <a:lvl3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3pPr>
      <a:lvl4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4pPr>
      <a:lvl5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5pPr>
      <a:lvl6pPr marL="4572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6pPr>
      <a:lvl7pPr marL="9144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7pPr>
      <a:lvl8pPr marL="13716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8pPr>
      <a:lvl9pPr marL="18288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329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329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65" charset="0"/>
                <a:ea typeface="ＭＳ Ｐゴシック" pitchFamily="-65" charset="-128"/>
                <a:cs typeface="ＭＳ Ｐゴシック" pitchFamily="-6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65" charset="0"/>
                <a:ea typeface="ＭＳ Ｐゴシック" pitchFamily="-65" charset="-128"/>
                <a:cs typeface="ＭＳ Ｐゴシック" pitchFamily="-6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a:defRPr/>
            </a:pPr>
            <a:fld id="{94BE4C20-01C9-5B41-AD8C-19BCFBA6424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114" r:id="rId1"/>
    <p:sldLayoutId id="2147494115" r:id="rId2"/>
    <p:sldLayoutId id="2147494116" r:id="rId3"/>
    <p:sldLayoutId id="2147494117" r:id="rId4"/>
    <p:sldLayoutId id="2147494118" r:id="rId5"/>
    <p:sldLayoutId id="2147494119" r:id="rId6"/>
    <p:sldLayoutId id="2147494120" r:id="rId7"/>
    <p:sldLayoutId id="2147494121" r:id="rId8"/>
    <p:sldLayoutId id="2147494122" r:id="rId9"/>
    <p:sldLayoutId id="2147494123" r:id="rId10"/>
    <p:sldLayoutId id="214749412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a:defRPr/>
            </a:pPr>
            <a:fld id="{348ECDAE-CDE1-2443-92AE-2D66E2AFF44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125" r:id="rId1"/>
    <p:sldLayoutId id="2147494126" r:id="rId2"/>
    <p:sldLayoutId id="2147494127" r:id="rId3"/>
    <p:sldLayoutId id="2147494128" r:id="rId4"/>
    <p:sldLayoutId id="2147494129" r:id="rId5"/>
    <p:sldLayoutId id="2147494130" r:id="rId6"/>
    <p:sldLayoutId id="2147494131" r:id="rId7"/>
    <p:sldLayoutId id="2147494132" r:id="rId8"/>
    <p:sldLayoutId id="2147494133" r:id="rId9"/>
    <p:sldLayoutId id="2147494134" r:id="rId10"/>
    <p:sldLayoutId id="214749413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sp>
          <p:nvSpPr>
            <p:cNvPr id="14344"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345"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pic>
          <p:nvPicPr>
            <p:cNvPr id="14346"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93542" name="Rectangle 6"/>
          <p:cNvSpPr>
            <a:spLocks noGrp="1" noChangeArrowheads="1"/>
          </p:cNvSpPr>
          <p:nvPr>
            <p:ph type="title"/>
          </p:nvPr>
        </p:nvSpPr>
        <p:spPr bwMode="auto">
          <a:xfrm>
            <a:off x="0" y="533400"/>
            <a:ext cx="91440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4340" name="Rectangle 7"/>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3544"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latin typeface="+mn-lt"/>
                <a:ea typeface="+mn-ea"/>
                <a:cs typeface="+mn-cs"/>
              </a:defRPr>
            </a:lvl1pPr>
          </a:lstStyle>
          <a:p>
            <a:pPr>
              <a:defRPr/>
            </a:pPr>
            <a:endParaRPr lang="en-US"/>
          </a:p>
        </p:txBody>
      </p:sp>
      <p:sp>
        <p:nvSpPr>
          <p:cNvPr id="193545"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baseline="0">
                <a:latin typeface="+mn-lt"/>
                <a:ea typeface="+mn-ea"/>
                <a:cs typeface="+mn-cs"/>
              </a:defRPr>
            </a:lvl1pPr>
          </a:lstStyle>
          <a:p>
            <a:pPr>
              <a:defRPr/>
            </a:pPr>
            <a:endParaRPr lang="en-US"/>
          </a:p>
        </p:txBody>
      </p:sp>
      <p:sp>
        <p:nvSpPr>
          <p:cNvPr id="193546"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latin typeface="Arial Narrow" charset="0"/>
              </a:defRPr>
            </a:lvl1pPr>
          </a:lstStyle>
          <a:p>
            <a:pPr>
              <a:defRPr/>
            </a:pPr>
            <a:fld id="{9C7AACDF-3017-104D-9FC5-DBC63DC9362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3976" r:id="rId1"/>
    <p:sldLayoutId id="2147493933" r:id="rId2"/>
    <p:sldLayoutId id="2147493934" r:id="rId3"/>
    <p:sldLayoutId id="2147493935" r:id="rId4"/>
    <p:sldLayoutId id="2147493936" r:id="rId5"/>
    <p:sldLayoutId id="2147493937" r:id="rId6"/>
    <p:sldLayoutId id="2147493938" r:id="rId7"/>
    <p:sldLayoutId id="2147493939" r:id="rId8"/>
    <p:sldLayoutId id="2147493940" r:id="rId9"/>
    <p:sldLayoutId id="2147493941" r:id="rId10"/>
    <p:sldLayoutId id="2147493942" r:id="rId11"/>
  </p:sldLayoutIdLst>
  <p:txStyles>
    <p:titleStyle>
      <a:lvl1pPr algn="ctr" rtl="0" eaLnBrk="0" fontAlgn="base" hangingPunct="0">
        <a:spcBef>
          <a:spcPct val="0"/>
        </a:spcBef>
        <a:spcAft>
          <a:spcPct val="0"/>
        </a:spcAft>
        <a:defRPr sz="4400" b="1">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24" charset="0"/>
        </a:defRPr>
      </a:lvl6pPr>
      <a:lvl7pPr marL="914400" algn="l" rtl="0" fontAlgn="base">
        <a:spcBef>
          <a:spcPct val="0"/>
        </a:spcBef>
        <a:spcAft>
          <a:spcPct val="0"/>
        </a:spcAft>
        <a:defRPr sz="4400">
          <a:solidFill>
            <a:schemeClr val="tx2"/>
          </a:solidFill>
          <a:latin typeface="Impact" pitchFamily="24" charset="0"/>
        </a:defRPr>
      </a:lvl7pPr>
      <a:lvl8pPr marL="1371600" algn="l" rtl="0" fontAlgn="base">
        <a:spcBef>
          <a:spcPct val="0"/>
        </a:spcBef>
        <a:spcAft>
          <a:spcPct val="0"/>
        </a:spcAft>
        <a:defRPr sz="4400">
          <a:solidFill>
            <a:schemeClr val="tx2"/>
          </a:solidFill>
          <a:latin typeface="Impact" pitchFamily="24" charset="0"/>
        </a:defRPr>
      </a:lvl8pPr>
      <a:lvl9pPr marL="1828800" algn="l" rtl="0" fontAlgn="base">
        <a:spcBef>
          <a:spcPct val="0"/>
        </a:spcBef>
        <a:spcAft>
          <a:spcPct val="0"/>
        </a:spcAft>
        <a:defRPr sz="4400">
          <a:solidFill>
            <a:schemeClr val="tx2"/>
          </a:solidFill>
          <a:latin typeface="Impact" pitchFamily="24"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b="1">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SzPct val="130000"/>
        <a:buBlip>
          <a:blip r:embed="rId14"/>
        </a:buBlip>
        <a:defRPr sz="2800" b="1">
          <a:solidFill>
            <a:schemeClr val="tx1"/>
          </a:solidFill>
          <a:latin typeface="Arial"/>
          <a:ea typeface="ＭＳ Ｐゴシック" pitchFamily="24"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24" charset="-128"/>
          <a:cs typeface="Arial"/>
        </a:defRPr>
      </a:lvl3pPr>
      <a:lvl4pPr marL="1600200" indent="-228600" algn="l" rtl="0" eaLnBrk="0" fontAlgn="base" hangingPunct="0">
        <a:spcBef>
          <a:spcPct val="20000"/>
        </a:spcBef>
        <a:spcAft>
          <a:spcPct val="0"/>
        </a:spcAft>
        <a:buClr>
          <a:schemeClr val="accent1"/>
        </a:buClr>
        <a:buFont typeface="Wingdings" charset="0"/>
        <a:buChar char="w"/>
        <a:defRPr sz="2000" b="1">
          <a:solidFill>
            <a:schemeClr val="tx1"/>
          </a:solidFill>
          <a:latin typeface="Arial"/>
          <a:ea typeface="ＭＳ Ｐゴシック" pitchFamily="24" charset="-128"/>
          <a:cs typeface="Arial"/>
        </a:defRPr>
      </a:lvl4pPr>
      <a:lvl5pPr marL="2057400" indent="-228600" algn="l" rtl="0" eaLnBrk="0" fontAlgn="base" hangingPunct="0">
        <a:spcBef>
          <a:spcPct val="20000"/>
        </a:spcBef>
        <a:spcAft>
          <a:spcPct val="0"/>
        </a:spcAft>
        <a:buSzPct val="115000"/>
        <a:buBlip>
          <a:blip r:embed="rId14"/>
        </a:buBlip>
        <a:defRPr sz="2000" b="1">
          <a:solidFill>
            <a:schemeClr val="tx1"/>
          </a:solidFill>
          <a:latin typeface="Arial"/>
          <a:ea typeface="ＭＳ Ｐゴシック" pitchFamily="24" charset="-128"/>
          <a:cs typeface="Arial"/>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7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lnSpc>
                <a:spcPct val="100000"/>
              </a:lnSpc>
              <a:spcBef>
                <a:spcPct val="0"/>
              </a:spcBef>
              <a:spcAft>
                <a:spcPct val="0"/>
              </a:spcAft>
              <a:buClrTx/>
              <a:buSzTx/>
              <a:buFontTx/>
              <a:buNone/>
              <a:defRPr sz="1400" baseline="0">
                <a:solidFill>
                  <a:srgbClr val="000000"/>
                </a:solidFill>
                <a:latin typeface="Arial"/>
                <a:cs typeface="ＭＳ Ｐゴシック"/>
              </a:defRPr>
            </a:lvl1pPr>
          </a:lstStyle>
          <a:p>
            <a:pPr>
              <a:defRPr/>
            </a:pPr>
            <a:endParaRPr lang="en-US"/>
          </a:p>
        </p:txBody>
      </p:sp>
      <p:sp>
        <p:nvSpPr>
          <p:cNvPr id="2016261"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spcAft>
                <a:spcPct val="0"/>
              </a:spcAft>
              <a:buClrTx/>
              <a:buSzTx/>
              <a:buFontTx/>
              <a:buNone/>
              <a:defRPr sz="1400" baseline="0">
                <a:solidFill>
                  <a:srgbClr val="000000"/>
                </a:solidFill>
                <a:latin typeface="Arial"/>
                <a:cs typeface="ＭＳ Ｐゴシック"/>
              </a:defRPr>
            </a:lvl1pPr>
          </a:lstStyle>
          <a:p>
            <a:pPr>
              <a:defRPr/>
            </a:pPr>
            <a:endParaRPr lang="en-US"/>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spcAft>
                <a:spcPct val="0"/>
              </a:spcAft>
              <a:buClrTx/>
              <a:buSzTx/>
              <a:buFontTx/>
              <a:buNone/>
              <a:defRPr sz="1400" baseline="0">
                <a:solidFill>
                  <a:srgbClr val="000000"/>
                </a:solidFill>
                <a:latin typeface="Arial"/>
                <a:cs typeface="ＭＳ Ｐゴシック"/>
              </a:defRPr>
            </a:lvl1pPr>
          </a:lstStyle>
          <a:p>
            <a:pPr>
              <a:defRPr/>
            </a:pPr>
            <a:fld id="{AB851423-25CA-D94B-96DE-DB627F5F3D8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136" r:id="rId1"/>
    <p:sldLayoutId id="2147494137" r:id="rId2"/>
    <p:sldLayoutId id="2147494138" r:id="rId3"/>
    <p:sldLayoutId id="2147494139" r:id="rId4"/>
    <p:sldLayoutId id="2147494140" r:id="rId5"/>
    <p:sldLayoutId id="2147494141" r:id="rId6"/>
    <p:sldLayoutId id="2147494142" r:id="rId7"/>
    <p:sldLayoutId id="2147494143" r:id="rId8"/>
    <p:sldLayoutId id="2147494144" r:id="rId9"/>
    <p:sldLayoutId id="2147494145" r:id="rId10"/>
    <p:sldLayoutId id="214749414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01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baseline="0">
                <a:solidFill>
                  <a:srgbClr val="FFFFFF"/>
                </a:solidFill>
                <a:latin typeface="Times New Roman" charset="0"/>
              </a:defRPr>
            </a:lvl1pPr>
          </a:lstStyle>
          <a:p>
            <a:pPr>
              <a:defRPr/>
            </a:pPr>
            <a:r>
              <a:rPr lang="en-US"/>
              <a:t>Source</a:t>
            </a:r>
            <a:endParaRPr lang="en-US" sz="1400"/>
          </a:p>
        </p:txBody>
      </p:sp>
    </p:spTree>
  </p:cSld>
  <p:clrMap bg1="lt1" tx1="dk1" bg2="lt2" tx2="dk2" accent1="accent1" accent2="accent2" accent3="accent3" accent4="accent4" accent5="accent5" accent6="accent6" hlink="hlink" folHlink="folHlink"/>
  <p:sldLayoutIdLst>
    <p:sldLayoutId id="2147494147" r:id="rId1"/>
    <p:sldLayoutId id="2147494148" r:id="rId2"/>
    <p:sldLayoutId id="2147494149" r:id="rId3"/>
    <p:sldLayoutId id="2147494150" r:id="rId4"/>
    <p:sldLayoutId id="2147494151" r:id="rId5"/>
    <p:sldLayoutId id="2147494152" r:id="rId6"/>
    <p:sldLayoutId id="2147494153" r:id="rId7"/>
    <p:sldLayoutId id="2147494154" r:id="rId8"/>
    <p:sldLayoutId id="2147494155" r:id="rId9"/>
    <p:sldLayoutId id="2147494156" r:id="rId10"/>
    <p:sldLayoutId id="2147494157" r:id="rId11"/>
  </p:sldLayoutIdLst>
  <p:txStyles>
    <p:title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2450" name="Group 2"/>
          <p:cNvGrpSpPr>
            <a:grpSpLocks/>
          </p:cNvGrpSpPr>
          <p:nvPr/>
        </p:nvGrpSpPr>
        <p:grpSpPr bwMode="auto">
          <a:xfrm>
            <a:off x="0" y="2286000"/>
            <a:ext cx="9144000" cy="3581400"/>
            <a:chOff x="0" y="1968"/>
            <a:chExt cx="5760" cy="2256"/>
          </a:xfrm>
        </p:grpSpPr>
        <p:sp>
          <p:nvSpPr>
            <p:cNvPr id="23245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5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5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6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6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6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6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6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6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6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6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6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6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7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7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7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7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7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7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7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7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7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7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8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8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8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8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8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8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8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8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8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8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9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9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9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9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9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9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9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9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9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49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0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0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0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0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0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0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0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0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0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0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1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1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1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1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1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1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1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1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1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3251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grpSp>
      <p:sp>
        <p:nvSpPr>
          <p:cNvPr id="23245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3245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a:defRPr/>
            </a:pPr>
            <a:fld id="{2B356606-3973-924B-B556-7F0D89FD63CB}" type="slidenum">
              <a:rPr lang="en-US" altLang="ja-JP"/>
              <a:pPr>
                <a:defRPr/>
              </a:pPr>
              <a:t>‹#›</a:t>
            </a:fld>
            <a:endParaRPr lang="en-US" altLang="ja-JP"/>
          </a:p>
        </p:txBody>
      </p:sp>
      <p:pic>
        <p:nvPicPr>
          <p:cNvPr id="23245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158" r:id="rId1"/>
    <p:sldLayoutId id="2147494159" r:id="rId2"/>
    <p:sldLayoutId id="2147494160" r:id="rId3"/>
    <p:sldLayoutId id="2147494161" r:id="rId4"/>
    <p:sldLayoutId id="2147494162" r:id="rId5"/>
    <p:sldLayoutId id="2147494163" r:id="rId6"/>
    <p:sldLayoutId id="2147494164" r:id="rId7"/>
    <p:sldLayoutId id="2147494165" r:id="rId8"/>
    <p:sldLayoutId id="2147494166" r:id="rId9"/>
    <p:sldLayoutId id="2147494167" r:id="rId10"/>
    <p:sldLayoutId id="2147494168"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257026" name="Group 2"/>
          <p:cNvGrpSpPr>
            <a:grpSpLocks/>
          </p:cNvGrpSpPr>
          <p:nvPr/>
        </p:nvGrpSpPr>
        <p:grpSpPr bwMode="auto">
          <a:xfrm>
            <a:off x="0" y="2286000"/>
            <a:ext cx="9144000" cy="3581400"/>
            <a:chOff x="0" y="1968"/>
            <a:chExt cx="5760" cy="2256"/>
          </a:xfrm>
        </p:grpSpPr>
        <p:sp>
          <p:nvSpPr>
            <p:cNvPr id="2570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2570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grpSp>
      <p:sp>
        <p:nvSpPr>
          <p:cNvPr id="2570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70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a:defRPr/>
            </a:pPr>
            <a:fld id="{22ABEA0D-C324-DB48-81E6-0F232EA050D9}" type="slidenum">
              <a:rPr lang="en-US" altLang="ja-JP"/>
              <a:pPr>
                <a:defRPr/>
              </a:pPr>
              <a:t>‹#›</a:t>
            </a:fld>
            <a:endParaRPr lang="en-US" altLang="ja-JP"/>
          </a:p>
        </p:txBody>
      </p:sp>
      <p:pic>
        <p:nvPicPr>
          <p:cNvPr id="2570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180" r:id="rId1"/>
    <p:sldLayoutId id="2147494181" r:id="rId2"/>
    <p:sldLayoutId id="2147494182" r:id="rId3"/>
    <p:sldLayoutId id="2147494183" r:id="rId4"/>
    <p:sldLayoutId id="2147494184" r:id="rId5"/>
    <p:sldLayoutId id="2147494185" r:id="rId6"/>
    <p:sldLayoutId id="2147494186" r:id="rId7"/>
    <p:sldLayoutId id="2147494187" r:id="rId8"/>
    <p:sldLayoutId id="2147494188" r:id="rId9"/>
    <p:sldLayoutId id="2147494189" r:id="rId10"/>
    <p:sldLayoutId id="2147494190"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 name="Freeform 11"/>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lumMod val="95000"/>
              <a:lumOff val="5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algn="l" eaLnBrk="1" hangingPunct="1">
              <a:defRPr/>
            </a:pPr>
            <a:endParaRPr lang="en-US" sz="1800" baseline="0">
              <a:solidFill>
                <a:prstClr val="white"/>
              </a:solidFill>
              <a:latin typeface="Arial" charset="0"/>
            </a:endParaRPr>
          </a:p>
        </p:txBody>
      </p:sp>
      <p:sp>
        <p:nvSpPr>
          <p:cNvPr id="16" name="Freeform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rgbClr val="0D0D0D">
              <a:alpha val="40000"/>
            </a:srgb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algn="l" eaLnBrk="1" hangingPunct="1">
              <a:defRPr/>
            </a:pPr>
            <a:endParaRPr lang="en-US" sz="1800" baseline="0">
              <a:solidFill>
                <a:prstClr val="white"/>
              </a:solidFill>
              <a:latin typeface="Arial" charset="0"/>
            </a:endParaRPr>
          </a:p>
        </p:txBody>
      </p:sp>
      <p:sp>
        <p:nvSpPr>
          <p:cNvPr id="269316" name="Title Placeholder 8"/>
          <p:cNvSpPr>
            <a:spLocks noGrp="1"/>
          </p:cNvSpPr>
          <p:nvPr>
            <p:ph type="title"/>
          </p:nvPr>
        </p:nvSpPr>
        <p:spPr bwMode="auto">
          <a:xfrm>
            <a:off x="457200" y="274638"/>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45720" tIns="45720" rIns="45720" bIns="45720" numCol="1" anchor="ctr" anchorCtr="0" compatLnSpc="1">
            <a:prstTxWarp prst="textNoShape">
              <a:avLst/>
            </a:prstTxWarp>
          </a:bodyPr>
          <a:lstStyle/>
          <a:p>
            <a:pPr lvl="0"/>
            <a:r>
              <a:rPr lang="en-US"/>
              <a:t>Click to edit Master title style</a:t>
            </a:r>
          </a:p>
        </p:txBody>
      </p:sp>
      <p:sp>
        <p:nvSpPr>
          <p:cNvPr id="269317" name="Text Placeholder 29"/>
          <p:cNvSpPr>
            <a:spLocks noGrp="1"/>
          </p:cNvSpPr>
          <p:nvPr>
            <p:ph type="body" idx="1"/>
          </p:nvPr>
        </p:nvSpPr>
        <p:spPr bwMode="auto">
          <a:xfrm>
            <a:off x="457200" y="1600200"/>
            <a:ext cx="7467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9"/>
          <p:cNvSpPr>
            <a:spLocks noGrp="1"/>
          </p:cNvSpPr>
          <p:nvPr>
            <p:ph type="dt" sz="half" idx="2"/>
          </p:nvPr>
        </p:nvSpPr>
        <p:spPr>
          <a:xfrm>
            <a:off x="457200" y="6421438"/>
            <a:ext cx="2133600" cy="365125"/>
          </a:xfrm>
          <a:prstGeom prst="rect">
            <a:avLst/>
          </a:prstGeom>
        </p:spPr>
        <p:txBody>
          <a:bodyPr vert="horz" wrap="square" lIns="91440" tIns="45720" rIns="91440" bIns="0" numCol="1" anchor="b" anchorCtr="0" compatLnSpc="1">
            <a:prstTxWarp prst="textNoShape">
              <a:avLst/>
            </a:prstTxWarp>
          </a:bodyPr>
          <a:lstStyle>
            <a:lvl1pPr algn="l" eaLnBrk="1" hangingPunct="1">
              <a:defRPr sz="1000" baseline="0">
                <a:solidFill>
                  <a:srgbClr val="9B9A98"/>
                </a:solidFill>
                <a:latin typeface="Arial" charset="0"/>
              </a:defRPr>
            </a:lvl1pPr>
          </a:lstStyle>
          <a:p>
            <a:pPr>
              <a:defRPr/>
            </a:pPr>
            <a:fld id="{7C64E5D3-6902-1A4F-8980-E9045EEB023C}" type="datetime1">
              <a:rPr lang="en-US"/>
              <a:pPr>
                <a:defRPr/>
              </a:pPr>
              <a:t>10/10/23</a:t>
            </a:fld>
            <a:endParaRPr lang="en-US"/>
          </a:p>
        </p:txBody>
      </p:sp>
      <p:sp>
        <p:nvSpPr>
          <p:cNvPr id="22" name="Footer Placeholder 21"/>
          <p:cNvSpPr>
            <a:spLocks noGrp="1"/>
          </p:cNvSpPr>
          <p:nvPr>
            <p:ph type="ftr" sz="quarter" idx="3"/>
          </p:nvPr>
        </p:nvSpPr>
        <p:spPr>
          <a:xfrm>
            <a:off x="3124200" y="6421438"/>
            <a:ext cx="2895600" cy="365125"/>
          </a:xfrm>
          <a:prstGeom prst="rect">
            <a:avLst/>
          </a:prstGeom>
        </p:spPr>
        <p:txBody>
          <a:bodyPr vert="horz" wrap="square" lIns="0" tIns="45720" rIns="0" bIns="0" numCol="1" anchor="b" anchorCtr="0" compatLnSpc="1">
            <a:prstTxWarp prst="textNoShape">
              <a:avLst/>
            </a:prstTxWarp>
          </a:bodyPr>
          <a:lstStyle>
            <a:lvl1pPr algn="ctr" eaLnBrk="1" hangingPunct="1">
              <a:defRPr sz="1000" baseline="0">
                <a:solidFill>
                  <a:srgbClr val="9B9A98"/>
                </a:solidFill>
                <a:latin typeface="Arial" charset="0"/>
              </a:defRPr>
            </a:lvl1pPr>
          </a:lstStyle>
          <a:p>
            <a:pPr>
              <a:defRPr/>
            </a:pPr>
            <a:endParaRPr lang="en-US"/>
          </a:p>
        </p:txBody>
      </p:sp>
      <p:sp>
        <p:nvSpPr>
          <p:cNvPr id="18" name="Slide Number Placeholder 17"/>
          <p:cNvSpPr>
            <a:spLocks noGrp="1"/>
          </p:cNvSpPr>
          <p:nvPr>
            <p:ph type="sldNum" sz="quarter" idx="4"/>
          </p:nvPr>
        </p:nvSpPr>
        <p:spPr>
          <a:xfrm>
            <a:off x="8153400" y="6421438"/>
            <a:ext cx="762000" cy="365125"/>
          </a:xfrm>
          <a:prstGeom prst="rect">
            <a:avLst/>
          </a:prstGeom>
        </p:spPr>
        <p:txBody>
          <a:bodyPr vert="horz" wrap="square" lIns="0" tIns="0" rIns="0" bIns="0" numCol="1" anchor="b" anchorCtr="0" compatLnSpc="1">
            <a:prstTxWarp prst="textNoShape">
              <a:avLst/>
            </a:prstTxWarp>
          </a:bodyPr>
          <a:lstStyle>
            <a:lvl1pPr algn="r" eaLnBrk="1" hangingPunct="1">
              <a:defRPr sz="1000" baseline="0">
                <a:solidFill>
                  <a:srgbClr val="9B9A98"/>
                </a:solidFill>
                <a:latin typeface="Arial" charset="0"/>
              </a:defRPr>
            </a:lvl1pPr>
          </a:lstStyle>
          <a:p>
            <a:pPr>
              <a:defRPr/>
            </a:pPr>
            <a:fld id="{84F17A74-0618-8A4B-8233-B1C159C3D681}" type="slidenum">
              <a:rPr lang="en-US"/>
              <a:pPr>
                <a:defRPr/>
              </a:pPr>
              <a:t>‹#›</a:t>
            </a:fld>
            <a:endParaRPr lang="en-US"/>
          </a:p>
        </p:txBody>
      </p:sp>
    </p:spTree>
  </p:cSld>
  <p:clrMap bg1="dk1" tx1="lt1" bg2="dk2" tx2="lt2" accent1="accent1" accent2="accent2" accent3="accent3" accent4="accent4" accent5="accent5" accent6="accent6" hlink="hlink" folHlink="folHlink"/>
  <p:sldLayoutIdLst>
    <p:sldLayoutId id="2147494191" r:id="rId1"/>
    <p:sldLayoutId id="2147494192" r:id="rId2"/>
    <p:sldLayoutId id="2147494193" r:id="rId3"/>
    <p:sldLayoutId id="2147494194" r:id="rId4"/>
    <p:sldLayoutId id="2147494195" r:id="rId5"/>
    <p:sldLayoutId id="2147494196" r:id="rId6"/>
    <p:sldLayoutId id="2147494197" r:id="rId7"/>
    <p:sldLayoutId id="2147494198" r:id="rId8"/>
    <p:sldLayoutId id="2147494199" r:id="rId9"/>
    <p:sldLayoutId id="2147494200" r:id="rId10"/>
    <p:sldLayoutId id="2147494201" r:id="rId11"/>
  </p:sldLayoutIdLst>
  <p:txStyles>
    <p:titleStyle>
      <a:lvl1pPr algn="l" rtl="0" eaLnBrk="0" fontAlgn="base" hangingPunct="0">
        <a:spcBef>
          <a:spcPct val="0"/>
        </a:spcBef>
        <a:spcAft>
          <a:spcPct val="0"/>
        </a:spcAft>
        <a:defRPr sz="4600" kern="1200">
          <a:solidFill>
            <a:schemeClr val="tx1"/>
          </a:solidFill>
          <a:latin typeface="+mj-lt"/>
          <a:ea typeface="ＭＳ Ｐゴシック" charset="0"/>
          <a:cs typeface="ＭＳ Ｐゴシック" charset="0"/>
        </a:defRPr>
      </a:lvl1pPr>
      <a:lvl2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2pPr>
      <a:lvl3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3pPr>
      <a:lvl4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4pPr>
      <a:lvl5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5pPr>
      <a:lvl6pPr marL="4572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6pPr>
      <a:lvl7pPr marL="9144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7pPr>
      <a:lvl8pPr marL="13716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8pPr>
      <a:lvl9pPr marL="18288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9pPr>
    </p:titleStyle>
    <p:bodyStyle>
      <a:lvl1pPr marL="419100" indent="-382588" algn="l" rtl="0" eaLnBrk="0" fontAlgn="base" hangingPunct="0">
        <a:spcBef>
          <a:spcPct val="20000"/>
        </a:spcBef>
        <a:spcAft>
          <a:spcPct val="0"/>
        </a:spcAft>
        <a:buClr>
          <a:schemeClr val="accent1"/>
        </a:buClr>
        <a:buSzPct val="80000"/>
        <a:buFont typeface="Wingdings 2" charset="0"/>
        <a:buChar char=""/>
        <a:defRPr sz="3000" kern="1200">
          <a:solidFill>
            <a:schemeClr val="tx1"/>
          </a:solidFill>
          <a:latin typeface="+mn-lt"/>
          <a:ea typeface="ＭＳ Ｐゴシック" charset="0"/>
          <a:cs typeface="ＭＳ Ｐゴシック" charset="0"/>
        </a:defRPr>
      </a:lvl1pPr>
      <a:lvl2pPr marL="722313" indent="-273050" algn="l" rtl="0" eaLnBrk="0" fontAlgn="base" hangingPunct="0">
        <a:spcBef>
          <a:spcPct val="20000"/>
        </a:spcBef>
        <a:spcAft>
          <a:spcPct val="0"/>
        </a:spcAft>
        <a:buClr>
          <a:schemeClr val="accent1"/>
        </a:buClr>
        <a:buSzPct val="90000"/>
        <a:buFont typeface="Wingdings 2" charset="0"/>
        <a:buChar char=""/>
        <a:defRPr sz="2600" kern="1200">
          <a:solidFill>
            <a:schemeClr val="tx1"/>
          </a:solidFill>
          <a:latin typeface="+mn-lt"/>
          <a:ea typeface="ＭＳ Ｐゴシック" charset="0"/>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kern="1200">
          <a:solidFill>
            <a:schemeClr val="tx1"/>
          </a:solidFill>
          <a:latin typeface="+mn-lt"/>
          <a:ea typeface="ＭＳ Ｐゴシック" charset="0"/>
          <a:cs typeface="+mn-cs"/>
        </a:defRPr>
      </a:lvl3pPr>
      <a:lvl4pPr marL="1279525" indent="-236538" algn="l" rtl="0" eaLnBrk="0" fontAlgn="base" hangingPunct="0">
        <a:spcBef>
          <a:spcPct val="20000"/>
        </a:spcBef>
        <a:spcAft>
          <a:spcPct val="0"/>
        </a:spcAft>
        <a:buClr>
          <a:srgbClr val="8D89A4"/>
        </a:buClr>
        <a:buSzPct val="90000"/>
        <a:buFont typeface="Wingdings 2" charset="0"/>
        <a:buChar char=""/>
        <a:defRPr sz="2000" kern="1200">
          <a:solidFill>
            <a:schemeClr val="tx1"/>
          </a:solidFill>
          <a:latin typeface="+mn-lt"/>
          <a:ea typeface="ＭＳ Ｐゴシック" charset="0"/>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kern="1200">
          <a:solidFill>
            <a:schemeClr val="tx1"/>
          </a:solidFill>
          <a:latin typeface="+mn-lt"/>
          <a:ea typeface="ＭＳ Ｐゴシック" charset="0"/>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281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aseline="0">
                <a:solidFill>
                  <a:srgbClr val="000000"/>
                </a:solidFill>
                <a:latin typeface="Times New Roman" charset="0"/>
              </a:defRPr>
            </a:lvl1pPr>
          </a:lstStyle>
          <a:p>
            <a:pPr>
              <a:defRPr/>
            </a:pPr>
            <a:fld id="{6B5EC342-CDFE-7045-9C36-66D9DA528C7F}" type="slidenum">
              <a:rPr lang="nl-NL"/>
              <a:pPr>
                <a:defRPr/>
              </a:pPr>
              <a:t>‹#›</a:t>
            </a:fld>
            <a:endParaRPr lang="nl-NL"/>
          </a:p>
        </p:txBody>
      </p:sp>
    </p:spTree>
  </p:cSld>
  <p:clrMap bg1="lt1" tx1="dk1" bg2="lt2" tx2="dk2" accent1="accent1" accent2="accent2" accent3="accent3" accent4="accent4" accent5="accent5" accent6="accent6" hlink="hlink" folHlink="folHlink"/>
  <p:sldLayoutIdLst>
    <p:sldLayoutId id="2147494202" r:id="rId1"/>
    <p:sldLayoutId id="2147494203" r:id="rId2"/>
    <p:sldLayoutId id="2147494204" r:id="rId3"/>
  </p:sldLayoutIdLst>
  <p:txStyles>
    <p:titleStyle>
      <a:lvl1pPr algn="ctr" rtl="0" eaLnBrk="0" fontAlgn="base" hangingPunct="0">
        <a:spcBef>
          <a:spcPct val="0"/>
        </a:spcBef>
        <a:spcAft>
          <a:spcPct val="0"/>
        </a:spcAft>
        <a:defRPr sz="4400">
          <a:solidFill>
            <a:srgbClr val="FFFFFF"/>
          </a:solidFill>
          <a:latin typeface="Arial"/>
          <a:ea typeface="ＭＳ Ｐゴシック" pitchFamily="-108"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285698" name="Group 2"/>
          <p:cNvGrpSpPr>
            <a:grpSpLocks/>
          </p:cNvGrpSpPr>
          <p:nvPr/>
        </p:nvGrpSpPr>
        <p:grpSpPr bwMode="auto">
          <a:xfrm>
            <a:off x="228600" y="228600"/>
            <a:ext cx="8686800" cy="5943600"/>
            <a:chOff x="144" y="144"/>
            <a:chExt cx="5472" cy="3744"/>
          </a:xfrm>
        </p:grpSpPr>
        <p:sp>
          <p:nvSpPr>
            <p:cNvPr id="1032"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1033"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1034"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aseline="0">
                <a:solidFill>
                  <a:srgbClr val="FFFFFF"/>
                </a:solidFill>
                <a:latin typeface="Arial" charset="0"/>
                <a:cs typeface="Arial" charset="0"/>
              </a:endParaRPr>
            </a:p>
          </p:txBody>
        </p:sp>
      </p:grpSp>
      <p:sp>
        <p:nvSpPr>
          <p:cNvPr id="1027"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ea typeface="+mn-ea"/>
                <a:cs typeface="Arial" charset="0"/>
              </a:defRPr>
            </a:lvl1pPr>
          </a:lstStyle>
          <a:p>
            <a:pPr>
              <a:defRPr/>
            </a:pPr>
            <a:endParaRPr lang="en-SG"/>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ea typeface="+mn-ea"/>
                <a:cs typeface="Arial" charset="0"/>
              </a:defRPr>
            </a:lvl1pPr>
          </a:lstStyle>
          <a:p>
            <a:pPr>
              <a:defRPr/>
            </a:pPr>
            <a:endParaRPr lang="en-SG"/>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a:defRPr/>
            </a:pPr>
            <a:fld id="{339301A6-D68E-E642-9B68-510B32A38A8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205" r:id="rId1"/>
    <p:sldLayoutId id="2147494206" r:id="rId2"/>
    <p:sldLayoutId id="2147494207" r:id="rId3"/>
    <p:sldLayoutId id="2147494208" r:id="rId4"/>
    <p:sldLayoutId id="2147494209" r:id="rId5"/>
    <p:sldLayoutId id="2147494210" r:id="rId6"/>
    <p:sldLayoutId id="2147494211" r:id="rId7"/>
    <p:sldLayoutId id="2147494212" r:id="rId8"/>
    <p:sldLayoutId id="2147494213" r:id="rId9"/>
    <p:sldLayoutId id="2147494214" r:id="rId10"/>
    <p:sldLayoutId id="2147494215"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79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979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00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700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700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a:defRPr/>
            </a:pPr>
            <a:fld id="{BC130A98-56D8-9940-8473-E06194B20E6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216" r:id="rId1"/>
    <p:sldLayoutId id="2147494217" r:id="rId2"/>
    <p:sldLayoutId id="2147494218" r:id="rId3"/>
    <p:sldLayoutId id="2147494219" r:id="rId4"/>
    <p:sldLayoutId id="2147494220" r:id="rId5"/>
    <p:sldLayoutId id="2147494221" r:id="rId6"/>
    <p:sldLayoutId id="2147494222" r:id="rId7"/>
    <p:sldLayoutId id="2147494223" r:id="rId8"/>
    <p:sldLayoutId id="2147494224" r:id="rId9"/>
    <p:sldLayoutId id="2147494225" r:id="rId10"/>
    <p:sldLayoutId id="214749422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sz="4400">
          <a:solidFill>
            <a:schemeClr val="tx2"/>
          </a:solidFill>
          <a:latin typeface="Arial" pitchFamily="-111" charset="0"/>
        </a:defRPr>
      </a:lvl6pPr>
      <a:lvl7pPr marL="914400" algn="ctr" rtl="0" eaLnBrk="0" fontAlgn="base" hangingPunct="0">
        <a:spcBef>
          <a:spcPct val="0"/>
        </a:spcBef>
        <a:spcAft>
          <a:spcPct val="0"/>
        </a:spcAft>
        <a:defRPr sz="4400">
          <a:solidFill>
            <a:schemeClr val="tx2"/>
          </a:solidFill>
          <a:latin typeface="Arial" pitchFamily="-111" charset="0"/>
        </a:defRPr>
      </a:lvl7pPr>
      <a:lvl8pPr marL="1371600" algn="ctr" rtl="0" eaLnBrk="0" fontAlgn="base" hangingPunct="0">
        <a:spcBef>
          <a:spcPct val="0"/>
        </a:spcBef>
        <a:spcAft>
          <a:spcPct val="0"/>
        </a:spcAft>
        <a:defRPr sz="4400">
          <a:solidFill>
            <a:schemeClr val="tx2"/>
          </a:solidFill>
          <a:latin typeface="Arial" pitchFamily="-111" charset="0"/>
        </a:defRPr>
      </a:lvl8pPr>
      <a:lvl9pPr marL="1828800" algn="ctr" rtl="0" eaLnBrk="0" fontAlgn="base" hangingPunct="0">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8610" name="Rectangle 1026"/>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1027"/>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FFFFFF"/>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68613"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FFFFFF"/>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68614"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FFFFFF"/>
                </a:solidFill>
                <a:effectLst>
                  <a:outerShdw blurRad="38100" dist="38100" dir="2700000" algn="tl">
                    <a:srgbClr val="000000"/>
                  </a:outerShdw>
                </a:effectLst>
                <a:latin typeface="Arial" charset="0"/>
              </a:defRPr>
            </a:lvl1pPr>
          </a:lstStyle>
          <a:p>
            <a:pPr>
              <a:defRPr/>
            </a:pPr>
            <a:fld id="{5D2B0CBD-AFE1-544A-A685-8F2706F2932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227" r:id="rId1"/>
    <p:sldLayoutId id="2147494228" r:id="rId2"/>
    <p:sldLayoutId id="2147494229" r:id="rId3"/>
    <p:sldLayoutId id="2147494230" r:id="rId4"/>
    <p:sldLayoutId id="2147494231" r:id="rId5"/>
    <p:sldLayoutId id="2147494232" r:id="rId6"/>
    <p:sldLayoutId id="2147494233" r:id="rId7"/>
    <p:sldLayoutId id="2147494234" r:id="rId8"/>
    <p:sldLayoutId id="2147494235" r:id="rId9"/>
    <p:sldLayoutId id="2147494236" r:id="rId10"/>
    <p:sldLayoutId id="2147494237"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22562"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2571" name="Freeform 6"/>
            <p:cNvSpPr>
              <a:spLocks/>
            </p:cNvSpPr>
            <p:nvPr/>
          </p:nvSpPr>
          <p:spPr bwMode="hidden">
            <a:xfrm>
              <a:off x="4038" y="3577"/>
              <a:ext cx="1720" cy="65"/>
            </a:xfrm>
            <a:custGeom>
              <a:avLst/>
              <a:gdLst>
                <a:gd name="T0" fmla="*/ 1672 w 1722"/>
                <a:gd name="T1" fmla="*/ 41 h 66"/>
                <a:gd name="T2" fmla="*/ 1672 w 1722"/>
                <a:gd name="T3" fmla="*/ 35 h 66"/>
                <a:gd name="T4" fmla="*/ 0 w 1722"/>
                <a:gd name="T5" fmla="*/ 0 h 66"/>
                <a:gd name="T6" fmla="*/ 0 w 1722"/>
                <a:gd name="T7" fmla="*/ 33 h 66"/>
                <a:gd name="T8" fmla="*/ 1672 w 1722"/>
                <a:gd name="T9" fmla="*/ 41 h 66"/>
                <a:gd name="T10" fmla="*/ 1672 w 1722"/>
                <a:gd name="T11" fmla="*/ 4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322573" name="Freeform 8"/>
            <p:cNvSpPr>
              <a:spLocks/>
            </p:cNvSpPr>
            <p:nvPr/>
          </p:nvSpPr>
          <p:spPr bwMode="hidden">
            <a:xfrm>
              <a:off x="4784" y="3702"/>
              <a:ext cx="974" cy="101"/>
            </a:xfrm>
            <a:custGeom>
              <a:avLst/>
              <a:gdLst>
                <a:gd name="T0" fmla="*/ 950 w 975"/>
                <a:gd name="T1" fmla="*/ 48 h 101"/>
                <a:gd name="T2" fmla="*/ 950 w 975"/>
                <a:gd name="T3" fmla="*/ 0 h 101"/>
                <a:gd name="T4" fmla="*/ 0 w 975"/>
                <a:gd name="T5" fmla="*/ 24 h 101"/>
                <a:gd name="T6" fmla="*/ 0 w 975"/>
                <a:gd name="T7" fmla="*/ 101 h 101"/>
                <a:gd name="T8" fmla="*/ 950 w 975"/>
                <a:gd name="T9" fmla="*/ 48 h 101"/>
                <a:gd name="T10" fmla="*/ 95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2574" name="Freeform 9"/>
            <p:cNvSpPr>
              <a:spLocks/>
            </p:cNvSpPr>
            <p:nvPr/>
          </p:nvSpPr>
          <p:spPr bwMode="hidden">
            <a:xfrm>
              <a:off x="3619" y="3815"/>
              <a:ext cx="2139" cy="198"/>
            </a:xfrm>
            <a:custGeom>
              <a:avLst/>
              <a:gdLst>
                <a:gd name="T0" fmla="*/ 2091 w 2141"/>
                <a:gd name="T1" fmla="*/ 0 h 198"/>
                <a:gd name="T2" fmla="*/ 0 w 2141"/>
                <a:gd name="T3" fmla="*/ 156 h 198"/>
                <a:gd name="T4" fmla="*/ 0 w 2141"/>
                <a:gd name="T5" fmla="*/ 198 h 198"/>
                <a:gd name="T6" fmla="*/ 2091 w 2141"/>
                <a:gd name="T7" fmla="*/ 0 h 198"/>
                <a:gd name="T8" fmla="*/ 209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2576" name="Freeform 11"/>
            <p:cNvSpPr>
              <a:spLocks/>
            </p:cNvSpPr>
            <p:nvPr/>
          </p:nvSpPr>
          <p:spPr bwMode="hidden">
            <a:xfrm>
              <a:off x="2097" y="4043"/>
              <a:ext cx="2514" cy="276"/>
            </a:xfrm>
            <a:custGeom>
              <a:avLst/>
              <a:gdLst>
                <a:gd name="T0" fmla="*/ 2107 w 2517"/>
                <a:gd name="T1" fmla="*/ 276 h 276"/>
                <a:gd name="T2" fmla="*/ 2442 w 2517"/>
                <a:gd name="T3" fmla="*/ 204 h 276"/>
                <a:gd name="T4" fmla="*/ 2185 w 2517"/>
                <a:gd name="T5" fmla="*/ 0 h 276"/>
                <a:gd name="T6" fmla="*/ 0 w 2517"/>
                <a:gd name="T7" fmla="*/ 276 h 276"/>
                <a:gd name="T8" fmla="*/ 2107 w 2517"/>
                <a:gd name="T9" fmla="*/ 276 h 276"/>
                <a:gd name="T10" fmla="*/ 210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2578" name="Freeform 13"/>
            <p:cNvSpPr>
              <a:spLocks/>
            </p:cNvSpPr>
            <p:nvPr/>
          </p:nvSpPr>
          <p:spPr bwMode="hidden">
            <a:xfrm>
              <a:off x="5030" y="3151"/>
              <a:ext cx="728" cy="240"/>
            </a:xfrm>
            <a:custGeom>
              <a:avLst/>
              <a:gdLst>
                <a:gd name="T0" fmla="*/ 704 w 729"/>
                <a:gd name="T1" fmla="*/ 240 h 240"/>
                <a:gd name="T2" fmla="*/ 0 w 729"/>
                <a:gd name="T3" fmla="*/ 0 h 240"/>
                <a:gd name="T4" fmla="*/ 0 w 729"/>
                <a:gd name="T5" fmla="*/ 6 h 240"/>
                <a:gd name="T6" fmla="*/ 704 w 729"/>
                <a:gd name="T7" fmla="*/ 240 h 240"/>
                <a:gd name="T8" fmla="*/ 70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2580" name="Freeform 15"/>
            <p:cNvSpPr>
              <a:spLocks/>
            </p:cNvSpPr>
            <p:nvPr/>
          </p:nvSpPr>
          <p:spPr bwMode="hidden">
            <a:xfrm>
              <a:off x="5030" y="3049"/>
              <a:ext cx="728" cy="318"/>
            </a:xfrm>
            <a:custGeom>
              <a:avLst/>
              <a:gdLst>
                <a:gd name="T0" fmla="*/ 704 w 729"/>
                <a:gd name="T1" fmla="*/ 318 h 318"/>
                <a:gd name="T2" fmla="*/ 704 w 729"/>
                <a:gd name="T3" fmla="*/ 312 h 318"/>
                <a:gd name="T4" fmla="*/ 0 w 729"/>
                <a:gd name="T5" fmla="*/ 0 h 318"/>
                <a:gd name="T6" fmla="*/ 0 w 729"/>
                <a:gd name="T7" fmla="*/ 54 h 318"/>
                <a:gd name="T8" fmla="*/ 704 w 729"/>
                <a:gd name="T9" fmla="*/ 318 h 318"/>
                <a:gd name="T10" fmla="*/ 70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258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258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259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2593" name="Freeform 28"/>
            <p:cNvSpPr>
              <a:spLocks/>
            </p:cNvSpPr>
            <p:nvPr/>
          </p:nvSpPr>
          <p:spPr bwMode="hidden">
            <a:xfrm>
              <a:off x="5698" y="653"/>
              <a:ext cx="60" cy="311"/>
            </a:xfrm>
            <a:custGeom>
              <a:avLst/>
              <a:gdLst>
                <a:gd name="T0" fmla="*/ 0 w 60"/>
                <a:gd name="T1" fmla="*/ 144 h 312"/>
                <a:gd name="T2" fmla="*/ 60 w 60"/>
                <a:gd name="T3" fmla="*/ 28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32259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nvGrpSpPr>
            <p:cNvPr id="32260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baseline="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baseline="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baseline="0">
                <a:solidFill>
                  <a:srgbClr val="FFFFFF"/>
                </a:solidFill>
                <a:effectLst>
                  <a:outerShdw blurRad="38100" dist="38100" dir="2700000" algn="tl">
                    <a:srgbClr val="000000"/>
                  </a:outerShdw>
                </a:effectLst>
                <a:latin typeface="Arial" charset="0"/>
              </a:defRPr>
            </a:lvl1pPr>
          </a:lstStyle>
          <a:p>
            <a:pPr>
              <a:defRPr/>
            </a:pPr>
            <a:fld id="{CE96CFE9-6626-5B45-BEBF-CE8CA1B6DAB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238" r:id="rId1"/>
    <p:sldLayoutId id="2147494239" r:id="rId2"/>
    <p:sldLayoutId id="2147494240" r:id="rId3"/>
    <p:sldLayoutId id="2147494241" r:id="rId4"/>
    <p:sldLayoutId id="2147494242" r:id="rId5"/>
    <p:sldLayoutId id="2147494243" r:id="rId6"/>
    <p:sldLayoutId id="2147494244" r:id="rId7"/>
    <p:sldLayoutId id="2147494245" r:id="rId8"/>
    <p:sldLayoutId id="2147494246" r:id="rId9"/>
    <p:sldLayoutId id="2147494247" r:id="rId10"/>
    <p:sldLayoutId id="214749424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mn-lt"/>
                <a:ea typeface="+mn-ea"/>
                <a:cs typeface="+mn-cs"/>
              </a:defRPr>
            </a:lvl1pPr>
          </a:lstStyle>
          <a:p>
            <a:pPr>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mn-lt"/>
                <a:ea typeface="+mn-ea"/>
                <a:cs typeface="+mn-cs"/>
              </a:defRPr>
            </a:lvl1pPr>
          </a:lstStyle>
          <a:p>
            <a:pPr>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defRPr>
            </a:lvl1pPr>
          </a:lstStyle>
          <a:p>
            <a:pPr>
              <a:defRPr/>
            </a:pPr>
            <a:fld id="{8B19AE97-15CE-E045-8D15-8783DF86D8FF}" type="slidenum">
              <a:rPr lang="nl-NL"/>
              <a:pPr>
                <a:defRPr/>
              </a:pPr>
              <a:t>‹#›</a:t>
            </a:fld>
            <a:endParaRPr lang="nl-NL"/>
          </a:p>
        </p:txBody>
      </p:sp>
    </p:spTree>
  </p:cSld>
  <p:clrMap bg1="lt1" tx1="dk1" bg2="lt2" tx2="dk2" accent1="accent1" accent2="accent2" accent3="accent3" accent4="accent4" accent5="accent5" accent6="accent6" hlink="hlink" folHlink="folHlink"/>
  <p:sldLayoutIdLst>
    <p:sldLayoutId id="2147493977" r:id="rId1"/>
  </p:sldLayoutIdLst>
  <p:txStyles>
    <p:titleStyle>
      <a:lvl1pPr algn="ctr" rtl="0" eaLnBrk="0" fontAlgn="base" hangingPunct="0">
        <a:spcBef>
          <a:spcPct val="0"/>
        </a:spcBef>
        <a:spcAft>
          <a:spcPct val="0"/>
        </a:spcAft>
        <a:defRPr sz="4400">
          <a:solidFill>
            <a:schemeClr val="bg1"/>
          </a:solidFill>
          <a:latin typeface="Arial"/>
          <a:ea typeface="+mj-ea"/>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2pPr>
      <a:lvl3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3pPr>
      <a:lvl4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4pPr>
      <a:lvl5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5pPr>
      <a:lvl6pPr marL="4572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6pPr>
      <a:lvl7pPr marL="9144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7pPr>
      <a:lvl8pPr marL="13716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8pPr>
      <a:lvl9pPr marL="18288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mn-ea"/>
          <a:cs typeface="Arial"/>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6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pitchFamily="-112" charset="0"/>
                <a:ea typeface="+mn-ea"/>
                <a:cs typeface="+mn-cs"/>
              </a:defRPr>
            </a:lvl1pPr>
          </a:lstStyle>
          <a:p>
            <a:pPr>
              <a:defRPr/>
            </a:pPr>
            <a:endParaRPr lang="en-US"/>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Times New Roman" pitchFamily="-112" charset="0"/>
                <a:ea typeface="+mn-ea"/>
                <a:cs typeface="+mn-cs"/>
              </a:defRPr>
            </a:lvl1pPr>
          </a:lstStyle>
          <a:p>
            <a:pPr>
              <a:defRPr/>
            </a:pPr>
            <a:endParaRPr lang="en-US"/>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Times New Roman" charset="0"/>
              </a:defRPr>
            </a:lvl1pPr>
          </a:lstStyle>
          <a:p>
            <a:pPr>
              <a:defRPr/>
            </a:pPr>
            <a:fld id="{B5027783-BF35-6F47-846A-FFF184A93F2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250"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8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Arial" pitchFamily="-112" charset="0"/>
                <a:ea typeface="ＭＳ Ｐゴシック"/>
                <a:cs typeface="ＭＳ Ｐゴシック"/>
              </a:defRPr>
            </a:lvl1pPr>
          </a:lstStyle>
          <a:p>
            <a:pPr>
              <a:defRPr/>
            </a:pPr>
            <a:endParaRPr lang="en-US"/>
          </a:p>
        </p:txBody>
      </p:sp>
      <p:sp>
        <p:nvSpPr>
          <p:cNvPr id="921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Arial" pitchFamily="-112" charset="0"/>
                <a:ea typeface="ＭＳ Ｐゴシック"/>
                <a:cs typeface="ＭＳ Ｐゴシック"/>
              </a:defRPr>
            </a:lvl1pPr>
          </a:lstStyle>
          <a:p>
            <a:pPr>
              <a:defRPr/>
            </a:pPr>
            <a:endParaRPr lang="en-US"/>
          </a:p>
        </p:txBody>
      </p:sp>
      <p:sp>
        <p:nvSpPr>
          <p:cNvPr id="921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aseline="0">
                <a:solidFill>
                  <a:srgbClr val="000000"/>
                </a:solidFill>
                <a:latin typeface="Arial" charset="0"/>
              </a:defRPr>
            </a:lvl1pPr>
          </a:lstStyle>
          <a:p>
            <a:pPr>
              <a:defRPr/>
            </a:pPr>
            <a:fld id="{B76D728C-3BC2-F347-9D99-5192F538586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251" r:id="rId1"/>
    <p:sldLayoutId id="2147494252" r:id="rId2"/>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20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20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a:defRPr/>
            </a:pPr>
            <a:fld id="{88FE4CB7-90F8-7140-8B86-3C62BFCD97D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253" r:id="rId1"/>
    <p:sldLayoutId id="2147494254" r:id="rId2"/>
    <p:sldLayoutId id="2147494255" r:id="rId3"/>
    <p:sldLayoutId id="2147494256" r:id="rId4"/>
    <p:sldLayoutId id="2147494257" r:id="rId5"/>
    <p:sldLayoutId id="2147494258" r:id="rId6"/>
    <p:sldLayoutId id="2147494259" r:id="rId7"/>
    <p:sldLayoutId id="2147494260" r:id="rId8"/>
    <p:sldLayoutId id="2147494261" r:id="rId9"/>
    <p:sldLayoutId id="2147494262" r:id="rId10"/>
    <p:sldLayoutId id="214749426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54306" name="Espace réservé du titre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fr-FR"/>
              <a:t>Cliquez pour modifier le style du titre</a:t>
            </a:r>
            <a:endParaRPr lang="fr-CA"/>
          </a:p>
        </p:txBody>
      </p:sp>
      <p:sp>
        <p:nvSpPr>
          <p:cNvPr id="354307" name="Espace réservé du texte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CA"/>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fontAlgn="auto" hangingPunct="1">
              <a:spcBef>
                <a:spcPts val="0"/>
              </a:spcBef>
              <a:spcAft>
                <a:spcPts val="0"/>
              </a:spcAft>
              <a:defRPr sz="1200" baseline="0">
                <a:solidFill>
                  <a:prstClr val="black">
                    <a:tint val="75000"/>
                  </a:prstClr>
                </a:solidFill>
                <a:latin typeface="Calibri"/>
                <a:ea typeface="+mn-ea"/>
                <a:cs typeface="+mn-cs"/>
              </a:defRPr>
            </a:lvl1pPr>
          </a:lstStyle>
          <a:p>
            <a:pPr>
              <a:defRPr/>
            </a:pPr>
            <a:fld id="{4043ACA5-3BA5-43A4-B997-A38478D2CF24}" type="datetimeFigureOut">
              <a:rPr lang="fr-FR"/>
              <a:pPr>
                <a:defRPr/>
              </a:pPr>
              <a:t>10/10/2023</a:t>
            </a:fld>
            <a:endParaRPr lang="fr-CA"/>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baseline="0">
                <a:solidFill>
                  <a:prstClr val="black">
                    <a:tint val="75000"/>
                  </a:prstClr>
                </a:solidFill>
                <a:latin typeface="Calibri"/>
                <a:ea typeface="+mn-ea"/>
                <a:cs typeface="+mn-cs"/>
              </a:defRPr>
            </a:lvl1pPr>
          </a:lstStyle>
          <a:p>
            <a:pPr>
              <a:defRPr/>
            </a:pPr>
            <a:endParaRPr lang="fr-CA"/>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fontAlgn="auto" hangingPunct="1">
              <a:spcBef>
                <a:spcPts val="0"/>
              </a:spcBef>
              <a:spcAft>
                <a:spcPts val="0"/>
              </a:spcAft>
              <a:defRPr sz="1200" baseline="0">
                <a:solidFill>
                  <a:prstClr val="black">
                    <a:tint val="75000"/>
                  </a:prstClr>
                </a:solidFill>
                <a:latin typeface="Calibri"/>
                <a:ea typeface="+mn-ea"/>
                <a:cs typeface="+mn-cs"/>
              </a:defRPr>
            </a:lvl1pPr>
          </a:lstStyle>
          <a:p>
            <a:pPr>
              <a:defRPr/>
            </a:pPr>
            <a:fld id="{88859132-AA46-CD48-AB78-65014F55A181}" type="slidenum">
              <a:rPr lang="fr-CA"/>
              <a:pPr>
                <a:defRPr/>
              </a:pPr>
              <a:t>‹#›</a:t>
            </a:fld>
            <a:endParaRPr lang="fr-CA"/>
          </a:p>
        </p:txBody>
      </p:sp>
    </p:spTree>
  </p:cSld>
  <p:clrMap bg1="lt1" tx1="dk1" bg2="lt2" tx2="dk2" accent1="accent1" accent2="accent2" accent3="accent3" accent4="accent4" accent5="accent5" accent6="accent6" hlink="hlink" folHlink="folHlink"/>
  <p:sldLayoutIdLst>
    <p:sldLayoutId id="2147494264" r:id="rId1"/>
    <p:sldLayoutId id="2147494265" r:id="rId2"/>
    <p:sldLayoutId id="2147494266" r:id="rId3"/>
    <p:sldLayoutId id="2147494267" r:id="rId4"/>
    <p:sldLayoutId id="2147494268" r:id="rId5"/>
    <p:sldLayoutId id="2147494269" r:id="rId6"/>
    <p:sldLayoutId id="2147494270" r:id="rId7"/>
    <p:sldLayoutId id="2147494271" r:id="rId8"/>
    <p:sldLayoutId id="2147494272" r:id="rId9"/>
    <p:sldLayoutId id="2147494273" r:id="rId10"/>
    <p:sldLayoutId id="214749427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66594"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aseline="0">
                <a:solidFill>
                  <a:srgbClr val="FFFFFF"/>
                </a:solidFill>
                <a:latin typeface="Arial" charset="0"/>
                <a:cs typeface="Arial"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cs typeface="Arial" charset="0"/>
              </a:defRPr>
            </a:lvl1pPr>
          </a:lstStyle>
          <a:p>
            <a:pPr>
              <a:defRPr/>
            </a:pPr>
            <a:endParaRPr lang="en-US"/>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cs typeface="Arial" charset="0"/>
              </a:defRPr>
            </a:lvl1pPr>
          </a:lstStyle>
          <a:p>
            <a:pPr>
              <a:defRPr/>
            </a:pPr>
            <a:endParaRPr lang="en-US"/>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a:defRPr/>
            </a:pPr>
            <a:fld id="{9F096567-DF18-0240-A350-F9C2CE536AAD}"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275" r:id="rId1"/>
    <p:sldLayoutId id="2147494276" r:id="rId2"/>
    <p:sldLayoutId id="2147494277" r:id="rId3"/>
    <p:sldLayoutId id="2147494278" r:id="rId4"/>
    <p:sldLayoutId id="2147494279" r:id="rId5"/>
    <p:sldLayoutId id="2147494280" r:id="rId6"/>
    <p:sldLayoutId id="2147494281" r:id="rId7"/>
    <p:sldLayoutId id="2147494282" r:id="rId8"/>
    <p:sldLayoutId id="2147494283" r:id="rId9"/>
    <p:sldLayoutId id="2147494284" r:id="rId10"/>
    <p:sldLayoutId id="2147494285"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Arial"/>
          <a:ea typeface="+mj-ea"/>
          <a:cs typeface="Arial"/>
        </a:defRPr>
      </a:lvl1pPr>
      <a:lvl2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Arial"/>
          <a:ea typeface="+mn-ea"/>
          <a:cs typeface="Arial"/>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Arial"/>
          <a:ea typeface="Arial" charset="0"/>
          <a:cs typeface="Arial"/>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Arial"/>
          <a:ea typeface="Arial" charset="0"/>
          <a:cs typeface="Arial"/>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378882" name="Group 2"/>
          <p:cNvGrpSpPr>
            <a:grpSpLocks/>
          </p:cNvGrpSpPr>
          <p:nvPr/>
        </p:nvGrpSpPr>
        <p:grpSpPr bwMode="auto">
          <a:xfrm>
            <a:off x="228600" y="228600"/>
            <a:ext cx="8686800" cy="5943600"/>
            <a:chOff x="144" y="144"/>
            <a:chExt cx="5472" cy="3744"/>
          </a:xfrm>
        </p:grpSpPr>
        <p:sp>
          <p:nvSpPr>
            <p:cNvPr id="1032"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1033"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1034"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aseline="0">
                <a:solidFill>
                  <a:srgbClr val="FFFFFF"/>
                </a:solidFill>
                <a:latin typeface="Arial" charset="0"/>
                <a:cs typeface="Arial" charset="0"/>
              </a:endParaRPr>
            </a:p>
          </p:txBody>
        </p:sp>
      </p:grpSp>
      <p:sp>
        <p:nvSpPr>
          <p:cNvPr id="1027"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ea typeface="+mn-ea"/>
                <a:cs typeface="Arial" charset="0"/>
              </a:defRPr>
            </a:lvl1pPr>
          </a:lstStyle>
          <a:p>
            <a:pPr>
              <a:defRPr/>
            </a:pPr>
            <a:endParaRPr lang="en-SG"/>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ea typeface="+mn-ea"/>
                <a:cs typeface="Arial" charset="0"/>
              </a:defRPr>
            </a:lvl1pPr>
          </a:lstStyle>
          <a:p>
            <a:pPr>
              <a:defRPr/>
            </a:pPr>
            <a:endParaRPr lang="en-SG"/>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a:defRPr/>
            </a:pPr>
            <a:fld id="{9EECD45E-2B08-6A45-B44B-4C52B2D22C6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286" r:id="rId1"/>
    <p:sldLayoutId id="2147494287" r:id="rId2"/>
    <p:sldLayoutId id="2147494288" r:id="rId3"/>
    <p:sldLayoutId id="2147494289" r:id="rId4"/>
    <p:sldLayoutId id="2147494290" r:id="rId5"/>
    <p:sldLayoutId id="2147494291" r:id="rId6"/>
    <p:sldLayoutId id="2147494292" r:id="rId7"/>
    <p:sldLayoutId id="2147494293" r:id="rId8"/>
    <p:sldLayoutId id="2147494294" r:id="rId9"/>
    <p:sldLayoutId id="2147494295" r:id="rId10"/>
    <p:sldLayoutId id="2147494296"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1170"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aseline="0">
                <a:solidFill>
                  <a:srgbClr val="FFFFFF"/>
                </a:solidFill>
                <a:latin typeface="Arial" charset="0"/>
                <a:cs typeface="Arial"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cs typeface="Arial" charset="0"/>
              </a:defRPr>
            </a:lvl1pPr>
          </a:lstStyle>
          <a:p>
            <a:pPr>
              <a:defRPr/>
            </a:pPr>
            <a:endParaRPr lang="en-US"/>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cs typeface="Arial" charset="0"/>
              </a:defRPr>
            </a:lvl1pPr>
          </a:lstStyle>
          <a:p>
            <a:pPr>
              <a:defRPr/>
            </a:pPr>
            <a:endParaRPr lang="en-US"/>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a:defRPr/>
            </a:pPr>
            <a:fld id="{AA7BDA9B-C8CA-2543-815D-39A4D38EAED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297" r:id="rId1"/>
    <p:sldLayoutId id="2147494298" r:id="rId2"/>
    <p:sldLayoutId id="2147494299" r:id="rId3"/>
    <p:sldLayoutId id="2147494300" r:id="rId4"/>
    <p:sldLayoutId id="2147494301" r:id="rId5"/>
    <p:sldLayoutId id="2147494302" r:id="rId6"/>
    <p:sldLayoutId id="2147494303" r:id="rId7"/>
    <p:sldLayoutId id="2147494304" r:id="rId8"/>
    <p:sldLayoutId id="2147494305" r:id="rId9"/>
    <p:sldLayoutId id="2147494306" r:id="rId10"/>
    <p:sldLayoutId id="2147494307"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mj-ea"/>
          <a:cs typeface="+mj-cs"/>
        </a:defRPr>
      </a:lvl1pPr>
      <a:lvl2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3458" name="Group 2"/>
          <p:cNvGrpSpPr>
            <a:grpSpLocks/>
          </p:cNvGrpSpPr>
          <p:nvPr/>
        </p:nvGrpSpPr>
        <p:grpSpPr bwMode="auto">
          <a:xfrm>
            <a:off x="6303963" y="0"/>
            <a:ext cx="2840037" cy="3254375"/>
            <a:chOff x="3115" y="0"/>
            <a:chExt cx="2170" cy="2486"/>
          </a:xfrm>
        </p:grpSpPr>
        <p:grpSp>
          <p:nvGrpSpPr>
            <p:cNvPr id="403464" name="Group 3"/>
            <p:cNvGrpSpPr>
              <a:grpSpLocks/>
            </p:cNvGrpSpPr>
            <p:nvPr/>
          </p:nvGrpSpPr>
          <p:grpSpPr bwMode="auto">
            <a:xfrm>
              <a:off x="4080" y="1910"/>
              <a:ext cx="768" cy="576"/>
              <a:chOff x="0" y="0"/>
              <a:chExt cx="768" cy="576"/>
            </a:xfrm>
          </p:grpSpPr>
          <p:sp>
            <p:nvSpPr>
              <p:cNvPr id="403596"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7"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5" name="Group 6"/>
            <p:cNvGrpSpPr>
              <a:grpSpLocks/>
            </p:cNvGrpSpPr>
            <p:nvPr/>
          </p:nvGrpSpPr>
          <p:grpSpPr bwMode="auto">
            <a:xfrm>
              <a:off x="4257" y="1103"/>
              <a:ext cx="768" cy="576"/>
              <a:chOff x="0" y="0"/>
              <a:chExt cx="768" cy="576"/>
            </a:xfrm>
          </p:grpSpPr>
          <p:sp>
            <p:nvSpPr>
              <p:cNvPr id="403594"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5"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6" name="Group 9"/>
            <p:cNvGrpSpPr>
              <a:grpSpLocks/>
            </p:cNvGrpSpPr>
            <p:nvPr/>
          </p:nvGrpSpPr>
          <p:grpSpPr bwMode="auto">
            <a:xfrm>
              <a:off x="3134" y="0"/>
              <a:ext cx="768" cy="576"/>
              <a:chOff x="0" y="0"/>
              <a:chExt cx="768" cy="576"/>
            </a:xfrm>
          </p:grpSpPr>
          <p:sp>
            <p:nvSpPr>
              <p:cNvPr id="403592"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3"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7" name="Group 12"/>
            <p:cNvGrpSpPr>
              <a:grpSpLocks/>
            </p:cNvGrpSpPr>
            <p:nvPr/>
          </p:nvGrpSpPr>
          <p:grpSpPr bwMode="auto">
            <a:xfrm>
              <a:off x="3115" y="0"/>
              <a:ext cx="2170" cy="1702"/>
              <a:chOff x="3115" y="0"/>
              <a:chExt cx="2170" cy="1702"/>
            </a:xfrm>
          </p:grpSpPr>
          <p:grpSp>
            <p:nvGrpSpPr>
              <p:cNvPr id="403468" name="Group 13"/>
              <p:cNvGrpSpPr>
                <a:grpSpLocks/>
              </p:cNvGrpSpPr>
              <p:nvPr/>
            </p:nvGrpSpPr>
            <p:grpSpPr bwMode="auto">
              <a:xfrm>
                <a:off x="3640" y="308"/>
                <a:ext cx="1145" cy="844"/>
                <a:chOff x="1265" y="814"/>
                <a:chExt cx="2919" cy="2151"/>
              </a:xfrm>
            </p:grpSpPr>
            <p:sp>
              <p:nvSpPr>
                <p:cNvPr id="403590"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1"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9" name="Group 16"/>
              <p:cNvGrpSpPr>
                <a:grpSpLocks/>
              </p:cNvGrpSpPr>
              <p:nvPr/>
            </p:nvGrpSpPr>
            <p:grpSpPr bwMode="auto">
              <a:xfrm>
                <a:off x="3115" y="0"/>
                <a:ext cx="2145" cy="1702"/>
                <a:chOff x="3115" y="0"/>
                <a:chExt cx="2145" cy="1702"/>
              </a:xfrm>
            </p:grpSpPr>
            <p:grpSp>
              <p:nvGrpSpPr>
                <p:cNvPr id="403492" name="Group 17"/>
                <p:cNvGrpSpPr>
                  <a:grpSpLocks/>
                </p:cNvGrpSpPr>
                <p:nvPr/>
              </p:nvGrpSpPr>
              <p:grpSpPr bwMode="auto">
                <a:xfrm>
                  <a:off x="4505" y="589"/>
                  <a:ext cx="493" cy="912"/>
                  <a:chOff x="3471" y="1530"/>
                  <a:chExt cx="1258" cy="2327"/>
                </a:xfrm>
              </p:grpSpPr>
              <p:sp>
                <p:nvSpPr>
                  <p:cNvPr id="403588" name="Freeform 18"/>
                  <p:cNvSpPr>
                    <a:spLocks/>
                  </p:cNvSpPr>
                  <p:nvPr/>
                </p:nvSpPr>
                <p:spPr bwMode="hidden">
                  <a:xfrm rot="2711884">
                    <a:off x="2778" y="2236"/>
                    <a:ext cx="1699"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89" name="Freeform 19"/>
                  <p:cNvSpPr>
                    <a:spLocks/>
                  </p:cNvSpPr>
                  <p:nvPr/>
                </p:nvSpPr>
                <p:spPr bwMode="hidden">
                  <a:xfrm rot="2711884">
                    <a:off x="4047" y="3121"/>
                    <a:ext cx="869" cy="486"/>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493" name="Group 20"/>
                <p:cNvGrpSpPr>
                  <a:grpSpLocks/>
                </p:cNvGrpSpPr>
                <p:nvPr/>
              </p:nvGrpSpPr>
              <p:grpSpPr bwMode="auto">
                <a:xfrm>
                  <a:off x="4267" y="781"/>
                  <a:ext cx="966" cy="522"/>
                  <a:chOff x="2864" y="2019"/>
                  <a:chExt cx="2463" cy="1332"/>
                </a:xfrm>
              </p:grpSpPr>
              <p:sp>
                <p:nvSpPr>
                  <p:cNvPr id="403586" name="Freeform 21"/>
                  <p:cNvSpPr>
                    <a:spLocks/>
                  </p:cNvSpPr>
                  <p:nvPr/>
                </p:nvSpPr>
                <p:spPr bwMode="hidden">
                  <a:xfrm rot="2104081">
                    <a:off x="2865" y="2019"/>
                    <a:ext cx="1812"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7"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4" name="Group 23"/>
                <p:cNvGrpSpPr>
                  <a:grpSpLocks/>
                </p:cNvGrpSpPr>
                <p:nvPr/>
              </p:nvGrpSpPr>
              <p:grpSpPr bwMode="auto">
                <a:xfrm>
                  <a:off x="4280" y="707"/>
                  <a:ext cx="971" cy="417"/>
                  <a:chOff x="2897" y="1832"/>
                  <a:chExt cx="2477" cy="1064"/>
                </a:xfrm>
              </p:grpSpPr>
              <p:sp>
                <p:nvSpPr>
                  <p:cNvPr id="403584"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5"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5" name="Group 26"/>
                <p:cNvGrpSpPr>
                  <a:grpSpLocks/>
                </p:cNvGrpSpPr>
                <p:nvPr/>
              </p:nvGrpSpPr>
              <p:grpSpPr bwMode="auto">
                <a:xfrm>
                  <a:off x="4291" y="630"/>
                  <a:ext cx="969" cy="364"/>
                  <a:chOff x="2924" y="1636"/>
                  <a:chExt cx="2472" cy="927"/>
                </a:xfrm>
              </p:grpSpPr>
              <p:sp>
                <p:nvSpPr>
                  <p:cNvPr id="403582" name="Freeform 27"/>
                  <p:cNvSpPr>
                    <a:spLocks/>
                  </p:cNvSpPr>
                  <p:nvPr/>
                </p:nvSpPr>
                <p:spPr bwMode="hidden">
                  <a:xfrm rot="1080363">
                    <a:off x="2907" y="1616"/>
                    <a:ext cx="1680" cy="346"/>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3" name="Freeform 28"/>
                  <p:cNvSpPr>
                    <a:spLocks/>
                  </p:cNvSpPr>
                  <p:nvPr/>
                </p:nvSpPr>
                <p:spPr bwMode="hidden">
                  <a:xfrm rot="1080363">
                    <a:off x="4488" y="2030"/>
                    <a:ext cx="891" cy="51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6" name="Group 29"/>
                <p:cNvGrpSpPr>
                  <a:grpSpLocks/>
                </p:cNvGrpSpPr>
                <p:nvPr/>
              </p:nvGrpSpPr>
              <p:grpSpPr bwMode="auto">
                <a:xfrm>
                  <a:off x="4304" y="543"/>
                  <a:ext cx="918" cy="258"/>
                  <a:chOff x="2958" y="1414"/>
                  <a:chExt cx="2342" cy="657"/>
                </a:xfrm>
              </p:grpSpPr>
              <p:sp>
                <p:nvSpPr>
                  <p:cNvPr id="403580"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1" name="Freeform 31"/>
                  <p:cNvSpPr>
                    <a:spLocks/>
                  </p:cNvSpPr>
                  <p:nvPr/>
                </p:nvSpPr>
                <p:spPr bwMode="hidden">
                  <a:xfrm rot="463793">
                    <a:off x="4470" y="1581"/>
                    <a:ext cx="829" cy="44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7" name="Group 32"/>
                <p:cNvGrpSpPr>
                  <a:grpSpLocks/>
                </p:cNvGrpSpPr>
                <p:nvPr/>
              </p:nvGrpSpPr>
              <p:grpSpPr bwMode="auto">
                <a:xfrm>
                  <a:off x="4314" y="487"/>
                  <a:ext cx="843" cy="134"/>
                  <a:chOff x="2983" y="1269"/>
                  <a:chExt cx="2150" cy="343"/>
                </a:xfrm>
              </p:grpSpPr>
              <p:sp>
                <p:nvSpPr>
                  <p:cNvPr id="403578"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9" name="Freeform 34"/>
                  <p:cNvSpPr>
                    <a:spLocks/>
                  </p:cNvSpPr>
                  <p:nvPr/>
                </p:nvSpPr>
                <p:spPr bwMode="hidden">
                  <a:xfrm rot="-84182">
                    <a:off x="4377" y="1249"/>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8" name="Group 35"/>
                <p:cNvGrpSpPr>
                  <a:grpSpLocks/>
                </p:cNvGrpSpPr>
                <p:nvPr/>
              </p:nvGrpSpPr>
              <p:grpSpPr bwMode="auto">
                <a:xfrm>
                  <a:off x="4296" y="349"/>
                  <a:ext cx="737" cy="167"/>
                  <a:chOff x="2938" y="917"/>
                  <a:chExt cx="1879" cy="427"/>
                </a:xfrm>
              </p:grpSpPr>
              <p:sp>
                <p:nvSpPr>
                  <p:cNvPr id="403576" name="Freeform 36"/>
                  <p:cNvSpPr>
                    <a:spLocks/>
                  </p:cNvSpPr>
                  <p:nvPr/>
                </p:nvSpPr>
                <p:spPr bwMode="hidden">
                  <a:xfrm rot="-802576">
                    <a:off x="2880" y="1128"/>
                    <a:ext cx="1268" cy="202"/>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7" name="Freeform 37"/>
                  <p:cNvSpPr>
                    <a:spLocks/>
                  </p:cNvSpPr>
                  <p:nvPr/>
                </p:nvSpPr>
                <p:spPr bwMode="hidden">
                  <a:xfrm rot="-802576">
                    <a:off x="4148" y="918"/>
                    <a:ext cx="668"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9" name="Group 38"/>
                <p:cNvGrpSpPr>
                  <a:grpSpLocks/>
                </p:cNvGrpSpPr>
                <p:nvPr/>
              </p:nvGrpSpPr>
              <p:grpSpPr bwMode="auto">
                <a:xfrm>
                  <a:off x="3394" y="637"/>
                  <a:ext cx="493" cy="912"/>
                  <a:chOff x="637" y="1653"/>
                  <a:chExt cx="1257" cy="2326"/>
                </a:xfrm>
              </p:grpSpPr>
              <p:sp>
                <p:nvSpPr>
                  <p:cNvPr id="403574" name="Freeform 39"/>
                  <p:cNvSpPr>
                    <a:spLocks/>
                  </p:cNvSpPr>
                  <p:nvPr/>
                </p:nvSpPr>
                <p:spPr bwMode="hidden">
                  <a:xfrm rot="18888116" flipH="1">
                    <a:off x="866" y="2351"/>
                    <a:ext cx="1726" cy="29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5"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0" name="Group 41"/>
                <p:cNvGrpSpPr>
                  <a:grpSpLocks/>
                </p:cNvGrpSpPr>
                <p:nvPr/>
              </p:nvGrpSpPr>
              <p:grpSpPr bwMode="auto">
                <a:xfrm>
                  <a:off x="3142" y="850"/>
                  <a:ext cx="966" cy="522"/>
                  <a:chOff x="-5" y="2196"/>
                  <a:chExt cx="2463" cy="1332"/>
                </a:xfrm>
              </p:grpSpPr>
              <p:sp>
                <p:nvSpPr>
                  <p:cNvPr id="403572" name="Freeform 42"/>
                  <p:cNvSpPr>
                    <a:spLocks/>
                  </p:cNvSpPr>
                  <p:nvPr/>
                </p:nvSpPr>
                <p:spPr bwMode="hidden">
                  <a:xfrm rot="19495919" flipH="1">
                    <a:off x="644" y="2196"/>
                    <a:ext cx="1797"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3" name="Freeform 43"/>
                  <p:cNvSpPr>
                    <a:spLocks/>
                  </p:cNvSpPr>
                  <p:nvPr/>
                </p:nvSpPr>
                <p:spPr bwMode="hidden">
                  <a:xfrm rot="19495919" flipH="1">
                    <a:off x="-6" y="2982"/>
                    <a:ext cx="968"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1" name="Group 44"/>
                <p:cNvGrpSpPr>
                  <a:grpSpLocks/>
                </p:cNvGrpSpPr>
                <p:nvPr/>
              </p:nvGrpSpPr>
              <p:grpSpPr bwMode="auto">
                <a:xfrm>
                  <a:off x="3124" y="777"/>
                  <a:ext cx="971" cy="417"/>
                  <a:chOff x="-52" y="2009"/>
                  <a:chExt cx="2477" cy="1064"/>
                </a:xfrm>
              </p:grpSpPr>
              <p:sp>
                <p:nvSpPr>
                  <p:cNvPr id="403570"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1" name="Freeform 46"/>
                  <p:cNvSpPr>
                    <a:spLocks/>
                  </p:cNvSpPr>
                  <p:nvPr/>
                </p:nvSpPr>
                <p:spPr bwMode="hidden">
                  <a:xfrm rot="20017085" flipH="1">
                    <a:off x="-53" y="2598"/>
                    <a:ext cx="931" cy="45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2" name="Group 47"/>
                <p:cNvGrpSpPr>
                  <a:grpSpLocks/>
                </p:cNvGrpSpPr>
                <p:nvPr/>
              </p:nvGrpSpPr>
              <p:grpSpPr bwMode="auto">
                <a:xfrm>
                  <a:off x="3115" y="700"/>
                  <a:ext cx="969" cy="363"/>
                  <a:chOff x="-74" y="1813"/>
                  <a:chExt cx="2472" cy="927"/>
                </a:xfrm>
              </p:grpSpPr>
              <p:sp>
                <p:nvSpPr>
                  <p:cNvPr id="403568" name="Freeform 48"/>
                  <p:cNvSpPr>
                    <a:spLocks/>
                  </p:cNvSpPr>
                  <p:nvPr/>
                </p:nvSpPr>
                <p:spPr bwMode="hidden">
                  <a:xfrm rot="20519637" flipH="1">
                    <a:off x="721" y="1812"/>
                    <a:ext cx="1677" cy="32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9" name="Freeform 49"/>
                  <p:cNvSpPr>
                    <a:spLocks/>
                  </p:cNvSpPr>
                  <p:nvPr/>
                </p:nvSpPr>
                <p:spPr bwMode="hidden">
                  <a:xfrm rot="20519637" flipH="1">
                    <a:off x="-74" y="2212"/>
                    <a:ext cx="900" cy="51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3" name="Group 50"/>
                <p:cNvGrpSpPr>
                  <a:grpSpLocks/>
                </p:cNvGrpSpPr>
                <p:nvPr/>
              </p:nvGrpSpPr>
              <p:grpSpPr bwMode="auto">
                <a:xfrm>
                  <a:off x="3153" y="613"/>
                  <a:ext cx="918" cy="257"/>
                  <a:chOff x="22" y="1591"/>
                  <a:chExt cx="2342" cy="657"/>
                </a:xfrm>
              </p:grpSpPr>
              <p:sp>
                <p:nvSpPr>
                  <p:cNvPr id="403566" name="Freeform 51"/>
                  <p:cNvSpPr>
                    <a:spLocks/>
                  </p:cNvSpPr>
                  <p:nvPr/>
                </p:nvSpPr>
                <p:spPr bwMode="hidden">
                  <a:xfrm rot="21136207" flipH="1">
                    <a:off x="819" y="1574"/>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7"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4" name="Group 53"/>
                <p:cNvGrpSpPr>
                  <a:grpSpLocks/>
                </p:cNvGrpSpPr>
                <p:nvPr/>
              </p:nvGrpSpPr>
              <p:grpSpPr bwMode="auto">
                <a:xfrm>
                  <a:off x="3218" y="556"/>
                  <a:ext cx="843" cy="134"/>
                  <a:chOff x="189" y="1446"/>
                  <a:chExt cx="2150" cy="343"/>
                </a:xfrm>
              </p:grpSpPr>
              <p:sp>
                <p:nvSpPr>
                  <p:cNvPr id="403564"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5" name="Freeform 55"/>
                  <p:cNvSpPr>
                    <a:spLocks/>
                  </p:cNvSpPr>
                  <p:nvPr/>
                </p:nvSpPr>
                <p:spPr bwMode="hidden">
                  <a:xfrm rot="84182" flipH="1">
                    <a:off x="189" y="1426"/>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5" name="Group 56"/>
                <p:cNvGrpSpPr>
                  <a:grpSpLocks/>
                </p:cNvGrpSpPr>
                <p:nvPr/>
              </p:nvGrpSpPr>
              <p:grpSpPr bwMode="auto">
                <a:xfrm>
                  <a:off x="3342" y="418"/>
                  <a:ext cx="737" cy="167"/>
                  <a:chOff x="505" y="1094"/>
                  <a:chExt cx="1879" cy="427"/>
                </a:xfrm>
              </p:grpSpPr>
              <p:sp>
                <p:nvSpPr>
                  <p:cNvPr id="403562"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3"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6" name="Group 59"/>
                <p:cNvGrpSpPr>
                  <a:grpSpLocks/>
                </p:cNvGrpSpPr>
                <p:nvPr/>
              </p:nvGrpSpPr>
              <p:grpSpPr bwMode="auto">
                <a:xfrm>
                  <a:off x="3386" y="341"/>
                  <a:ext cx="725" cy="218"/>
                  <a:chOff x="616" y="899"/>
                  <a:chExt cx="1850" cy="554"/>
                </a:xfrm>
              </p:grpSpPr>
              <p:sp>
                <p:nvSpPr>
                  <p:cNvPr id="403560"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1"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7" name="Group 62"/>
                <p:cNvGrpSpPr>
                  <a:grpSpLocks/>
                </p:cNvGrpSpPr>
                <p:nvPr/>
              </p:nvGrpSpPr>
              <p:grpSpPr bwMode="auto">
                <a:xfrm>
                  <a:off x="3472" y="231"/>
                  <a:ext cx="693" cy="291"/>
                  <a:chOff x="3472" y="231"/>
                  <a:chExt cx="693" cy="291"/>
                </a:xfrm>
              </p:grpSpPr>
              <p:sp>
                <p:nvSpPr>
                  <p:cNvPr id="403558"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9"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8" name="Group 65"/>
                <p:cNvGrpSpPr>
                  <a:grpSpLocks/>
                </p:cNvGrpSpPr>
                <p:nvPr/>
              </p:nvGrpSpPr>
              <p:grpSpPr bwMode="auto">
                <a:xfrm>
                  <a:off x="3554" y="118"/>
                  <a:ext cx="664" cy="349"/>
                  <a:chOff x="3554" y="118"/>
                  <a:chExt cx="664" cy="349"/>
                </a:xfrm>
              </p:grpSpPr>
              <p:sp>
                <p:nvSpPr>
                  <p:cNvPr id="403556"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7"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9" name="Group 68"/>
                <p:cNvGrpSpPr>
                  <a:grpSpLocks/>
                </p:cNvGrpSpPr>
                <p:nvPr/>
              </p:nvGrpSpPr>
              <p:grpSpPr bwMode="auto">
                <a:xfrm>
                  <a:off x="3784" y="30"/>
                  <a:ext cx="305" cy="593"/>
                  <a:chOff x="1633" y="104"/>
                  <a:chExt cx="778" cy="1512"/>
                </a:xfrm>
              </p:grpSpPr>
              <p:sp>
                <p:nvSpPr>
                  <p:cNvPr id="403554"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5"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0" name="Group 71"/>
                <p:cNvGrpSpPr>
                  <a:grpSpLocks/>
                </p:cNvGrpSpPr>
                <p:nvPr/>
              </p:nvGrpSpPr>
              <p:grpSpPr bwMode="auto">
                <a:xfrm>
                  <a:off x="3903" y="0"/>
                  <a:ext cx="248" cy="601"/>
                  <a:chOff x="1935" y="28"/>
                  <a:chExt cx="634" cy="1534"/>
                </a:xfrm>
              </p:grpSpPr>
              <p:sp>
                <p:nvSpPr>
                  <p:cNvPr id="403552" name="Freeform 72"/>
                  <p:cNvSpPr>
                    <a:spLocks/>
                  </p:cNvSpPr>
                  <p:nvPr/>
                </p:nvSpPr>
                <p:spPr bwMode="hidden">
                  <a:xfrm rot="4126480" flipH="1">
                    <a:off x="1942" y="915"/>
                    <a:ext cx="1040"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3"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1" name="Group 74"/>
                <p:cNvGrpSpPr>
                  <a:grpSpLocks/>
                </p:cNvGrpSpPr>
                <p:nvPr/>
              </p:nvGrpSpPr>
              <p:grpSpPr bwMode="auto">
                <a:xfrm>
                  <a:off x="4251" y="252"/>
                  <a:ext cx="723" cy="222"/>
                  <a:chOff x="2822" y="672"/>
                  <a:chExt cx="1845" cy="566"/>
                </a:xfrm>
              </p:grpSpPr>
              <p:sp>
                <p:nvSpPr>
                  <p:cNvPr id="403550" name="Freeform 75"/>
                  <p:cNvSpPr>
                    <a:spLocks/>
                  </p:cNvSpPr>
                  <p:nvPr/>
                </p:nvSpPr>
                <p:spPr bwMode="hidden">
                  <a:xfrm rot="-1325434">
                    <a:off x="2805" y="1022"/>
                    <a:ext cx="1229"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1" name="Freeform 76"/>
                  <p:cNvSpPr>
                    <a:spLocks/>
                  </p:cNvSpPr>
                  <p:nvPr/>
                </p:nvSpPr>
                <p:spPr bwMode="hidden">
                  <a:xfrm rot="-1325434">
                    <a:off x="4003" y="673"/>
                    <a:ext cx="64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2" name="Group 77"/>
                <p:cNvGrpSpPr>
                  <a:grpSpLocks/>
                </p:cNvGrpSpPr>
                <p:nvPr/>
              </p:nvGrpSpPr>
              <p:grpSpPr bwMode="auto">
                <a:xfrm>
                  <a:off x="4196" y="163"/>
                  <a:ext cx="699" cy="282"/>
                  <a:chOff x="2683" y="445"/>
                  <a:chExt cx="1781" cy="717"/>
                </a:xfrm>
              </p:grpSpPr>
              <p:sp>
                <p:nvSpPr>
                  <p:cNvPr id="403548" name="Freeform 78"/>
                  <p:cNvSpPr>
                    <a:spLocks/>
                  </p:cNvSpPr>
                  <p:nvPr/>
                </p:nvSpPr>
                <p:spPr bwMode="hidden">
                  <a:xfrm rot="-1921064">
                    <a:off x="2682" y="946"/>
                    <a:ext cx="1227"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9" name="Freeform 79"/>
                  <p:cNvSpPr>
                    <a:spLocks/>
                  </p:cNvSpPr>
                  <p:nvPr/>
                </p:nvSpPr>
                <p:spPr bwMode="hidden">
                  <a:xfrm rot="-1921064">
                    <a:off x="3801" y="444"/>
                    <a:ext cx="646"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403513"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14"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403515" name="Group 82"/>
                <p:cNvGrpSpPr>
                  <a:grpSpLocks/>
                </p:cNvGrpSpPr>
                <p:nvPr/>
              </p:nvGrpSpPr>
              <p:grpSpPr bwMode="auto">
                <a:xfrm>
                  <a:off x="4242" y="5"/>
                  <a:ext cx="251" cy="596"/>
                  <a:chOff x="2800" y="41"/>
                  <a:chExt cx="640" cy="1520"/>
                </a:xfrm>
              </p:grpSpPr>
              <p:sp>
                <p:nvSpPr>
                  <p:cNvPr id="403546" name="Freeform 83"/>
                  <p:cNvSpPr>
                    <a:spLocks/>
                  </p:cNvSpPr>
                  <p:nvPr/>
                </p:nvSpPr>
                <p:spPr bwMode="hidden">
                  <a:xfrm rot="-3857755">
                    <a:off x="2371" y="927"/>
                    <a:ext cx="1042"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7"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6" name="Group 85"/>
                <p:cNvGrpSpPr>
                  <a:grpSpLocks/>
                </p:cNvGrpSpPr>
                <p:nvPr/>
              </p:nvGrpSpPr>
              <p:grpSpPr bwMode="auto">
                <a:xfrm>
                  <a:off x="4295" y="53"/>
                  <a:ext cx="398" cy="574"/>
                  <a:chOff x="2934" y="163"/>
                  <a:chExt cx="1017" cy="1464"/>
                </a:xfrm>
              </p:grpSpPr>
              <p:sp>
                <p:nvSpPr>
                  <p:cNvPr id="403544"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5"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7" name="Group 88"/>
                <p:cNvGrpSpPr>
                  <a:grpSpLocks/>
                </p:cNvGrpSpPr>
                <p:nvPr/>
              </p:nvGrpSpPr>
              <p:grpSpPr bwMode="auto">
                <a:xfrm>
                  <a:off x="4215" y="2"/>
                  <a:ext cx="95" cy="567"/>
                  <a:chOff x="2730" y="32"/>
                  <a:chExt cx="243" cy="1448"/>
                </a:xfrm>
              </p:grpSpPr>
              <p:sp>
                <p:nvSpPr>
                  <p:cNvPr id="403542"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3"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8" name="Group 91"/>
                <p:cNvGrpSpPr>
                  <a:grpSpLocks/>
                </p:cNvGrpSpPr>
                <p:nvPr/>
              </p:nvGrpSpPr>
              <p:grpSpPr bwMode="auto">
                <a:xfrm>
                  <a:off x="3514" y="683"/>
                  <a:ext cx="425" cy="960"/>
                  <a:chOff x="943" y="1769"/>
                  <a:chExt cx="1085" cy="2450"/>
                </a:xfrm>
              </p:grpSpPr>
              <p:sp>
                <p:nvSpPr>
                  <p:cNvPr id="403540"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1" name="Freeform 93"/>
                  <p:cNvSpPr>
                    <a:spLocks/>
                  </p:cNvSpPr>
                  <p:nvPr/>
                </p:nvSpPr>
                <p:spPr bwMode="hidden">
                  <a:xfrm rot="18335692" flipH="1">
                    <a:off x="731" y="3460"/>
                    <a:ext cx="913"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19" name="Group 94"/>
                <p:cNvGrpSpPr>
                  <a:grpSpLocks/>
                </p:cNvGrpSpPr>
                <p:nvPr/>
              </p:nvGrpSpPr>
              <p:grpSpPr bwMode="auto">
                <a:xfrm>
                  <a:off x="3715" y="748"/>
                  <a:ext cx="300" cy="930"/>
                  <a:chOff x="1455" y="1936"/>
                  <a:chExt cx="766" cy="2373"/>
                </a:xfrm>
              </p:grpSpPr>
              <p:sp>
                <p:nvSpPr>
                  <p:cNvPr id="403538"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39" name="Freeform 96"/>
                  <p:cNvSpPr>
                    <a:spLocks/>
                  </p:cNvSpPr>
                  <p:nvPr/>
                </p:nvSpPr>
                <p:spPr bwMode="hidden">
                  <a:xfrm rot="17542885" flipH="1">
                    <a:off x="1291" y="3603"/>
                    <a:ext cx="82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0" name="Group 97"/>
                <p:cNvGrpSpPr>
                  <a:grpSpLocks/>
                </p:cNvGrpSpPr>
                <p:nvPr/>
              </p:nvGrpSpPr>
              <p:grpSpPr bwMode="auto">
                <a:xfrm rot="88588">
                  <a:off x="3923" y="769"/>
                  <a:ext cx="180" cy="913"/>
                  <a:chOff x="1956" y="1990"/>
                  <a:chExt cx="492" cy="2604"/>
                </a:xfrm>
              </p:grpSpPr>
              <p:sp>
                <p:nvSpPr>
                  <p:cNvPr id="403536" name="Freeform 98"/>
                  <p:cNvSpPr>
                    <a:spLocks/>
                  </p:cNvSpPr>
                  <p:nvPr/>
                </p:nvSpPr>
                <p:spPr bwMode="hidden">
                  <a:xfrm rot="16782062" flipH="1">
                    <a:off x="1372" y="2657"/>
                    <a:ext cx="1722" cy="30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37" name="Freeform 99"/>
                  <p:cNvSpPr>
                    <a:spLocks/>
                  </p:cNvSpPr>
                  <p:nvPr/>
                </p:nvSpPr>
                <p:spPr bwMode="hidden">
                  <a:xfrm rot="16782062" flipH="1">
                    <a:off x="1686" y="3843"/>
                    <a:ext cx="923" cy="464"/>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1" name="Group 100"/>
                <p:cNvGrpSpPr>
                  <a:grpSpLocks/>
                </p:cNvGrpSpPr>
                <p:nvPr/>
              </p:nvGrpSpPr>
              <p:grpSpPr bwMode="auto">
                <a:xfrm>
                  <a:off x="4451" y="662"/>
                  <a:ext cx="442" cy="951"/>
                  <a:chOff x="3334" y="1717"/>
                  <a:chExt cx="1125" cy="2426"/>
                </a:xfrm>
              </p:grpSpPr>
              <p:sp>
                <p:nvSpPr>
                  <p:cNvPr id="403534"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35"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2" name="Group 103"/>
                <p:cNvGrpSpPr>
                  <a:grpSpLocks/>
                </p:cNvGrpSpPr>
                <p:nvPr/>
              </p:nvGrpSpPr>
              <p:grpSpPr bwMode="auto">
                <a:xfrm>
                  <a:off x="4391" y="721"/>
                  <a:ext cx="347" cy="951"/>
                  <a:chOff x="3181" y="1866"/>
                  <a:chExt cx="883" cy="2426"/>
                </a:xfrm>
              </p:grpSpPr>
              <p:sp>
                <p:nvSpPr>
                  <p:cNvPr id="403532" name="Freeform 104"/>
                  <p:cNvSpPr>
                    <a:spLocks/>
                  </p:cNvSpPr>
                  <p:nvPr/>
                </p:nvSpPr>
                <p:spPr bwMode="hidden">
                  <a:xfrm rot="3745735">
                    <a:off x="2509" y="2486"/>
                    <a:ext cx="1643"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33" name="Freeform 105"/>
                  <p:cNvSpPr>
                    <a:spLocks/>
                  </p:cNvSpPr>
                  <p:nvPr/>
                </p:nvSpPr>
                <p:spPr bwMode="hidden">
                  <a:xfrm rot="3745735">
                    <a:off x="3387" y="3557"/>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3" name="Group 106"/>
                <p:cNvGrpSpPr>
                  <a:grpSpLocks/>
                </p:cNvGrpSpPr>
                <p:nvPr/>
              </p:nvGrpSpPr>
              <p:grpSpPr bwMode="auto">
                <a:xfrm>
                  <a:off x="4323" y="767"/>
                  <a:ext cx="243" cy="935"/>
                  <a:chOff x="3006" y="1983"/>
                  <a:chExt cx="619" cy="2386"/>
                </a:xfrm>
              </p:grpSpPr>
              <p:sp>
                <p:nvSpPr>
                  <p:cNvPr id="403530" name="Freeform 107"/>
                  <p:cNvSpPr>
                    <a:spLocks/>
                  </p:cNvSpPr>
                  <p:nvPr/>
                </p:nvSpPr>
                <p:spPr bwMode="hidden">
                  <a:xfrm rot="4286818">
                    <a:off x="2328" y="2644"/>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31" name="Freeform 108"/>
                  <p:cNvSpPr>
                    <a:spLocks/>
                  </p:cNvSpPr>
                  <p:nvPr/>
                </p:nvSpPr>
                <p:spPr bwMode="hidden">
                  <a:xfrm rot="4286818">
                    <a:off x="3006" y="3693"/>
                    <a:ext cx="851"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24" name="Group 109"/>
                <p:cNvGrpSpPr>
                  <a:grpSpLocks/>
                </p:cNvGrpSpPr>
                <p:nvPr/>
              </p:nvGrpSpPr>
              <p:grpSpPr bwMode="auto">
                <a:xfrm>
                  <a:off x="4249" y="813"/>
                  <a:ext cx="159" cy="870"/>
                  <a:chOff x="2819" y="2101"/>
                  <a:chExt cx="405" cy="2219"/>
                </a:xfrm>
              </p:grpSpPr>
              <p:sp>
                <p:nvSpPr>
                  <p:cNvPr id="403528" name="Freeform 110"/>
                  <p:cNvSpPr>
                    <a:spLocks/>
                  </p:cNvSpPr>
                  <p:nvPr/>
                </p:nvSpPr>
                <p:spPr bwMode="hidden">
                  <a:xfrm rot="4898956">
                    <a:off x="2227" y="2677"/>
                    <a:ext cx="1432"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29" name="Freeform 111"/>
                  <p:cNvSpPr>
                    <a:spLocks/>
                  </p:cNvSpPr>
                  <p:nvPr/>
                </p:nvSpPr>
                <p:spPr bwMode="hidden">
                  <a:xfrm rot="4898956">
                    <a:off x="2637" y="3674"/>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25" name="Group 112"/>
                <p:cNvGrpSpPr>
                  <a:grpSpLocks/>
                </p:cNvGrpSpPr>
                <p:nvPr/>
              </p:nvGrpSpPr>
              <p:grpSpPr bwMode="auto">
                <a:xfrm>
                  <a:off x="4045" y="826"/>
                  <a:ext cx="167" cy="857"/>
                  <a:chOff x="2287" y="2135"/>
                  <a:chExt cx="426" cy="2185"/>
                </a:xfrm>
              </p:grpSpPr>
              <p:sp>
                <p:nvSpPr>
                  <p:cNvPr id="403526"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27" name="Freeform 114"/>
                  <p:cNvSpPr>
                    <a:spLocks/>
                  </p:cNvSpPr>
                  <p:nvPr/>
                </p:nvSpPr>
                <p:spPr bwMode="hidden">
                  <a:xfrm rot="5755659">
                    <a:off x="2051" y="3731"/>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sp>
            <p:nvSpPr>
              <p:cNvPr id="403470"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1"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2"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3"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4"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5"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6"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7"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8"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9"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0"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1"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2"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3"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4"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5"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6"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7"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8" name="Freeform 133"/>
              <p:cNvSpPr>
                <a:spLocks/>
              </p:cNvSpPr>
              <p:nvPr/>
            </p:nvSpPr>
            <p:spPr bwMode="hidden">
              <a:xfrm>
                <a:off x="4636" y="576"/>
                <a:ext cx="594" cy="417"/>
              </a:xfrm>
              <a:custGeom>
                <a:avLst/>
                <a:gdLst>
                  <a:gd name="T0" fmla="*/ 0 w 776"/>
                  <a:gd name="T1" fmla="*/ 0 h 2368"/>
                  <a:gd name="T2" fmla="*/ 2 w 776"/>
                  <a:gd name="T3" fmla="*/ 0 h 2368"/>
                  <a:gd name="T4" fmla="*/ 2 w 776"/>
                  <a:gd name="T5" fmla="*/ 0 h 2368"/>
                  <a:gd name="T6" fmla="*/ 2 w 776"/>
                  <a:gd name="T7" fmla="*/ 0 h 2368"/>
                  <a:gd name="T8" fmla="*/ 2 w 776"/>
                  <a:gd name="T9" fmla="*/ 0 h 2368"/>
                  <a:gd name="T10" fmla="*/ 2 w 776"/>
                  <a:gd name="T11" fmla="*/ 0 h 2368"/>
                  <a:gd name="T12" fmla="*/ 2 w 776"/>
                  <a:gd name="T13" fmla="*/ 0 h 2368"/>
                  <a:gd name="T14" fmla="*/ 2 w 776"/>
                  <a:gd name="T15" fmla="*/ 0 h 2368"/>
                  <a:gd name="T16" fmla="*/ 2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9"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90"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91"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403459"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60"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4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spcBef>
                <a:spcPct val="0"/>
              </a:spcBef>
              <a:buClrTx/>
              <a:buFontTx/>
              <a:buNone/>
              <a:defRPr sz="1400" baseline="0">
                <a:solidFill>
                  <a:srgbClr val="FFCC00"/>
                </a:solidFill>
                <a:latin typeface="Arial Black" pitchFamily="-112" charset="0"/>
                <a:ea typeface="+mn-ea"/>
                <a:cs typeface="+mn-cs"/>
              </a:defRPr>
            </a:lvl1pPr>
          </a:lstStyle>
          <a:p>
            <a:pPr>
              <a:defRPr/>
            </a:pPr>
            <a:endParaRPr lang="en-US"/>
          </a:p>
        </p:txBody>
      </p:sp>
      <p:sp>
        <p:nvSpPr>
          <p:cNvPr id="2674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buClrTx/>
              <a:buFontTx/>
              <a:buNone/>
              <a:defRPr sz="1400" baseline="0">
                <a:solidFill>
                  <a:srgbClr val="FFCC00"/>
                </a:solidFill>
                <a:latin typeface="Arial Black" pitchFamily="-112" charset="0"/>
                <a:ea typeface="+mn-ea"/>
                <a:cs typeface="+mn-cs"/>
              </a:defRPr>
            </a:lvl1pPr>
          </a:lstStyle>
          <a:p>
            <a:pPr>
              <a:defRPr/>
            </a:pPr>
            <a:endParaRPr lang="en-US"/>
          </a:p>
        </p:txBody>
      </p:sp>
      <p:sp>
        <p:nvSpPr>
          <p:cNvPr id="2674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FFCC00"/>
                </a:solidFill>
                <a:latin typeface="Arial Black" charset="0"/>
              </a:defRPr>
            </a:lvl1pPr>
          </a:lstStyle>
          <a:p>
            <a:pPr>
              <a:defRPr/>
            </a:pPr>
            <a:fld id="{490CDC34-BFCA-F341-8C92-127A41ED8A9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308" r:id="rId1"/>
    <p:sldLayoutId id="2147494309" r:id="rId2"/>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6530"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aseline="0">
                <a:solidFill>
                  <a:srgbClr val="FFFFFF"/>
                </a:solidFill>
                <a:cs typeface="Arial"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aseline="0">
                <a:solidFill>
                  <a:srgbClr val="FFFFFF"/>
                </a:solidFill>
                <a:latin typeface="Arial" charset="0"/>
                <a:cs typeface="Arial"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cs typeface="Arial" charset="0"/>
              </a:defRPr>
            </a:lvl1pPr>
          </a:lstStyle>
          <a:p>
            <a:pPr>
              <a:defRPr/>
            </a:pPr>
            <a:endParaRPr lang="en-US"/>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cs typeface="Arial" charset="0"/>
              </a:defRPr>
            </a:lvl1pPr>
          </a:lstStyle>
          <a:p>
            <a:pPr>
              <a:defRPr/>
            </a:pPr>
            <a:endParaRPr lang="en-US"/>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a:defRPr/>
            </a:pPr>
            <a:fld id="{4AF93351-5430-B342-9F94-61B9EB1F39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310" r:id="rId1"/>
    <p:sldLayoutId id="2147494311" r:id="rId2"/>
    <p:sldLayoutId id="2147494312" r:id="rId3"/>
    <p:sldLayoutId id="2147494313" r:id="rId4"/>
    <p:sldLayoutId id="2147494314" r:id="rId5"/>
    <p:sldLayoutId id="2147494315" r:id="rId6"/>
    <p:sldLayoutId id="2147494316" r:id="rId7"/>
    <p:sldLayoutId id="2147494317" r:id="rId8"/>
    <p:sldLayoutId id="2147494318" r:id="rId9"/>
    <p:sldLayoutId id="2147494319" r:id="rId10"/>
    <p:sldLayoutId id="2147494320"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mj-ea"/>
          <a:cs typeface="+mj-cs"/>
        </a:defRPr>
      </a:lvl1pPr>
      <a:lvl2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88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88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ea typeface="ＭＳ Ｐゴシック" charset="-128"/>
                <a:cs typeface="ＭＳ Ｐゴシック" charset="-128"/>
              </a:defRPr>
            </a:lvl1pPr>
          </a:lstStyle>
          <a:p>
            <a:pPr>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a:defRPr/>
            </a:pPr>
            <a:fld id="{DD48BEE0-06DD-144D-A337-0ED475D2ABE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321" r:id="rId1"/>
    <p:sldLayoutId id="2147494322" r:id="rId2"/>
    <p:sldLayoutId id="2147494323" r:id="rId3"/>
    <p:sldLayoutId id="2147494324" r:id="rId4"/>
    <p:sldLayoutId id="2147494325" r:id="rId5"/>
    <p:sldLayoutId id="2147494326" r:id="rId6"/>
    <p:sldLayoutId id="2147494327" r:id="rId7"/>
    <p:sldLayoutId id="2147494328" r:id="rId8"/>
    <p:sldLayoutId id="2147494329" r:id="rId9"/>
    <p:sldLayoutId id="2147494330" r:id="rId10"/>
    <p:sldLayoutId id="2147494331"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28674"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8675"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defRPr>
            </a:lvl1pPr>
          </a:lstStyle>
          <a:p>
            <a:pPr>
              <a:defRPr/>
            </a:pPr>
            <a:fld id="{0EB04340-79FD-1448-B754-E9655C44F0CA}" type="datetime1">
              <a:rPr lang="en-US"/>
              <a:pPr>
                <a:defRPr/>
              </a:pPr>
              <a:t>10/10/23</a:t>
            </a:fld>
            <a:endParaRPr lang="en-US"/>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ea typeface="+mn-ea"/>
                <a:cs typeface="+mn-cs"/>
              </a:defRPr>
            </a:lvl1pPr>
          </a:lstStyle>
          <a:p>
            <a:pPr>
              <a:defRPr/>
            </a:pPr>
            <a:endParaRPr lang="en-US"/>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defRPr>
            </a:lvl1pPr>
          </a:lstStyle>
          <a:p>
            <a:pPr>
              <a:defRPr/>
            </a:pPr>
            <a:fld id="{F50BD56D-CA6E-4948-A2A2-31B468EA9FB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978" r:id="rId1"/>
    <p:sldLayoutId id="2147493979" r:id="rId2"/>
    <p:sldLayoutId id="2147493980" r:id="rId3"/>
    <p:sldLayoutId id="2147493981" r:id="rId4"/>
    <p:sldLayoutId id="2147493982" r:id="rId5"/>
    <p:sldLayoutId id="2147493983" r:id="rId6"/>
    <p:sldLayoutId id="2147493984" r:id="rId7"/>
    <p:sldLayoutId id="2147493985" r:id="rId8"/>
    <p:sldLayoutId id="2147493986" r:id="rId9"/>
    <p:sldLayoutId id="2147493987" r:id="rId10"/>
    <p:sldLayoutId id="2147493988" r:id="rId11"/>
    <p:sldLayoutId id="2147493989" r:id="rId12"/>
  </p:sldLayoutIdLst>
  <p:txStyles>
    <p:title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11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1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Arial" pitchFamily="-112" charset="0"/>
                <a:ea typeface="ヒラギノ角ゴ Pro W3" pitchFamily="-112" charset="-128"/>
                <a:cs typeface="ヒラギノ角ゴ Pro W3" pitchFamily="-112"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Arial" pitchFamily="-112" charset="0"/>
                <a:ea typeface="ヒラギノ角ゴ Pro W3" pitchFamily="-112" charset="-128"/>
                <a:cs typeface="ヒラギノ角ゴ Pro W3" pitchFamily="-112"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aseline="0">
                <a:solidFill>
                  <a:srgbClr val="000000"/>
                </a:solidFill>
                <a:latin typeface="Arial" charset="0"/>
                <a:ea typeface="ヒラギノ角ゴ Pro W3" charset="0"/>
                <a:cs typeface="ヒラギノ角ゴ Pro W3" charset="0"/>
              </a:defRPr>
            </a:lvl1pPr>
          </a:lstStyle>
          <a:p>
            <a:pPr>
              <a:defRPr/>
            </a:pPr>
            <a:fld id="{1E7724CF-7517-E344-B4FF-B9A31C87B3E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332" r:id="rId1"/>
    <p:sldLayoutId id="2147494333" r:id="rId2"/>
    <p:sldLayoutId id="2147494334" r:id="rId3"/>
    <p:sldLayoutId id="2147494335" r:id="rId4"/>
    <p:sldLayoutId id="2147494336" r:id="rId5"/>
    <p:sldLayoutId id="2147494337" r:id="rId6"/>
    <p:sldLayoutId id="2147494338" r:id="rId7"/>
    <p:sldLayoutId id="2147494339" r:id="rId8"/>
    <p:sldLayoutId id="2147494340" r:id="rId9"/>
    <p:sldLayoutId id="2147494341" r:id="rId10"/>
    <p:sldLayoutId id="214749434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44339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43403" name="Freeform 6"/>
            <p:cNvSpPr>
              <a:spLocks/>
            </p:cNvSpPr>
            <p:nvPr/>
          </p:nvSpPr>
          <p:spPr bwMode="hidden">
            <a:xfrm>
              <a:off x="4038" y="3577"/>
              <a:ext cx="1720" cy="65"/>
            </a:xfrm>
            <a:custGeom>
              <a:avLst/>
              <a:gdLst>
                <a:gd name="T0" fmla="*/ 1682 w 1722"/>
                <a:gd name="T1" fmla="*/ 46 h 66"/>
                <a:gd name="T2" fmla="*/ 1682 w 1722"/>
                <a:gd name="T3" fmla="*/ 40 h 66"/>
                <a:gd name="T4" fmla="*/ 0 w 1722"/>
                <a:gd name="T5" fmla="*/ 0 h 66"/>
                <a:gd name="T6" fmla="*/ 0 w 1722"/>
                <a:gd name="T7" fmla="*/ 33 h 66"/>
                <a:gd name="T8" fmla="*/ 1682 w 1722"/>
                <a:gd name="T9" fmla="*/ 46 h 66"/>
                <a:gd name="T10" fmla="*/ 1682 w 1722"/>
                <a:gd name="T11" fmla="*/ 4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443405" name="Freeform 8"/>
            <p:cNvSpPr>
              <a:spLocks/>
            </p:cNvSpPr>
            <p:nvPr/>
          </p:nvSpPr>
          <p:spPr bwMode="hidden">
            <a:xfrm>
              <a:off x="4784" y="3702"/>
              <a:ext cx="974" cy="101"/>
            </a:xfrm>
            <a:custGeom>
              <a:avLst/>
              <a:gdLst>
                <a:gd name="T0" fmla="*/ 955 w 975"/>
                <a:gd name="T1" fmla="*/ 48 h 101"/>
                <a:gd name="T2" fmla="*/ 955 w 975"/>
                <a:gd name="T3" fmla="*/ 0 h 101"/>
                <a:gd name="T4" fmla="*/ 0 w 975"/>
                <a:gd name="T5" fmla="*/ 24 h 101"/>
                <a:gd name="T6" fmla="*/ 0 w 975"/>
                <a:gd name="T7" fmla="*/ 101 h 101"/>
                <a:gd name="T8" fmla="*/ 955 w 975"/>
                <a:gd name="T9" fmla="*/ 48 h 101"/>
                <a:gd name="T10" fmla="*/ 95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43406" name="Freeform 9"/>
            <p:cNvSpPr>
              <a:spLocks/>
            </p:cNvSpPr>
            <p:nvPr/>
          </p:nvSpPr>
          <p:spPr bwMode="hidden">
            <a:xfrm>
              <a:off x="3619" y="3815"/>
              <a:ext cx="2139" cy="198"/>
            </a:xfrm>
            <a:custGeom>
              <a:avLst/>
              <a:gdLst>
                <a:gd name="T0" fmla="*/ 2101 w 2141"/>
                <a:gd name="T1" fmla="*/ 0 h 198"/>
                <a:gd name="T2" fmla="*/ 0 w 2141"/>
                <a:gd name="T3" fmla="*/ 156 h 198"/>
                <a:gd name="T4" fmla="*/ 0 w 2141"/>
                <a:gd name="T5" fmla="*/ 198 h 198"/>
                <a:gd name="T6" fmla="*/ 2101 w 2141"/>
                <a:gd name="T7" fmla="*/ 0 h 198"/>
                <a:gd name="T8" fmla="*/ 210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43408" name="Freeform 11"/>
            <p:cNvSpPr>
              <a:spLocks/>
            </p:cNvSpPr>
            <p:nvPr/>
          </p:nvSpPr>
          <p:spPr bwMode="hidden">
            <a:xfrm>
              <a:off x="2097" y="4043"/>
              <a:ext cx="2514" cy="276"/>
            </a:xfrm>
            <a:custGeom>
              <a:avLst/>
              <a:gdLst>
                <a:gd name="T0" fmla="*/ 2122 w 2517"/>
                <a:gd name="T1" fmla="*/ 276 h 276"/>
                <a:gd name="T2" fmla="*/ 2457 w 2517"/>
                <a:gd name="T3" fmla="*/ 204 h 276"/>
                <a:gd name="T4" fmla="*/ 2200 w 2517"/>
                <a:gd name="T5" fmla="*/ 0 h 276"/>
                <a:gd name="T6" fmla="*/ 0 w 2517"/>
                <a:gd name="T7" fmla="*/ 276 h 276"/>
                <a:gd name="T8" fmla="*/ 2122 w 2517"/>
                <a:gd name="T9" fmla="*/ 276 h 276"/>
                <a:gd name="T10" fmla="*/ 212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43410" name="Freeform 13"/>
            <p:cNvSpPr>
              <a:spLocks/>
            </p:cNvSpPr>
            <p:nvPr/>
          </p:nvSpPr>
          <p:spPr bwMode="hidden">
            <a:xfrm>
              <a:off x="5030" y="3151"/>
              <a:ext cx="728" cy="240"/>
            </a:xfrm>
            <a:custGeom>
              <a:avLst/>
              <a:gdLst>
                <a:gd name="T0" fmla="*/ 709 w 729"/>
                <a:gd name="T1" fmla="*/ 240 h 240"/>
                <a:gd name="T2" fmla="*/ 0 w 729"/>
                <a:gd name="T3" fmla="*/ 0 h 240"/>
                <a:gd name="T4" fmla="*/ 0 w 729"/>
                <a:gd name="T5" fmla="*/ 6 h 240"/>
                <a:gd name="T6" fmla="*/ 709 w 729"/>
                <a:gd name="T7" fmla="*/ 240 h 240"/>
                <a:gd name="T8" fmla="*/ 70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43412" name="Freeform 15"/>
            <p:cNvSpPr>
              <a:spLocks/>
            </p:cNvSpPr>
            <p:nvPr/>
          </p:nvSpPr>
          <p:spPr bwMode="hidden">
            <a:xfrm>
              <a:off x="5030" y="3049"/>
              <a:ext cx="728" cy="318"/>
            </a:xfrm>
            <a:custGeom>
              <a:avLst/>
              <a:gdLst>
                <a:gd name="T0" fmla="*/ 709 w 729"/>
                <a:gd name="T1" fmla="*/ 318 h 318"/>
                <a:gd name="T2" fmla="*/ 709 w 729"/>
                <a:gd name="T3" fmla="*/ 312 h 318"/>
                <a:gd name="T4" fmla="*/ 0 w 729"/>
                <a:gd name="T5" fmla="*/ 0 h 318"/>
                <a:gd name="T6" fmla="*/ 0 w 729"/>
                <a:gd name="T7" fmla="*/ 54 h 318"/>
                <a:gd name="T8" fmla="*/ 709 w 729"/>
                <a:gd name="T9" fmla="*/ 318 h 318"/>
                <a:gd name="T10" fmla="*/ 70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4341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4341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4342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43425" name="Freeform 28"/>
            <p:cNvSpPr>
              <a:spLocks/>
            </p:cNvSpPr>
            <p:nvPr/>
          </p:nvSpPr>
          <p:spPr bwMode="hidden">
            <a:xfrm>
              <a:off x="5698" y="653"/>
              <a:ext cx="60" cy="311"/>
            </a:xfrm>
            <a:custGeom>
              <a:avLst/>
              <a:gdLst>
                <a:gd name="T0" fmla="*/ 0 w 60"/>
                <a:gd name="T1" fmla="*/ 144 h 312"/>
                <a:gd name="T2" fmla="*/ 60 w 60"/>
                <a:gd name="T3" fmla="*/ 29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44342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nvGrpSpPr>
            <p:cNvPr id="44343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aseline="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aseline="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aseline="0">
                <a:solidFill>
                  <a:srgbClr val="FFFFFF"/>
                </a:solidFill>
                <a:effectLst>
                  <a:outerShdw blurRad="38100" dist="38100" dir="2700000" algn="tl">
                    <a:srgbClr val="000000"/>
                  </a:outerShdw>
                </a:effectLst>
                <a:latin typeface="Arial" charset="0"/>
              </a:defRPr>
            </a:lvl1pPr>
          </a:lstStyle>
          <a:p>
            <a:pPr>
              <a:defRPr/>
            </a:pPr>
            <a:fld id="{1C35672C-36D0-0D40-A217-5FB1DB02BEB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343" r:id="rId1"/>
    <p:sldLayoutId id="2147494344" r:id="rId2"/>
    <p:sldLayoutId id="2147494345" r:id="rId3"/>
    <p:sldLayoutId id="2147494346" r:id="rId4"/>
    <p:sldLayoutId id="2147494347" r:id="rId5"/>
    <p:sldLayoutId id="2147494348" r:id="rId6"/>
    <p:sldLayoutId id="2147494349" r:id="rId7"/>
    <p:sldLayoutId id="2147494350" r:id="rId8"/>
    <p:sldLayoutId id="2147494351" r:id="rId9"/>
    <p:sldLayoutId id="2147494352" r:id="rId10"/>
    <p:sldLayoutId id="2147494353"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th-TH"/>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th-TH"/>
              <a:t>Click to edit Master text styles</a:t>
            </a:r>
          </a:p>
          <a:p>
            <a:pPr lvl="1"/>
            <a:r>
              <a:rPr lang="th-TH"/>
              <a:t>Second level</a:t>
            </a:r>
          </a:p>
          <a:p>
            <a:pPr lvl="2"/>
            <a:r>
              <a:rPr lang="th-TH"/>
              <a:t>Third level</a:t>
            </a:r>
          </a:p>
          <a:p>
            <a:pPr lvl="3"/>
            <a:r>
              <a:rPr lang="th-TH"/>
              <a:t>Fourth level</a:t>
            </a:r>
          </a:p>
          <a:p>
            <a:pPr lvl="4"/>
            <a:r>
              <a:rPr lang="th-TH"/>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cs typeface="Angsana New" charset="0"/>
              </a:defRPr>
            </a:lvl1pPr>
          </a:lstStyle>
          <a:p>
            <a:pPr>
              <a:defRPr/>
            </a:pPr>
            <a:endParaRPr lang="th-TH"/>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cs typeface="Angsana New" charset="0"/>
              </a:defRPr>
            </a:lvl1pPr>
          </a:lstStyle>
          <a:p>
            <a:pPr>
              <a:defRPr/>
            </a:pPr>
            <a:endParaRPr lang="th-TH"/>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cs typeface="Angsana New" charset="0"/>
              </a:defRPr>
            </a:lvl1pPr>
          </a:lstStyle>
          <a:p>
            <a:pPr>
              <a:defRPr/>
            </a:pPr>
            <a:fld id="{EB02F2DA-7D05-4640-884D-B58EA8F4DF24}" type="slidenum">
              <a:rPr lang="en-US"/>
              <a:pPr>
                <a:defRPr/>
              </a:pPr>
              <a:t>‹#›</a:t>
            </a:fld>
            <a:endParaRPr lang="th-TH"/>
          </a:p>
        </p:txBody>
      </p:sp>
    </p:spTree>
  </p:cSld>
  <p:clrMap bg1="lt1" tx1="dk1" bg2="lt2" tx2="dk2" accent1="accent1" accent2="accent2" accent3="accent3" accent4="accent4" accent5="accent5" accent6="accent6" hlink="hlink" folHlink="folHlink"/>
  <p:sldLayoutIdLst>
    <p:sldLayoutId id="2147494354" r:id="rId1"/>
    <p:sldLayoutId id="2147494355" r:id="rId2"/>
    <p:sldLayoutId id="2147494356" r:id="rId3"/>
    <p:sldLayoutId id="2147494357" r:id="rId4"/>
    <p:sldLayoutId id="2147494358" r:id="rId5"/>
    <p:sldLayoutId id="2147494359" r:id="rId6"/>
    <p:sldLayoutId id="2147494360" r:id="rId7"/>
    <p:sldLayoutId id="2147494361" r:id="rId8"/>
    <p:sldLayoutId id="2147494362" r:id="rId9"/>
    <p:sldLayoutId id="2147494363" r:id="rId10"/>
    <p:sldLayoutId id="214749436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5pPr>
      <a:lvl6pPr marL="457200" algn="ctr" rtl="0" fontAlgn="base">
        <a:spcBef>
          <a:spcPct val="0"/>
        </a:spcBef>
        <a:spcAft>
          <a:spcPct val="0"/>
        </a:spcAft>
        <a:defRPr sz="4400">
          <a:solidFill>
            <a:schemeClr val="tx2"/>
          </a:solidFill>
          <a:latin typeface="Arial" charset="0"/>
          <a:ea typeface="ＭＳ Ｐゴシック" charset="0"/>
          <a:cs typeface="Angsana New" charset="0"/>
        </a:defRPr>
      </a:lvl6pPr>
      <a:lvl7pPr marL="914400" algn="ctr" rtl="0" fontAlgn="base">
        <a:spcBef>
          <a:spcPct val="0"/>
        </a:spcBef>
        <a:spcAft>
          <a:spcPct val="0"/>
        </a:spcAft>
        <a:defRPr sz="4400">
          <a:solidFill>
            <a:schemeClr val="tx2"/>
          </a:solidFill>
          <a:latin typeface="Arial" charset="0"/>
          <a:ea typeface="ＭＳ Ｐゴシック" charset="0"/>
          <a:cs typeface="Angsana New" charset="0"/>
        </a:defRPr>
      </a:lvl7pPr>
      <a:lvl8pPr marL="1371600" algn="ctr" rtl="0" fontAlgn="base">
        <a:spcBef>
          <a:spcPct val="0"/>
        </a:spcBef>
        <a:spcAft>
          <a:spcPct val="0"/>
        </a:spcAft>
        <a:defRPr sz="4400">
          <a:solidFill>
            <a:schemeClr val="tx2"/>
          </a:solidFill>
          <a:latin typeface="Arial" charset="0"/>
          <a:ea typeface="ＭＳ Ｐゴシック" charset="0"/>
          <a:cs typeface="Angsana New" charset="0"/>
        </a:defRPr>
      </a:lvl8pPr>
      <a:lvl9pPr marL="1828800" algn="ctr" rtl="0" fontAlgn="base">
        <a:spcBef>
          <a:spcPct val="0"/>
        </a:spcBef>
        <a:spcAft>
          <a:spcPct val="0"/>
        </a:spcAft>
        <a:defRPr sz="4400">
          <a:solidFill>
            <a:schemeClr val="tx2"/>
          </a:solidFill>
          <a:latin typeface="Arial" charset="0"/>
          <a:ea typeface="ＭＳ Ｐゴシック" charset="0"/>
          <a:cs typeface="Angsana New"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ngsana New"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ngsana New"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ngsana New"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ngsana New" charset="0"/>
          <a:cs typeface="+mn-cs"/>
        </a:defRPr>
      </a:lvl5pPr>
      <a:lvl6pPr marL="2514600" indent="-228600" algn="l" rtl="0" fontAlgn="base">
        <a:spcBef>
          <a:spcPct val="20000"/>
        </a:spcBef>
        <a:spcAft>
          <a:spcPct val="0"/>
        </a:spcAft>
        <a:buChar char="»"/>
        <a:defRPr sz="2000">
          <a:solidFill>
            <a:schemeClr val="tx1"/>
          </a:solidFill>
          <a:latin typeface="+mn-lt"/>
          <a:ea typeface="Angsana New" charset="0"/>
          <a:cs typeface="+mn-cs"/>
        </a:defRPr>
      </a:lvl6pPr>
      <a:lvl7pPr marL="2971800" indent="-228600" algn="l" rtl="0" fontAlgn="base">
        <a:spcBef>
          <a:spcPct val="20000"/>
        </a:spcBef>
        <a:spcAft>
          <a:spcPct val="0"/>
        </a:spcAft>
        <a:buChar char="»"/>
        <a:defRPr sz="2000">
          <a:solidFill>
            <a:schemeClr val="tx1"/>
          </a:solidFill>
          <a:latin typeface="+mn-lt"/>
          <a:ea typeface="Angsana New" charset="0"/>
          <a:cs typeface="+mn-cs"/>
        </a:defRPr>
      </a:lvl7pPr>
      <a:lvl8pPr marL="3429000" indent="-228600" algn="l" rtl="0" fontAlgn="base">
        <a:spcBef>
          <a:spcPct val="20000"/>
        </a:spcBef>
        <a:spcAft>
          <a:spcPct val="0"/>
        </a:spcAft>
        <a:buChar char="»"/>
        <a:defRPr sz="2000">
          <a:solidFill>
            <a:schemeClr val="tx1"/>
          </a:solidFill>
          <a:latin typeface="+mn-lt"/>
          <a:ea typeface="Angsana New" charset="0"/>
          <a:cs typeface="+mn-cs"/>
        </a:defRPr>
      </a:lvl8pPr>
      <a:lvl9pPr marL="3886200" indent="-228600" algn="l" rtl="0" fontAlgn="base">
        <a:spcBef>
          <a:spcPct val="20000"/>
        </a:spcBef>
        <a:spcAft>
          <a:spcPct val="0"/>
        </a:spcAft>
        <a:buChar char="»"/>
        <a:defRPr sz="2000">
          <a:solidFill>
            <a:schemeClr val="tx1"/>
          </a:solidFill>
          <a:latin typeface="+mn-lt"/>
          <a:ea typeface="Angsana New"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92100"/>
            <a:ext cx="8229600" cy="13843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th-TH"/>
              <a:t>Click to edit Master title style</a:t>
            </a:r>
          </a:p>
        </p:txBody>
      </p:sp>
      <p:sp>
        <p:nvSpPr>
          <p:cNvPr id="5123" name="Rectangle 3"/>
          <p:cNvSpPr>
            <a:spLocks noGrp="1" noChangeArrowheads="1"/>
          </p:cNvSpPr>
          <p:nvPr>
            <p:ph type="body" idx="1"/>
          </p:nvPr>
        </p:nvSpPr>
        <p:spPr bwMode="auto">
          <a:xfrm>
            <a:off x="457200" y="1905000"/>
            <a:ext cx="82296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th-TH"/>
              <a:t>Click to edit Master text styles</a:t>
            </a:r>
          </a:p>
          <a:p>
            <a:pPr lvl="1"/>
            <a:r>
              <a:rPr lang="th-TH"/>
              <a:t>Second level</a:t>
            </a:r>
          </a:p>
          <a:p>
            <a:pPr lvl="2"/>
            <a:r>
              <a:rPr lang="th-TH"/>
              <a:t>Third level</a:t>
            </a:r>
          </a:p>
          <a:p>
            <a:pPr lvl="3"/>
            <a:r>
              <a:rPr lang="th-TH"/>
              <a:t>Fourth level</a:t>
            </a:r>
          </a:p>
          <a:p>
            <a:pPr lvl="4"/>
            <a:r>
              <a:rPr lang="th-TH"/>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400" baseline="0">
                <a:solidFill>
                  <a:srgbClr val="FFFFFF"/>
                </a:solidFill>
                <a:effectLst>
                  <a:outerShdw blurRad="38100" dist="38100" dir="2700000" algn="tl">
                    <a:srgbClr val="000000"/>
                  </a:outerShdw>
                </a:effectLst>
                <a:latin typeface="Arial" charset="0"/>
                <a:cs typeface="Angsana New" charset="0"/>
              </a:defRPr>
            </a:lvl1pPr>
          </a:lstStyle>
          <a:p>
            <a:pPr>
              <a:defRPr/>
            </a:pPr>
            <a:endParaRPr lang="th-TH"/>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FFFFFF"/>
                </a:solidFill>
                <a:effectLst>
                  <a:outerShdw blurRad="38100" dist="38100" dir="2700000" algn="tl">
                    <a:srgbClr val="000000"/>
                  </a:outerShdw>
                </a:effectLst>
                <a:latin typeface="Arial" charset="0"/>
                <a:cs typeface="Angsana New" charset="0"/>
              </a:defRPr>
            </a:lvl1pPr>
          </a:lstStyle>
          <a:p>
            <a:pPr>
              <a:defRPr/>
            </a:pPr>
            <a:endParaRPr lang="th-TH"/>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baseline="0">
                <a:solidFill>
                  <a:srgbClr val="FFFFFF"/>
                </a:solidFill>
                <a:effectLst>
                  <a:outerShdw blurRad="38100" dist="38100" dir="2700000" algn="tl">
                    <a:srgbClr val="000000"/>
                  </a:outerShdw>
                </a:effectLst>
                <a:latin typeface="Arial" charset="0"/>
                <a:cs typeface="Angsana New" charset="0"/>
              </a:defRPr>
            </a:lvl1pPr>
          </a:lstStyle>
          <a:p>
            <a:pPr>
              <a:defRPr/>
            </a:pPr>
            <a:fld id="{62FA439B-100C-8E4E-9C17-5A4498A42FED}" type="slidenum">
              <a:rPr lang="en-US"/>
              <a:pPr>
                <a:defRPr/>
              </a:pPr>
              <a:t>‹#›</a:t>
            </a:fld>
            <a:endParaRPr lang="th-TH"/>
          </a:p>
        </p:txBody>
      </p:sp>
    </p:spTree>
  </p:cSld>
  <p:clrMap bg1="dk2" tx1="lt1" bg2="dk1" tx2="lt2" accent1="accent1" accent2="accent2" accent3="accent3" accent4="accent4" accent5="accent5" accent6="accent6" hlink="hlink" folHlink="folHlink"/>
  <p:sldLayoutIdLst>
    <p:sldLayoutId id="2147494365" r:id="rId1"/>
    <p:sldLayoutId id="2147494366" r:id="rId2"/>
    <p:sldLayoutId id="2147494367" r:id="rId3"/>
    <p:sldLayoutId id="2147494368" r:id="rId4"/>
    <p:sldLayoutId id="2147494369" r:id="rId5"/>
    <p:sldLayoutId id="2147494370" r:id="rId6"/>
    <p:sldLayoutId id="2147494371" r:id="rId7"/>
    <p:sldLayoutId id="2147494372" r:id="rId8"/>
    <p:sldLayoutId id="2147494373" r:id="rId9"/>
    <p:sldLayoutId id="2147494374" r:id="rId10"/>
    <p:sldLayoutId id="2147494375"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Angsana New" charset="0"/>
          <a:cs typeface="+mn-cs"/>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Angsana New" charset="0"/>
          <a:cs typeface="+mn-cs"/>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Angsana New" charset="0"/>
          <a:cs typeface="+mn-cs"/>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5pPr>
      <a:lvl6pPr marL="25146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6pPr>
      <a:lvl7pPr marL="29718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7pPr>
      <a:lvl8pPr marL="34290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8pPr>
      <a:lvl9pPr marL="38862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8025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025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baseline="0">
                <a:solidFill>
                  <a:srgbClr val="898989"/>
                </a:solidFill>
                <a:latin typeface="Calibri" charset="0"/>
              </a:defRPr>
            </a:lvl1pPr>
          </a:lstStyle>
          <a:p>
            <a:pPr>
              <a:defRPr/>
            </a:pPr>
            <a:fld id="{1777A12E-6D9B-FC42-A304-74FDD38C98C0}" type="datetime1">
              <a:rPr lang="en-US"/>
              <a:pPr>
                <a:defRPr/>
              </a:pPr>
              <a:t>10/10/23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baseline="0">
                <a:solidFill>
                  <a:srgbClr val="898989"/>
                </a:solidFill>
                <a:latin typeface="Calibri" charset="0"/>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baseline="0">
                <a:solidFill>
                  <a:srgbClr val="898989"/>
                </a:solidFill>
                <a:latin typeface="Calibri" charset="0"/>
              </a:defRPr>
            </a:lvl1pPr>
          </a:lstStyle>
          <a:p>
            <a:pPr>
              <a:defRPr/>
            </a:pPr>
            <a:fld id="{8CCC54F5-E1E3-2246-B712-4BF3093E2C4B}" type="slidenum">
              <a:rPr lang="en-US"/>
              <a:pPr>
                <a:defRPr/>
              </a:pPr>
              <a:t>‹#›</a:t>
            </a:fld>
            <a:endParaRPr lang="en-US"/>
          </a:p>
        </p:txBody>
      </p:sp>
      <p:pic>
        <p:nvPicPr>
          <p:cNvPr id="480263" name="Picture 7" descr="global_map-1.gif"/>
          <p:cNvPicPr>
            <a:picLocks noChangeAspect="1"/>
          </p:cNvPicPr>
          <p:nvPr userDrawn="1"/>
        </p:nvPicPr>
        <p:blipFill>
          <a:blip r:embed="rId5">
            <a:extLst>
              <a:ext uri="{28A0092B-C50C-407E-A947-70E740481C1C}">
                <a14:useLocalDpi xmlns:a14="http://schemas.microsoft.com/office/drawing/2010/main"/>
              </a:ext>
            </a:extLst>
          </a:blip>
          <a:srcRect/>
          <a:stretch>
            <a:fillRect/>
          </a:stretch>
        </p:blipFill>
        <p:spPr bwMode="auto">
          <a:xfrm>
            <a:off x="457200" y="504825"/>
            <a:ext cx="8334375" cy="5851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94376" r:id="rId1"/>
    <p:sldLayoutId id="2147494377" r:id="rId2"/>
    <p:sldLayoutId id="2147494378" r:id="rId3"/>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charset="-128"/>
        </a:defRPr>
      </a:lvl1pPr>
      <a:lvl2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2pPr>
      <a:lvl3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3pPr>
      <a:lvl4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4pPr>
      <a:lvl5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5pPr>
      <a:lvl6pPr marL="457200" algn="ctr" defTabSz="457200" rtl="0" fontAlgn="base">
        <a:spcBef>
          <a:spcPct val="0"/>
        </a:spcBef>
        <a:spcAft>
          <a:spcPct val="0"/>
        </a:spcAft>
        <a:defRPr sz="4400">
          <a:solidFill>
            <a:schemeClr val="tx1"/>
          </a:solidFill>
          <a:latin typeface="Calibri" pitchFamily="-107" charset="0"/>
          <a:ea typeface="ＭＳ Ｐゴシック" pitchFamily="-107" charset="-128"/>
        </a:defRPr>
      </a:lvl6pPr>
      <a:lvl7pPr marL="914400" algn="ctr" defTabSz="457200" rtl="0" fontAlgn="base">
        <a:spcBef>
          <a:spcPct val="0"/>
        </a:spcBef>
        <a:spcAft>
          <a:spcPct val="0"/>
        </a:spcAft>
        <a:defRPr sz="4400">
          <a:solidFill>
            <a:schemeClr val="tx1"/>
          </a:solidFill>
          <a:latin typeface="Calibri" pitchFamily="-107" charset="0"/>
          <a:ea typeface="ＭＳ Ｐゴシック" pitchFamily="-107" charset="-128"/>
        </a:defRPr>
      </a:lvl7pPr>
      <a:lvl8pPr marL="1371600" algn="ctr" defTabSz="457200" rtl="0" fontAlgn="base">
        <a:spcBef>
          <a:spcPct val="0"/>
        </a:spcBef>
        <a:spcAft>
          <a:spcPct val="0"/>
        </a:spcAft>
        <a:defRPr sz="4400">
          <a:solidFill>
            <a:schemeClr val="tx1"/>
          </a:solidFill>
          <a:latin typeface="Calibri" pitchFamily="-107" charset="0"/>
          <a:ea typeface="ＭＳ Ｐゴシック" pitchFamily="-107" charset="-128"/>
        </a:defRPr>
      </a:lvl8pPr>
      <a:lvl9pPr marL="1828800" algn="ctr" defTabSz="457200" rtl="0" fontAlgn="base">
        <a:spcBef>
          <a:spcPct val="0"/>
        </a:spcBef>
        <a:spcAft>
          <a:spcPct val="0"/>
        </a:spcAft>
        <a:defRPr sz="4400">
          <a:solidFill>
            <a:schemeClr val="tx1"/>
          </a:solidFill>
          <a:latin typeface="Calibri" pitchFamily="-107" charset="0"/>
          <a:ea typeface="ＭＳ Ｐゴシック" pitchFamily="-107"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7"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7"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7"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7"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84354" name="Group 2"/>
          <p:cNvGrpSpPr>
            <a:grpSpLocks/>
          </p:cNvGrpSpPr>
          <p:nvPr/>
        </p:nvGrpSpPr>
        <p:grpSpPr bwMode="auto">
          <a:xfrm>
            <a:off x="0" y="0"/>
            <a:ext cx="2667000" cy="6858000"/>
            <a:chOff x="0" y="0"/>
            <a:chExt cx="1680" cy="4320"/>
          </a:xfrm>
        </p:grpSpPr>
        <p:sp>
          <p:nvSpPr>
            <p:cNvPr id="1174531" name="Rectangle 3"/>
            <p:cNvSpPr>
              <a:spLocks noChangeArrowheads="1"/>
            </p:cNvSpPr>
            <p:nvPr/>
          </p:nvSpPr>
          <p:spPr bwMode="hidden">
            <a:xfrm>
              <a:off x="1248" y="0"/>
              <a:ext cx="432" cy="4320"/>
            </a:xfrm>
            <a:prstGeom prst="rect">
              <a:avLst/>
            </a:prstGeom>
            <a:gradFill rotWithShape="0">
              <a:gsLst>
                <a:gs pos="0">
                  <a:schemeClr val="bg1">
                    <a:gamma/>
                    <a:shade val="45490"/>
                    <a:invGamma/>
                  </a:schemeClr>
                </a:gs>
                <a:gs pos="100000">
                  <a:schemeClr val="bg1"/>
                </a:gs>
              </a:gsLst>
              <a:lin ang="0" scaled="1"/>
            </a:gradFill>
            <a:ln w="9525">
              <a:noFill/>
              <a:miter lim="800000"/>
              <a:headEnd/>
              <a:tailEnd/>
            </a:ln>
            <a:effectLst/>
          </p:spPr>
          <p:txBody>
            <a:bodyPr wrap="none" anchor="ctr"/>
            <a:lstStyle/>
            <a:p>
              <a:pPr eaLnBrk="1" hangingPunct="1">
                <a:defRPr/>
              </a:pPr>
              <a:endParaRPr lang="en-US" sz="1800" baseline="0">
                <a:solidFill>
                  <a:srgbClr val="000000"/>
                </a:solidFill>
                <a:latin typeface="Arial" charset="0"/>
                <a:ea typeface="ＭＳ Ｐゴシック" charset="-128"/>
                <a:cs typeface="ＭＳ Ｐゴシック" charset="-128"/>
              </a:endParaRPr>
            </a:p>
          </p:txBody>
        </p:sp>
        <p:pic>
          <p:nvPicPr>
            <p:cNvPr id="484361" name="Picture 4" descr="slidemaster_med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1348"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174533" name="Rectangle 5"/>
          <p:cNvSpPr>
            <a:spLocks noGrp="1" noChangeArrowheads="1"/>
          </p:cNvSpPr>
          <p:nvPr>
            <p:ph type="title"/>
          </p:nvPr>
        </p:nvSpPr>
        <p:spPr bwMode="auto">
          <a:xfrm>
            <a:off x="2438400" y="228600"/>
            <a:ext cx="6400800" cy="1219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4534" name="Rectangle 6"/>
          <p:cNvSpPr>
            <a:spLocks noGrp="1" noChangeArrowheads="1"/>
          </p:cNvSpPr>
          <p:nvPr>
            <p:ph type="body" idx="1"/>
          </p:nvPr>
        </p:nvSpPr>
        <p:spPr bwMode="auto">
          <a:xfrm>
            <a:off x="2438400" y="1600200"/>
            <a:ext cx="64008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74535" name="Rectangle 7"/>
          <p:cNvSpPr>
            <a:spLocks noGrp="1" noChangeArrowheads="1"/>
          </p:cNvSpPr>
          <p:nvPr>
            <p:ph type="dt" sz="half" idx="2"/>
          </p:nvPr>
        </p:nvSpPr>
        <p:spPr bwMode="auto">
          <a:xfrm>
            <a:off x="152400" y="6248400"/>
            <a:ext cx="1901825"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aseline="0">
                <a:solidFill>
                  <a:srgbClr val="000000"/>
                </a:solidFill>
                <a:effectLst>
                  <a:outerShdw blurRad="38100" dist="38100" dir="2700000" algn="tl">
                    <a:srgbClr val="DDDDDD"/>
                  </a:outerShdw>
                </a:effectLst>
                <a:latin typeface="Arial" charset="0"/>
                <a:ea typeface="ＭＳ Ｐゴシック" charset="-128"/>
                <a:cs typeface="ＭＳ Ｐゴシック" charset="-128"/>
              </a:defRPr>
            </a:lvl1pPr>
          </a:lstStyle>
          <a:p>
            <a:pPr>
              <a:defRPr/>
            </a:pPr>
            <a:endParaRPr lang="en-US"/>
          </a:p>
        </p:txBody>
      </p:sp>
      <p:sp>
        <p:nvSpPr>
          <p:cNvPr id="117453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aseline="0">
                <a:solidFill>
                  <a:srgbClr val="000000"/>
                </a:solidFill>
                <a:effectLst>
                  <a:outerShdw blurRad="38100" dist="38100" dir="2700000" algn="tl">
                    <a:srgbClr val="DDDDDD"/>
                  </a:outerShdw>
                </a:effectLst>
                <a:latin typeface="Arial" charset="0"/>
                <a:ea typeface="ＭＳ Ｐゴシック" charset="-128"/>
                <a:cs typeface="ＭＳ Ｐゴシック" charset="-128"/>
              </a:defRPr>
            </a:lvl1pPr>
          </a:lstStyle>
          <a:p>
            <a:pPr>
              <a:defRPr/>
            </a:pPr>
            <a:endParaRPr lang="en-US"/>
          </a:p>
        </p:txBody>
      </p:sp>
      <p:sp>
        <p:nvSpPr>
          <p:cNvPr id="1174537" name="Rectangle 9"/>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aseline="0">
                <a:solidFill>
                  <a:srgbClr val="000000"/>
                </a:solidFill>
                <a:effectLst>
                  <a:outerShdw blurRad="38100" dist="38100" dir="2700000" algn="tl">
                    <a:srgbClr val="DDDDDD"/>
                  </a:outerShdw>
                </a:effectLst>
                <a:latin typeface="Arial" charset="0"/>
              </a:defRPr>
            </a:lvl1pPr>
          </a:lstStyle>
          <a:p>
            <a:pPr>
              <a:defRPr/>
            </a:pPr>
            <a:fld id="{6887BBB7-1D17-D84F-A10A-4CAFF37761A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379" r:id="rId1"/>
    <p:sldLayoutId id="2147494380" r:id="rId2"/>
    <p:sldLayoutId id="2147494381" r:id="rId3"/>
    <p:sldLayoutId id="2147494382" r:id="rId4"/>
    <p:sldLayoutId id="2147494383" r:id="rId5"/>
    <p:sldLayoutId id="2147494384" r:id="rId6"/>
    <p:sldLayoutId id="2147494385" r:id="rId7"/>
    <p:sldLayoutId id="2147494386" r:id="rId8"/>
    <p:sldLayoutId id="2147494387" r:id="rId9"/>
    <p:sldLayoutId id="2147494388" r:id="rId10"/>
    <p:sldLayoutId id="2147494389" r:id="rId11"/>
  </p:sldLayoutIdLst>
  <p:transition spd="slow"/>
  <p:txStyles>
    <p:titleStyle>
      <a:lvl1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mj-lt"/>
          <a:ea typeface="ＭＳ Ｐゴシック" charset="-128"/>
          <a:cs typeface="ＭＳ Ｐゴシック" charset="-128"/>
        </a:defRPr>
      </a:lvl1pPr>
      <a:lvl2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2pPr>
      <a:lvl3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3pPr>
      <a:lvl4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4pPr>
      <a:lvl5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5pPr>
      <a:lvl6pPr marL="4572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6pPr>
      <a:lvl7pPr marL="9144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7pPr>
      <a:lvl8pPr marL="13716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8pPr>
      <a:lvl9pPr marL="18288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DDDDDD"/>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folHlink"/>
        </a:buClr>
        <a:buSzPct val="70000"/>
        <a:buFont typeface="Wingdings" charset="0"/>
        <a:buChar char="l"/>
        <a:defRPr sz="2800">
          <a:solidFill>
            <a:schemeClr val="tx1"/>
          </a:solidFill>
          <a:effectLst>
            <a:outerShdw blurRad="38100" dist="38100" dir="2700000" algn="tl">
              <a:srgbClr val="DDDDDD"/>
            </a:outerShdw>
          </a:effectLst>
          <a:latin typeface="+mn-lt"/>
          <a:ea typeface="ＭＳ Ｐゴシック" charset="-128"/>
        </a:defRPr>
      </a:lvl2pPr>
      <a:lvl3pPr marL="1143000" indent="-228600" algn="l" rtl="0" eaLnBrk="0" fontAlgn="base" hangingPunct="0">
        <a:spcBef>
          <a:spcPct val="20000"/>
        </a:spcBef>
        <a:spcAft>
          <a:spcPct val="0"/>
        </a:spcAft>
        <a:buClr>
          <a:schemeClr val="hlink"/>
        </a:buClr>
        <a:buSzPct val="70000"/>
        <a:buFont typeface="Wingdings" charset="0"/>
        <a:buChar char="n"/>
        <a:defRPr sz="2400">
          <a:solidFill>
            <a:schemeClr val="tx1"/>
          </a:solidFill>
          <a:effectLst>
            <a:outerShdw blurRad="38100" dist="38100" dir="2700000" algn="tl">
              <a:srgbClr val="DDDDDD"/>
            </a:outerShdw>
          </a:effectLst>
          <a:latin typeface="+mn-lt"/>
          <a:ea typeface="ＭＳ Ｐゴシック" charset="-128"/>
        </a:defRPr>
      </a:lvl3pPr>
      <a:lvl4pPr marL="1600200" indent="-228600" algn="l" rtl="0" eaLnBrk="0" fontAlgn="base" hangingPunct="0">
        <a:spcBef>
          <a:spcPct val="20000"/>
        </a:spcBef>
        <a:spcAft>
          <a:spcPct val="0"/>
        </a:spcAft>
        <a:buClr>
          <a:schemeClr val="folHlink"/>
        </a:buClr>
        <a:buSzPct val="70000"/>
        <a:buFont typeface="Wingdings" charset="0"/>
        <a:buChar char="l"/>
        <a:defRPr sz="2000">
          <a:solidFill>
            <a:schemeClr val="tx1"/>
          </a:solidFill>
          <a:effectLst>
            <a:outerShdw blurRad="38100" dist="38100" dir="2700000" algn="tl">
              <a:srgbClr val="DDDDDD"/>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DDDDDD"/>
            </a:outerShdw>
          </a:effectLst>
          <a:latin typeface="+mn-lt"/>
          <a:ea typeface="ＭＳ Ｐゴシック" charset="-128"/>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96642" name="Group 2"/>
          <p:cNvGrpSpPr>
            <a:grpSpLocks/>
          </p:cNvGrpSpPr>
          <p:nvPr/>
        </p:nvGrpSpPr>
        <p:grpSpPr bwMode="auto">
          <a:xfrm>
            <a:off x="0" y="0"/>
            <a:ext cx="9144000" cy="6858000"/>
            <a:chOff x="0" y="0"/>
            <a:chExt cx="5760" cy="4320"/>
          </a:xfrm>
        </p:grpSpPr>
        <p:sp>
          <p:nvSpPr>
            <p:cNvPr id="496648"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496649"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496650"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96644"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a:ea typeface="+mn-ea"/>
                <a:cs typeface="+mn-cs"/>
              </a:defRPr>
            </a:lvl1pPr>
          </a:lstStyle>
          <a:p>
            <a:pPr>
              <a:defRPr/>
            </a:pPr>
            <a:endParaRPr lang="en-US"/>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a:ea typeface="+mn-ea"/>
                <a:cs typeface="+mn-cs"/>
              </a:defRPr>
            </a:lvl1pPr>
          </a:lstStyle>
          <a:p>
            <a:pPr>
              <a:defRPr/>
            </a:pPr>
            <a:endParaRPr lang="en-US"/>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5CE54AB4-46D0-BF46-B581-6C24638D388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390" r:id="rId1"/>
    <p:sldLayoutId id="2147494391" r:id="rId2"/>
    <p:sldLayoutId id="2147494392" r:id="rId3"/>
    <p:sldLayoutId id="2147494393" r:id="rId4"/>
    <p:sldLayoutId id="2147494394" r:id="rId5"/>
    <p:sldLayoutId id="2147494395" r:id="rId6"/>
    <p:sldLayoutId id="2147494396" r:id="rId7"/>
    <p:sldLayoutId id="2147494397" r:id="rId8"/>
    <p:sldLayoutId id="2147494398" r:id="rId9"/>
    <p:sldLayoutId id="2147494399" r:id="rId10"/>
    <p:sldLayoutId id="2147494400"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8930" name="Group 2"/>
          <p:cNvGrpSpPr>
            <a:grpSpLocks/>
          </p:cNvGrpSpPr>
          <p:nvPr/>
        </p:nvGrpSpPr>
        <p:grpSpPr bwMode="auto">
          <a:xfrm>
            <a:off x="0" y="0"/>
            <a:ext cx="9144000" cy="6858000"/>
            <a:chOff x="0" y="0"/>
            <a:chExt cx="5760" cy="4320"/>
          </a:xfrm>
        </p:grpSpPr>
        <p:sp>
          <p:nvSpPr>
            <p:cNvPr id="508936"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508937"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508938"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08932"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a:ea typeface="+mn-ea"/>
                <a:cs typeface="+mn-cs"/>
              </a:defRPr>
            </a:lvl1pPr>
          </a:lstStyle>
          <a:p>
            <a:pPr>
              <a:defRPr/>
            </a:pPr>
            <a:endParaRPr lang="en-US"/>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a:ea typeface="+mn-ea"/>
                <a:cs typeface="+mn-cs"/>
              </a:defRPr>
            </a:lvl1pPr>
          </a:lstStyle>
          <a:p>
            <a:pPr>
              <a:defRPr/>
            </a:pPr>
            <a:endParaRPr lang="en-US"/>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E408A98F-BEAF-7B42-AD1F-4C5D5737039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401" r:id="rId1"/>
    <p:sldLayoutId id="2147494402" r:id="rId2"/>
    <p:sldLayoutId id="2147494403" r:id="rId3"/>
    <p:sldLayoutId id="2147494404" r:id="rId4"/>
    <p:sldLayoutId id="2147494405" r:id="rId5"/>
    <p:sldLayoutId id="2147494406" r:id="rId6"/>
    <p:sldLayoutId id="2147494407" r:id="rId7"/>
    <p:sldLayoutId id="2147494408" r:id="rId8"/>
    <p:sldLayoutId id="2147494409" r:id="rId9"/>
    <p:sldLayoutId id="2147494410" r:id="rId10"/>
    <p:sldLayoutId id="214749441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121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5212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5212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5212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aseline="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aseline="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aseline="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DD55A6B0-060F-AE48-8748-1820961296A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412" r:id="rId1"/>
    <p:sldLayoutId id="2147494413" r:id="rId2"/>
    <p:sldLayoutId id="2147494414" r:id="rId3"/>
    <p:sldLayoutId id="2147494415" r:id="rId4"/>
    <p:sldLayoutId id="2147494416" r:id="rId5"/>
    <p:sldLayoutId id="2147494417" r:id="rId6"/>
    <p:sldLayoutId id="2147494418" r:id="rId7"/>
    <p:sldLayoutId id="2147494419" r:id="rId8"/>
    <p:sldLayoutId id="2147494420" r:id="rId9"/>
    <p:sldLayoutId id="2147494421" r:id="rId10"/>
    <p:sldLayoutId id="214749442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53350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335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24" charset="0"/>
                <a:ea typeface="+mn-ea"/>
                <a:cs typeface="+mn-cs"/>
              </a:defRPr>
            </a:lvl1pPr>
          </a:lstStyle>
          <a:p>
            <a:pPr>
              <a:defRPr/>
            </a:pPr>
            <a:endParaRPr lang="en-US"/>
          </a:p>
        </p:txBody>
      </p:sp>
      <p:sp>
        <p:nvSpPr>
          <p:cNvPr id="337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aseline="0">
                <a:solidFill>
                  <a:srgbClr val="578963"/>
                </a:solidFill>
                <a:latin typeface="Times New Roman" pitchFamily="24" charset="0"/>
                <a:ea typeface="+mn-ea"/>
                <a:cs typeface="+mn-cs"/>
              </a:defRPr>
            </a:lvl1pPr>
          </a:lstStyle>
          <a:p>
            <a:pPr>
              <a:defRPr/>
            </a:pPr>
            <a:endParaRPr lang="en-US"/>
          </a:p>
        </p:txBody>
      </p:sp>
      <p:sp>
        <p:nvSpPr>
          <p:cNvPr id="337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defRPr>
            </a:lvl1pPr>
          </a:lstStyle>
          <a:p>
            <a:pPr>
              <a:defRPr/>
            </a:pPr>
            <a:fld id="{C7C656D1-54C1-C749-A9F2-601A902CB77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423" r:id="rId1"/>
    <p:sldLayoutId id="2147493954" r:id="rId2"/>
    <p:sldLayoutId id="2147493955" r:id="rId3"/>
    <p:sldLayoutId id="2147493956" r:id="rId4"/>
    <p:sldLayoutId id="2147493957" r:id="rId5"/>
    <p:sldLayoutId id="2147493958" r:id="rId6"/>
    <p:sldLayoutId id="2147493959" r:id="rId7"/>
    <p:sldLayoutId id="2147493960" r:id="rId8"/>
    <p:sldLayoutId id="2147493961" r:id="rId9"/>
    <p:sldLayoutId id="2147493962" r:id="rId10"/>
    <p:sldLayoutId id="2147493963" r:id="rId11"/>
    <p:sldLayoutId id="2147493964" r:id="rId12"/>
  </p:sldLayoutIdLst>
  <p:txStyles>
    <p:titleStyle>
      <a:lvl1pPr algn="l" rtl="0" eaLnBrk="0" fontAlgn="base" hangingPunct="0">
        <a:spcBef>
          <a:spcPct val="0"/>
        </a:spcBef>
        <a:spcAft>
          <a:spcPct val="0"/>
        </a:spcAft>
        <a:defRPr kumimoji="1" sz="4400">
          <a:solidFill>
            <a:schemeClr val="tx2"/>
          </a:solidFill>
          <a:latin typeface="Arial"/>
          <a:ea typeface="ＭＳ Ｐゴシック" pitchFamily="-112" charset="-128"/>
          <a:cs typeface="Arial"/>
        </a:defRPr>
      </a:lvl1pPr>
      <a:lvl2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latin typeface="Times New Roman" pitchFamily="24" charset="0"/>
        </a:defRPr>
      </a:lvl6pPr>
      <a:lvl7pPr marL="914400" algn="l" rtl="0" eaLnBrk="0" fontAlgn="base" hangingPunct="0">
        <a:spcBef>
          <a:spcPct val="0"/>
        </a:spcBef>
        <a:spcAft>
          <a:spcPct val="0"/>
        </a:spcAft>
        <a:defRPr kumimoji="1" sz="4400">
          <a:solidFill>
            <a:schemeClr val="tx2"/>
          </a:solidFill>
          <a:latin typeface="Times New Roman" pitchFamily="24" charset="0"/>
        </a:defRPr>
      </a:lvl7pPr>
      <a:lvl8pPr marL="1371600" algn="l" rtl="0" eaLnBrk="0" fontAlgn="base" hangingPunct="0">
        <a:spcBef>
          <a:spcPct val="0"/>
        </a:spcBef>
        <a:spcAft>
          <a:spcPct val="0"/>
        </a:spcAft>
        <a:defRPr kumimoji="1" sz="4400">
          <a:solidFill>
            <a:schemeClr val="tx2"/>
          </a:solidFill>
          <a:latin typeface="Times New Roman" pitchFamily="24" charset="0"/>
        </a:defRPr>
      </a:lvl8pPr>
      <a:lvl9pPr marL="1828800" algn="l" rtl="0" eaLnBrk="0" fontAlgn="base" hangingPunct="0">
        <a:spcBef>
          <a:spcPct val="0"/>
        </a:spcBef>
        <a:spcAft>
          <a:spcPct val="0"/>
        </a:spcAft>
        <a:defRPr kumimoji="1" sz="4400">
          <a:solidFill>
            <a:schemeClr val="tx2"/>
          </a:solidFill>
          <a:latin typeface="Times New Roman" pitchFamily="24"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ＭＳ Ｐゴシック" pitchFamily="2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2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2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2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41986" name="Group 1026"/>
          <p:cNvGrpSpPr>
            <a:grpSpLocks/>
          </p:cNvGrpSpPr>
          <p:nvPr/>
        </p:nvGrpSpPr>
        <p:grpSpPr bwMode="auto">
          <a:xfrm>
            <a:off x="0" y="0"/>
            <a:ext cx="9144000" cy="6858000"/>
            <a:chOff x="0" y="0"/>
            <a:chExt cx="5760" cy="4320"/>
          </a:xfrm>
        </p:grpSpPr>
        <p:sp>
          <p:nvSpPr>
            <p:cNvPr id="4199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4199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4199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98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a:defRPr/>
            </a:pPr>
            <a:fld id="{B3A08496-E06D-1E46-8D2B-F900C55709DD}" type="datetime1">
              <a:rPr lang="en-US"/>
              <a:pPr>
                <a:defRPr/>
              </a:pPr>
              <a:t>10/10/23</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37A6ED02-D901-664D-A06E-0AB9BA55572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3990" r:id="rId1"/>
    <p:sldLayoutId id="2147493991" r:id="rId2"/>
    <p:sldLayoutId id="2147493992" r:id="rId3"/>
    <p:sldLayoutId id="2147493993" r:id="rId4"/>
    <p:sldLayoutId id="2147493994" r:id="rId5"/>
    <p:sldLayoutId id="2147493995" r:id="rId6"/>
    <p:sldLayoutId id="2147493996" r:id="rId7"/>
    <p:sldLayoutId id="2147493997" r:id="rId8"/>
    <p:sldLayoutId id="2147493998" r:id="rId9"/>
    <p:sldLayoutId id="2147493999" r:id="rId10"/>
    <p:sldLayoutId id="2147494000"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46818" name="Group 1026"/>
          <p:cNvGrpSpPr>
            <a:grpSpLocks/>
          </p:cNvGrpSpPr>
          <p:nvPr/>
        </p:nvGrpSpPr>
        <p:grpSpPr bwMode="auto">
          <a:xfrm>
            <a:off x="0" y="2286000"/>
            <a:ext cx="9144000" cy="3581400"/>
            <a:chOff x="0" y="1968"/>
            <a:chExt cx="5760" cy="2256"/>
          </a:xfrm>
        </p:grpSpPr>
        <p:sp>
          <p:nvSpPr>
            <p:cNvPr id="54682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grpSp>
      <p:sp>
        <p:nvSpPr>
          <p:cNvPr id="54681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54682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29092"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a:ea typeface="Osaka"/>
                <a:cs typeface="Osaka"/>
              </a:defRPr>
            </a:lvl1pPr>
          </a:lstStyle>
          <a:p>
            <a:pPr>
              <a:defRPr/>
            </a:pPr>
            <a:endParaRPr lang="en-US" altLang="ja-JP"/>
          </a:p>
        </p:txBody>
      </p:sp>
      <p:sp>
        <p:nvSpPr>
          <p:cNvPr id="129093"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baseline="0">
                <a:solidFill>
                  <a:srgbClr val="FFFFFF"/>
                </a:solidFill>
                <a:latin typeface="Helvetica"/>
                <a:ea typeface="Osaka"/>
                <a:cs typeface="Osaka"/>
              </a:defRPr>
            </a:lvl1pPr>
          </a:lstStyle>
          <a:p>
            <a:pPr>
              <a:defRPr/>
            </a:pPr>
            <a:endParaRPr lang="en-US" altLang="ja-JP"/>
          </a:p>
        </p:txBody>
      </p:sp>
      <p:sp>
        <p:nvSpPr>
          <p:cNvPr id="129094"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baseline="0">
                <a:solidFill>
                  <a:srgbClr val="FFFFFF"/>
                </a:solidFill>
                <a:latin typeface="Helvetica" charset="0"/>
                <a:ea typeface="Osaka" charset="0"/>
                <a:cs typeface="Osaka" charset="0"/>
              </a:defRPr>
            </a:lvl1pPr>
          </a:lstStyle>
          <a:p>
            <a:pPr>
              <a:defRPr/>
            </a:pPr>
            <a:fld id="{6AD63D76-3111-ED42-A07D-2F8F50C916B8}" type="slidenum">
              <a:rPr lang="en-US" altLang="ja-JP"/>
              <a:pPr>
                <a:defRPr/>
              </a:pPr>
              <a:t>‹#›</a:t>
            </a:fld>
            <a:endParaRPr lang="en-US" altLang="ja-JP"/>
          </a:p>
        </p:txBody>
      </p:sp>
      <p:pic>
        <p:nvPicPr>
          <p:cNvPr id="54682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424" r:id="rId1"/>
    <p:sldLayoutId id="2147493965" r:id="rId2"/>
    <p:sldLayoutId id="2147493966" r:id="rId3"/>
    <p:sldLayoutId id="2147493967" r:id="rId4"/>
    <p:sldLayoutId id="2147493968" r:id="rId5"/>
    <p:sldLayoutId id="2147493969" r:id="rId6"/>
    <p:sldLayoutId id="2147493970" r:id="rId7"/>
    <p:sldLayoutId id="2147493971" r:id="rId8"/>
    <p:sldLayoutId id="2147493972" r:id="rId9"/>
    <p:sldLayoutId id="2147493973" r:id="rId10"/>
    <p:sldLayoutId id="2147493974"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2pPr>
      <a:lvl3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3pPr>
      <a:lvl4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4pPr>
      <a:lvl5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5pPr>
      <a:lvl6pPr marL="4572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6pPr>
      <a:lvl7pPr marL="9144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7pPr>
      <a:lvl8pPr marL="13716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8pPr>
      <a:lvl9pPr marL="18288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2883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288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Times New Roman" charset="0"/>
              </a:defRPr>
            </a:lvl1pPr>
          </a:lstStyle>
          <a:p>
            <a:pPr>
              <a:defRPr/>
            </a:pPr>
            <a:fld id="{BC9C1E74-71AE-8B49-BCE8-01143AE7B0C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425" r:id="rId1"/>
    <p:sldLayoutId id="2147494426" r:id="rId2"/>
    <p:sldLayoutId id="2147494427" r:id="rId3"/>
    <p:sldLayoutId id="2147494428" r:id="rId4"/>
    <p:sldLayoutId id="2147494429" r:id="rId5"/>
    <p:sldLayoutId id="2147494430" r:id="rId6"/>
    <p:sldLayoutId id="2147494431" r:id="rId7"/>
    <p:sldLayoutId id="2147494432" r:id="rId8"/>
    <p:sldLayoutId id="2147494433" r:id="rId9"/>
    <p:sldLayoutId id="2147494434" r:id="rId10"/>
    <p:sldLayoutId id="2147494435" r:id="rId11"/>
    <p:sldLayoutId id="2147494436" r:id="rId12"/>
    <p:sldLayoutId id="214749443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baseline="0">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baseline="0">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baseline="0">
                <a:solidFill>
                  <a:srgbClr val="000000"/>
                </a:solidFill>
                <a:latin typeface="Arial" charset="0"/>
              </a:rPr>
              <a:pPr/>
              <a:t>‹#›</a:t>
            </a:fld>
            <a:endParaRPr lang="en-US" baseline="0">
              <a:solidFill>
                <a:srgbClr val="000000"/>
              </a:solidFill>
              <a:latin typeface="Arial" charset="0"/>
            </a:endParaRPr>
          </a:p>
        </p:txBody>
      </p:sp>
    </p:spTree>
    <p:extLst>
      <p:ext uri="{BB962C8B-B14F-4D97-AF65-F5344CB8AC3E}">
        <p14:creationId xmlns:p14="http://schemas.microsoft.com/office/powerpoint/2010/main" val="4267080409"/>
      </p:ext>
    </p:extLst>
  </p:cSld>
  <p:clrMap bg1="lt1" tx1="dk1" bg2="lt2" tx2="dk2" accent1="accent1" accent2="accent2" accent3="accent3" accent4="accent4" accent5="accent5" accent6="accent6" hlink="hlink" folHlink="folHlink"/>
  <p:sldLayoutIdLst>
    <p:sldLayoutId id="2147494490" r:id="rId1"/>
    <p:sldLayoutId id="2147494491" r:id="rId2"/>
    <p:sldLayoutId id="2147494492" r:id="rId3"/>
    <p:sldLayoutId id="2147494493" r:id="rId4"/>
    <p:sldLayoutId id="2147494494" r:id="rId5"/>
    <p:sldLayoutId id="2147494495" r:id="rId6"/>
    <p:sldLayoutId id="2147494496" r:id="rId7"/>
    <p:sldLayoutId id="2147494497" r:id="rId8"/>
    <p:sldLayoutId id="2147494498" r:id="rId9"/>
    <p:sldLayoutId id="2147494499" r:id="rId10"/>
    <p:sldLayoutId id="214749450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64514"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4515"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chemeClr val="bg2"/>
                </a:solidFill>
              </a:defRPr>
            </a:lvl1pPr>
          </a:lstStyle>
          <a:p>
            <a:pPr algn="l">
              <a:defRPr/>
            </a:pPr>
            <a:fld id="{9263AE23-79A8-7E43-9801-EC838D997D65}" type="datetime1">
              <a:rPr lang="en-US" baseline="0">
                <a:solidFill>
                  <a:srgbClr val="578963"/>
                </a:solidFill>
              </a:rPr>
              <a:pPr algn="l">
                <a:defRPr/>
              </a:pPr>
              <a:t>10/10/23</a:t>
            </a:fld>
            <a:endParaRPr lang="en-US" baseline="0">
              <a:solidFill>
                <a:srgbClr val="578963"/>
              </a:solidFill>
            </a:endParaRPr>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chemeClr val="bg2"/>
                </a:solidFill>
                <a:ea typeface="+mn-ea"/>
                <a:cs typeface="+mn-cs"/>
              </a:defRPr>
            </a:lvl1pPr>
          </a:lstStyle>
          <a:p>
            <a:pPr>
              <a:defRPr/>
            </a:pPr>
            <a:endParaRPr lang="en-US" baseline="0">
              <a:solidFill>
                <a:srgbClr val="578963"/>
              </a:solidFill>
            </a:endParaRPr>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chemeClr val="bg2"/>
                </a:solidFill>
              </a:defRPr>
            </a:lvl1pPr>
          </a:lstStyle>
          <a:p>
            <a:pPr>
              <a:defRPr/>
            </a:pPr>
            <a:fld id="{D3BFC08A-F9C6-0C42-AE0F-82DB1BC50D25}" type="slidenum">
              <a:rPr lang="en-US" baseline="0">
                <a:solidFill>
                  <a:srgbClr val="578963"/>
                </a:solidFill>
              </a:rPr>
              <a:pPr>
                <a:defRPr/>
              </a:pPr>
              <a:t>‹#›</a:t>
            </a:fld>
            <a:endParaRPr lang="en-US" baseline="0">
              <a:solidFill>
                <a:srgbClr val="578963"/>
              </a:solidFill>
            </a:endParaRPr>
          </a:p>
        </p:txBody>
      </p:sp>
    </p:spTree>
    <p:extLst>
      <p:ext uri="{BB962C8B-B14F-4D97-AF65-F5344CB8AC3E}">
        <p14:creationId xmlns:p14="http://schemas.microsoft.com/office/powerpoint/2010/main" val="1119556052"/>
      </p:ext>
    </p:extLst>
  </p:cSld>
  <p:clrMap bg1="lt1" tx1="dk1" bg2="lt2" tx2="dk2" accent1="accent1" accent2="accent2" accent3="accent3" accent4="accent4" accent5="accent5" accent6="accent6" hlink="hlink" folHlink="folHlink"/>
  <p:sldLayoutIdLst>
    <p:sldLayoutId id="2147494502" r:id="rId1"/>
    <p:sldLayoutId id="2147494503" r:id="rId2"/>
    <p:sldLayoutId id="2147494504" r:id="rId3"/>
    <p:sldLayoutId id="2147494505" r:id="rId4"/>
    <p:sldLayoutId id="2147494506" r:id="rId5"/>
    <p:sldLayoutId id="2147494507" r:id="rId6"/>
    <p:sldLayoutId id="2147494508" r:id="rId7"/>
    <p:sldLayoutId id="2147494509" r:id="rId8"/>
    <p:sldLayoutId id="2147494510" r:id="rId9"/>
    <p:sldLayoutId id="2147494511" r:id="rId10"/>
    <p:sldLayoutId id="2147494512" r:id="rId11"/>
    <p:sldLayoutId id="2147494513" r:id="rId12"/>
  </p:sldLayoutIdLst>
  <p:txStyles>
    <p:titleStyle>
      <a:lvl1pPr algn="l" rtl="0" eaLnBrk="0" fontAlgn="base" hangingPunct="0">
        <a:spcBef>
          <a:spcPct val="0"/>
        </a:spcBef>
        <a:spcAft>
          <a:spcPct val="0"/>
        </a:spcAft>
        <a:defRPr kumimoji="1" sz="4400">
          <a:solidFill>
            <a:schemeClr val="tx2"/>
          </a:solidFill>
          <a:latin typeface="Arial"/>
          <a:ea typeface="ＭＳ Ｐゴシック" charset="-128"/>
          <a:cs typeface="Arial"/>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dirty="0"/>
              <a:t>Click </a:t>
            </a:r>
            <a:r>
              <a:rPr lang="nl-NL" dirty="0" err="1"/>
              <a:t>here</a:t>
            </a:r>
            <a:endParaRPr lang="nl-NL" dirty="0"/>
          </a:p>
        </p:txBody>
      </p:sp>
    </p:spTree>
    <p:extLst>
      <p:ext uri="{BB962C8B-B14F-4D97-AF65-F5344CB8AC3E}">
        <p14:creationId xmlns:p14="http://schemas.microsoft.com/office/powerpoint/2010/main" val="2871702567"/>
      </p:ext>
    </p:extLst>
  </p:cSld>
  <p:clrMap bg1="lt1" tx1="dk1" bg2="lt2" tx2="dk2" accent1="accent1" accent2="accent2" accent3="accent3" accent4="accent4" accent5="accent5" accent6="accent6" hlink="hlink" folHlink="folHlink"/>
  <p:sldLayoutIdLst>
    <p:sldLayoutId id="2147494515" r:id="rId1"/>
    <p:sldLayoutId id="2147494516" r:id="rId2"/>
    <p:sldLayoutId id="2147494517" r:id="rId3"/>
    <p:sldLayoutId id="2147494518" r:id="rId4"/>
    <p:sldLayoutId id="2147494519" r:id="rId5"/>
    <p:sldLayoutId id="2147494520" r:id="rId6"/>
    <p:sldLayoutId id="2147494521" r:id="rId7"/>
    <p:sldLayoutId id="2147494522" r:id="rId8"/>
    <p:sldLayoutId id="2147494523" r:id="rId9"/>
    <p:sldLayoutId id="2147494524" r:id="rId10"/>
    <p:sldLayoutId id="2147494525" r:id="rId11"/>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2226" name="Group 1026"/>
          <p:cNvGrpSpPr>
            <a:grpSpLocks/>
          </p:cNvGrpSpPr>
          <p:nvPr/>
        </p:nvGrpSpPr>
        <p:grpSpPr bwMode="auto">
          <a:xfrm>
            <a:off x="0" y="0"/>
            <a:ext cx="9144000" cy="6858000"/>
            <a:chOff x="0" y="0"/>
            <a:chExt cx="5760" cy="4320"/>
          </a:xfrm>
        </p:grpSpPr>
        <p:sp>
          <p:nvSpPr>
            <p:cNvPr id="5223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5223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5223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charset="0"/>
              </a:defRPr>
            </a:lvl1pPr>
          </a:lstStyle>
          <a:p>
            <a:pPr algn="l">
              <a:defRPr/>
            </a:pPr>
            <a:fld id="{4CF0954B-69E9-C84A-9D33-83AE0CD1232C}" type="datetime1">
              <a:rPr lang="en-US" baseline="0">
                <a:solidFill>
                  <a:srgbClr val="EAE8E2"/>
                </a:solidFill>
              </a:rPr>
              <a:pPr algn="l">
                <a:defRPr/>
              </a:pPr>
              <a:t>10/10/23</a:t>
            </a:fld>
            <a:endParaRPr lang="en-US" baseline="0">
              <a:solidFill>
                <a:srgbClr val="EAE8E2"/>
              </a:solidFill>
            </a:endParaRPr>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108" charset="0"/>
                <a:ea typeface="+mn-ea"/>
                <a:cs typeface="+mn-cs"/>
              </a:defRPr>
            </a:lvl1pPr>
          </a:lstStyle>
          <a:p>
            <a:pPr>
              <a:defRPr/>
            </a:pPr>
            <a:endParaRPr lang="en-US" baseline="0">
              <a:solidFill>
                <a:srgbClr val="EAE8E2"/>
              </a:solidFill>
            </a:endParaRPr>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a:defRPr/>
            </a:pPr>
            <a:fld id="{2A86F0B6-A181-C14F-BFCA-0451071CFF76}" type="slidenum">
              <a:rPr lang="en-US" baseline="0">
                <a:solidFill>
                  <a:srgbClr val="EAE8E2"/>
                </a:solidFill>
              </a:rPr>
              <a:pPr>
                <a:defRPr/>
              </a:pPr>
              <a:t>‹#›</a:t>
            </a:fld>
            <a:endParaRPr lang="en-US" baseline="0">
              <a:solidFill>
                <a:srgbClr val="EAE8E2"/>
              </a:solidFill>
            </a:endParaRPr>
          </a:p>
        </p:txBody>
      </p:sp>
    </p:spTree>
    <p:extLst>
      <p:ext uri="{BB962C8B-B14F-4D97-AF65-F5344CB8AC3E}">
        <p14:creationId xmlns:p14="http://schemas.microsoft.com/office/powerpoint/2010/main" val="314482745"/>
      </p:ext>
    </p:extLst>
  </p:cSld>
  <p:clrMap bg1="dk2" tx1="lt1" bg2="dk1" tx2="lt2" accent1="accent1" accent2="accent2" accent3="accent3" accent4="accent4" accent5="accent5" accent6="accent6" hlink="hlink" folHlink="folHlink"/>
  <p:sldLayoutIdLst>
    <p:sldLayoutId id="2147494527" r:id="rId1"/>
    <p:sldLayoutId id="2147494528" r:id="rId2"/>
    <p:sldLayoutId id="2147494529" r:id="rId3"/>
    <p:sldLayoutId id="2147494530" r:id="rId4"/>
    <p:sldLayoutId id="2147494531" r:id="rId5"/>
    <p:sldLayoutId id="2147494532" r:id="rId6"/>
    <p:sldLayoutId id="2147494533" r:id="rId7"/>
    <p:sldLayoutId id="2147494534" r:id="rId8"/>
    <p:sldLayoutId id="2147494535" r:id="rId9"/>
    <p:sldLayoutId id="2147494536" r:id="rId10"/>
    <p:sldLayoutId id="2147494537"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charset="0"/>
                <a:ea typeface="+mn-ea"/>
                <a:cs typeface="+mn-cs"/>
              </a:defRPr>
            </a:lvl1pPr>
          </a:lstStyle>
          <a:p>
            <a:pPr algn="l">
              <a:defRPr/>
            </a:pPr>
            <a:endParaRPr lang="en-US" baseline="0">
              <a:solidFill>
                <a:srgbClr val="000000"/>
              </a:solidFill>
            </a:endParaRPr>
          </a:p>
        </p:txBody>
      </p:sp>
      <p:sp>
        <p:nvSpPr>
          <p:cNvPr id="1003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charset="0"/>
                <a:ea typeface="+mn-ea"/>
                <a:cs typeface="+mn-cs"/>
              </a:defRPr>
            </a:lvl1pPr>
          </a:lstStyle>
          <a:p>
            <a:pPr>
              <a:defRPr/>
            </a:pPr>
            <a:endParaRPr lang="en-US" baseline="0">
              <a:solidFill>
                <a:srgbClr val="000000"/>
              </a:solidFill>
            </a:endParaRPr>
          </a:p>
        </p:txBody>
      </p:sp>
      <p:sp>
        <p:nvSpPr>
          <p:cNvPr id="1003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6C5268FA-0D60-5B43-939C-8696A9CBAAD8}" type="slidenum">
              <a:rPr lang="en-US" baseline="0">
                <a:solidFill>
                  <a:srgbClr val="000000"/>
                </a:solidFill>
              </a:rPr>
              <a:pPr>
                <a:defRPr/>
              </a:pPr>
              <a:t>‹#›</a:t>
            </a:fld>
            <a:endParaRPr lang="en-US" baseline="0">
              <a:solidFill>
                <a:srgbClr val="000000"/>
              </a:solidFill>
            </a:endParaRPr>
          </a:p>
        </p:txBody>
      </p:sp>
    </p:spTree>
    <p:extLst>
      <p:ext uri="{BB962C8B-B14F-4D97-AF65-F5344CB8AC3E}">
        <p14:creationId xmlns:p14="http://schemas.microsoft.com/office/powerpoint/2010/main" val="197427222"/>
      </p:ext>
    </p:extLst>
  </p:cSld>
  <p:clrMap bg1="lt1" tx1="dk1" bg2="lt2" tx2="dk2" accent1="accent1" accent2="accent2" accent3="accent3" accent4="accent4" accent5="accent5" accent6="accent6" hlink="hlink" folHlink="folHlink"/>
  <p:sldLayoutIdLst>
    <p:sldLayoutId id="2147494539" r:id="rId1"/>
    <p:sldLayoutId id="2147494540" r:id="rId2"/>
    <p:sldLayoutId id="2147494541" r:id="rId3"/>
    <p:sldLayoutId id="2147494542" r:id="rId4"/>
    <p:sldLayoutId id="2147494543" r:id="rId5"/>
    <p:sldLayoutId id="2147494544" r:id="rId6"/>
    <p:sldLayoutId id="2147494545" r:id="rId7"/>
    <p:sldLayoutId id="2147494546" r:id="rId8"/>
    <p:sldLayoutId id="2147494547" r:id="rId9"/>
    <p:sldLayoutId id="2147494548" r:id="rId10"/>
    <p:sldLayoutId id="2147494549" r:id="rId11"/>
    <p:sldLayoutId id="2147494550"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1026"/>
          <p:cNvGrpSpPr>
            <a:grpSpLocks/>
          </p:cNvGrpSpPr>
          <p:nvPr/>
        </p:nvGrpSpPr>
        <p:grpSpPr bwMode="auto">
          <a:xfrm>
            <a:off x="0" y="0"/>
            <a:ext cx="9144000" cy="6858000"/>
            <a:chOff x="0" y="0"/>
            <a:chExt cx="5760" cy="4320"/>
          </a:xfrm>
        </p:grpSpPr>
        <p:sp>
          <p:nvSpPr>
            <p:cNvPr id="90120"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90121"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90122" name="Picture 1029" descr="URBBANN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90116"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8E2"/>
                </a:solidFill>
                <a:latin typeface="Arial Narrow" charset="0"/>
              </a:defRPr>
            </a:lvl1pPr>
          </a:lstStyle>
          <a:p>
            <a:pPr algn="l">
              <a:defRPr/>
            </a:pPr>
            <a:fld id="{73C35956-C89F-E04F-825B-41579D34E3DE}" type="datetime1">
              <a:rPr lang="en-US" baseline="0"/>
              <a:pPr algn="l">
                <a:defRPr/>
              </a:pPr>
              <a:t>10/10/23</a:t>
            </a:fld>
            <a:endParaRPr lang="en-US" baseline="0"/>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8E2"/>
                </a:solidFill>
                <a:latin typeface="Arial Narrow" pitchFamily="-108" charset="0"/>
                <a:ea typeface="+mn-ea"/>
                <a:cs typeface="+mn-cs"/>
              </a:defRPr>
            </a:lvl1pPr>
          </a:lstStyle>
          <a:p>
            <a:pPr>
              <a:defRPr/>
            </a:pPr>
            <a:endParaRPr lang="en-US" baseline="0"/>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8E2"/>
                </a:solidFill>
                <a:latin typeface="Arial Narrow" charset="0"/>
              </a:defRPr>
            </a:lvl1pPr>
          </a:lstStyle>
          <a:p>
            <a:pPr>
              <a:defRPr/>
            </a:pPr>
            <a:fld id="{3E5D54F0-1729-A947-951D-E2F47E43AF98}" type="slidenum">
              <a:rPr lang="en-US" baseline="0"/>
              <a:pPr>
                <a:defRPr/>
              </a:pPr>
              <a:t>‹#›</a:t>
            </a:fld>
            <a:endParaRPr lang="en-US" baseline="0"/>
          </a:p>
        </p:txBody>
      </p:sp>
    </p:spTree>
    <p:extLst>
      <p:ext uri="{BB962C8B-B14F-4D97-AF65-F5344CB8AC3E}">
        <p14:creationId xmlns:p14="http://schemas.microsoft.com/office/powerpoint/2010/main" val="2396525822"/>
      </p:ext>
    </p:extLst>
  </p:cSld>
  <p:clrMap bg1="dk2" tx1="lt1" bg2="dk1" tx2="lt2" accent1="accent1" accent2="accent2" accent3="accent3" accent4="accent4" accent5="accent5" accent6="accent6" hlink="hlink" folHlink="folHlink"/>
  <p:sldLayoutIdLst>
    <p:sldLayoutId id="2147494564"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105" charset="0"/>
                <a:ea typeface="ＭＳ Ｐゴシック" pitchFamily="-105" charset="-128"/>
                <a:cs typeface="ＭＳ Ｐゴシック" pitchFamily="-105" charset="-128"/>
              </a:defRPr>
            </a:lvl1pPr>
          </a:lstStyle>
          <a:p>
            <a:pPr algn="l">
              <a:defRPr/>
            </a:pPr>
            <a:endParaRPr lang="en-US" baseline="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105" charset="0"/>
                <a:ea typeface="ＭＳ Ｐゴシック" pitchFamily="-105" charset="-128"/>
                <a:cs typeface="ＭＳ Ｐゴシック" pitchFamily="-105" charset="-128"/>
              </a:defRPr>
            </a:lvl1pPr>
          </a:lstStyle>
          <a:p>
            <a:pPr>
              <a:defRPr/>
            </a:pPr>
            <a:endParaRPr lang="en-US" baseline="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C4A8C057-4540-7946-A9A2-FA6E8049A1E8}" type="slidenum">
              <a:rPr lang="en-US" baseline="0">
                <a:solidFill>
                  <a:srgbClr val="000000"/>
                </a:solidFill>
                <a:latin typeface="Arial" charset="0"/>
              </a:rPr>
              <a:pPr>
                <a:defRPr/>
              </a:pPr>
              <a:t>‹#›</a:t>
            </a:fld>
            <a:endParaRPr lang="en-US" baseline="0">
              <a:solidFill>
                <a:srgbClr val="000000"/>
              </a:solidFill>
              <a:latin typeface="Arial" charset="0"/>
            </a:endParaRPr>
          </a:p>
        </p:txBody>
      </p:sp>
    </p:spTree>
    <p:extLst>
      <p:ext uri="{BB962C8B-B14F-4D97-AF65-F5344CB8AC3E}">
        <p14:creationId xmlns:p14="http://schemas.microsoft.com/office/powerpoint/2010/main" val="303600080"/>
      </p:ext>
    </p:extLst>
  </p:cSld>
  <p:clrMap bg1="lt1" tx1="dk1" bg2="lt2" tx2="dk2" accent1="accent1" accent2="accent2" accent3="accent3" accent4="accent4" accent5="accent5" accent6="accent6" hlink="hlink" folHlink="folHlink"/>
  <p:sldLayoutIdLst>
    <p:sldLayoutId id="2147494578" r:id="rId1"/>
    <p:sldLayoutId id="2147494579" r:id="rId2"/>
    <p:sldLayoutId id="2147494580" r:id="rId3"/>
    <p:sldLayoutId id="2147494581" r:id="rId4"/>
    <p:sldLayoutId id="2147494582" r:id="rId5"/>
    <p:sldLayoutId id="2147494583" r:id="rId6"/>
    <p:sldLayoutId id="2147494584" r:id="rId7"/>
    <p:sldLayoutId id="2147494585" r:id="rId8"/>
    <p:sldLayoutId id="2147494586" r:id="rId9"/>
    <p:sldLayoutId id="2147494587" r:id="rId10"/>
    <p:sldLayoutId id="214749458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pPr algn="l">
              <a:defRPr/>
            </a:pPr>
            <a:endParaRPr lang="en-US" baseline="0">
              <a:solidFill>
                <a:srgbClr val="FFFFFF"/>
              </a:solidFill>
              <a:latin typeface="Arial" charset="0"/>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A3FCFE94-B0FB-8B49-B569-4C4474254D0D}" type="slidenum">
              <a:rPr lang="en-US" baseline="0">
                <a:solidFill>
                  <a:srgbClr val="FFFFFF"/>
                </a:solidFill>
                <a:latin typeface="Arial" charset="0"/>
              </a:rPr>
              <a:pPr>
                <a:defRPr/>
              </a:pPr>
              <a:t>‹#›</a:t>
            </a:fld>
            <a:endParaRPr lang="en-US" baseline="0">
              <a:solidFill>
                <a:srgbClr val="FFFFFF"/>
              </a:solidFill>
              <a:latin typeface="Arial" charset="0"/>
            </a:endParaRPr>
          </a:p>
        </p:txBody>
      </p:sp>
      <p:grpSp>
        <p:nvGrpSpPr>
          <p:cNvPr id="37892" name="Group 4"/>
          <p:cNvGrpSpPr>
            <a:grpSpLocks/>
          </p:cNvGrpSpPr>
          <p:nvPr/>
        </p:nvGrpSpPr>
        <p:grpSpPr bwMode="auto">
          <a:xfrm>
            <a:off x="0" y="0"/>
            <a:ext cx="9140825" cy="6850063"/>
            <a:chOff x="0" y="0"/>
            <a:chExt cx="5758" cy="4315"/>
          </a:xfrm>
        </p:grpSpPr>
        <p:grpSp>
          <p:nvGrpSpPr>
            <p:cNvPr id="37896"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37893" name="Rectangle 13"/>
          <p:cNvSpPr>
            <a:spLocks noGrp="1" noRot="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pPr>
              <a:defRPr/>
            </a:pPr>
            <a:endParaRPr lang="en-US" baseline="0">
              <a:solidFill>
                <a:srgbClr val="FFFFFF"/>
              </a:solidFill>
              <a:latin typeface="Arial" charset="0"/>
            </a:endParaRPr>
          </a:p>
        </p:txBody>
      </p:sp>
      <p:sp>
        <p:nvSpPr>
          <p:cNvPr id="37895" name="Rectangle 15"/>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62929926"/>
      </p:ext>
    </p:extLst>
  </p:cSld>
  <p:clrMap bg1="dk2" tx1="lt1" bg2="dk1" tx2="lt2" accent1="accent1" accent2="accent2" accent3="accent3" accent4="accent4" accent5="accent5" accent6="accent6" hlink="hlink" folHlink="folHlink"/>
  <p:sldLayoutIdLst>
    <p:sldLayoutId id="2147494590" r:id="rId1"/>
    <p:sldLayoutId id="2147494591" r:id="rId2"/>
    <p:sldLayoutId id="2147494592" r:id="rId3"/>
    <p:sldLayoutId id="2147494593" r:id="rId4"/>
    <p:sldLayoutId id="2147494594" r:id="rId5"/>
    <p:sldLayoutId id="2147494595" r:id="rId6"/>
    <p:sldLayoutId id="2147494596" r:id="rId7"/>
    <p:sldLayoutId id="2147494597" r:id="rId8"/>
    <p:sldLayoutId id="2147494598" r:id="rId9"/>
    <p:sldLayoutId id="2147494599" r:id="rId10"/>
    <p:sldLayoutId id="2147494600"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6pPr>
      <a:lvl7pPr marL="9144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7pPr>
      <a:lvl8pPr marL="13716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8pPr>
      <a:lvl9pPr marL="18288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Arial"/>
          <a:ea typeface="+mn-ea"/>
          <a:cs typeface="Arial"/>
        </a:defRPr>
      </a:lvl5pPr>
      <a:lvl6pPr marL="25146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ea typeface="+mn-ea"/>
                <a:cs typeface="+mn-cs"/>
              </a:defRPr>
            </a:lvl1pPr>
          </a:lstStyle>
          <a:p>
            <a:pPr>
              <a:defRPr/>
            </a:pPr>
            <a:endParaRPr lang="en-US"/>
          </a:p>
        </p:txBody>
      </p:sp>
      <p:sp>
        <p:nvSpPr>
          <p:cNvPr id="1003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ea typeface="+mn-ea"/>
                <a:cs typeface="+mn-cs"/>
              </a:defRPr>
            </a:lvl1pPr>
          </a:lstStyle>
          <a:p>
            <a:pPr>
              <a:defRPr/>
            </a:pPr>
            <a:endParaRPr lang="en-US"/>
          </a:p>
        </p:txBody>
      </p:sp>
      <p:sp>
        <p:nvSpPr>
          <p:cNvPr id="1003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a:defRPr/>
            </a:pPr>
            <a:fld id="{407DC1DE-A652-A040-A259-E72961084CA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01" r:id="rId1"/>
    <p:sldLayoutId id="2147494002" r:id="rId2"/>
    <p:sldLayoutId id="2147494003" r:id="rId3"/>
    <p:sldLayoutId id="2147494004" r:id="rId4"/>
    <p:sldLayoutId id="2147494005" r:id="rId5"/>
    <p:sldLayoutId id="2147494006" r:id="rId6"/>
    <p:sldLayoutId id="2147494007" r:id="rId7"/>
    <p:sldLayoutId id="2147494008" r:id="rId8"/>
    <p:sldLayoutId id="2147494009" r:id="rId9"/>
    <p:sldLayoutId id="2147494010" r:id="rId10"/>
    <p:sldLayoutId id="2147494011" r:id="rId11"/>
    <p:sldLayoutId id="2147494012"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228600" y="228600"/>
            <a:ext cx="8686800" cy="5943600"/>
            <a:chOff x="144" y="144"/>
            <a:chExt cx="5472" cy="3744"/>
          </a:xfrm>
        </p:grpSpPr>
        <p:sp>
          <p:nvSpPr>
            <p:cNvPr id="2056"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aseline="0">
                <a:solidFill>
                  <a:srgbClr val="FFFFFF"/>
                </a:solidFill>
                <a:latin typeface="Times New Roman" pitchFamily="-128" charset="0"/>
                <a:cs typeface="Arial"/>
              </a:endParaRPr>
            </a:p>
          </p:txBody>
        </p:sp>
        <p:sp>
          <p:nvSpPr>
            <p:cNvPr id="2057"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aseline="0">
                <a:solidFill>
                  <a:srgbClr val="FFFFFF"/>
                </a:solidFill>
                <a:latin typeface="Times New Roman" pitchFamily="-128" charset="0"/>
                <a:cs typeface="Arial"/>
              </a:endParaRPr>
            </a:p>
          </p:txBody>
        </p:sp>
        <p:sp>
          <p:nvSpPr>
            <p:cNvPr id="3082"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a:defRPr/>
              </a:pPr>
              <a:endParaRPr lang="en-US" baseline="0">
                <a:solidFill>
                  <a:srgbClr val="FFFFFF"/>
                </a:solidFill>
                <a:latin typeface="Arial" charset="0"/>
              </a:endParaRPr>
            </a:p>
          </p:txBody>
        </p:sp>
      </p:grpSp>
      <p:sp>
        <p:nvSpPr>
          <p:cNvPr id="3075"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000">
                <a:solidFill>
                  <a:srgbClr val="FFFFFF"/>
                </a:solidFill>
                <a:ea typeface="+mn-ea"/>
                <a:cs typeface="Arial"/>
              </a:defRPr>
            </a:lvl1pPr>
          </a:lstStyle>
          <a:p>
            <a:pPr algn="l">
              <a:defRPr/>
            </a:pPr>
            <a:endParaRPr lang="en-SG" baseline="0">
              <a:latin typeface="Arial" charset="0"/>
            </a:endParaRPr>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a:solidFill>
                  <a:srgbClr val="FFFFFF"/>
                </a:solidFill>
                <a:ea typeface="+mn-ea"/>
                <a:cs typeface="Arial"/>
              </a:defRPr>
            </a:lvl1pPr>
          </a:lstStyle>
          <a:p>
            <a:pPr>
              <a:defRPr/>
            </a:pPr>
            <a:endParaRPr lang="en-SG" baseline="0">
              <a:latin typeface="Arial" charset="0"/>
            </a:endParaRPr>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smtClean="0">
                <a:solidFill>
                  <a:srgbClr val="FFFFFF"/>
                </a:solidFill>
                <a:cs typeface="Arial" charset="0"/>
              </a:defRPr>
            </a:lvl1pPr>
          </a:lstStyle>
          <a:p>
            <a:pPr>
              <a:defRPr/>
            </a:pPr>
            <a:fld id="{E0370B4F-D9B7-2844-BF2A-8BD4D0E70F73}" type="slidenum">
              <a:rPr lang="en-US" baseline="0">
                <a:latin typeface="Arial" charset="0"/>
              </a:rPr>
              <a:pPr>
                <a:defRPr/>
              </a:pPr>
              <a:t>‹#›</a:t>
            </a:fld>
            <a:endParaRPr lang="en-US" baseline="0">
              <a:latin typeface="Arial" charset="0"/>
            </a:endParaRPr>
          </a:p>
        </p:txBody>
      </p:sp>
    </p:spTree>
    <p:extLst>
      <p:ext uri="{BB962C8B-B14F-4D97-AF65-F5344CB8AC3E}">
        <p14:creationId xmlns:p14="http://schemas.microsoft.com/office/powerpoint/2010/main" val="2634863934"/>
      </p:ext>
    </p:extLst>
  </p:cSld>
  <p:clrMap bg1="dk2" tx1="lt1" bg2="dk1" tx2="lt2" accent1="accent1" accent2="accent2" accent3="accent3" accent4="accent4" accent5="accent5" accent6="accent6" hlink="hlink" folHlink="folHlink"/>
  <p:sldLayoutIdLst>
    <p:sldLayoutId id="2147494602" r:id="rId1"/>
    <p:sldLayoutId id="2147494603" r:id="rId2"/>
    <p:sldLayoutId id="2147494604" r:id="rId3"/>
    <p:sldLayoutId id="2147494605" r:id="rId4"/>
    <p:sldLayoutId id="2147494606" r:id="rId5"/>
    <p:sldLayoutId id="2147494607" r:id="rId6"/>
    <p:sldLayoutId id="2147494608" r:id="rId7"/>
    <p:sldLayoutId id="2147494609" r:id="rId8"/>
    <p:sldLayoutId id="2147494610" r:id="rId9"/>
    <p:sldLayoutId id="2147494611" r:id="rId10"/>
    <p:sldLayoutId id="2147494612"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40825" cy="6850063"/>
            <a:chOff x="0" y="0"/>
            <a:chExt cx="5758" cy="4315"/>
          </a:xfrm>
        </p:grpSpPr>
        <p:grpSp>
          <p:nvGrpSpPr>
            <p:cNvPr id="50184" name="Group 3"/>
            <p:cNvGrpSpPr>
              <a:grpSpLocks/>
            </p:cNvGrpSpPr>
            <p:nvPr userDrawn="1"/>
          </p:nvGrpSpPr>
          <p:grpSpPr bwMode="auto">
            <a:xfrm>
              <a:off x="1728" y="2230"/>
              <a:ext cx="4027" cy="2085"/>
              <a:chOff x="1728" y="2230"/>
              <a:chExt cx="4027" cy="2085"/>
            </a:xfrm>
          </p:grpSpPr>
          <p:sp>
            <p:nvSpPr>
              <p:cNvPr id="20"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1"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2"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3"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4"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18"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9"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50179" name="Rectangle 13"/>
          <p:cNvSpPr>
            <a:spLocks noGrp="1" noRot="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80" name="Rectangle 15"/>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13"/>
          <p:cNvSpPr>
            <a:spLocks noGrp="1" noChangeArrowheads="1"/>
          </p:cNvSpPr>
          <p:nvPr>
            <p:ph type="dt" sz="quarter" idx="2"/>
          </p:nvPr>
        </p:nvSpPr>
        <p:spPr bwMode="auto">
          <a:xfrm>
            <a:off x="457200" y="6248400"/>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eaLnBrk="1" hangingPunct="1">
              <a:defRPr sz="1200"/>
            </a:lvl1pPr>
          </a:lstStyle>
          <a:p>
            <a:pPr algn="l">
              <a:defRPr/>
            </a:pPr>
            <a:endParaRPr lang="en-US" baseline="0">
              <a:solidFill>
                <a:srgbClr val="FFFFFF"/>
              </a:solidFill>
              <a:latin typeface="Arial" charset="0"/>
            </a:endParaRPr>
          </a:p>
        </p:txBody>
      </p:sp>
      <p:sp>
        <p:nvSpPr>
          <p:cNvPr id="26" name="Rectangle 14"/>
          <p:cNvSpPr>
            <a:spLocks noGrp="1" noChangeArrowheads="1"/>
          </p:cNvSpPr>
          <p:nvPr>
            <p:ph type="ftr" sz="quarter" idx="3"/>
          </p:nvPr>
        </p:nvSpPr>
        <p:spPr bwMode="auto">
          <a:xfrm>
            <a:off x="3124200" y="6251575"/>
            <a:ext cx="2895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ctr" eaLnBrk="1" hangingPunct="1">
              <a:defRPr sz="1200"/>
            </a:lvl1pPr>
          </a:lstStyle>
          <a:p>
            <a:pPr>
              <a:defRPr/>
            </a:pPr>
            <a:endParaRPr lang="en-US" baseline="0">
              <a:solidFill>
                <a:srgbClr val="FFFFFF"/>
              </a:solidFill>
              <a:latin typeface="Arial" charset="0"/>
            </a:endParaRPr>
          </a:p>
        </p:txBody>
      </p:sp>
      <p:sp>
        <p:nvSpPr>
          <p:cNvPr id="27" name="Rectangle 15"/>
          <p:cNvSpPr>
            <a:spLocks noGrp="1" noChangeArrowheads="1"/>
          </p:cNvSpPr>
          <p:nvPr>
            <p:ph type="sldNum" sz="quarter" idx="4"/>
          </p:nvPr>
        </p:nvSpPr>
        <p:spPr bwMode="auto">
          <a:xfrm>
            <a:off x="6553200" y="6254750"/>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2B00BD94-E5BA-0046-9F6A-201DCCFC77C7}" type="slidenum">
              <a:rPr lang="en-US" baseline="0">
                <a:solidFill>
                  <a:srgbClr val="FFFFFF"/>
                </a:solidFill>
                <a:latin typeface="Arial" charset="0"/>
              </a:rPr>
              <a:pPr>
                <a:defRPr/>
              </a:pPr>
              <a:t>‹#›</a:t>
            </a:fld>
            <a:endParaRPr lang="en-US" baseline="0">
              <a:solidFill>
                <a:srgbClr val="FFFFFF"/>
              </a:solidFill>
              <a:latin typeface="Arial" charset="0"/>
            </a:endParaRPr>
          </a:p>
        </p:txBody>
      </p:sp>
    </p:spTree>
    <p:extLst>
      <p:ext uri="{BB962C8B-B14F-4D97-AF65-F5344CB8AC3E}">
        <p14:creationId xmlns:p14="http://schemas.microsoft.com/office/powerpoint/2010/main" val="4228019050"/>
      </p:ext>
    </p:extLst>
  </p:cSld>
  <p:clrMap bg1="dk2" tx1="lt1" bg2="dk1" tx2="lt2" accent1="accent1" accent2="accent2" accent3="accent3" accent4="accent4" accent5="accent5" accent6="accent6" hlink="hlink" folHlink="folHlink"/>
  <p:sldLayoutIdLst>
    <p:sldLayoutId id="2147494614" r:id="rId1"/>
    <p:sldLayoutId id="2147494615" r:id="rId2"/>
    <p:sldLayoutId id="2147494616" r:id="rId3"/>
    <p:sldLayoutId id="2147494617" r:id="rId4"/>
    <p:sldLayoutId id="2147494618" r:id="rId5"/>
    <p:sldLayoutId id="2147494619" r:id="rId6"/>
    <p:sldLayoutId id="2147494620" r:id="rId7"/>
    <p:sldLayoutId id="2147494621" r:id="rId8"/>
    <p:sldLayoutId id="2147494622" r:id="rId9"/>
    <p:sldLayoutId id="2147494623" r:id="rId10"/>
    <p:sldLayoutId id="2147494624"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6pPr>
      <a:lvl7pPr marL="9144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7pPr>
      <a:lvl8pPr marL="13716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8pPr>
      <a:lvl9pPr marL="18288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Arial"/>
          <a:ea typeface="+mn-ea"/>
          <a:cs typeface="Arial"/>
        </a:defRPr>
      </a:lvl5pPr>
      <a:lvl6pPr marL="25146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spcBef>
                <a:spcPct val="50000"/>
              </a:spcBef>
              <a:defRPr sz="1400">
                <a:solidFill>
                  <a:schemeClr val="bg2"/>
                </a:solidFill>
                <a:latin typeface="+mn-lt"/>
              </a:defRPr>
            </a:lvl1pPr>
          </a:lstStyle>
          <a:p>
            <a:pPr algn="l">
              <a:defRPr/>
            </a:pPr>
            <a:endParaRPr lang="en-US" baseline="0">
              <a:solidFill>
                <a:srgbClr val="578963"/>
              </a:solidFill>
              <a:latin typeface="Times New Roman"/>
            </a:endParaRPr>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spcBef>
                <a:spcPct val="50000"/>
              </a:spcBef>
              <a:defRPr sz="1400">
                <a:solidFill>
                  <a:schemeClr val="bg2"/>
                </a:solidFill>
                <a:latin typeface="+mn-lt"/>
              </a:defRPr>
            </a:lvl1pPr>
          </a:lstStyle>
          <a:p>
            <a:pPr>
              <a:defRPr/>
            </a:pPr>
            <a:endParaRPr lang="en-US" baseline="0">
              <a:solidFill>
                <a:srgbClr val="578963"/>
              </a:solidFill>
              <a:latin typeface="Times New Roman"/>
            </a:endParaRPr>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spcBef>
                <a:spcPct val="50000"/>
              </a:spcBef>
              <a:defRPr sz="1400">
                <a:solidFill>
                  <a:schemeClr val="bg2"/>
                </a:solidFill>
                <a:latin typeface="+mn-lt"/>
              </a:defRPr>
            </a:lvl1pPr>
          </a:lstStyle>
          <a:p>
            <a:pPr>
              <a:defRPr/>
            </a:pPr>
            <a:fld id="{B1BF4264-2BAD-7E40-B248-B75464E2A476}" type="slidenum">
              <a:rPr lang="en-US" baseline="0">
                <a:solidFill>
                  <a:srgbClr val="578963"/>
                </a:solidFill>
                <a:latin typeface="Times New Roman"/>
              </a:rPr>
              <a:pPr>
                <a:defRPr/>
              </a:pPr>
              <a:t>‹#›</a:t>
            </a:fld>
            <a:endParaRPr lang="en-US" baseline="0">
              <a:solidFill>
                <a:srgbClr val="578963"/>
              </a:solidFill>
              <a:latin typeface="Times New Roman"/>
            </a:endParaRPr>
          </a:p>
        </p:txBody>
      </p:sp>
    </p:spTree>
    <p:extLst>
      <p:ext uri="{BB962C8B-B14F-4D97-AF65-F5344CB8AC3E}">
        <p14:creationId xmlns:p14="http://schemas.microsoft.com/office/powerpoint/2010/main" val="4121200706"/>
      </p:ext>
    </p:extLst>
  </p:cSld>
  <p:clrMap bg1="lt1" tx1="dk1" bg2="lt2" tx2="dk2" accent1="accent1" accent2="accent2" accent3="accent3" accent4="accent4" accent5="accent5" accent6="accent6" hlink="hlink" folHlink="folHlink"/>
  <p:sldLayoutIdLst>
    <p:sldLayoutId id="2147494626" r:id="rId1"/>
    <p:sldLayoutId id="2147494627" r:id="rId2"/>
    <p:sldLayoutId id="2147494628" r:id="rId3"/>
    <p:sldLayoutId id="2147494629" r:id="rId4"/>
    <p:sldLayoutId id="2147494630" r:id="rId5"/>
    <p:sldLayoutId id="2147494631" r:id="rId6"/>
    <p:sldLayoutId id="2147494632" r:id="rId7"/>
    <p:sldLayoutId id="2147494633" r:id="rId8"/>
    <p:sldLayoutId id="2147494634" r:id="rId9"/>
    <p:sldLayoutId id="2147494635" r:id="rId10"/>
    <p:sldLayoutId id="2147494636" r:id="rId11"/>
  </p:sldLayoutIdLst>
  <p:transition/>
  <p:txStyles>
    <p:titleStyle>
      <a:lvl1pPr algn="l" rtl="0" eaLnBrk="0" fontAlgn="base" hangingPunct="0">
        <a:spcBef>
          <a:spcPct val="0"/>
        </a:spcBef>
        <a:spcAft>
          <a:spcPct val="0"/>
        </a:spcAft>
        <a:defRPr kumimoji="1" sz="4400" b="1">
          <a:solidFill>
            <a:schemeClr val="tx2"/>
          </a:solidFill>
          <a:latin typeface="Arial"/>
          <a:ea typeface="+mj-ea"/>
          <a:cs typeface="Arial"/>
        </a:defRPr>
      </a:lvl1pPr>
      <a:lvl2pPr algn="l" rtl="0" eaLnBrk="0" fontAlgn="base" hangingPunct="0">
        <a:spcBef>
          <a:spcPct val="0"/>
        </a:spcBef>
        <a:spcAft>
          <a:spcPct val="0"/>
        </a:spcAft>
        <a:defRPr kumimoji="1" sz="4400" b="1">
          <a:solidFill>
            <a:schemeClr val="tx2"/>
          </a:solidFill>
          <a:latin typeface="Arial" charset="0"/>
          <a:ea typeface="ＭＳ Ｐゴシック" charset="0"/>
        </a:defRPr>
      </a:lvl2pPr>
      <a:lvl3pPr algn="l" rtl="0" eaLnBrk="0" fontAlgn="base" hangingPunct="0">
        <a:spcBef>
          <a:spcPct val="0"/>
        </a:spcBef>
        <a:spcAft>
          <a:spcPct val="0"/>
        </a:spcAft>
        <a:defRPr kumimoji="1" sz="4400" b="1">
          <a:solidFill>
            <a:schemeClr val="tx2"/>
          </a:solidFill>
          <a:latin typeface="Arial" charset="0"/>
          <a:ea typeface="ＭＳ Ｐゴシック" charset="0"/>
        </a:defRPr>
      </a:lvl3pPr>
      <a:lvl4pPr algn="l" rtl="0" eaLnBrk="0" fontAlgn="base" hangingPunct="0">
        <a:spcBef>
          <a:spcPct val="0"/>
        </a:spcBef>
        <a:spcAft>
          <a:spcPct val="0"/>
        </a:spcAft>
        <a:defRPr kumimoji="1" sz="4400" b="1">
          <a:solidFill>
            <a:schemeClr val="tx2"/>
          </a:solidFill>
          <a:latin typeface="Arial" charset="0"/>
          <a:ea typeface="ＭＳ Ｐゴシック" charset="0"/>
        </a:defRPr>
      </a:lvl4pPr>
      <a:lvl5pPr algn="l" rtl="0" eaLnBrk="0" fontAlgn="base" hangingPunct="0">
        <a:spcBef>
          <a:spcPct val="0"/>
        </a:spcBef>
        <a:spcAft>
          <a:spcPct val="0"/>
        </a:spcAft>
        <a:defRPr kumimoji="1" sz="4400" b="1">
          <a:solidFill>
            <a:schemeClr val="tx2"/>
          </a:solidFill>
          <a:latin typeface="Arial" charset="0"/>
          <a:ea typeface="ＭＳ Ｐゴシック" charset="0"/>
        </a:defRPr>
      </a:lvl5pPr>
      <a:lvl6pPr marL="457200" algn="l" rtl="0" eaLnBrk="0" fontAlgn="base" hangingPunct="0">
        <a:spcBef>
          <a:spcPct val="0"/>
        </a:spcBef>
        <a:spcAft>
          <a:spcPct val="0"/>
        </a:spcAft>
        <a:defRPr kumimoji="1" sz="4400">
          <a:solidFill>
            <a:schemeClr val="tx2"/>
          </a:solidFill>
          <a:latin typeface="Times New Roman" charset="0"/>
          <a:ea typeface="ＭＳ Ｐゴシック" charset="0"/>
        </a:defRPr>
      </a:lvl6pPr>
      <a:lvl7pPr marL="914400" algn="l" rtl="0" eaLnBrk="0" fontAlgn="base" hangingPunct="0">
        <a:spcBef>
          <a:spcPct val="0"/>
        </a:spcBef>
        <a:spcAft>
          <a:spcPct val="0"/>
        </a:spcAft>
        <a:defRPr kumimoji="1" sz="4400">
          <a:solidFill>
            <a:schemeClr val="tx2"/>
          </a:solidFill>
          <a:latin typeface="Times New Roman" charset="0"/>
          <a:ea typeface="ＭＳ Ｐゴシック" charset="0"/>
        </a:defRPr>
      </a:lvl7pPr>
      <a:lvl8pPr marL="1371600" algn="l" rtl="0" eaLnBrk="0" fontAlgn="base" hangingPunct="0">
        <a:spcBef>
          <a:spcPct val="0"/>
        </a:spcBef>
        <a:spcAft>
          <a:spcPct val="0"/>
        </a:spcAft>
        <a:defRPr kumimoji="1" sz="4400">
          <a:solidFill>
            <a:schemeClr val="tx2"/>
          </a:solidFill>
          <a:latin typeface="Times New Roman" charset="0"/>
          <a:ea typeface="ＭＳ Ｐゴシック" charset="0"/>
        </a:defRPr>
      </a:lvl8pPr>
      <a:lvl9pPr marL="1828800" algn="l" rtl="0" eaLnBrk="0" fontAlgn="base" hangingPunct="0">
        <a:spcBef>
          <a:spcPct val="0"/>
        </a:spcBef>
        <a:spcAft>
          <a:spcPct val="0"/>
        </a:spcAft>
        <a:defRPr kumimoji="1"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a:solidFill>
            <a:schemeClr val="tx1"/>
          </a:solidFill>
          <a:latin typeface="Arial"/>
          <a:ea typeface="+mn-ea"/>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kumimoji="1"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kumimoji="1"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kumimoji="1" sz="2000" b="1">
          <a:solidFill>
            <a:schemeClr val="tx1"/>
          </a:solidFill>
          <a:latin typeface="Arial"/>
          <a:ea typeface="+mn-ea"/>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3075"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aseline="0">
                <a:solidFill>
                  <a:srgbClr val="EAE8E2"/>
                </a:solidFill>
                <a:latin typeface="Arial" charset="0"/>
              </a:endParaRPr>
            </a:p>
          </p:txBody>
        </p:sp>
        <p:sp>
          <p:nvSpPr>
            <p:cNvPr id="307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aseline="0">
                <a:solidFill>
                  <a:srgbClr val="EAE8E2"/>
                </a:solidFill>
                <a:latin typeface="Arial" charset="0"/>
              </a:endParaRPr>
            </a:p>
          </p:txBody>
        </p:sp>
        <p:pic>
          <p:nvPicPr>
            <p:cNvPr id="74762"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3079" name="Rectangle 7"/>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400">
                <a:latin typeface="+mn-lt"/>
              </a:defRPr>
            </a:lvl1pPr>
          </a:lstStyle>
          <a:p>
            <a:pPr algn="l">
              <a:defRPr/>
            </a:pPr>
            <a:endParaRPr lang="en-US" baseline="0">
              <a:solidFill>
                <a:srgbClr val="EAE8E2"/>
              </a:solidFill>
              <a:latin typeface="Arial Narrow"/>
            </a:endParaRPr>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a:latin typeface="+mn-lt"/>
              </a:defRPr>
            </a:lvl1pPr>
          </a:lstStyle>
          <a:p>
            <a:pPr>
              <a:defRPr/>
            </a:pPr>
            <a:endParaRPr lang="en-US" baseline="0">
              <a:solidFill>
                <a:srgbClr val="EAE8E2"/>
              </a:solidFill>
              <a:latin typeface="Arial Narrow"/>
            </a:endParaRPr>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a:latin typeface="+mn-lt"/>
              </a:defRPr>
            </a:lvl1pPr>
          </a:lstStyle>
          <a:p>
            <a:pPr>
              <a:defRPr/>
            </a:pPr>
            <a:fld id="{6CACACD9-803D-0F49-A2D2-72CEADAE362F}" type="slidenum">
              <a:rPr lang="en-US" baseline="0">
                <a:solidFill>
                  <a:srgbClr val="EAE8E2"/>
                </a:solidFill>
                <a:latin typeface="Arial Narrow"/>
              </a:rPr>
              <a:pPr>
                <a:defRPr/>
              </a:pPr>
              <a:t>‹#›</a:t>
            </a:fld>
            <a:endParaRPr lang="en-US" baseline="0">
              <a:solidFill>
                <a:srgbClr val="EAE8E2"/>
              </a:solidFill>
              <a:latin typeface="Arial Narrow"/>
            </a:endParaRPr>
          </a:p>
        </p:txBody>
      </p:sp>
    </p:spTree>
    <p:extLst>
      <p:ext uri="{BB962C8B-B14F-4D97-AF65-F5344CB8AC3E}">
        <p14:creationId xmlns:p14="http://schemas.microsoft.com/office/powerpoint/2010/main" val="3687823122"/>
      </p:ext>
    </p:extLst>
  </p:cSld>
  <p:clrMap bg1="dk2" tx1="lt1" bg2="dk1" tx2="lt2" accent1="accent1" accent2="accent2" accent3="accent3" accent4="accent4" accent5="accent5" accent6="accent6" hlink="hlink" folHlink="folHlink"/>
  <p:sldLayoutIdLst>
    <p:sldLayoutId id="2147494638" r:id="rId1"/>
    <p:sldLayoutId id="2147494639" r:id="rId2"/>
    <p:sldLayoutId id="2147494640" r:id="rId3"/>
    <p:sldLayoutId id="2147494641" r:id="rId4"/>
    <p:sldLayoutId id="2147494642" r:id="rId5"/>
    <p:sldLayoutId id="2147494643" r:id="rId6"/>
    <p:sldLayoutId id="2147494644" r:id="rId7"/>
    <p:sldLayoutId id="2147494645" r:id="rId8"/>
    <p:sldLayoutId id="2147494646" r:id="rId9"/>
    <p:sldLayoutId id="2147494647" r:id="rId10"/>
    <p:sldLayoutId id="2147494648" r:id="rId11"/>
  </p:sldLayoutIdLst>
  <p:transition/>
  <p:txStyles>
    <p:titleStyle>
      <a:lvl1pPr algn="l" rtl="0" eaLnBrk="0" fontAlgn="base" hangingPunct="0">
        <a:spcBef>
          <a:spcPct val="0"/>
        </a:spcBef>
        <a:spcAft>
          <a:spcPct val="0"/>
        </a:spcAft>
        <a:defRPr sz="4400" b="1">
          <a:solidFill>
            <a:schemeClr val="tx2"/>
          </a:solidFill>
          <a:latin typeface="Arial"/>
          <a:ea typeface="+mj-ea"/>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defRPr>
      </a:lvl5pPr>
      <a:lvl6pPr marL="457200" algn="l" rtl="0" fontAlgn="base">
        <a:spcBef>
          <a:spcPct val="0"/>
        </a:spcBef>
        <a:spcAft>
          <a:spcPct val="0"/>
        </a:spcAft>
        <a:defRPr sz="4400">
          <a:solidFill>
            <a:schemeClr val="tx2"/>
          </a:solidFill>
          <a:latin typeface="Impact" charset="0"/>
          <a:ea typeface="ＭＳ Ｐゴシック" charset="0"/>
        </a:defRPr>
      </a:lvl6pPr>
      <a:lvl7pPr marL="914400" algn="l" rtl="0" fontAlgn="base">
        <a:spcBef>
          <a:spcPct val="0"/>
        </a:spcBef>
        <a:spcAft>
          <a:spcPct val="0"/>
        </a:spcAft>
        <a:defRPr sz="4400">
          <a:solidFill>
            <a:schemeClr val="tx2"/>
          </a:solidFill>
          <a:latin typeface="Impact" charset="0"/>
          <a:ea typeface="ＭＳ Ｐゴシック" charset="0"/>
        </a:defRPr>
      </a:lvl7pPr>
      <a:lvl8pPr marL="1371600" algn="l" rtl="0" fontAlgn="base">
        <a:spcBef>
          <a:spcPct val="0"/>
        </a:spcBef>
        <a:spcAft>
          <a:spcPct val="0"/>
        </a:spcAft>
        <a:defRPr sz="4400">
          <a:solidFill>
            <a:schemeClr val="tx2"/>
          </a:solidFill>
          <a:latin typeface="Impact" charset="0"/>
          <a:ea typeface="ＭＳ Ｐゴシック" charset="0"/>
        </a:defRPr>
      </a:lvl8pPr>
      <a:lvl9pPr marL="1828800" algn="l" rtl="0" fontAlgn="base">
        <a:spcBef>
          <a:spcPct val="0"/>
        </a:spcBef>
        <a:spcAft>
          <a:spcPct val="0"/>
        </a:spcAft>
        <a:defRPr sz="4400">
          <a:solidFill>
            <a:schemeClr val="tx2"/>
          </a:solidFill>
          <a:latin typeface="Impact" charset="0"/>
          <a:ea typeface="ＭＳ Ｐゴシック"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b="1">
          <a:solidFill>
            <a:schemeClr val="tx1"/>
          </a:solidFill>
          <a:latin typeface="Arial"/>
          <a:ea typeface="+mn-ea"/>
          <a:cs typeface="Arial"/>
        </a:defRPr>
      </a:lvl1pPr>
      <a:lvl2pPr marL="742950" indent="-285750" algn="l" rtl="0" eaLnBrk="0" fontAlgn="base" hangingPunct="0">
        <a:spcBef>
          <a:spcPct val="20000"/>
        </a:spcBef>
        <a:spcAft>
          <a:spcPct val="0"/>
        </a:spcAft>
        <a:buSzPct val="130000"/>
        <a:buBlip>
          <a:blip r:embed="rId14"/>
        </a:buBlip>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lr>
          <a:schemeClr val="accent1"/>
        </a:buClr>
        <a:buFont typeface="Wingdings" charset="0"/>
        <a:buChar char="w"/>
        <a:defRPr sz="2000" b="1">
          <a:solidFill>
            <a:schemeClr val="tx1"/>
          </a:solidFill>
          <a:latin typeface="Arial"/>
          <a:ea typeface="+mn-ea"/>
          <a:cs typeface="Arial"/>
        </a:defRPr>
      </a:lvl4pPr>
      <a:lvl5pPr marL="2057400" indent="-228600" algn="l" rtl="0" eaLnBrk="0" fontAlgn="base" hangingPunct="0">
        <a:spcBef>
          <a:spcPct val="20000"/>
        </a:spcBef>
        <a:spcAft>
          <a:spcPct val="0"/>
        </a:spcAft>
        <a:buSzPct val="115000"/>
        <a:buBlip>
          <a:blip r:embed="rId14"/>
        </a:buBlip>
        <a:defRPr sz="2000" b="1">
          <a:solidFill>
            <a:schemeClr val="tx1"/>
          </a:solidFill>
          <a:latin typeface="Arial"/>
          <a:ea typeface="+mn-ea"/>
          <a:cs typeface="Arial"/>
        </a:defRPr>
      </a:lvl5pPr>
      <a:lvl6pPr marL="2514600" indent="-228600" algn="l" rtl="0" fontAlgn="base">
        <a:spcBef>
          <a:spcPct val="20000"/>
        </a:spcBef>
        <a:spcAft>
          <a:spcPct val="0"/>
        </a:spcAft>
        <a:buSzPct val="115000"/>
        <a:buBlip>
          <a:blip r:embed="rId14"/>
        </a:buBlip>
        <a:defRPr sz="2000">
          <a:solidFill>
            <a:schemeClr val="tx1"/>
          </a:solidFill>
          <a:latin typeface="+mn-lt"/>
          <a:ea typeface="+mn-ea"/>
        </a:defRPr>
      </a:lvl6pPr>
      <a:lvl7pPr marL="2971800" indent="-228600" algn="l" rtl="0" fontAlgn="base">
        <a:spcBef>
          <a:spcPct val="20000"/>
        </a:spcBef>
        <a:spcAft>
          <a:spcPct val="0"/>
        </a:spcAft>
        <a:buSzPct val="115000"/>
        <a:buBlip>
          <a:blip r:embed="rId14"/>
        </a:buBlip>
        <a:defRPr sz="2000">
          <a:solidFill>
            <a:schemeClr val="tx1"/>
          </a:solidFill>
          <a:latin typeface="+mn-lt"/>
          <a:ea typeface="+mn-ea"/>
        </a:defRPr>
      </a:lvl7pPr>
      <a:lvl8pPr marL="3429000" indent="-228600" algn="l" rtl="0" fontAlgn="base">
        <a:spcBef>
          <a:spcPct val="20000"/>
        </a:spcBef>
        <a:spcAft>
          <a:spcPct val="0"/>
        </a:spcAft>
        <a:buSzPct val="115000"/>
        <a:buBlip>
          <a:blip r:embed="rId14"/>
        </a:buBlip>
        <a:defRPr sz="2000">
          <a:solidFill>
            <a:schemeClr val="tx1"/>
          </a:solidFill>
          <a:latin typeface="+mn-lt"/>
          <a:ea typeface="+mn-ea"/>
        </a:defRPr>
      </a:lvl8pPr>
      <a:lvl9pPr marL="3886200" indent="-228600" algn="l" rtl="0" fontAlgn="base">
        <a:spcBef>
          <a:spcPct val="20000"/>
        </a:spcBef>
        <a:spcAft>
          <a:spcPct val="0"/>
        </a:spcAft>
        <a:buSzPct val="115000"/>
        <a:buBlip>
          <a:blip r:embed="rId14"/>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a:defRPr/>
            </a:pPr>
            <a:endParaRPr lang="nl-NL" baseline="0">
              <a:solidFill>
                <a:srgbClr val="000000"/>
              </a:solidFill>
              <a:latin typeface="Times New Roman"/>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a:defRPr/>
            </a:pPr>
            <a:endParaRPr lang="nl-NL" baseline="0">
              <a:solidFill>
                <a:srgbClr val="000000"/>
              </a:solidFill>
              <a:latin typeface="Times New Roman"/>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a:defRPr/>
            </a:pPr>
            <a:fld id="{0B1D7913-00D7-854F-8B50-40822C433544}" type="slidenum">
              <a:rPr lang="nl-NL" baseline="0">
                <a:solidFill>
                  <a:srgbClr val="000000"/>
                </a:solidFill>
                <a:latin typeface="Times New Roman"/>
              </a:rPr>
              <a:pPr>
                <a:defRPr/>
              </a:pPr>
              <a:t>‹#›</a:t>
            </a:fld>
            <a:endParaRPr lang="nl-NL" baseline="0">
              <a:solidFill>
                <a:srgbClr val="000000"/>
              </a:solidFill>
              <a:latin typeface="Times New Roman"/>
            </a:endParaRPr>
          </a:p>
        </p:txBody>
      </p:sp>
    </p:spTree>
    <p:extLst>
      <p:ext uri="{BB962C8B-B14F-4D97-AF65-F5344CB8AC3E}">
        <p14:creationId xmlns:p14="http://schemas.microsoft.com/office/powerpoint/2010/main" val="419563324"/>
      </p:ext>
    </p:extLst>
  </p:cSld>
  <p:clrMap bg1="lt1" tx1="dk1" bg2="lt2" tx2="dk2" accent1="accent1" accent2="accent2" accent3="accent3" accent4="accent4" accent5="accent5" accent6="accent6" hlink="hlink" folHlink="folHlink"/>
  <p:sldLayoutIdLst>
    <p:sldLayoutId id="2147494662" r:id="rId1"/>
    <p:sldLayoutId id="2147494663" r:id="rId2"/>
    <p:sldLayoutId id="2147494664" r:id="rId3"/>
    <p:sldLayoutId id="2147494665" r:id="rId4"/>
    <p:sldLayoutId id="2147494666" r:id="rId5"/>
    <p:sldLayoutId id="2147494667" r:id="rId6"/>
    <p:sldLayoutId id="2147494668" r:id="rId7"/>
    <p:sldLayoutId id="2147494669" r:id="rId8"/>
    <p:sldLayoutId id="2147494670" r:id="rId9"/>
    <p:sldLayoutId id="2147494671" r:id="rId10"/>
    <p:sldLayoutId id="214749467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270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270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65" charset="0"/>
                <a:ea typeface="ＭＳ Ｐゴシック" pitchFamily="-65" charset="-128"/>
                <a:cs typeface="ＭＳ Ｐゴシック" pitchFamily="-65" charset="-128"/>
              </a:defRPr>
            </a:lvl1pPr>
          </a:lstStyle>
          <a:p>
            <a:pPr algn="l">
              <a:defRPr/>
            </a:pPr>
            <a:endParaRPr lang="en-US" baseline="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65" charset="0"/>
                <a:ea typeface="ＭＳ Ｐゴシック" pitchFamily="-65" charset="-128"/>
                <a:cs typeface="ＭＳ Ｐゴシック" pitchFamily="-65" charset="-128"/>
              </a:defRPr>
            </a:lvl1pPr>
          </a:lstStyle>
          <a:p>
            <a:pPr>
              <a:defRPr/>
            </a:pPr>
            <a:endParaRPr lang="en-US" baseline="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3BFE1BA8-7CF3-E345-A075-33AD1667FAB3}" type="slidenum">
              <a:rPr lang="en-US" baseline="0">
                <a:latin typeface="Arial" charset="0"/>
              </a:rPr>
              <a:pPr>
                <a:defRPr/>
              </a:pPr>
              <a:t>‹#›</a:t>
            </a:fld>
            <a:endParaRPr lang="en-US" baseline="0">
              <a:latin typeface="Arial" charset="0"/>
            </a:endParaRPr>
          </a:p>
        </p:txBody>
      </p:sp>
    </p:spTree>
    <p:extLst>
      <p:ext uri="{BB962C8B-B14F-4D97-AF65-F5344CB8AC3E}">
        <p14:creationId xmlns:p14="http://schemas.microsoft.com/office/powerpoint/2010/main" val="3660255851"/>
      </p:ext>
    </p:extLst>
  </p:cSld>
  <p:clrMap bg1="lt1" tx1="dk1" bg2="lt2" tx2="dk2" accent1="accent1" accent2="accent2" accent3="accent3" accent4="accent4" accent5="accent5" accent6="accent6" hlink="hlink" folHlink="folHlink"/>
  <p:sldLayoutIdLst>
    <p:sldLayoutId id="2147494674" r:id="rId1"/>
    <p:sldLayoutId id="2147494675" r:id="rId2"/>
    <p:sldLayoutId id="2147494676" r:id="rId3"/>
    <p:sldLayoutId id="2147494677" r:id="rId4"/>
    <p:sldLayoutId id="2147494678" r:id="rId5"/>
    <p:sldLayoutId id="2147494679" r:id="rId6"/>
    <p:sldLayoutId id="2147494680" r:id="rId7"/>
    <p:sldLayoutId id="2147494681" r:id="rId8"/>
    <p:sldLayoutId id="2147494682" r:id="rId9"/>
    <p:sldLayoutId id="2147494683" r:id="rId10"/>
    <p:sldLayoutId id="21474946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8" name="Freeform 2"/>
          <p:cNvSpPr>
            <a:spLocks/>
          </p:cNvSpPr>
          <p:nvPr/>
        </p:nvSpPr>
        <p:spPr bwMode="gray">
          <a:xfrm>
            <a:off x="690563" y="3340100"/>
            <a:ext cx="7653337" cy="485775"/>
          </a:xfrm>
          <a:custGeom>
            <a:avLst/>
            <a:gdLst>
              <a:gd name="T0" fmla="*/ 560286192 w 4128"/>
              <a:gd name="T1" fmla="*/ 205697824 h 479"/>
              <a:gd name="T2" fmla="*/ 2147483647 w 4128"/>
              <a:gd name="T3" fmla="*/ 205697824 h 479"/>
              <a:gd name="T4" fmla="*/ 2147483647 w 4128"/>
              <a:gd name="T5" fmla="*/ 441221624 h 479"/>
              <a:gd name="T6" fmla="*/ 0 w 4128"/>
              <a:gd name="T7" fmla="*/ 453563757 h 479"/>
              <a:gd name="T8" fmla="*/ 560286192 w 4128"/>
              <a:gd name="T9" fmla="*/ 205697824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aseline="0">
              <a:solidFill>
                <a:srgbClr val="333333"/>
              </a:solidFill>
              <a:latin typeface="Arial" charset="0"/>
            </a:endParaRPr>
          </a:p>
        </p:txBody>
      </p:sp>
      <p:sp>
        <p:nvSpPr>
          <p:cNvPr id="3993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994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578963"/>
                </a:solidFill>
                <a:latin typeface="+mn-lt"/>
              </a:defRPr>
            </a:lvl1pPr>
          </a:lstStyle>
          <a:p>
            <a:pPr algn="l">
              <a:defRPr/>
            </a:pPr>
            <a:endParaRPr lang="en-US" baseline="0">
              <a:latin typeface="Times New Roman"/>
            </a:endParaRPr>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578963"/>
                </a:solidFill>
                <a:latin typeface="+mn-lt"/>
              </a:defRPr>
            </a:lvl1pPr>
          </a:lstStyle>
          <a:p>
            <a:pPr>
              <a:defRPr/>
            </a:pPr>
            <a:endParaRPr lang="en-US" baseline="0">
              <a:latin typeface="Times New Roman"/>
            </a:endParaRPr>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578963"/>
                </a:solidFill>
                <a:latin typeface="+mn-lt"/>
              </a:defRPr>
            </a:lvl1pPr>
          </a:lstStyle>
          <a:p>
            <a:pPr>
              <a:defRPr/>
            </a:pPr>
            <a:fld id="{083D0D8B-216D-0C4A-84DF-E707321A4D60}" type="slidenum">
              <a:rPr lang="en-US" baseline="0">
                <a:latin typeface="Times New Roman"/>
              </a:rPr>
              <a:pPr>
                <a:defRPr/>
              </a:pPr>
              <a:t>‹#›</a:t>
            </a:fld>
            <a:endParaRPr lang="en-US" baseline="0">
              <a:latin typeface="Times New Roman"/>
            </a:endParaRPr>
          </a:p>
        </p:txBody>
      </p:sp>
    </p:spTree>
    <p:extLst>
      <p:ext uri="{BB962C8B-B14F-4D97-AF65-F5344CB8AC3E}">
        <p14:creationId xmlns:p14="http://schemas.microsoft.com/office/powerpoint/2010/main" val="837065081"/>
      </p:ext>
    </p:extLst>
  </p:cSld>
  <p:clrMap bg1="lt1" tx1="dk1" bg2="lt2" tx2="dk2" accent1="accent1" accent2="accent2" accent3="accent3" accent4="accent4" accent5="accent5" accent6="accent6" hlink="hlink" folHlink="folHlink"/>
  <p:sldLayoutIdLst>
    <p:sldLayoutId id="2147494686" r:id="rId1"/>
    <p:sldLayoutId id="2147494687" r:id="rId2"/>
    <p:sldLayoutId id="2147494688" r:id="rId3"/>
    <p:sldLayoutId id="2147494689" r:id="rId4"/>
    <p:sldLayoutId id="2147494690" r:id="rId5"/>
    <p:sldLayoutId id="2147494691" r:id="rId6"/>
    <p:sldLayoutId id="2147494692" r:id="rId7"/>
    <p:sldLayoutId id="2147494693" r:id="rId8"/>
    <p:sldLayoutId id="2147494694" r:id="rId9"/>
    <p:sldLayoutId id="2147494695" r:id="rId10"/>
    <p:sldLayoutId id="2147494696"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5pPr>
      <a:lvl6pPr marL="4572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6pPr>
      <a:lvl7pPr marL="9144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7pPr>
      <a:lvl8pPr marL="13716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8pPr>
      <a:lvl9pPr marL="18288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0" y="6477000"/>
            <a:ext cx="2819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1">
                <a:solidFill>
                  <a:srgbClr val="000000"/>
                </a:solidFill>
                <a:latin typeface="+mn-lt"/>
                <a:ea typeface="+mn-ea"/>
                <a:cs typeface="+mn-cs"/>
              </a:defRPr>
            </a:lvl1pPr>
          </a:lstStyle>
          <a:p>
            <a:pPr algn="l">
              <a:defRPr/>
            </a:pPr>
            <a:r>
              <a:rPr lang="en-US" baseline="0">
                <a:latin typeface="Times New Roman"/>
                <a:ea typeface="ＭＳ Ｐゴシック"/>
              </a:rPr>
              <a:t>Words and music by Matt Redman</a:t>
            </a:r>
          </a:p>
        </p:txBody>
      </p:sp>
      <p:sp>
        <p:nvSpPr>
          <p:cNvPr id="1029" name="Rectangle 5"/>
          <p:cNvSpPr>
            <a:spLocks noGrp="1" noChangeArrowheads="1"/>
          </p:cNvSpPr>
          <p:nvPr>
            <p:ph type="ftr" sz="quarter" idx="3"/>
          </p:nvPr>
        </p:nvSpPr>
        <p:spPr bwMode="auto">
          <a:xfrm>
            <a:off x="5334000" y="6477000"/>
            <a:ext cx="381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1">
                <a:solidFill>
                  <a:srgbClr val="000000"/>
                </a:solidFill>
                <a:latin typeface="+mn-lt"/>
                <a:cs typeface="Arial" charset="0"/>
              </a:defRPr>
            </a:lvl1pPr>
          </a:lstStyle>
          <a:p>
            <a:pPr>
              <a:defRPr/>
            </a:pPr>
            <a:r>
              <a:rPr lang="en-US" baseline="0">
                <a:latin typeface="Times New Roman"/>
              </a:rPr>
              <a:t>Congregational worship – Tom Anderson</a:t>
            </a:r>
          </a:p>
        </p:txBody>
      </p:sp>
    </p:spTree>
    <p:extLst>
      <p:ext uri="{BB962C8B-B14F-4D97-AF65-F5344CB8AC3E}">
        <p14:creationId xmlns:p14="http://schemas.microsoft.com/office/powerpoint/2010/main" val="2282957790"/>
      </p:ext>
    </p:extLst>
  </p:cSld>
  <p:clrMap bg1="lt1" tx1="dk1" bg2="lt2" tx2="dk2" accent1="accent1" accent2="accent2" accent3="accent3" accent4="accent4" accent5="accent5" accent6="accent6" hlink="hlink" folHlink="folHlink"/>
  <p:sldLayoutIdLst>
    <p:sldLayoutId id="2147494698" r:id="rId1"/>
    <p:sldLayoutId id="2147494699" r:id="rId2"/>
    <p:sldLayoutId id="2147494700" r:id="rId3"/>
    <p:sldLayoutId id="2147494701" r:id="rId4"/>
    <p:sldLayoutId id="2147494702" r:id="rId5"/>
    <p:sldLayoutId id="2147494703" r:id="rId6"/>
    <p:sldLayoutId id="2147494704" r:id="rId7"/>
    <p:sldLayoutId id="2147494705" r:id="rId8"/>
    <p:sldLayoutId id="2147494706" r:id="rId9"/>
    <p:sldLayoutId id="2147494707" r:id="rId10"/>
    <p:sldLayoutId id="2147494708" r:id="rId11"/>
  </p:sldLayoutIdLst>
  <p:transition>
    <p:fade/>
  </p:transition>
  <p:hf sldNum="0" hdr="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578963"/>
                </a:solidFill>
                <a:latin typeface="+mn-lt"/>
                <a:ea typeface="ＭＳ Ｐゴシック" pitchFamily="-128" charset="-128"/>
                <a:cs typeface="+mn-cs"/>
              </a:defRPr>
            </a:lvl1pPr>
          </a:lstStyle>
          <a:p>
            <a:pPr algn="l">
              <a:defRPr/>
            </a:pPr>
            <a:endParaRPr lang="en-US" baseline="0">
              <a:latin typeface="Times New Roman"/>
            </a:endParaRPr>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578963"/>
                </a:solidFill>
                <a:latin typeface="+mn-lt"/>
                <a:ea typeface="ＭＳ Ｐゴシック" pitchFamily="-128" charset="-128"/>
                <a:cs typeface="+mn-cs"/>
              </a:defRPr>
            </a:lvl1pPr>
          </a:lstStyle>
          <a:p>
            <a:pPr>
              <a:defRPr/>
            </a:pPr>
            <a:endParaRPr lang="en-US" baseline="0">
              <a:latin typeface="Times New Roman"/>
            </a:endParaRP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578963"/>
                </a:solidFill>
                <a:cs typeface="ＭＳ Ｐゴシック" charset="0"/>
              </a:defRPr>
            </a:lvl1pPr>
          </a:lstStyle>
          <a:p>
            <a:fld id="{3C963BCF-49C8-AC41-BF8A-0A8120219B81}" type="slidenum">
              <a:rPr lang="en-US" baseline="0" smtClean="0"/>
              <a:pPr/>
              <a:t>‹#›</a:t>
            </a:fld>
            <a:endParaRPr lang="en-US" baseline="0"/>
          </a:p>
        </p:txBody>
      </p:sp>
    </p:spTree>
    <p:extLst>
      <p:ext uri="{BB962C8B-B14F-4D97-AF65-F5344CB8AC3E}">
        <p14:creationId xmlns:p14="http://schemas.microsoft.com/office/powerpoint/2010/main" val="473556974"/>
      </p:ext>
    </p:extLst>
  </p:cSld>
  <p:clrMap bg1="lt1" tx1="dk1" bg2="lt2" tx2="dk2" accent1="accent1" accent2="accent2" accent3="accent3" accent4="accent4" accent5="accent5" accent6="accent6" hlink="hlink" folHlink="folHlink"/>
  <p:sldLayoutIdLst>
    <p:sldLayoutId id="2147494710" r:id="rId1"/>
    <p:sldLayoutId id="2147494711" r:id="rId2"/>
    <p:sldLayoutId id="2147494712" r:id="rId3"/>
    <p:sldLayoutId id="2147494713" r:id="rId4"/>
    <p:sldLayoutId id="2147494714" r:id="rId5"/>
    <p:sldLayoutId id="2147494715" r:id="rId6"/>
    <p:sldLayoutId id="2147494716" r:id="rId7"/>
    <p:sldLayoutId id="2147494717" r:id="rId8"/>
    <p:sldLayoutId id="2147494718" r:id="rId9"/>
    <p:sldLayoutId id="2147494719" r:id="rId10"/>
    <p:sldLayoutId id="2147494720" r:id="rId11"/>
  </p:sldLayoutIdLst>
  <p:txStyles>
    <p:titleStyle>
      <a:lvl1pPr algn="l" rtl="0" eaLnBrk="0" fontAlgn="base" hangingPunct="0">
        <a:spcBef>
          <a:spcPct val="0"/>
        </a:spcBef>
        <a:spcAft>
          <a:spcPct val="0"/>
        </a:spcAft>
        <a:defRPr kumimoji="1"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5pPr>
      <a:lvl6pPr marL="457200" algn="l" rtl="0" eaLnBrk="0" fontAlgn="base" hangingPunct="0">
        <a:spcBef>
          <a:spcPct val="0"/>
        </a:spcBef>
        <a:spcAft>
          <a:spcPct val="0"/>
        </a:spcAft>
        <a:defRPr kumimoji="1" sz="4400">
          <a:solidFill>
            <a:schemeClr val="tx2"/>
          </a:solidFill>
          <a:latin typeface="Times New Roman" pitchFamily="18" charset="0"/>
        </a:defRPr>
      </a:lvl6pPr>
      <a:lvl7pPr marL="914400" algn="l" rtl="0" eaLnBrk="0" fontAlgn="base" hangingPunct="0">
        <a:spcBef>
          <a:spcPct val="0"/>
        </a:spcBef>
        <a:spcAft>
          <a:spcPct val="0"/>
        </a:spcAft>
        <a:defRPr kumimoji="1" sz="4400">
          <a:solidFill>
            <a:schemeClr val="tx2"/>
          </a:solidFill>
          <a:latin typeface="Times New Roman" pitchFamily="18" charset="0"/>
        </a:defRPr>
      </a:lvl7pPr>
      <a:lvl8pPr marL="1371600" algn="l" rtl="0" eaLnBrk="0" fontAlgn="base" hangingPunct="0">
        <a:spcBef>
          <a:spcPct val="0"/>
        </a:spcBef>
        <a:spcAft>
          <a:spcPct val="0"/>
        </a:spcAft>
        <a:defRPr kumimoji="1" sz="4400">
          <a:solidFill>
            <a:schemeClr val="tx2"/>
          </a:solidFill>
          <a:latin typeface="Times New Roman" pitchFamily="18" charset="0"/>
        </a:defRPr>
      </a:lvl8pPr>
      <a:lvl9pPr marL="1828800" algn="l" rtl="0" eaLnBrk="0" fontAlgn="base" hangingPunct="0">
        <a:spcBef>
          <a:spcPct val="0"/>
        </a:spcBef>
        <a:spcAft>
          <a:spcPct val="0"/>
        </a:spcAft>
        <a:defRPr kumimoji="1"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65" charset="-128"/>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latin typeface="Arial" charset="0"/>
                <a:ea typeface="+mn-ea"/>
                <a:cs typeface="Arial" charset="0"/>
              </a:defRPr>
            </a:lvl1pPr>
          </a:lstStyle>
          <a:p>
            <a:pPr algn="l" eaLnBrk="1" hangingPunct="1">
              <a:defRPr/>
            </a:pPr>
            <a:endParaRPr lang="en-SG" baseline="0"/>
          </a:p>
        </p:txBody>
      </p:sp>
      <p:sp>
        <p:nvSpPr>
          <p:cNvPr id="30723"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latin typeface="Arial" charset="0"/>
              </a:defRPr>
            </a:lvl1pPr>
          </a:lstStyle>
          <a:p>
            <a:pPr eaLnBrk="1" hangingPunct="1"/>
            <a:fld id="{C6129B50-BEE6-CF4D-B0B1-29AA020E598E}" type="slidenum">
              <a:rPr lang="en-US" baseline="0" smtClean="0">
                <a:cs typeface="Arial" charset="0"/>
              </a:rPr>
              <a:pPr eaLnBrk="1" hangingPunct="1"/>
              <a:t>‹#›</a:t>
            </a:fld>
            <a:endParaRPr lang="en-US" baseline="0">
              <a:cs typeface="Arial" charset="0"/>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30726"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sp>
            <p:nvSpPr>
              <p:cNvPr id="30727"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sp>
            <p:nvSpPr>
              <p:cNvPr id="30728"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sp>
            <p:nvSpPr>
              <p:cNvPr id="30729"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sp>
            <p:nvSpPr>
              <p:cNvPr id="30730"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grpSp>
        <p:sp>
          <p:nvSpPr>
            <p:cNvPr id="30731"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sp>
          <p:nvSpPr>
            <p:cNvPr id="30732"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eaLnBrk="1" hangingPunct="1">
                <a:defRPr/>
              </a:pPr>
              <a:endParaRPr lang="en-US" sz="1800" baseline="0">
                <a:solidFill>
                  <a:srgbClr val="FFFFFF"/>
                </a:solidFill>
                <a:latin typeface="Garamond" pitchFamily="-128" charset="0"/>
                <a:cs typeface="Arial" charset="0"/>
              </a:endParaRPr>
            </a:p>
          </p:txBody>
        </p:sp>
      </p:grpSp>
      <p:sp>
        <p:nvSpPr>
          <p:cNvPr id="30733"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SG"/>
              <a:t>Click to edit Master title style</a:t>
            </a:r>
          </a:p>
        </p:txBody>
      </p:sp>
      <p:sp>
        <p:nvSpPr>
          <p:cNvPr id="30734"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latin typeface="Arial" charset="0"/>
                <a:ea typeface="+mn-ea"/>
                <a:cs typeface="Arial" charset="0"/>
              </a:defRPr>
            </a:lvl1pPr>
          </a:lstStyle>
          <a:p>
            <a:pPr eaLnBrk="1" hangingPunct="1">
              <a:defRPr/>
            </a:pPr>
            <a:endParaRPr lang="en-SG" baseline="0"/>
          </a:p>
        </p:txBody>
      </p:sp>
      <p:sp>
        <p:nvSpPr>
          <p:cNvPr id="30735"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SG"/>
              <a:t>Click to edit Master text styles</a:t>
            </a:r>
          </a:p>
          <a:p>
            <a:pPr lvl="1"/>
            <a:r>
              <a:rPr lang="en-SG"/>
              <a:t>Second level</a:t>
            </a:r>
          </a:p>
          <a:p>
            <a:pPr lvl="2"/>
            <a:r>
              <a:rPr lang="en-SG"/>
              <a:t>Third level</a:t>
            </a:r>
          </a:p>
          <a:p>
            <a:pPr lvl="3"/>
            <a:r>
              <a:rPr lang="en-SG"/>
              <a:t>Fourth level</a:t>
            </a:r>
          </a:p>
          <a:p>
            <a:pPr lvl="4"/>
            <a:r>
              <a:rPr lang="en-SG"/>
              <a:t>Fifth level</a:t>
            </a:r>
          </a:p>
        </p:txBody>
      </p:sp>
    </p:spTree>
    <p:extLst>
      <p:ext uri="{BB962C8B-B14F-4D97-AF65-F5344CB8AC3E}">
        <p14:creationId xmlns:p14="http://schemas.microsoft.com/office/powerpoint/2010/main" val="6505473"/>
      </p:ext>
    </p:extLst>
  </p:cSld>
  <p:clrMap bg1="dk2" tx1="lt1" bg2="dk1" tx2="lt2" accent1="accent1" accent2="accent2" accent3="accent3" accent4="accent4" accent5="accent5" accent6="accent6" hlink="hlink" folHlink="folHlink"/>
  <p:sldLayoutIdLst>
    <p:sldLayoutId id="2147494722" r:id="rId1"/>
    <p:sldLayoutId id="2147494723" r:id="rId2"/>
    <p:sldLayoutId id="2147494724" r:id="rId3"/>
    <p:sldLayoutId id="2147494725" r:id="rId4"/>
    <p:sldLayoutId id="2147494726" r:id="rId5"/>
    <p:sldLayoutId id="2147494727" r:id="rId6"/>
    <p:sldLayoutId id="2147494728" r:id="rId7"/>
    <p:sldLayoutId id="2147494729" r:id="rId8"/>
    <p:sldLayoutId id="2147494730" r:id="rId9"/>
    <p:sldLayoutId id="2147494731" r:id="rId10"/>
    <p:sldLayoutId id="2147494732"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Arial" pitchFamily="-65" charset="0"/>
          <a:cs typeface="+mn-cs"/>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Arial" pitchFamily="-65" charset="0"/>
          <a:cs typeface="+mn-cs"/>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Arial" pitchFamily="-65" charset="0"/>
          <a:cs typeface="+mn-cs"/>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Arial" pitchFamily="-65" charset="0"/>
          <a:cs typeface="+mn-cs"/>
        </a:defRPr>
      </a:lvl5pPr>
      <a:lvl6pPr marL="25146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7586" name="Group 1026"/>
          <p:cNvGrpSpPr>
            <a:grpSpLocks/>
          </p:cNvGrpSpPr>
          <p:nvPr/>
        </p:nvGrpSpPr>
        <p:grpSpPr bwMode="auto">
          <a:xfrm>
            <a:off x="0" y="0"/>
            <a:ext cx="9132888" cy="6845300"/>
            <a:chOff x="0" y="0"/>
            <a:chExt cx="5753" cy="4312"/>
          </a:xfrm>
        </p:grpSpPr>
        <p:sp>
          <p:nvSpPr>
            <p:cNvPr id="67589" name="Rectangle 1027"/>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grpSp>
          <p:nvGrpSpPr>
            <p:cNvPr id="67590" name="Group 1028"/>
            <p:cNvGrpSpPr>
              <a:grpSpLocks/>
            </p:cNvGrpSpPr>
            <p:nvPr/>
          </p:nvGrpSpPr>
          <p:grpSpPr bwMode="auto">
            <a:xfrm>
              <a:off x="246" y="204"/>
              <a:ext cx="5271" cy="3889"/>
              <a:chOff x="246" y="204"/>
              <a:chExt cx="5271" cy="3889"/>
            </a:xfrm>
          </p:grpSpPr>
          <p:sp>
            <p:nvSpPr>
              <p:cNvPr id="381957" name="Rectangle 1029"/>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a:defRPr/>
                </a:pPr>
                <a:endParaRPr lang="en-US" sz="1800" baseline="0">
                  <a:solidFill>
                    <a:srgbClr val="FFFFFF"/>
                  </a:solidFill>
                </a:endParaRPr>
              </a:p>
            </p:txBody>
          </p:sp>
          <p:sp>
            <p:nvSpPr>
              <p:cNvPr id="67596" name="Freeform 1030"/>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597" name="Freeform 1031"/>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598" name="Freeform 1032"/>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599" name="Freeform 1033"/>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0" name="Freeform 1034"/>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1" name="Freeform 1035"/>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2" name="Freeform 1036"/>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3" name="Freeform 1037"/>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4" name="Freeform 1038"/>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5" name="Freeform 1039"/>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6" name="Freeform 1040"/>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7" name="Freeform 1041"/>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8" name="Freeform 1042"/>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9" name="Freeform 1043"/>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0" name="Freeform 1044"/>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1" name="Freeform 1045"/>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2" name="Freeform 1046"/>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3" name="Freeform 1047"/>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4" name="Freeform 1048"/>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5" name="Freeform 1049"/>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6" name="Freeform 1050"/>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7" name="Freeform 1051"/>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67591" name="Group 1052"/>
            <p:cNvGrpSpPr>
              <a:grpSpLocks/>
            </p:cNvGrpSpPr>
            <p:nvPr/>
          </p:nvGrpSpPr>
          <p:grpSpPr bwMode="auto">
            <a:xfrm>
              <a:off x="0" y="0"/>
              <a:ext cx="1246" cy="1232"/>
              <a:chOff x="0" y="0"/>
              <a:chExt cx="1246" cy="1232"/>
            </a:xfrm>
          </p:grpSpPr>
          <p:sp>
            <p:nvSpPr>
              <p:cNvPr id="67592" name="Rectangle 1053"/>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sp>
            <p:nvSpPr>
              <p:cNvPr id="67593" name="Rectangle 1054"/>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sp>
            <p:nvSpPr>
              <p:cNvPr id="67594" name="Rectangle 1055"/>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grpSp>
      </p:grpSp>
      <p:sp>
        <p:nvSpPr>
          <p:cNvPr id="51203" name="Text Box 1056"/>
          <p:cNvSpPr txBox="1">
            <a:spLocks noChangeArrowheads="1"/>
          </p:cNvSpPr>
          <p:nvPr userDrawn="1"/>
        </p:nvSpPr>
        <p:spPr bwMode="auto">
          <a:xfrm>
            <a:off x="436563" y="6569075"/>
            <a:ext cx="9731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900" b="1" baseline="0">
                <a:solidFill>
                  <a:srgbClr val="FFFFFF"/>
                </a:solidFill>
                <a:latin typeface="Arial" charset="0"/>
              </a:rPr>
              <a:t>© </a:t>
            </a:r>
            <a:r>
              <a:rPr lang="en-US" sz="1000" b="1" baseline="0">
                <a:solidFill>
                  <a:srgbClr val="FFFFFF"/>
                </a:solidFill>
                <a:latin typeface="Arial" charset="0"/>
              </a:rPr>
              <a:t>2004</a:t>
            </a:r>
            <a:r>
              <a:rPr lang="en-US" sz="900" b="1" baseline="0">
                <a:solidFill>
                  <a:srgbClr val="FFFFFF"/>
                </a:solidFill>
                <a:latin typeface="Arial" charset="0"/>
              </a:rPr>
              <a:t> TBBMI</a:t>
            </a:r>
          </a:p>
        </p:txBody>
      </p:sp>
      <p:sp>
        <p:nvSpPr>
          <p:cNvPr id="381985" name="Rectangle 1057"/>
          <p:cNvSpPr>
            <a:spLocks noChangeArrowheads="1"/>
          </p:cNvSpPr>
          <p:nvPr userDrawn="1"/>
        </p:nvSpPr>
        <p:spPr bwMode="auto">
          <a:xfrm>
            <a:off x="7540625" y="6532563"/>
            <a:ext cx="736600" cy="268287"/>
          </a:xfrm>
          <a:prstGeom prst="rect">
            <a:avLst/>
          </a:prstGeom>
          <a:noFill/>
          <a:ln w="12700">
            <a:noFill/>
            <a:miter lim="800000"/>
            <a:headEnd/>
            <a:tailEnd/>
          </a:ln>
          <a:effectLst/>
        </p:spPr>
        <p:txBody>
          <a:bodyPr wrap="none" anchor="ctr">
            <a:spAutoFit/>
          </a:bodyPr>
          <a:lstStyle/>
          <a:p>
            <a:pPr>
              <a:defRPr/>
            </a:pPr>
            <a:r>
              <a:rPr lang="en-US" sz="1000" b="1" baseline="0">
                <a:solidFill>
                  <a:srgbClr val="FFFFFF"/>
                </a:solidFill>
                <a:effectLst>
                  <a:outerShdw blurRad="38100" dist="38100" dir="2700000" algn="tl">
                    <a:srgbClr val="000000"/>
                  </a:outerShdw>
                </a:effectLst>
                <a:latin typeface="Comic Sans MS" charset="0"/>
              </a:rPr>
              <a:t>8.0.03d.</a:t>
            </a:r>
          </a:p>
        </p:txBody>
      </p:sp>
    </p:spTree>
  </p:cSld>
  <p:clrMap bg1="dk2" tx1="lt1" bg2="dk1" tx2="lt2" accent1="accent1" accent2="accent2" accent3="accent3" accent4="accent4" accent5="accent5" accent6="accent6" hlink="hlink" folHlink="folHlink"/>
  <p:sldLayoutIdLst>
    <p:sldLayoutId id="2147493943" r:id="rId1"/>
    <p:sldLayoutId id="2147493944" r:id="rId2"/>
    <p:sldLayoutId id="2147493945" r:id="rId3"/>
    <p:sldLayoutId id="2147493946" r:id="rId4"/>
    <p:sldLayoutId id="2147493947" r:id="rId5"/>
    <p:sldLayoutId id="2147493948" r:id="rId6"/>
    <p:sldLayoutId id="2147493949" r:id="rId7"/>
    <p:sldLayoutId id="2147493950" r:id="rId8"/>
    <p:sldLayoutId id="2147493951" r:id="rId9"/>
    <p:sldLayoutId id="2147493952" r:id="rId10"/>
    <p:sldLayoutId id="2147493953" r:id="rId11"/>
  </p:sldLayoutIdLst>
  <p:transition>
    <p:cu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8000"/>
            <a:chOff x="0" y="0"/>
            <a:chExt cx="5760" cy="4320"/>
          </a:xfrm>
        </p:grpSpPr>
        <p:sp>
          <p:nvSpPr>
            <p:cNvPr id="1032"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1033"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1034"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algn="l" eaLnBrk="1" hangingPunct="1">
              <a:defRPr/>
            </a:pPr>
            <a:endParaRPr lang="en-US" baseline="0">
              <a:solidFill>
                <a:srgbClr val="EAE8E2"/>
              </a:solidFill>
              <a:latin typeface="Arial Narrow"/>
            </a:endParaRPr>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eaLnBrk="1" hangingPunct="1">
              <a:defRPr/>
            </a:pPr>
            <a:endParaRPr lang="en-US" baseline="0">
              <a:solidFill>
                <a:srgbClr val="EAE8E2"/>
              </a:solidFill>
              <a:latin typeface="Arial Narrow"/>
            </a:endParaRPr>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Narrow" charset="0"/>
              </a:defRPr>
            </a:lvl1pPr>
          </a:lstStyle>
          <a:p>
            <a:pPr eaLnBrk="1" hangingPunct="1">
              <a:defRPr/>
            </a:pPr>
            <a:fld id="{3664AE4A-75DE-2044-8C99-40ACEC0F60DA}" type="slidenum">
              <a:rPr lang="en-US" baseline="0">
                <a:solidFill>
                  <a:srgbClr val="EAE8E2"/>
                </a:solidFill>
              </a:rPr>
              <a:pPr eaLnBrk="1" hangingPunct="1">
                <a:defRPr/>
              </a:pPr>
              <a:t>‹#›</a:t>
            </a:fld>
            <a:endParaRPr lang="en-US" baseline="0">
              <a:solidFill>
                <a:srgbClr val="EAE8E2"/>
              </a:solidFill>
            </a:endParaRPr>
          </a:p>
        </p:txBody>
      </p:sp>
    </p:spTree>
    <p:extLst>
      <p:ext uri="{BB962C8B-B14F-4D97-AF65-F5344CB8AC3E}">
        <p14:creationId xmlns:p14="http://schemas.microsoft.com/office/powerpoint/2010/main" val="2641316907"/>
      </p:ext>
    </p:extLst>
  </p:cSld>
  <p:clrMap bg1="dk2" tx1="lt1" bg2="dk1" tx2="lt2" accent1="accent1" accent2="accent2" accent3="accent3" accent4="accent4" accent5="accent5" accent6="accent6" hlink="hlink" folHlink="folHlink"/>
  <p:sldLayoutIdLst>
    <p:sldLayoutId id="2147494745" r:id="rId1"/>
    <p:sldLayoutId id="2147494746" r:id="rId2"/>
    <p:sldLayoutId id="2147494747" r:id="rId3"/>
    <p:sldLayoutId id="2147494748" r:id="rId4"/>
    <p:sldLayoutId id="2147494749" r:id="rId5"/>
    <p:sldLayoutId id="2147494750" r:id="rId6"/>
    <p:sldLayoutId id="2147494751" r:id="rId7"/>
    <p:sldLayoutId id="2147494752" r:id="rId8"/>
    <p:sldLayoutId id="2147494753" r:id="rId9"/>
    <p:sldLayoutId id="2147494754" r:id="rId10"/>
    <p:sldLayoutId id="214749475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0" y="0"/>
            <a:ext cx="9144000" cy="6858000"/>
            <a:chOff x="0" y="0"/>
            <a:chExt cx="5760" cy="4320"/>
          </a:xfrm>
        </p:grpSpPr>
        <p:sp>
          <p:nvSpPr>
            <p:cNvPr id="73736"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EAE8E2"/>
                </a:solidFill>
                <a:latin typeface="Arial" charset="0"/>
              </a:endParaRPr>
            </a:p>
          </p:txBody>
        </p:sp>
        <p:sp>
          <p:nvSpPr>
            <p:cNvPr id="73737"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EAE8E2"/>
                </a:solidFill>
                <a:latin typeface="Arial" charset="0"/>
              </a:endParaRPr>
            </a:p>
          </p:txBody>
        </p:sp>
        <p:pic>
          <p:nvPicPr>
            <p:cNvPr id="73738"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3732"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pitchFamily="-65" charset="0"/>
                <a:ea typeface="ＭＳ Ｐゴシック" pitchFamily="-65" charset="-128"/>
                <a:cs typeface="ＭＳ Ｐゴシック" pitchFamily="-65" charset="-128"/>
              </a:defRPr>
            </a:lvl1pPr>
          </a:lstStyle>
          <a:p>
            <a:pPr algn="l">
              <a:defRPr/>
            </a:pPr>
            <a:endParaRPr lang="en-US" baseline="0">
              <a:solidFill>
                <a:srgbClr val="EAE8E2"/>
              </a:solidFill>
            </a:endParaRPr>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65" charset="0"/>
                <a:ea typeface="ＭＳ Ｐゴシック" pitchFamily="-65" charset="-128"/>
                <a:cs typeface="ＭＳ Ｐゴシック" pitchFamily="-65" charset="-128"/>
              </a:defRPr>
            </a:lvl1pPr>
          </a:lstStyle>
          <a:p>
            <a:pPr>
              <a:defRPr/>
            </a:pPr>
            <a:endParaRPr lang="en-US" baseline="0">
              <a:solidFill>
                <a:srgbClr val="EAE8E2"/>
              </a:solidFill>
            </a:endParaRPr>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a:defRPr/>
            </a:pPr>
            <a:fld id="{8A537DE3-38B2-9D41-8B14-AD994715483B}" type="slidenum">
              <a:rPr lang="en-US" baseline="0">
                <a:solidFill>
                  <a:srgbClr val="EAE8E2"/>
                </a:solidFill>
              </a:rPr>
              <a:pPr>
                <a:defRPr/>
              </a:pPr>
              <a:t>‹#›</a:t>
            </a:fld>
            <a:endParaRPr lang="en-US" baseline="0">
              <a:solidFill>
                <a:srgbClr val="EAE8E2"/>
              </a:solidFill>
            </a:endParaRPr>
          </a:p>
        </p:txBody>
      </p:sp>
    </p:spTree>
    <p:extLst>
      <p:ext uri="{BB962C8B-B14F-4D97-AF65-F5344CB8AC3E}">
        <p14:creationId xmlns:p14="http://schemas.microsoft.com/office/powerpoint/2010/main" val="759676423"/>
      </p:ext>
    </p:extLst>
  </p:cSld>
  <p:clrMap bg1="dk2" tx1="lt1" bg2="dk1" tx2="lt2" accent1="accent1" accent2="accent2" accent3="accent3" accent4="accent4" accent5="accent5" accent6="accent6" hlink="hlink" folHlink="folHlink"/>
  <p:sldLayoutIdLst>
    <p:sldLayoutId id="2147494757" r:id="rId1"/>
    <p:sldLayoutId id="2147494758" r:id="rId2"/>
    <p:sldLayoutId id="2147494759" r:id="rId3"/>
    <p:sldLayoutId id="2147494760" r:id="rId4"/>
    <p:sldLayoutId id="2147494761" r:id="rId5"/>
    <p:sldLayoutId id="2147494762" r:id="rId6"/>
    <p:sldLayoutId id="2147494763" r:id="rId7"/>
    <p:sldLayoutId id="2147494764" r:id="rId8"/>
    <p:sldLayoutId id="2147494765" r:id="rId9"/>
    <p:sldLayoutId id="2147494766" r:id="rId10"/>
    <p:sldLayoutId id="214749476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257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257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65" charset="0"/>
                <a:ea typeface="ＭＳ Ｐゴシック" pitchFamily="-65" charset="-128"/>
                <a:cs typeface="ＭＳ Ｐゴシック" pitchFamily="-65" charset="-128"/>
              </a:defRPr>
            </a:lvl1pPr>
          </a:lstStyle>
          <a:p>
            <a:pPr algn="l">
              <a:defRPr/>
            </a:pPr>
            <a:endParaRPr lang="en-US" baseline="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65" charset="0"/>
                <a:ea typeface="ＭＳ Ｐゴシック" pitchFamily="-65" charset="-128"/>
                <a:cs typeface="ＭＳ Ｐゴシック" pitchFamily="-65" charset="-128"/>
              </a:defRPr>
            </a:lvl1pPr>
          </a:lstStyle>
          <a:p>
            <a:pPr>
              <a:defRPr/>
            </a:pPr>
            <a:endParaRPr lang="en-US" baseline="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438D9DB9-9BCC-6E46-93DF-4148F53A35CF}" type="slidenum">
              <a:rPr lang="en-US" baseline="0">
                <a:latin typeface="Arial" charset="0"/>
              </a:rPr>
              <a:pPr>
                <a:defRPr/>
              </a:pPr>
              <a:t>‹#›</a:t>
            </a:fld>
            <a:endParaRPr lang="en-US" baseline="0">
              <a:latin typeface="Arial" charset="0"/>
            </a:endParaRPr>
          </a:p>
        </p:txBody>
      </p:sp>
    </p:spTree>
    <p:extLst>
      <p:ext uri="{BB962C8B-B14F-4D97-AF65-F5344CB8AC3E}">
        <p14:creationId xmlns:p14="http://schemas.microsoft.com/office/powerpoint/2010/main" val="2809045968"/>
      </p:ext>
    </p:extLst>
  </p:cSld>
  <p:clrMap bg1="lt1" tx1="dk1" bg2="lt2" tx2="dk2" accent1="accent1" accent2="accent2" accent3="accent3" accent4="accent4" accent5="accent5" accent6="accent6" hlink="hlink" folHlink="folHlink"/>
  <p:sldLayoutIdLst>
    <p:sldLayoutId id="2147494769" r:id="rId1"/>
    <p:sldLayoutId id="2147494770" r:id="rId2"/>
    <p:sldLayoutId id="2147494771" r:id="rId3"/>
    <p:sldLayoutId id="2147494772" r:id="rId4"/>
    <p:sldLayoutId id="2147494773" r:id="rId5"/>
    <p:sldLayoutId id="2147494774" r:id="rId6"/>
    <p:sldLayoutId id="2147494775" r:id="rId7"/>
    <p:sldLayoutId id="2147494776" r:id="rId8"/>
    <p:sldLayoutId id="2147494777" r:id="rId9"/>
    <p:sldLayoutId id="2147494778" r:id="rId10"/>
    <p:sldLayoutId id="214749477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65" charset="0"/>
                <a:ea typeface="ＭＳ Ｐゴシック" pitchFamily="-65" charset="-128"/>
                <a:cs typeface="ＭＳ Ｐゴシック" pitchFamily="-65" charset="-128"/>
              </a:defRPr>
            </a:lvl1pPr>
          </a:lstStyle>
          <a:p>
            <a:pPr algn="l">
              <a:defRPr/>
            </a:pPr>
            <a:endParaRPr lang="nl-NL" baseline="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65" charset="0"/>
                <a:ea typeface="ＭＳ Ｐゴシック" pitchFamily="-65" charset="-128"/>
                <a:cs typeface="ＭＳ Ｐゴシック" pitchFamily="-65" charset="-128"/>
              </a:defRPr>
            </a:lvl1pPr>
          </a:lstStyle>
          <a:p>
            <a:pPr>
              <a:defRPr/>
            </a:pPr>
            <a:endParaRPr lang="nl-NL" baseline="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7BC0B047-2894-A84C-9BF7-AD85BA39BF93}" type="slidenum">
              <a:rPr lang="nl-NL" baseline="0">
                <a:solidFill>
                  <a:srgbClr val="000000"/>
                </a:solidFill>
              </a:rPr>
              <a:pPr>
                <a:defRPr/>
              </a:pPr>
              <a:t>‹#›</a:t>
            </a:fld>
            <a:endParaRPr lang="nl-NL" baseline="0">
              <a:solidFill>
                <a:srgbClr val="000000"/>
              </a:solidFill>
            </a:endParaRPr>
          </a:p>
        </p:txBody>
      </p:sp>
    </p:spTree>
    <p:extLst>
      <p:ext uri="{BB962C8B-B14F-4D97-AF65-F5344CB8AC3E}">
        <p14:creationId xmlns:p14="http://schemas.microsoft.com/office/powerpoint/2010/main" val="1114914259"/>
      </p:ext>
    </p:extLst>
  </p:cSld>
  <p:clrMap bg1="lt1" tx1="dk1" bg2="lt2" tx2="dk2" accent1="accent1" accent2="accent2" accent3="accent3" accent4="accent4" accent5="accent5" accent6="accent6" hlink="hlink" folHlink="folHlink"/>
  <p:sldLayoutIdLst>
    <p:sldLayoutId id="2147494781" r:id="rId1"/>
    <p:sldLayoutId id="2147494782" r:id="rId2"/>
    <p:sldLayoutId id="2147494783"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2286000"/>
            <a:ext cx="9144000" cy="3581400"/>
            <a:chOff x="0" y="1968"/>
            <a:chExt cx="5760" cy="2256"/>
          </a:xfrm>
        </p:grpSpPr>
        <p:sp>
          <p:nvSpPr>
            <p:cNvPr id="10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0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grpSp>
      <p:sp>
        <p:nvSpPr>
          <p:cNvPr id="10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0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latin typeface="Helvetica" pitchFamily="-65" charset="0"/>
                <a:ea typeface="Osaka" pitchFamily="-65" charset="-128"/>
                <a:cs typeface="Osaka" pitchFamily="-65" charset="-128"/>
              </a:defRPr>
            </a:lvl1pPr>
          </a:lstStyle>
          <a:p>
            <a:pPr algn="l">
              <a:defRPr/>
            </a:pPr>
            <a:endParaRPr lang="en-US" altLang="ja-JP" baseline="0">
              <a:solidFill>
                <a:srgbClr val="FFFFFF"/>
              </a:solidFill>
            </a:endParaRPr>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latin typeface="Helvetica" pitchFamily="-65" charset="0"/>
                <a:ea typeface="Osaka" pitchFamily="-65" charset="-128"/>
                <a:cs typeface="Osaka" pitchFamily="-65" charset="-128"/>
              </a:defRPr>
            </a:lvl1pPr>
          </a:lstStyle>
          <a:p>
            <a:pPr>
              <a:defRPr/>
            </a:pPr>
            <a:endParaRPr lang="en-US" altLang="ja-JP" baseline="0">
              <a:solidFill>
                <a:srgbClr val="FFFFFF"/>
              </a:solidFill>
            </a:endParaRPr>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latin typeface="Helvetica" charset="0"/>
                <a:ea typeface="Osaka" charset="0"/>
                <a:cs typeface="Osaka" charset="0"/>
              </a:defRPr>
            </a:lvl1pPr>
          </a:lstStyle>
          <a:p>
            <a:pPr>
              <a:defRPr/>
            </a:pPr>
            <a:fld id="{AAD0D06A-476D-5F4A-8687-924B7DE4CC35}" type="slidenum">
              <a:rPr lang="en-US" altLang="ja-JP" baseline="0">
                <a:solidFill>
                  <a:srgbClr val="FFFFFF"/>
                </a:solidFill>
              </a:rPr>
              <a:pPr>
                <a:defRPr/>
              </a:pPr>
              <a:t>‹#›</a:t>
            </a:fld>
            <a:endParaRPr lang="en-US" altLang="ja-JP" baseline="0">
              <a:solidFill>
                <a:srgbClr val="FFFFFF"/>
              </a:solidFill>
            </a:endParaRPr>
          </a:p>
        </p:txBody>
      </p:sp>
      <p:pic>
        <p:nvPicPr>
          <p:cNvPr id="10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41036775"/>
      </p:ext>
    </p:extLst>
  </p:cSld>
  <p:clrMap bg1="dk2" tx1="lt1" bg2="dk1" tx2="lt2" accent1="accent1" accent2="accent2" accent3="accent3" accent4="accent4" accent5="accent5" accent6="accent6" hlink="hlink" folHlink="folHlink"/>
  <p:sldLayoutIdLst>
    <p:sldLayoutId id="2147494785" r:id="rId1"/>
    <p:sldLayoutId id="2147494786" r:id="rId2"/>
    <p:sldLayoutId id="2147494787" r:id="rId3"/>
    <p:sldLayoutId id="2147494788" r:id="rId4"/>
    <p:sldLayoutId id="2147494789" r:id="rId5"/>
    <p:sldLayoutId id="2147494790" r:id="rId6"/>
    <p:sldLayoutId id="2147494791" r:id="rId7"/>
    <p:sldLayoutId id="2147494792" r:id="rId8"/>
    <p:sldLayoutId id="2147494793" r:id="rId9"/>
    <p:sldLayoutId id="2147494794" r:id="rId10"/>
    <p:sldLayoutId id="214749479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65" charset="0"/>
                <a:ea typeface="ＭＳ Ｐゴシック" pitchFamily="-65" charset="-128"/>
                <a:cs typeface="ＭＳ Ｐゴシック" pitchFamily="-65" charset="-128"/>
              </a:defRPr>
            </a:lvl1pPr>
          </a:lstStyle>
          <a:p>
            <a:pPr algn="l">
              <a:defRPr/>
            </a:pPr>
            <a:endParaRPr lang="en-US" baseline="0">
              <a:solidFill>
                <a:srgbClr val="000000"/>
              </a:solidFill>
            </a:endParaRPr>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65" charset="0"/>
                <a:ea typeface="ＭＳ Ｐゴシック" pitchFamily="-65" charset="-128"/>
                <a:cs typeface="ＭＳ Ｐゴシック" pitchFamily="-65" charset="-128"/>
              </a:defRPr>
            </a:lvl1pPr>
          </a:lstStyle>
          <a:p>
            <a:pPr>
              <a:defRPr/>
            </a:pPr>
            <a:endParaRPr lang="en-US" baseline="0">
              <a:solidFill>
                <a:srgbClr val="000000"/>
              </a:solidFill>
            </a:endParaRPr>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C7C44F2-F69D-974F-960B-B01609EAE029}" type="slidenum">
              <a:rPr lang="en-US" baseline="0">
                <a:solidFill>
                  <a:srgbClr val="000000"/>
                </a:solidFill>
                <a:latin typeface="Arial" charset="0"/>
              </a:rPr>
              <a:pPr>
                <a:defRPr/>
              </a:pPr>
              <a:t>‹#›</a:t>
            </a:fld>
            <a:endParaRPr lang="en-US" baseline="0">
              <a:solidFill>
                <a:srgbClr val="000000"/>
              </a:solidFill>
              <a:latin typeface="Arial" charset="0"/>
            </a:endParaRPr>
          </a:p>
        </p:txBody>
      </p:sp>
    </p:spTree>
    <p:extLst>
      <p:ext uri="{BB962C8B-B14F-4D97-AF65-F5344CB8AC3E}">
        <p14:creationId xmlns:p14="http://schemas.microsoft.com/office/powerpoint/2010/main" val="1089315241"/>
      </p:ext>
    </p:extLst>
  </p:cSld>
  <p:clrMap bg1="lt1" tx1="dk1" bg2="lt2" tx2="dk2" accent1="accent1" accent2="accent2" accent3="accent3" accent4="accent4" accent5="accent5" accent6="accent6" hlink="hlink" folHlink="folHlink"/>
  <p:sldLayoutIdLst>
    <p:sldLayoutId id="2147494797" r:id="rId1"/>
    <p:sldLayoutId id="2147494798" r:id="rId2"/>
    <p:sldLayoutId id="2147494799" r:id="rId3"/>
    <p:sldLayoutId id="2147494800" r:id="rId4"/>
    <p:sldLayoutId id="2147494801" r:id="rId5"/>
    <p:sldLayoutId id="2147494802" r:id="rId6"/>
    <p:sldLayoutId id="2147494803" r:id="rId7"/>
    <p:sldLayoutId id="2147494804" r:id="rId8"/>
    <p:sldLayoutId id="2147494805" r:id="rId9"/>
    <p:sldLayoutId id="2147494806" r:id="rId10"/>
    <p:sldLayoutId id="214749480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chemeClr val="bg2"/>
                </a:solidFill>
                <a:latin typeface="Times New Roman" pitchFamily="24" charset="0"/>
                <a:ea typeface="+mn-ea"/>
                <a:cs typeface="+mn-cs"/>
              </a:defRPr>
            </a:lvl1pPr>
          </a:lstStyle>
          <a:p>
            <a:pPr>
              <a:defRPr/>
            </a:pPr>
            <a:endParaRPr lang="en-US">
              <a:solidFill>
                <a:srgbClr val="578963"/>
              </a:solidFill>
            </a:endParaRPr>
          </a:p>
        </p:txBody>
      </p:sp>
      <p:sp>
        <p:nvSpPr>
          <p:cNvPr id="337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aseline="0">
                <a:solidFill>
                  <a:schemeClr val="bg2"/>
                </a:solidFill>
                <a:latin typeface="Times New Roman" pitchFamily="24" charset="0"/>
                <a:ea typeface="+mn-ea"/>
                <a:cs typeface="+mn-cs"/>
              </a:defRPr>
            </a:lvl1pPr>
          </a:lstStyle>
          <a:p>
            <a:pPr>
              <a:defRPr/>
            </a:pPr>
            <a:endParaRPr lang="en-US">
              <a:solidFill>
                <a:srgbClr val="578963"/>
              </a:solidFill>
            </a:endParaRPr>
          </a:p>
        </p:txBody>
      </p:sp>
      <p:sp>
        <p:nvSpPr>
          <p:cNvPr id="337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chemeClr val="bg2"/>
                </a:solidFill>
              </a:defRPr>
            </a:lvl1pPr>
          </a:lstStyle>
          <a:p>
            <a:pPr>
              <a:defRPr/>
            </a:pPr>
            <a:fld id="{E7160A60-CB28-C14F-A225-4FEB58438423}"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524999155"/>
      </p:ext>
    </p:extLst>
  </p:cSld>
  <p:clrMap bg1="lt1" tx1="dk1" bg2="lt2" tx2="dk2" accent1="accent1" accent2="accent2" accent3="accent3" accent4="accent4" accent5="accent5" accent6="accent6" hlink="hlink" folHlink="folHlink"/>
  <p:sldLayoutIdLst>
    <p:sldLayoutId id="2147494809" r:id="rId1"/>
    <p:sldLayoutId id="2147494810" r:id="rId2"/>
    <p:sldLayoutId id="2147494811" r:id="rId3"/>
    <p:sldLayoutId id="2147494812" r:id="rId4"/>
    <p:sldLayoutId id="2147494813" r:id="rId5"/>
    <p:sldLayoutId id="2147494814" r:id="rId6"/>
    <p:sldLayoutId id="2147494815" r:id="rId7"/>
    <p:sldLayoutId id="2147494816" r:id="rId8"/>
    <p:sldLayoutId id="2147494817" r:id="rId9"/>
    <p:sldLayoutId id="2147494818" r:id="rId10"/>
    <p:sldLayoutId id="2147494819" r:id="rId11"/>
    <p:sldLayoutId id="2147494820" r:id="rId12"/>
  </p:sldLayoutIdLst>
  <p:txStyles>
    <p:titleStyle>
      <a:lvl1pPr algn="l" rtl="0" eaLnBrk="0" fontAlgn="base" hangingPunct="0">
        <a:spcBef>
          <a:spcPct val="0"/>
        </a:spcBef>
        <a:spcAft>
          <a:spcPct val="0"/>
        </a:spcAft>
        <a:defRPr kumimoji="1" sz="4400">
          <a:solidFill>
            <a:schemeClr val="tx2"/>
          </a:solidFill>
          <a:latin typeface="Arial"/>
          <a:ea typeface="ＭＳ Ｐゴシック" pitchFamily="-112" charset="-128"/>
          <a:cs typeface="Arial"/>
        </a:defRPr>
      </a:lvl1pPr>
      <a:lvl2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latin typeface="Times New Roman" pitchFamily="24" charset="0"/>
        </a:defRPr>
      </a:lvl6pPr>
      <a:lvl7pPr marL="914400" algn="l" rtl="0" eaLnBrk="0" fontAlgn="base" hangingPunct="0">
        <a:spcBef>
          <a:spcPct val="0"/>
        </a:spcBef>
        <a:spcAft>
          <a:spcPct val="0"/>
        </a:spcAft>
        <a:defRPr kumimoji="1" sz="4400">
          <a:solidFill>
            <a:schemeClr val="tx2"/>
          </a:solidFill>
          <a:latin typeface="Times New Roman" pitchFamily="24" charset="0"/>
        </a:defRPr>
      </a:lvl7pPr>
      <a:lvl8pPr marL="1371600" algn="l" rtl="0" eaLnBrk="0" fontAlgn="base" hangingPunct="0">
        <a:spcBef>
          <a:spcPct val="0"/>
        </a:spcBef>
        <a:spcAft>
          <a:spcPct val="0"/>
        </a:spcAft>
        <a:defRPr kumimoji="1" sz="4400">
          <a:solidFill>
            <a:schemeClr val="tx2"/>
          </a:solidFill>
          <a:latin typeface="Times New Roman" pitchFamily="24" charset="0"/>
        </a:defRPr>
      </a:lvl8pPr>
      <a:lvl9pPr marL="1828800" algn="l" rtl="0" eaLnBrk="0" fontAlgn="base" hangingPunct="0">
        <a:spcBef>
          <a:spcPct val="0"/>
        </a:spcBef>
        <a:spcAft>
          <a:spcPct val="0"/>
        </a:spcAft>
        <a:defRPr kumimoji="1" sz="4400">
          <a:solidFill>
            <a:schemeClr val="tx2"/>
          </a:solidFill>
          <a:latin typeface="Times New Roman" pitchFamily="24"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ＭＳ Ｐゴシック" pitchFamily="2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2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2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2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baseline="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baseline="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baseline="0"/>
              <a:pPr>
                <a:defRPr/>
              </a:pPr>
              <a:t>‹#›</a:t>
            </a:fld>
            <a:endParaRPr lang="en-US" baseline="0"/>
          </a:p>
        </p:txBody>
      </p:sp>
    </p:spTree>
    <p:extLst>
      <p:ext uri="{BB962C8B-B14F-4D97-AF65-F5344CB8AC3E}">
        <p14:creationId xmlns:p14="http://schemas.microsoft.com/office/powerpoint/2010/main" val="3875517178"/>
      </p:ext>
    </p:extLst>
  </p:cSld>
  <p:clrMap bg1="lt1" tx1="dk1" bg2="lt2" tx2="dk2" accent1="accent1" accent2="accent2" accent3="accent3" accent4="accent4" accent5="accent5" accent6="accent6" hlink="hlink" folHlink="folHlink"/>
  <p:sldLayoutIdLst>
    <p:sldLayoutId id="2147494822" r:id="rId1"/>
    <p:sldLayoutId id="2147494823" r:id="rId2"/>
    <p:sldLayoutId id="2147494824" r:id="rId3"/>
    <p:sldLayoutId id="2147494825" r:id="rId4"/>
    <p:sldLayoutId id="2147494826" r:id="rId5"/>
    <p:sldLayoutId id="2147494827" r:id="rId6"/>
    <p:sldLayoutId id="2147494828" r:id="rId7"/>
    <p:sldLayoutId id="2147494829" r:id="rId8"/>
    <p:sldLayoutId id="2147494830" r:id="rId9"/>
    <p:sldLayoutId id="2147494831" r:id="rId10"/>
    <p:sldLayoutId id="2147494832" r:id="rId11"/>
    <p:sldLayoutId id="2147494833" r:id="rId12"/>
    <p:sldLayoutId id="214749483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lgn="l" eaLnBrk="1" hangingPunct="1">
              <a:defRPr/>
            </a:pPr>
            <a:fld id="{C16A198B-9034-4749-8A8D-B90A5F5B90A3}" type="datetimeFigureOut">
              <a:rPr lang="en-US" baseline="0">
                <a:latin typeface="Calibri" charset="0"/>
              </a:rPr>
              <a:pPr algn="l" eaLnBrk="1" hangingPunct="1">
                <a:defRPr/>
              </a:pPr>
              <a:t>10/10/23</a:t>
            </a:fld>
            <a:endParaRPr lang="en-US" baseline="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baseline="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baseline="0">
                <a:latin typeface="Calibri" charset="0"/>
              </a:rPr>
              <a:pPr eaLnBrk="1" hangingPunct="1">
                <a:defRPr/>
              </a:pPr>
              <a:t>‹#›</a:t>
            </a:fld>
            <a:endParaRPr lang="en-US" baseline="0">
              <a:latin typeface="Calibri" charset="0"/>
            </a:endParaRPr>
          </a:p>
        </p:txBody>
      </p:sp>
    </p:spTree>
    <p:extLst>
      <p:ext uri="{BB962C8B-B14F-4D97-AF65-F5344CB8AC3E}">
        <p14:creationId xmlns:p14="http://schemas.microsoft.com/office/powerpoint/2010/main" val="1905912504"/>
      </p:ext>
    </p:extLst>
  </p:cSld>
  <p:clrMap bg1="lt1" tx1="dk1" bg2="lt2" tx2="dk2" accent1="accent1" accent2="accent2" accent3="accent3" accent4="accent4" accent5="accent5" accent6="accent6" hlink="hlink" folHlink="folHlink"/>
  <p:sldLayoutIdLst>
    <p:sldLayoutId id="2147494836" r:id="rId1"/>
    <p:sldLayoutId id="2147494837" r:id="rId2"/>
    <p:sldLayoutId id="2147494838" r:id="rId3"/>
    <p:sldLayoutId id="2147494839" r:id="rId4"/>
    <p:sldLayoutId id="2147494840" r:id="rId5"/>
    <p:sldLayoutId id="2147494841" r:id="rId6"/>
    <p:sldLayoutId id="2147494842" r:id="rId7"/>
    <p:sldLayoutId id="2147494843" r:id="rId8"/>
    <p:sldLayoutId id="2147494844" r:id="rId9"/>
    <p:sldLayoutId id="2147494845" r:id="rId10"/>
    <p:sldLayoutId id="214749484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aseline="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900" baseline="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aseline="0">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aseline="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aseline="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aseline="0">
                  <a:solidFill>
                    <a:srgbClr val="FFA27C"/>
                  </a:solidFill>
                  <a:latin typeface="Arial" charset="0"/>
                </a:endParaRPr>
              </a:p>
            </p:txBody>
          </p:sp>
        </p:grpSp>
      </p:grpSp>
    </p:spTree>
    <p:extLst>
      <p:ext uri="{BB962C8B-B14F-4D97-AF65-F5344CB8AC3E}">
        <p14:creationId xmlns:p14="http://schemas.microsoft.com/office/powerpoint/2010/main" val="940722965"/>
      </p:ext>
    </p:extLst>
  </p:cSld>
  <p:clrMap bg1="dk2" tx1="lt1" bg2="dk1" tx2="lt2" accent1="accent1" accent2="accent2" accent3="accent3" accent4="accent4" accent5="accent5" accent6="accent6" hlink="hlink" folHlink="folHlink"/>
  <p:sldLayoutIdLst>
    <p:sldLayoutId id="2147494848" r:id="rId1"/>
    <p:sldLayoutId id="2147494849" r:id="rId2"/>
    <p:sldLayoutId id="2147494850" r:id="rId3"/>
    <p:sldLayoutId id="2147494851" r:id="rId4"/>
    <p:sldLayoutId id="2147494852" r:id="rId5"/>
    <p:sldLayoutId id="2147494853" r:id="rId6"/>
    <p:sldLayoutId id="2147494854" r:id="rId7"/>
    <p:sldLayoutId id="2147494855" r:id="rId8"/>
    <p:sldLayoutId id="2147494856" r:id="rId9"/>
    <p:sldLayoutId id="2147494857" r:id="rId10"/>
    <p:sldLayoutId id="2147494858" r:id="rId11"/>
    <p:sldLayoutId id="214749485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8610" name="Group 1026"/>
          <p:cNvGrpSpPr>
            <a:grpSpLocks/>
          </p:cNvGrpSpPr>
          <p:nvPr/>
        </p:nvGrpSpPr>
        <p:grpSpPr bwMode="auto">
          <a:xfrm>
            <a:off x="0" y="0"/>
            <a:ext cx="9144000" cy="6858000"/>
            <a:chOff x="0" y="0"/>
            <a:chExt cx="5760" cy="4320"/>
          </a:xfrm>
        </p:grpSpPr>
        <p:sp>
          <p:nvSpPr>
            <p:cNvPr id="68616"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8617"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68618" name="Picture 1029" descr="URBBANN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8612"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a:defRPr/>
            </a:pPr>
            <a:fld id="{0877A909-74D8-FC41-AAB9-3AB9773487B5}" type="datetime1">
              <a:rPr lang="en-US"/>
              <a:pPr>
                <a:defRPr/>
              </a:pPr>
              <a:t>10/10/23</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C66ACDA7-47B3-B945-9147-E44FED9861E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013"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baseline="0"/>
              <a:pPr>
                <a:defRPr/>
              </a:pPr>
              <a:t>10/10/23</a:t>
            </a:fld>
            <a:endParaRPr lang="en-NZ" baseline="0"/>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baseline="0"/>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baseline="0"/>
              <a:pPr>
                <a:defRPr/>
              </a:pPr>
              <a:t>‹#›</a:t>
            </a:fld>
            <a:endParaRPr lang="en-NZ" baseline="0"/>
          </a:p>
        </p:txBody>
      </p:sp>
    </p:spTree>
    <p:extLst>
      <p:ext uri="{BB962C8B-B14F-4D97-AF65-F5344CB8AC3E}">
        <p14:creationId xmlns:p14="http://schemas.microsoft.com/office/powerpoint/2010/main" val="1313536200"/>
      </p:ext>
    </p:extLst>
  </p:cSld>
  <p:clrMap bg1="lt1" tx1="dk1" bg2="lt2" tx2="dk2" accent1="accent1" accent2="accent2" accent3="accent3" accent4="accent4" accent5="accent5" accent6="accent6" hlink="hlink" folHlink="folHlink"/>
  <p:sldLayoutIdLst>
    <p:sldLayoutId id="2147494861" r:id="rId1"/>
    <p:sldLayoutId id="2147494862" r:id="rId2"/>
    <p:sldLayoutId id="2147494863" r:id="rId3"/>
    <p:sldLayoutId id="2147494864" r:id="rId4"/>
    <p:sldLayoutId id="2147494865" r:id="rId5"/>
    <p:sldLayoutId id="2147494866" r:id="rId6"/>
    <p:sldLayoutId id="2147494867" r:id="rId7"/>
    <p:sldLayoutId id="2147494868" r:id="rId8"/>
    <p:sldLayoutId id="2147494869" r:id="rId9"/>
    <p:sldLayoutId id="2147494870" r:id="rId10"/>
    <p:sldLayoutId id="2147494871"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2226" name="Group 1026"/>
          <p:cNvGrpSpPr>
            <a:grpSpLocks/>
          </p:cNvGrpSpPr>
          <p:nvPr/>
        </p:nvGrpSpPr>
        <p:grpSpPr bwMode="auto">
          <a:xfrm>
            <a:off x="0" y="0"/>
            <a:ext cx="9144000" cy="6858000"/>
            <a:chOff x="0" y="0"/>
            <a:chExt cx="5760" cy="4320"/>
          </a:xfrm>
        </p:grpSpPr>
        <p:sp>
          <p:nvSpPr>
            <p:cNvPr id="5223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5223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5223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charset="0"/>
              </a:defRPr>
            </a:lvl1pPr>
          </a:lstStyle>
          <a:p>
            <a:pPr algn="l">
              <a:defRPr/>
            </a:pPr>
            <a:fld id="{2B13B870-7D98-4943-96AC-AC2ED7AB9E88}" type="datetime1">
              <a:rPr lang="en-US" baseline="0">
                <a:solidFill>
                  <a:srgbClr val="EAE8E2"/>
                </a:solidFill>
              </a:rPr>
              <a:pPr algn="l">
                <a:defRPr/>
              </a:pPr>
              <a:t>10/10/23</a:t>
            </a:fld>
            <a:endParaRPr lang="en-US" baseline="0">
              <a:solidFill>
                <a:srgbClr val="EAE8E2"/>
              </a:solidFill>
            </a:endParaRPr>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108" charset="0"/>
                <a:ea typeface="+mn-ea"/>
                <a:cs typeface="+mn-cs"/>
              </a:defRPr>
            </a:lvl1pPr>
          </a:lstStyle>
          <a:p>
            <a:pPr>
              <a:defRPr/>
            </a:pPr>
            <a:endParaRPr lang="en-US" baseline="0">
              <a:solidFill>
                <a:srgbClr val="EAE8E2"/>
              </a:solidFill>
            </a:endParaRPr>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a:defRPr/>
            </a:pPr>
            <a:fld id="{B02D8F6D-1065-D142-91F3-FC3250B35BB5}" type="slidenum">
              <a:rPr lang="en-US" baseline="0">
                <a:solidFill>
                  <a:srgbClr val="EAE8E2"/>
                </a:solidFill>
              </a:rPr>
              <a:pPr>
                <a:defRPr/>
              </a:pPr>
              <a:t>‹#›</a:t>
            </a:fld>
            <a:endParaRPr lang="en-US" baseline="0">
              <a:solidFill>
                <a:srgbClr val="EAE8E2"/>
              </a:solidFill>
            </a:endParaRPr>
          </a:p>
        </p:txBody>
      </p:sp>
    </p:spTree>
    <p:extLst>
      <p:ext uri="{BB962C8B-B14F-4D97-AF65-F5344CB8AC3E}">
        <p14:creationId xmlns:p14="http://schemas.microsoft.com/office/powerpoint/2010/main" val="1918153734"/>
      </p:ext>
    </p:extLst>
  </p:cSld>
  <p:clrMap bg1="dk2" tx1="lt1" bg2="dk1" tx2="lt2" accent1="accent1" accent2="accent2" accent3="accent3" accent4="accent4" accent5="accent5" accent6="accent6" hlink="hlink" folHlink="folHlink"/>
  <p:sldLayoutIdLst>
    <p:sldLayoutId id="2147494873" r:id="rId1"/>
    <p:sldLayoutId id="2147494874" r:id="rId2"/>
    <p:sldLayoutId id="2147494875" r:id="rId3"/>
    <p:sldLayoutId id="2147494876" r:id="rId4"/>
    <p:sldLayoutId id="2147494877" r:id="rId5"/>
    <p:sldLayoutId id="2147494878" r:id="rId6"/>
    <p:sldLayoutId id="2147494879" r:id="rId7"/>
    <p:sldLayoutId id="2147494880" r:id="rId8"/>
    <p:sldLayoutId id="2147494881" r:id="rId9"/>
    <p:sldLayoutId id="2147494882" r:id="rId10"/>
    <p:sldLayoutId id="2147494883"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gn="l">
                  <a:defRPr/>
                </a:pPr>
                <a:endParaRPr lang="en-US" sz="2800" baseline="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defRPr/>
            </a:pPr>
            <a:r>
              <a:rPr lang="en-US" sz="900" b="1" baseline="0">
                <a:solidFill>
                  <a:srgbClr val="FFFFFF"/>
                </a:solidFill>
                <a:latin typeface="Arial" charset="0"/>
              </a:rPr>
              <a:t>© </a:t>
            </a:r>
            <a:r>
              <a:rPr lang="en-US" sz="1000" b="1" baseline="0">
                <a:solidFill>
                  <a:srgbClr val="FFFFFF"/>
                </a:solidFill>
                <a:latin typeface="Arial" charset="0"/>
              </a:rPr>
              <a:t>2006 </a:t>
            </a:r>
            <a:r>
              <a:rPr lang="en-US" sz="900" b="1" baseline="0">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defRPr/>
            </a:pPr>
            <a:r>
              <a:rPr lang="en-US" sz="1000" b="1" baseline="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4152530654"/>
      </p:ext>
    </p:extLst>
  </p:cSld>
  <p:clrMap bg1="dk2" tx1="lt1" bg2="dk1" tx2="lt2" accent1="accent1" accent2="accent2" accent3="accent3" accent4="accent4" accent5="accent5" accent6="accent6" hlink="hlink" folHlink="folHlink"/>
  <p:sldLayoutIdLst>
    <p:sldLayoutId id="2147494885" r:id="rId1"/>
    <p:sldLayoutId id="2147494886" r:id="rId2"/>
    <p:sldLayoutId id="2147494887" r:id="rId3"/>
    <p:sldLayoutId id="2147494888" r:id="rId4"/>
    <p:sldLayoutId id="2147494889" r:id="rId5"/>
    <p:sldLayoutId id="2147494890" r:id="rId6"/>
    <p:sldLayoutId id="2147494891" r:id="rId7"/>
    <p:sldLayoutId id="2147494892" r:id="rId8"/>
    <p:sldLayoutId id="2147494893" r:id="rId9"/>
    <p:sldLayoutId id="2147494894" r:id="rId10"/>
    <p:sldLayoutId id="2147494895"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lgn="l" eaLnBrk="1" hangingPunct="1">
              <a:defRPr/>
            </a:pPr>
            <a:endParaRPr lang="en-US" baseline="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baseline="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baseline="0"/>
              <a:pPr eaLnBrk="1" hangingPunct="1">
                <a:defRPr/>
              </a:pPr>
              <a:t>‹#›</a:t>
            </a:fld>
            <a:endParaRPr lang="en-US" baseline="0"/>
          </a:p>
        </p:txBody>
      </p:sp>
    </p:spTree>
    <p:extLst>
      <p:ext uri="{BB962C8B-B14F-4D97-AF65-F5344CB8AC3E}">
        <p14:creationId xmlns:p14="http://schemas.microsoft.com/office/powerpoint/2010/main" val="2916510390"/>
      </p:ext>
    </p:extLst>
  </p:cSld>
  <p:clrMap bg1="dk2" tx1="lt1" bg2="dk1" tx2="lt2" accent1="accent1" accent2="accent2" accent3="accent3" accent4="accent4" accent5="accent5" accent6="accent6" hlink="hlink" folHlink="folHlink"/>
  <p:sldLayoutIdLst>
    <p:sldLayoutId id="2147494897" r:id="rId1"/>
    <p:sldLayoutId id="2147494898" r:id="rId2"/>
    <p:sldLayoutId id="2147494899" r:id="rId3"/>
    <p:sldLayoutId id="2147494900" r:id="rId4"/>
    <p:sldLayoutId id="2147494901" r:id="rId5"/>
    <p:sldLayoutId id="2147494902" r:id="rId6"/>
    <p:sldLayoutId id="2147494903" r:id="rId7"/>
    <p:sldLayoutId id="2147494904" r:id="rId8"/>
    <p:sldLayoutId id="2147494905" r:id="rId9"/>
    <p:sldLayoutId id="2147494906" r:id="rId10"/>
    <p:sldLayoutId id="214749490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lgn="l">
              <a:defRPr/>
            </a:pPr>
            <a:endParaRPr lang="en-US" baseline="0"/>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baseline="0"/>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3EEFB2E-933A-4D47-9FC7-4385CC0ED00D}" type="slidenum">
              <a:rPr lang="en-US" baseline="0"/>
              <a:pPr>
                <a:defRPr/>
              </a:pPr>
              <a:t>‹#›</a:t>
            </a:fld>
            <a:endParaRPr lang="en-US" baseline="0"/>
          </a:p>
        </p:txBody>
      </p:sp>
    </p:spTree>
    <p:extLst>
      <p:ext uri="{BB962C8B-B14F-4D97-AF65-F5344CB8AC3E}">
        <p14:creationId xmlns:p14="http://schemas.microsoft.com/office/powerpoint/2010/main" val="1520665597"/>
      </p:ext>
    </p:extLst>
  </p:cSld>
  <p:clrMap bg1="lt1" tx1="dk1" bg2="lt2" tx2="dk2" accent1="accent1" accent2="accent2" accent3="accent3" accent4="accent4" accent5="accent5" accent6="accent6" hlink="hlink" folHlink="folHlink"/>
  <p:sldLayoutIdLst>
    <p:sldLayoutId id="2147494909" r:id="rId1"/>
    <p:sldLayoutId id="2147494910" r:id="rId2"/>
    <p:sldLayoutId id="2147494911" r:id="rId3"/>
    <p:sldLayoutId id="2147494912" r:id="rId4"/>
    <p:sldLayoutId id="2147494913" r:id="rId5"/>
    <p:sldLayoutId id="2147494914" r:id="rId6"/>
    <p:sldLayoutId id="2147494915" r:id="rId7"/>
    <p:sldLayoutId id="2147494916" r:id="rId8"/>
    <p:sldLayoutId id="2147494917" r:id="rId9"/>
    <p:sldLayoutId id="2147494918" r:id="rId10"/>
    <p:sldLayoutId id="214749491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aseline="0">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aseline="0">
                <a:solidFill>
                  <a:srgbClr val="FFFFFF"/>
                </a:solidFill>
                <a:latin typeface="Arial"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aseline="0">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defRPr>
            </a:lvl1pPr>
          </a:lstStyle>
          <a:p>
            <a:pPr>
              <a:defRPr/>
            </a:pPr>
            <a:endParaRPr lang="en-US" baseline="0">
              <a:latin typeface="Arial"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defRPr>
            </a:lvl1pPr>
          </a:lstStyle>
          <a:p>
            <a:pPr>
              <a:defRPr/>
            </a:pPr>
            <a:endParaRPr lang="en-US" baseline="0">
              <a:latin typeface="Arial"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defRPr>
            </a:lvl1pPr>
          </a:lstStyle>
          <a:p>
            <a:pPr>
              <a:defRPr/>
            </a:pPr>
            <a:fld id="{EA7662A3-20FC-F142-973D-72572742F9FD}" type="slidenum">
              <a:rPr lang="en-US" baseline="0">
                <a:latin typeface="Arial" charset="0"/>
              </a:rPr>
              <a:pPr>
                <a:defRPr/>
              </a:pPr>
              <a:t>‹#›</a:t>
            </a:fld>
            <a:endParaRPr lang="en-US" baseline="0">
              <a:latin typeface="Arial" charset="0"/>
            </a:endParaRPr>
          </a:p>
        </p:txBody>
      </p:sp>
    </p:spTree>
    <p:extLst>
      <p:ext uri="{BB962C8B-B14F-4D97-AF65-F5344CB8AC3E}">
        <p14:creationId xmlns:p14="http://schemas.microsoft.com/office/powerpoint/2010/main" val="153790162"/>
      </p:ext>
    </p:extLst>
  </p:cSld>
  <p:clrMap bg1="dk2" tx1="lt1" bg2="dk1" tx2="lt2" accent1="accent1" accent2="accent2" accent3="accent3" accent4="accent4" accent5="accent5" accent6="accent6" hlink="hlink" folHlink="folHlink"/>
  <p:sldLayoutIdLst>
    <p:sldLayoutId id="2147494921" r:id="rId1"/>
    <p:sldLayoutId id="2147494922" r:id="rId2"/>
    <p:sldLayoutId id="2147494923" r:id="rId3"/>
    <p:sldLayoutId id="2147494924" r:id="rId4"/>
    <p:sldLayoutId id="2147494925" r:id="rId5"/>
    <p:sldLayoutId id="2147494926" r:id="rId6"/>
    <p:sldLayoutId id="2147494927" r:id="rId7"/>
    <p:sldLayoutId id="2147494928" r:id="rId8"/>
    <p:sldLayoutId id="2147494929" r:id="rId9"/>
    <p:sldLayoutId id="2147494930" r:id="rId10"/>
    <p:sldLayoutId id="2147494931"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2286000"/>
            <a:ext cx="9144000" cy="3581400"/>
            <a:chOff x="0" y="1968"/>
            <a:chExt cx="5760" cy="2256"/>
          </a:xfrm>
        </p:grpSpPr>
        <p:sp>
          <p:nvSpPr>
            <p:cNvPr id="2253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3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33" name="Rectangle 5"/>
            <p:cNvSpPr>
              <a:spLocks noChangeArrowheads="1"/>
            </p:cNvSpPr>
            <p:nvPr/>
          </p:nvSpPr>
          <p:spPr bwMode="auto">
            <a:xfrm>
              <a:off x="9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34" name="Rectangle 6"/>
            <p:cNvSpPr>
              <a:spLocks noChangeArrowheads="1"/>
            </p:cNvSpPr>
            <p:nvPr/>
          </p:nvSpPr>
          <p:spPr bwMode="auto">
            <a:xfrm>
              <a:off x="192"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35" name="Rectangle 7"/>
            <p:cNvSpPr>
              <a:spLocks noChangeArrowheads="1"/>
            </p:cNvSpPr>
            <p:nvPr/>
          </p:nvSpPr>
          <p:spPr bwMode="auto">
            <a:xfrm>
              <a:off x="28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36" name="Rectangle 8"/>
            <p:cNvSpPr>
              <a:spLocks noChangeArrowheads="1"/>
            </p:cNvSpPr>
            <p:nvPr/>
          </p:nvSpPr>
          <p:spPr bwMode="auto">
            <a:xfrm>
              <a:off x="38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37" name="Rectangle 9"/>
            <p:cNvSpPr>
              <a:spLocks noChangeArrowheads="1"/>
            </p:cNvSpPr>
            <p:nvPr/>
          </p:nvSpPr>
          <p:spPr bwMode="auto">
            <a:xfrm>
              <a:off x="0"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38" name="Rectangle 10"/>
            <p:cNvSpPr>
              <a:spLocks noChangeArrowheads="1"/>
            </p:cNvSpPr>
            <p:nvPr/>
          </p:nvSpPr>
          <p:spPr bwMode="auto">
            <a:xfrm>
              <a:off x="480"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39" name="Rectangle 11"/>
            <p:cNvSpPr>
              <a:spLocks noChangeArrowheads="1"/>
            </p:cNvSpPr>
            <p:nvPr/>
          </p:nvSpPr>
          <p:spPr bwMode="auto">
            <a:xfrm>
              <a:off x="57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40" name="Rectangle 12"/>
            <p:cNvSpPr>
              <a:spLocks noChangeArrowheads="1"/>
            </p:cNvSpPr>
            <p:nvPr/>
          </p:nvSpPr>
          <p:spPr bwMode="auto">
            <a:xfrm>
              <a:off x="672"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41" name="Rectangle 13"/>
            <p:cNvSpPr>
              <a:spLocks noChangeArrowheads="1"/>
            </p:cNvSpPr>
            <p:nvPr/>
          </p:nvSpPr>
          <p:spPr bwMode="auto">
            <a:xfrm>
              <a:off x="76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42" name="Rectangle 14"/>
            <p:cNvSpPr>
              <a:spLocks noChangeArrowheads="1"/>
            </p:cNvSpPr>
            <p:nvPr/>
          </p:nvSpPr>
          <p:spPr bwMode="auto">
            <a:xfrm>
              <a:off x="86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43" name="Rectangle 15"/>
            <p:cNvSpPr>
              <a:spLocks noChangeArrowheads="1"/>
            </p:cNvSpPr>
            <p:nvPr/>
          </p:nvSpPr>
          <p:spPr bwMode="auto">
            <a:xfrm>
              <a:off x="960"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44" name="Rectangle 16"/>
            <p:cNvSpPr>
              <a:spLocks noChangeArrowheads="1"/>
            </p:cNvSpPr>
            <p:nvPr/>
          </p:nvSpPr>
          <p:spPr bwMode="auto">
            <a:xfrm>
              <a:off x="105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45" name="Rectangle 17"/>
            <p:cNvSpPr>
              <a:spLocks noChangeArrowheads="1"/>
            </p:cNvSpPr>
            <p:nvPr/>
          </p:nvSpPr>
          <p:spPr bwMode="auto">
            <a:xfrm>
              <a:off x="1152"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46" name="Rectangle 18"/>
            <p:cNvSpPr>
              <a:spLocks noChangeArrowheads="1"/>
            </p:cNvSpPr>
            <p:nvPr/>
          </p:nvSpPr>
          <p:spPr bwMode="auto">
            <a:xfrm>
              <a:off x="124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47" name="Rectangle 19"/>
            <p:cNvSpPr>
              <a:spLocks noChangeArrowheads="1"/>
            </p:cNvSpPr>
            <p:nvPr/>
          </p:nvSpPr>
          <p:spPr bwMode="auto">
            <a:xfrm>
              <a:off x="134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48" name="Rectangle 20"/>
            <p:cNvSpPr>
              <a:spLocks noChangeArrowheads="1"/>
            </p:cNvSpPr>
            <p:nvPr/>
          </p:nvSpPr>
          <p:spPr bwMode="auto">
            <a:xfrm>
              <a:off x="1440"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49" name="Rectangle 21"/>
            <p:cNvSpPr>
              <a:spLocks noChangeArrowheads="1"/>
            </p:cNvSpPr>
            <p:nvPr/>
          </p:nvSpPr>
          <p:spPr bwMode="auto">
            <a:xfrm>
              <a:off x="153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50" name="Rectangle 22"/>
            <p:cNvSpPr>
              <a:spLocks noChangeArrowheads="1"/>
            </p:cNvSpPr>
            <p:nvPr/>
          </p:nvSpPr>
          <p:spPr bwMode="auto">
            <a:xfrm>
              <a:off x="1632" y="1968"/>
              <a:ext cx="96"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51" name="Rectangle 23"/>
            <p:cNvSpPr>
              <a:spLocks noChangeArrowheads="1"/>
            </p:cNvSpPr>
            <p:nvPr/>
          </p:nvSpPr>
          <p:spPr bwMode="auto">
            <a:xfrm>
              <a:off x="172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52" name="Rectangle 24"/>
            <p:cNvSpPr>
              <a:spLocks noChangeArrowheads="1"/>
            </p:cNvSpPr>
            <p:nvPr/>
          </p:nvSpPr>
          <p:spPr bwMode="auto">
            <a:xfrm>
              <a:off x="182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53" name="Rectangle 25"/>
            <p:cNvSpPr>
              <a:spLocks noChangeArrowheads="1"/>
            </p:cNvSpPr>
            <p:nvPr/>
          </p:nvSpPr>
          <p:spPr bwMode="auto">
            <a:xfrm>
              <a:off x="1920"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54" name="Rectangle 26"/>
            <p:cNvSpPr>
              <a:spLocks noChangeArrowheads="1"/>
            </p:cNvSpPr>
            <p:nvPr/>
          </p:nvSpPr>
          <p:spPr bwMode="auto">
            <a:xfrm>
              <a:off x="201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55" name="Rectangle 27"/>
            <p:cNvSpPr>
              <a:spLocks noChangeArrowheads="1"/>
            </p:cNvSpPr>
            <p:nvPr/>
          </p:nvSpPr>
          <p:spPr bwMode="auto">
            <a:xfrm>
              <a:off x="2112"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56" name="Rectangle 28"/>
            <p:cNvSpPr>
              <a:spLocks noChangeArrowheads="1"/>
            </p:cNvSpPr>
            <p:nvPr/>
          </p:nvSpPr>
          <p:spPr bwMode="auto">
            <a:xfrm>
              <a:off x="220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57" name="Rectangle 29"/>
            <p:cNvSpPr>
              <a:spLocks noChangeArrowheads="1"/>
            </p:cNvSpPr>
            <p:nvPr/>
          </p:nvSpPr>
          <p:spPr bwMode="auto">
            <a:xfrm>
              <a:off x="230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58" name="Rectangle 30"/>
            <p:cNvSpPr>
              <a:spLocks noChangeArrowheads="1"/>
            </p:cNvSpPr>
            <p:nvPr/>
          </p:nvSpPr>
          <p:spPr bwMode="auto">
            <a:xfrm>
              <a:off x="2400"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59" name="Rectangle 31"/>
            <p:cNvSpPr>
              <a:spLocks noChangeArrowheads="1"/>
            </p:cNvSpPr>
            <p:nvPr/>
          </p:nvSpPr>
          <p:spPr bwMode="auto">
            <a:xfrm>
              <a:off x="249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60" name="Rectangle 32"/>
            <p:cNvSpPr>
              <a:spLocks noChangeArrowheads="1"/>
            </p:cNvSpPr>
            <p:nvPr/>
          </p:nvSpPr>
          <p:spPr bwMode="auto">
            <a:xfrm>
              <a:off x="2592"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61" name="Rectangle 33"/>
            <p:cNvSpPr>
              <a:spLocks noChangeArrowheads="1"/>
            </p:cNvSpPr>
            <p:nvPr/>
          </p:nvSpPr>
          <p:spPr bwMode="auto">
            <a:xfrm>
              <a:off x="268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62" name="Rectangle 34"/>
            <p:cNvSpPr>
              <a:spLocks noChangeArrowheads="1"/>
            </p:cNvSpPr>
            <p:nvPr/>
          </p:nvSpPr>
          <p:spPr bwMode="auto">
            <a:xfrm>
              <a:off x="278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63" name="Rectangle 35"/>
            <p:cNvSpPr>
              <a:spLocks noChangeArrowheads="1"/>
            </p:cNvSpPr>
            <p:nvPr/>
          </p:nvSpPr>
          <p:spPr bwMode="auto">
            <a:xfrm>
              <a:off x="2880"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64" name="Rectangle 36"/>
            <p:cNvSpPr>
              <a:spLocks noChangeArrowheads="1"/>
            </p:cNvSpPr>
            <p:nvPr/>
          </p:nvSpPr>
          <p:spPr bwMode="auto">
            <a:xfrm>
              <a:off x="297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65" name="Rectangle 37"/>
            <p:cNvSpPr>
              <a:spLocks noChangeArrowheads="1"/>
            </p:cNvSpPr>
            <p:nvPr/>
          </p:nvSpPr>
          <p:spPr bwMode="auto">
            <a:xfrm>
              <a:off x="3072"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66" name="Rectangle 38"/>
            <p:cNvSpPr>
              <a:spLocks noChangeArrowheads="1"/>
            </p:cNvSpPr>
            <p:nvPr/>
          </p:nvSpPr>
          <p:spPr bwMode="auto">
            <a:xfrm>
              <a:off x="316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67" name="Rectangle 39"/>
            <p:cNvSpPr>
              <a:spLocks noChangeArrowheads="1"/>
            </p:cNvSpPr>
            <p:nvPr/>
          </p:nvSpPr>
          <p:spPr bwMode="auto">
            <a:xfrm>
              <a:off x="326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68" name="Rectangle 40"/>
            <p:cNvSpPr>
              <a:spLocks noChangeArrowheads="1"/>
            </p:cNvSpPr>
            <p:nvPr/>
          </p:nvSpPr>
          <p:spPr bwMode="auto">
            <a:xfrm>
              <a:off x="3360"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69" name="Rectangle 41"/>
            <p:cNvSpPr>
              <a:spLocks noChangeArrowheads="1"/>
            </p:cNvSpPr>
            <p:nvPr/>
          </p:nvSpPr>
          <p:spPr bwMode="auto">
            <a:xfrm>
              <a:off x="345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70" name="Rectangle 42"/>
            <p:cNvSpPr>
              <a:spLocks noChangeArrowheads="1"/>
            </p:cNvSpPr>
            <p:nvPr/>
          </p:nvSpPr>
          <p:spPr bwMode="auto">
            <a:xfrm>
              <a:off x="3552"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71" name="Rectangle 43"/>
            <p:cNvSpPr>
              <a:spLocks noChangeArrowheads="1"/>
            </p:cNvSpPr>
            <p:nvPr/>
          </p:nvSpPr>
          <p:spPr bwMode="auto">
            <a:xfrm>
              <a:off x="364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72" name="Rectangle 44"/>
            <p:cNvSpPr>
              <a:spLocks noChangeArrowheads="1"/>
            </p:cNvSpPr>
            <p:nvPr/>
          </p:nvSpPr>
          <p:spPr bwMode="auto">
            <a:xfrm>
              <a:off x="374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73" name="Rectangle 45"/>
            <p:cNvSpPr>
              <a:spLocks noChangeArrowheads="1"/>
            </p:cNvSpPr>
            <p:nvPr/>
          </p:nvSpPr>
          <p:spPr bwMode="auto">
            <a:xfrm>
              <a:off x="3792" y="1968"/>
              <a:ext cx="96"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74" name="Rectangle 46"/>
            <p:cNvSpPr>
              <a:spLocks noChangeArrowheads="1"/>
            </p:cNvSpPr>
            <p:nvPr/>
          </p:nvSpPr>
          <p:spPr bwMode="auto">
            <a:xfrm>
              <a:off x="393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75" name="Rectangle 47"/>
            <p:cNvSpPr>
              <a:spLocks noChangeArrowheads="1"/>
            </p:cNvSpPr>
            <p:nvPr/>
          </p:nvSpPr>
          <p:spPr bwMode="auto">
            <a:xfrm>
              <a:off x="4032"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76" name="Rectangle 48"/>
            <p:cNvSpPr>
              <a:spLocks noChangeArrowheads="1"/>
            </p:cNvSpPr>
            <p:nvPr/>
          </p:nvSpPr>
          <p:spPr bwMode="auto">
            <a:xfrm>
              <a:off x="412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77" name="Rectangle 49"/>
            <p:cNvSpPr>
              <a:spLocks noChangeArrowheads="1"/>
            </p:cNvSpPr>
            <p:nvPr/>
          </p:nvSpPr>
          <p:spPr bwMode="auto">
            <a:xfrm>
              <a:off x="422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78" name="Rectangle 50"/>
            <p:cNvSpPr>
              <a:spLocks noChangeArrowheads="1"/>
            </p:cNvSpPr>
            <p:nvPr/>
          </p:nvSpPr>
          <p:spPr bwMode="auto">
            <a:xfrm>
              <a:off x="4320"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79" name="Rectangle 51"/>
            <p:cNvSpPr>
              <a:spLocks noChangeArrowheads="1"/>
            </p:cNvSpPr>
            <p:nvPr/>
          </p:nvSpPr>
          <p:spPr bwMode="auto">
            <a:xfrm>
              <a:off x="441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80" name="Rectangle 52"/>
            <p:cNvSpPr>
              <a:spLocks noChangeArrowheads="1"/>
            </p:cNvSpPr>
            <p:nvPr/>
          </p:nvSpPr>
          <p:spPr bwMode="auto">
            <a:xfrm>
              <a:off x="4512"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81" name="Rectangle 53"/>
            <p:cNvSpPr>
              <a:spLocks noChangeArrowheads="1"/>
            </p:cNvSpPr>
            <p:nvPr/>
          </p:nvSpPr>
          <p:spPr bwMode="auto">
            <a:xfrm>
              <a:off x="460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82" name="Rectangle 54"/>
            <p:cNvSpPr>
              <a:spLocks noChangeArrowheads="1"/>
            </p:cNvSpPr>
            <p:nvPr/>
          </p:nvSpPr>
          <p:spPr bwMode="auto">
            <a:xfrm>
              <a:off x="470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83" name="Rectangle 55"/>
            <p:cNvSpPr>
              <a:spLocks noChangeArrowheads="1"/>
            </p:cNvSpPr>
            <p:nvPr/>
          </p:nvSpPr>
          <p:spPr bwMode="auto">
            <a:xfrm>
              <a:off x="4800"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84" name="Rectangle 56"/>
            <p:cNvSpPr>
              <a:spLocks noChangeArrowheads="1"/>
            </p:cNvSpPr>
            <p:nvPr/>
          </p:nvSpPr>
          <p:spPr bwMode="auto">
            <a:xfrm>
              <a:off x="489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85" name="Rectangle 57"/>
            <p:cNvSpPr>
              <a:spLocks noChangeArrowheads="1"/>
            </p:cNvSpPr>
            <p:nvPr/>
          </p:nvSpPr>
          <p:spPr bwMode="auto">
            <a:xfrm>
              <a:off x="4992"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86" name="Rectangle 58"/>
            <p:cNvSpPr>
              <a:spLocks noChangeArrowheads="1"/>
            </p:cNvSpPr>
            <p:nvPr/>
          </p:nvSpPr>
          <p:spPr bwMode="auto">
            <a:xfrm>
              <a:off x="508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87" name="Rectangle 59"/>
            <p:cNvSpPr>
              <a:spLocks noChangeArrowheads="1"/>
            </p:cNvSpPr>
            <p:nvPr/>
          </p:nvSpPr>
          <p:spPr bwMode="auto">
            <a:xfrm>
              <a:off x="518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88" name="Rectangle 60"/>
            <p:cNvSpPr>
              <a:spLocks noChangeArrowheads="1"/>
            </p:cNvSpPr>
            <p:nvPr/>
          </p:nvSpPr>
          <p:spPr bwMode="auto">
            <a:xfrm>
              <a:off x="5280"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89" name="Rectangle 61"/>
            <p:cNvSpPr>
              <a:spLocks noChangeArrowheads="1"/>
            </p:cNvSpPr>
            <p:nvPr/>
          </p:nvSpPr>
          <p:spPr bwMode="auto">
            <a:xfrm>
              <a:off x="5376"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90" name="Rectangle 62"/>
            <p:cNvSpPr>
              <a:spLocks noChangeArrowheads="1"/>
            </p:cNvSpPr>
            <p:nvPr/>
          </p:nvSpPr>
          <p:spPr bwMode="auto">
            <a:xfrm>
              <a:off x="5472"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91" name="Rectangle 63"/>
            <p:cNvSpPr>
              <a:spLocks noChangeArrowheads="1"/>
            </p:cNvSpPr>
            <p:nvPr/>
          </p:nvSpPr>
          <p:spPr bwMode="auto">
            <a:xfrm>
              <a:off x="5568"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92" name="Rectangle 64"/>
            <p:cNvSpPr>
              <a:spLocks noChangeArrowheads="1"/>
            </p:cNvSpPr>
            <p:nvPr/>
          </p:nvSpPr>
          <p:spPr bwMode="auto">
            <a:xfrm>
              <a:off x="5664" y="1968"/>
              <a:ext cx="48" cy="2256"/>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22593" name="Rectangle 65"/>
            <p:cNvSpPr>
              <a:spLocks noChangeArrowheads="1"/>
            </p:cNvSpPr>
            <p:nvPr/>
          </p:nvSpPr>
          <p:spPr bwMode="auto">
            <a:xfrm>
              <a:off x="0" y="2736"/>
              <a:ext cx="5760" cy="48"/>
            </a:xfrm>
            <a:prstGeom prst="rect">
              <a:avLst/>
            </a:prstGeom>
            <a:solidFill>
              <a:schemeClr val="bg1"/>
            </a:solidFill>
            <a:ln w="9525">
              <a:noFill/>
              <a:miter lim="800000"/>
              <a:headEnd/>
              <a:tailEnd/>
            </a:ln>
            <a:effectLst/>
          </p:spPr>
          <p:txBody>
            <a:bodyPr wrap="none" anchor="ctr"/>
            <a:lstStyle/>
            <a:p>
              <a:pPr algn="l">
                <a:defRPr/>
              </a:pPr>
              <a:endParaRPr lang="en-US" baseline="0">
                <a:solidFill>
                  <a:srgbClr val="FFFFFF"/>
                </a:solidFill>
                <a:latin typeface="Arial" charset="0"/>
                <a:ea typeface="ＭＳ Ｐゴシック" pitchFamily="-128" charset="-128"/>
                <a:cs typeface="Arial" pitchFamily="34" charset="0"/>
              </a:endParaRPr>
            </a:p>
          </p:txBody>
        </p:sp>
      </p:grpSp>
      <p:sp>
        <p:nvSpPr>
          <p:cNvPr id="3789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3789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2596"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mn-lt"/>
                <a:ea typeface="+mn-ea"/>
                <a:cs typeface="+mn-cs"/>
              </a:defRPr>
            </a:lvl1pPr>
          </a:lstStyle>
          <a:p>
            <a:pPr algn="l">
              <a:defRPr/>
            </a:pPr>
            <a:endParaRPr lang="en-US" altLang="ja-JP" baseline="0">
              <a:latin typeface="Helvetica"/>
              <a:ea typeface="Osaka"/>
            </a:endParaRPr>
          </a:p>
        </p:txBody>
      </p:sp>
      <p:sp>
        <p:nvSpPr>
          <p:cNvPr id="22597"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mn-lt"/>
                <a:ea typeface="+mn-ea"/>
                <a:cs typeface="+mn-cs"/>
              </a:defRPr>
            </a:lvl1pPr>
          </a:lstStyle>
          <a:p>
            <a:pPr>
              <a:defRPr/>
            </a:pPr>
            <a:endParaRPr lang="en-US" altLang="ja-JP" baseline="0">
              <a:latin typeface="Helvetica"/>
              <a:ea typeface="Osaka"/>
            </a:endParaRPr>
          </a:p>
        </p:txBody>
      </p:sp>
      <p:sp>
        <p:nvSpPr>
          <p:cNvPr id="22598"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eaLnBrk="1" hangingPunct="1"/>
            <a:fld id="{6F4A1DF2-6D2E-2143-9131-2C4D9FD8156E}" type="slidenum">
              <a:rPr lang="en-US" altLang="ja-JP" baseline="0" smtClean="0"/>
              <a:pPr eaLnBrk="1" hangingPunct="1"/>
              <a:t>‹#›</a:t>
            </a:fld>
            <a:endParaRPr lang="en-US" altLang="ja-JP" baseline="0"/>
          </a:p>
        </p:txBody>
      </p:sp>
      <p:pic>
        <p:nvPicPr>
          <p:cNvPr id="37896" name="Picture 71"/>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60825023"/>
      </p:ext>
    </p:extLst>
  </p:cSld>
  <p:clrMap bg1="dk2" tx1="lt1" bg2="dk1" tx2="lt2" accent1="accent1" accent2="accent2" accent3="accent3" accent4="accent4" accent5="accent5" accent6="accent6" hlink="hlink" folHlink="folHlink"/>
  <p:sldLayoutIdLst>
    <p:sldLayoutId id="2147494933" r:id="rId1"/>
    <p:sldLayoutId id="2147494934" r:id="rId2"/>
    <p:sldLayoutId id="2147494935" r:id="rId3"/>
    <p:sldLayoutId id="2147494936" r:id="rId4"/>
    <p:sldLayoutId id="2147494937" r:id="rId5"/>
    <p:sldLayoutId id="2147494938" r:id="rId6"/>
    <p:sldLayoutId id="2147494939" r:id="rId7"/>
    <p:sldLayoutId id="2147494940" r:id="rId8"/>
    <p:sldLayoutId id="2147494941" r:id="rId9"/>
    <p:sldLayoutId id="2147494942" r:id="rId10"/>
  </p:sldLayoutIdLst>
  <p:txStyles>
    <p:titleStyle>
      <a:lvl1pPr algn="l" rtl="0" eaLnBrk="0" fontAlgn="base" hangingPunct="0">
        <a:spcBef>
          <a:spcPct val="0"/>
        </a:spcBef>
        <a:spcAft>
          <a:spcPct val="0"/>
        </a:spcAft>
        <a:defRPr kumimoji="1" sz="4000">
          <a:solidFill>
            <a:schemeClr val="tx2"/>
          </a:solidFill>
          <a:latin typeface="+mj-lt"/>
          <a:ea typeface="+mj-ea"/>
          <a:cs typeface="Osaka" pitchFamily="-65" charset="-128"/>
        </a:defRPr>
      </a:lvl1pPr>
      <a:lvl2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2pPr>
      <a:lvl3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3pPr>
      <a:lvl4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4pPr>
      <a:lvl5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5pPr>
      <a:lvl6pPr marL="457200" algn="l" rtl="0" fontAlgn="base">
        <a:spcBef>
          <a:spcPct val="0"/>
        </a:spcBef>
        <a:spcAft>
          <a:spcPct val="0"/>
        </a:spcAft>
        <a:defRPr kumimoji="1" sz="4000">
          <a:solidFill>
            <a:schemeClr val="tx2"/>
          </a:solidFill>
          <a:latin typeface="Helvetica" pitchFamily="-128" charset="0"/>
          <a:ea typeface="Osaka" pitchFamily="-128" charset="-128"/>
        </a:defRPr>
      </a:lvl6pPr>
      <a:lvl7pPr marL="914400" algn="l" rtl="0" fontAlgn="base">
        <a:spcBef>
          <a:spcPct val="0"/>
        </a:spcBef>
        <a:spcAft>
          <a:spcPct val="0"/>
        </a:spcAft>
        <a:defRPr kumimoji="1" sz="4000">
          <a:solidFill>
            <a:schemeClr val="tx2"/>
          </a:solidFill>
          <a:latin typeface="Helvetica" pitchFamily="-128" charset="0"/>
          <a:ea typeface="Osaka" pitchFamily="-128" charset="-128"/>
        </a:defRPr>
      </a:lvl7pPr>
      <a:lvl8pPr marL="1371600" algn="l" rtl="0" fontAlgn="base">
        <a:spcBef>
          <a:spcPct val="0"/>
        </a:spcBef>
        <a:spcAft>
          <a:spcPct val="0"/>
        </a:spcAft>
        <a:defRPr kumimoji="1" sz="4000">
          <a:solidFill>
            <a:schemeClr val="tx2"/>
          </a:solidFill>
          <a:latin typeface="Helvetica" pitchFamily="-128" charset="0"/>
          <a:ea typeface="Osaka" pitchFamily="-128" charset="-128"/>
        </a:defRPr>
      </a:lvl8pPr>
      <a:lvl9pPr marL="1828800" algn="l" rtl="0" fontAlgn="base">
        <a:spcBef>
          <a:spcPct val="0"/>
        </a:spcBef>
        <a:spcAft>
          <a:spcPct val="0"/>
        </a:spcAft>
        <a:defRPr kumimoji="1" sz="4000">
          <a:solidFill>
            <a:schemeClr val="tx2"/>
          </a:solidFill>
          <a:latin typeface="Helvetica" pitchFamily="-128" charset="0"/>
          <a:ea typeface="Osaka" pitchFamily="-12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Osaka" pitchFamily="-65" charset="-128"/>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Osaka" pitchFamily="-65" charset="-128"/>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Osaka" pitchFamily="-65" charset="-128"/>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Osaka" pitchFamily="-65" charset="-128"/>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Osaka" pitchFamily="-65" charset="-128"/>
        </a:defRPr>
      </a:lvl5pPr>
      <a:lvl6pPr marL="2805113" indent="-295275" algn="l" rtl="0" fontAlgn="base">
        <a:spcBef>
          <a:spcPct val="20000"/>
        </a:spcBef>
        <a:spcAft>
          <a:spcPct val="0"/>
        </a:spcAft>
        <a:buFont typeface="Wingdings" pitchFamily="2" charset="2"/>
        <a:buChar char="ü"/>
        <a:defRPr kumimoji="1" sz="2000">
          <a:solidFill>
            <a:schemeClr val="tx1"/>
          </a:solidFill>
          <a:latin typeface="+mn-lt"/>
          <a:ea typeface="+mn-ea"/>
        </a:defRPr>
      </a:lvl6pPr>
      <a:lvl7pPr marL="3262313" indent="-295275" algn="l" rtl="0" fontAlgn="base">
        <a:spcBef>
          <a:spcPct val="20000"/>
        </a:spcBef>
        <a:spcAft>
          <a:spcPct val="0"/>
        </a:spcAft>
        <a:buFont typeface="Wingdings" pitchFamily="2" charset="2"/>
        <a:buChar char="ü"/>
        <a:defRPr kumimoji="1" sz="2000">
          <a:solidFill>
            <a:schemeClr val="tx1"/>
          </a:solidFill>
          <a:latin typeface="+mn-lt"/>
          <a:ea typeface="+mn-ea"/>
        </a:defRPr>
      </a:lvl7pPr>
      <a:lvl8pPr marL="3719513" indent="-295275" algn="l" rtl="0" fontAlgn="base">
        <a:spcBef>
          <a:spcPct val="20000"/>
        </a:spcBef>
        <a:spcAft>
          <a:spcPct val="0"/>
        </a:spcAft>
        <a:buFont typeface="Wingdings" pitchFamily="2" charset="2"/>
        <a:buChar char="ü"/>
        <a:defRPr kumimoji="1" sz="2000">
          <a:solidFill>
            <a:schemeClr val="tx1"/>
          </a:solidFill>
          <a:latin typeface="+mn-lt"/>
          <a:ea typeface="+mn-ea"/>
        </a:defRPr>
      </a:lvl8pPr>
      <a:lvl9pPr marL="4176713" indent="-295275" algn="l" rtl="0" fontAlgn="base">
        <a:spcBef>
          <a:spcPct val="20000"/>
        </a:spcBef>
        <a:spcAft>
          <a:spcPct val="0"/>
        </a:spcAft>
        <a:buFont typeface="Wingdings" pitchFamily="2" charset="2"/>
        <a:buChar char="ü"/>
        <a:defRPr kumimoji="1"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1953442-1F68-4396-B8B6-85F2DFFB0F19}"/>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7D3B43A-7DA2-40CA-B57B-1293A731C44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ABD2FA1-7756-48FB-A564-94B12E47B06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C9F07B7C-D7A7-4E8A-9DC8-2EBDB66AA4A0}" type="datetimeFigureOut">
              <a:rPr lang="en-US" altLang="en-US" baseline="0">
                <a:latin typeface="Calibri"/>
                <a:ea typeface="+mn-ea"/>
                <a:cs typeface="+mn-cs"/>
              </a:rPr>
              <a:pPr algn="l" defTabSz="457177" fontAlgn="auto">
                <a:spcBef>
                  <a:spcPts val="0"/>
                </a:spcBef>
                <a:spcAft>
                  <a:spcPts val="0"/>
                </a:spcAft>
              </a:pPr>
              <a:t>10/10/23</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A643AB63-802A-4089-97D8-29DD094CA2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baseline="0">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655BB13-4EC2-4060-BCE1-1457F5E8943A}"/>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8F8D14B5-11B9-4418-AEE3-9F92085C6F8D}"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060779354"/>
      </p:ext>
    </p:extLst>
  </p:cSld>
  <p:clrMap bg1="lt1" tx1="dk1" bg2="lt2" tx2="dk2" accent1="accent1" accent2="accent2" accent3="accent3" accent4="accent4" accent5="accent5" accent6="accent6" hlink="hlink" folHlink="folHlink"/>
  <p:sldLayoutIdLst>
    <p:sldLayoutId id="2147494944" r:id="rId1"/>
    <p:sldLayoutId id="2147494945" r:id="rId2"/>
    <p:sldLayoutId id="2147494946" r:id="rId3"/>
    <p:sldLayoutId id="2147494947" r:id="rId4"/>
    <p:sldLayoutId id="2147494948" r:id="rId5"/>
    <p:sldLayoutId id="2147494949" r:id="rId6"/>
    <p:sldLayoutId id="2147494950" r:id="rId7"/>
    <p:sldLayoutId id="2147494951" r:id="rId8"/>
    <p:sldLayoutId id="2147494952" r:id="rId9"/>
    <p:sldLayoutId id="2147494953" r:id="rId10"/>
    <p:sldLayoutId id="214749495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092A190C-C57D-49A3-AF5D-E83378044706}"/>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75FA9AC-2B95-4715-9700-DF3314BCE9B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04B6D1B-978B-4731-AA01-704169519E92}"/>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defRPr>
            </a:lvl1pPr>
          </a:lstStyle>
          <a:p>
            <a:pPr defTabSz="457177" eaLnBrk="1" hangingPunct="1">
              <a:defRPr/>
            </a:pPr>
            <a:fld id="{A83DDE71-AE20-407C-9A5B-C28277603AA6}" type="datetimeFigureOut">
              <a:rPr lang="en-US" baseline="0">
                <a:solidFill>
                  <a:prstClr val="black">
                    <a:tint val="75000"/>
                  </a:prstClr>
                </a:solidFill>
                <a:latin typeface="Calibri"/>
                <a:ea typeface="+mn-ea"/>
                <a:cs typeface="+mn-cs"/>
              </a:rPr>
              <a:pPr defTabSz="457177" eaLnBrk="1" hangingPunct="1">
                <a:defRPr/>
              </a:pPr>
              <a:t>10/10/23</a:t>
            </a:fld>
            <a:endParaRPr lang="en-US" baseline="0">
              <a:solidFill>
                <a:prstClr val="black">
                  <a:tint val="75000"/>
                </a:prstClr>
              </a:solidFill>
              <a:latin typeface="Calibri"/>
              <a:ea typeface="+mn-ea"/>
              <a:cs typeface="+mn-cs"/>
            </a:endParaRPr>
          </a:p>
        </p:txBody>
      </p:sp>
      <p:sp>
        <p:nvSpPr>
          <p:cNvPr id="5" name="Footer Placeholder 4">
            <a:extLst>
              <a:ext uri="{FF2B5EF4-FFF2-40B4-BE49-F238E27FC236}">
                <a16:creationId xmlns:a16="http://schemas.microsoft.com/office/drawing/2014/main" id="{1FA0E7D2-8819-450B-8490-37D371B6E87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defRPr>
            </a:lvl1pPr>
          </a:lstStyle>
          <a:p>
            <a:pPr defTabSz="457177" eaLnBrk="1" hangingPunct="1">
              <a:defRPr/>
            </a:pPr>
            <a:endParaRPr lang="en-US" baseline="0">
              <a:solidFill>
                <a:prstClr val="black">
                  <a:tint val="75000"/>
                </a:prstClr>
              </a:solidFill>
              <a:latin typeface="Calibri"/>
              <a:ea typeface="+mn-ea"/>
              <a:cs typeface="+mn-cs"/>
            </a:endParaRPr>
          </a:p>
        </p:txBody>
      </p:sp>
      <p:sp>
        <p:nvSpPr>
          <p:cNvPr id="6" name="Slide Number Placeholder 5">
            <a:extLst>
              <a:ext uri="{FF2B5EF4-FFF2-40B4-BE49-F238E27FC236}">
                <a16:creationId xmlns:a16="http://schemas.microsoft.com/office/drawing/2014/main" id="{FC255992-C46F-4F55-9F26-D6213C0628D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pPr defTabSz="457177" eaLnBrk="1" fontAlgn="auto" hangingPunct="1">
              <a:spcBef>
                <a:spcPts val="0"/>
              </a:spcBef>
              <a:spcAft>
                <a:spcPts val="0"/>
              </a:spcAft>
            </a:pPr>
            <a:fld id="{FAB09407-52A0-4BAA-B908-748BEA258A8E}" type="slidenum">
              <a:rPr lang="en-US" altLang="en-US" baseline="0">
                <a:ea typeface="+mn-ea"/>
                <a:cs typeface="+mn-cs"/>
              </a:rPr>
              <a:pPr defTabSz="457177" eaLnBrk="1" fontAlgn="auto" hangingPunct="1">
                <a:spcBef>
                  <a:spcPts val="0"/>
                </a:spcBef>
                <a:spcAft>
                  <a:spcPts val="0"/>
                </a:spcAft>
              </a:pPr>
              <a:t>‹#›</a:t>
            </a:fld>
            <a:endParaRPr lang="en-US" altLang="en-US" baseline="0">
              <a:ea typeface="+mn-ea"/>
              <a:cs typeface="+mn-cs"/>
            </a:endParaRPr>
          </a:p>
        </p:txBody>
      </p:sp>
    </p:spTree>
    <p:extLst>
      <p:ext uri="{BB962C8B-B14F-4D97-AF65-F5344CB8AC3E}">
        <p14:creationId xmlns:p14="http://schemas.microsoft.com/office/powerpoint/2010/main" val="2133739400"/>
      </p:ext>
    </p:extLst>
  </p:cSld>
  <p:clrMap bg1="lt1" tx1="dk1" bg2="lt2" tx2="dk2" accent1="accent1" accent2="accent2" accent3="accent3" accent4="accent4" accent5="accent5" accent6="accent6" hlink="hlink" folHlink="folHlink"/>
  <p:sldLayoutIdLst>
    <p:sldLayoutId id="2147494956" r:id="rId1"/>
    <p:sldLayoutId id="2147494957" r:id="rId2"/>
    <p:sldLayoutId id="2147494958" r:id="rId3"/>
    <p:sldLayoutId id="2147494959" r:id="rId4"/>
    <p:sldLayoutId id="2147494960" r:id="rId5"/>
    <p:sldLayoutId id="2147494961" r:id="rId6"/>
    <p:sldLayoutId id="2147494962" r:id="rId7"/>
    <p:sldLayoutId id="2147494963" r:id="rId8"/>
    <p:sldLayoutId id="2147494964" r:id="rId9"/>
    <p:sldLayoutId id="2147494965" r:id="rId10"/>
    <p:sldLayoutId id="2147494966"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5049281C-B2B6-43A0-BE05-FC617EE99B6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5583F044-5390-4B42-87F1-72958F7CBF6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FF9A0F9-456C-40C5-8B7E-DBB9B21BE62F}"/>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259CB1EC-74ED-4C12-8CCB-FC086D548A12}" type="datetimeFigureOut">
              <a:rPr lang="en-US" altLang="en-US" baseline="0">
                <a:latin typeface="Calibri"/>
                <a:ea typeface="+mn-ea"/>
                <a:cs typeface="+mn-cs"/>
              </a:rPr>
              <a:pPr algn="l" defTabSz="457177" fontAlgn="auto">
                <a:spcBef>
                  <a:spcPts val="0"/>
                </a:spcBef>
                <a:spcAft>
                  <a:spcPts val="0"/>
                </a:spcAft>
              </a:pPr>
              <a:t>10/10/23</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66380A59-FAD5-48D6-8134-47B6D134F113}"/>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baseline="0">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C612398-A74B-4AD3-BF25-336F1D1D1AC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8E147F57-4D0B-44F5-B4C5-0D8341A75BAC}"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2679338106"/>
      </p:ext>
    </p:extLst>
  </p:cSld>
  <p:clrMap bg1="lt1" tx1="dk1" bg2="lt2" tx2="dk2" accent1="accent1" accent2="accent2" accent3="accent3" accent4="accent4" accent5="accent5" accent6="accent6" hlink="hlink" folHlink="folHlink"/>
  <p:sldLayoutIdLst>
    <p:sldLayoutId id="2147494968" r:id="rId1"/>
    <p:sldLayoutId id="2147494969" r:id="rId2"/>
    <p:sldLayoutId id="2147494970" r:id="rId3"/>
    <p:sldLayoutId id="2147494971" r:id="rId4"/>
    <p:sldLayoutId id="2147494972" r:id="rId5"/>
    <p:sldLayoutId id="2147494973" r:id="rId6"/>
    <p:sldLayoutId id="2147494974" r:id="rId7"/>
    <p:sldLayoutId id="2147494975" r:id="rId8"/>
    <p:sldLayoutId id="2147494976" r:id="rId9"/>
    <p:sldLayoutId id="2147494977" r:id="rId10"/>
    <p:sldLayoutId id="2147494978"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bwMode="auto">
          <a:xfrm>
            <a:off x="685800" y="115888"/>
            <a:ext cx="7772400" cy="709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2947" name="Rectangle 3"/>
          <p:cNvSpPr>
            <a:spLocks noGrp="1" noChangeArrowheads="1"/>
          </p:cNvSpPr>
          <p:nvPr>
            <p:ph type="body" idx="1"/>
          </p:nvPr>
        </p:nvSpPr>
        <p:spPr bwMode="auto">
          <a:xfrm>
            <a:off x="685800" y="977900"/>
            <a:ext cx="7772400" cy="511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ea typeface="ＭＳ Ｐゴシック"/>
                <a:cs typeface="ＭＳ Ｐゴシック"/>
              </a:defRPr>
            </a:lvl1pPr>
          </a:lstStyle>
          <a:p>
            <a:pPr>
              <a:defRPr/>
            </a:pPr>
            <a:endParaRPr lang="en-US"/>
          </a:p>
        </p:txBody>
      </p:sp>
      <p:sp>
        <p:nvSpPr>
          <p:cNvPr id="205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ea typeface="ＭＳ Ｐゴシック"/>
                <a:cs typeface="ＭＳ Ｐゴシック"/>
              </a:defRPr>
            </a:lvl1pPr>
          </a:lstStyle>
          <a:p>
            <a:pPr>
              <a:defRPr/>
            </a:pPr>
            <a:endParaRPr lang="en-US"/>
          </a:p>
        </p:txBody>
      </p:sp>
      <p:sp>
        <p:nvSpPr>
          <p:cNvPr id="205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a:defRPr/>
            </a:pPr>
            <a:fld id="{4CD8C44E-637C-F244-8A1D-DAE9E9067923}" type="slidenum">
              <a:rPr lang="en-US"/>
              <a:pPr>
                <a:defRPr/>
              </a:pPr>
              <a:t>‹#›</a:t>
            </a:fld>
            <a:endParaRPr lang="en-US"/>
          </a:p>
        </p:txBody>
      </p:sp>
      <p:sp>
        <p:nvSpPr>
          <p:cNvPr id="82951" name="FormatShape" descr="SKIING" hidden="1"/>
          <p:cNvSpPr>
            <a:spLocks noChangeArrowheads="1"/>
          </p:cNvSpPr>
          <p:nvPr/>
        </p:nvSpPr>
        <p:spPr bwMode="auto">
          <a:xfrm>
            <a:off x="-1333500" y="1701800"/>
            <a:ext cx="1181100" cy="825500"/>
          </a:xfrm>
          <a:prstGeom prst="rect">
            <a:avLst/>
          </a:prstGeom>
          <a:noFill/>
          <a:ln w="101600" cmpd="thinThick">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457200" eaLnBrk="1" hangingPunct="1"/>
            <a:endParaRPr lang="en-US" sz="1800" baseline="0">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94025" r:id="rId1"/>
    <p:sldLayoutId id="2147494026" r:id="rId2"/>
    <p:sldLayoutId id="2147494027" r:id="rId3"/>
    <p:sldLayoutId id="2147494028" r:id="rId4"/>
    <p:sldLayoutId id="2147494029" r:id="rId5"/>
    <p:sldLayoutId id="2147494030" r:id="rId6"/>
    <p:sldLayoutId id="2147494031" r:id="rId7"/>
    <p:sldLayoutId id="2147494032" r:id="rId8"/>
    <p:sldLayoutId id="2147494033" r:id="rId9"/>
    <p:sldLayoutId id="2147494034" r:id="rId10"/>
    <p:sldLayoutId id="2147494035" r:id="rId11"/>
  </p:sldLayoutIdLst>
  <p:transition/>
  <p:txStyles>
    <p:titleStyle>
      <a:lvl1pPr algn="ctr" rtl="0" eaLnBrk="0" fontAlgn="base" hangingPunct="0">
        <a:spcBef>
          <a:spcPct val="0"/>
        </a:spcBef>
        <a:spcAft>
          <a:spcPct val="0"/>
        </a:spcAft>
        <a:defRPr sz="4000">
          <a:solidFill>
            <a:schemeClr val="tx1"/>
          </a:solidFill>
          <a:latin typeface="+mj-lt"/>
          <a:ea typeface="+mj-ea"/>
          <a:cs typeface="+mj-cs"/>
        </a:defRPr>
      </a:lvl1pPr>
      <a:lvl2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05A1EEA-A371-4016-A266-A74B486CC82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CE450D9D-9DAF-4ED0-A209-ECAA9DB6E05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1F6468A3-32CE-4399-A61D-721E26D0E145}"/>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fld id="{E6E5F3C3-A72A-4E69-B5BE-55ECB39B9BBF}" type="datetimeFigureOut">
              <a:rPr lang="en-US" baseline="0">
                <a:solidFill>
                  <a:prstClr val="black">
                    <a:tint val="75000"/>
                  </a:prstClr>
                </a:solidFill>
                <a:latin typeface="Calibri"/>
                <a:ea typeface="+mn-ea"/>
              </a:rPr>
              <a:pPr defTabSz="457177" eaLnBrk="1" hangingPunct="1">
                <a:defRPr/>
              </a:pPr>
              <a:t>10/10/23</a:t>
            </a:fld>
            <a:endParaRPr lang="en-US" baseline="0">
              <a:solidFill>
                <a:prstClr val="black">
                  <a:tint val="75000"/>
                </a:prstClr>
              </a:solidFill>
              <a:latin typeface="Calibri"/>
              <a:ea typeface="+mn-ea"/>
            </a:endParaRPr>
          </a:p>
        </p:txBody>
      </p:sp>
      <p:sp>
        <p:nvSpPr>
          <p:cNvPr id="5" name="Footer Placeholder 4">
            <a:extLst>
              <a:ext uri="{FF2B5EF4-FFF2-40B4-BE49-F238E27FC236}">
                <a16:creationId xmlns:a16="http://schemas.microsoft.com/office/drawing/2014/main" id="{941F89F1-1FD3-40B5-88A8-DEDA72DCBF2B}"/>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defTabSz="457177" eaLnBrk="1" hangingPunct="1">
              <a:defRPr/>
            </a:pPr>
            <a:endParaRPr lang="en-US" baseline="0">
              <a:solidFill>
                <a:prstClr val="black">
                  <a:tint val="75000"/>
                </a:prstClr>
              </a:solidFill>
              <a:latin typeface="Calibri"/>
              <a:ea typeface="+mn-ea"/>
            </a:endParaRPr>
          </a:p>
        </p:txBody>
      </p:sp>
      <p:sp>
        <p:nvSpPr>
          <p:cNvPr id="6" name="Slide Number Placeholder 5">
            <a:extLst>
              <a:ext uri="{FF2B5EF4-FFF2-40B4-BE49-F238E27FC236}">
                <a16:creationId xmlns:a16="http://schemas.microsoft.com/office/drawing/2014/main" id="{28E9B0CA-407C-4D51-B328-85C20022A59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50E684C9-6AA4-4B2D-BDB2-79D9BA572BCE}"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94454890"/>
      </p:ext>
    </p:extLst>
  </p:cSld>
  <p:clrMap bg1="lt1" tx1="dk1" bg2="lt2" tx2="dk2" accent1="accent1" accent2="accent2" accent3="accent3" accent4="accent4" accent5="accent5" accent6="accent6" hlink="hlink" folHlink="folHlink"/>
  <p:sldLayoutIdLst>
    <p:sldLayoutId id="2147494980" r:id="rId1"/>
    <p:sldLayoutId id="2147494981" r:id="rId2"/>
    <p:sldLayoutId id="2147494982" r:id="rId3"/>
    <p:sldLayoutId id="2147494983" r:id="rId4"/>
    <p:sldLayoutId id="2147494984" r:id="rId5"/>
    <p:sldLayoutId id="2147494985" r:id="rId6"/>
    <p:sldLayoutId id="2147494986" r:id="rId7"/>
    <p:sldLayoutId id="2147494987" r:id="rId8"/>
    <p:sldLayoutId id="2147494988" r:id="rId9"/>
    <p:sldLayoutId id="2147494989" r:id="rId10"/>
    <p:sldLayoutId id="2147494990"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95F6AEF-2C5E-4AFB-80F6-02DF4978A13D}"/>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B580BCDC-7D2C-48E7-B6AE-1D1DD5A7B77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85D8275-6C3B-4B4D-B1FE-38FF588493F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algn="l" defTabSz="457177" eaLnBrk="1" fontAlgn="auto" hangingPunct="1">
              <a:spcBef>
                <a:spcPts val="0"/>
              </a:spcBef>
              <a:spcAft>
                <a:spcPts val="0"/>
              </a:spcAft>
              <a:defRPr/>
            </a:pPr>
            <a:fld id="{B9618D8A-A32B-4FDE-AB5F-5A19057FD725}" type="datetimeFigureOut">
              <a:rPr lang="en-US" baseline="0">
                <a:latin typeface="Calibri"/>
                <a:ea typeface="+mn-ea"/>
                <a:cs typeface="+mn-cs"/>
              </a:rPr>
              <a:pPr algn="l" defTabSz="457177" eaLnBrk="1" fontAlgn="auto" hangingPunct="1">
                <a:spcBef>
                  <a:spcPts val="0"/>
                </a:spcBef>
                <a:spcAft>
                  <a:spcPts val="0"/>
                </a:spcAft>
                <a:defRPr/>
              </a:pPr>
              <a:t>10/10/23</a:t>
            </a:fld>
            <a:endParaRPr lang="en-US" baseline="0">
              <a:latin typeface="Calibri"/>
              <a:ea typeface="+mn-ea"/>
              <a:cs typeface="+mn-cs"/>
            </a:endParaRPr>
          </a:p>
        </p:txBody>
      </p:sp>
      <p:sp>
        <p:nvSpPr>
          <p:cNvPr id="5" name="Footer Placeholder 4">
            <a:extLst>
              <a:ext uri="{FF2B5EF4-FFF2-40B4-BE49-F238E27FC236}">
                <a16:creationId xmlns:a16="http://schemas.microsoft.com/office/drawing/2014/main" id="{FCB9D3C6-8DD4-4A7E-9BDC-B8C0AC50325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defTabSz="457177" eaLnBrk="1" hangingPunct="1">
              <a:defRPr/>
            </a:pPr>
            <a:endParaRPr lang="en-US" baseline="0">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9EC0372B-6E7E-454B-8845-505956F29FA9}"/>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26C07D4E-4C61-46A2-AD20-8CF45F088D43}"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2984783843"/>
      </p:ext>
    </p:extLst>
  </p:cSld>
  <p:clrMap bg1="lt1" tx1="dk1" bg2="lt2" tx2="dk2" accent1="accent1" accent2="accent2" accent3="accent3" accent4="accent4" accent5="accent5" accent6="accent6" hlink="hlink" folHlink="folHlink"/>
  <p:sldLayoutIdLst>
    <p:sldLayoutId id="2147494992" r:id="rId1"/>
    <p:sldLayoutId id="2147494993" r:id="rId2"/>
    <p:sldLayoutId id="2147494994" r:id="rId3"/>
    <p:sldLayoutId id="2147494995" r:id="rId4"/>
    <p:sldLayoutId id="2147494996" r:id="rId5"/>
    <p:sldLayoutId id="2147494997" r:id="rId6"/>
    <p:sldLayoutId id="2147494998" r:id="rId7"/>
    <p:sldLayoutId id="2147494999" r:id="rId8"/>
    <p:sldLayoutId id="2147495000" r:id="rId9"/>
    <p:sldLayoutId id="2147495001" r:id="rId10"/>
    <p:sldLayoutId id="214749500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4FA94459-8479-4E94-9CD9-5BD2989023B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07241F7C-2BC1-42F4-BFD5-5936ED40060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B500928-2462-4FED-919C-B151AC06BDAF}"/>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C94A8A9D-4C32-4085-95A7-3E2B4854071C}" type="datetimeFigureOut">
              <a:rPr lang="en-US" altLang="en-US" baseline="0">
                <a:latin typeface="Calibri"/>
                <a:ea typeface="+mn-ea"/>
                <a:cs typeface="+mn-cs"/>
              </a:rPr>
              <a:pPr algn="l" defTabSz="457177" fontAlgn="auto">
                <a:spcBef>
                  <a:spcPts val="0"/>
                </a:spcBef>
                <a:spcAft>
                  <a:spcPts val="0"/>
                </a:spcAft>
              </a:pPr>
              <a:t>10/10/23</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638EC98C-CCF9-4CD2-95FD-977BB5C4F749}"/>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baseline="0">
              <a:latin typeface="Calibri"/>
              <a:ea typeface="+mn-ea"/>
              <a:cs typeface="+mn-cs"/>
            </a:endParaRPr>
          </a:p>
        </p:txBody>
      </p:sp>
      <p:sp>
        <p:nvSpPr>
          <p:cNvPr id="6" name="Slide Number Placeholder 5">
            <a:extLst>
              <a:ext uri="{FF2B5EF4-FFF2-40B4-BE49-F238E27FC236}">
                <a16:creationId xmlns:a16="http://schemas.microsoft.com/office/drawing/2014/main" id="{BB7D6C4D-F741-4E5F-BC70-678EC9664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DA2D309A-8814-499A-B339-F16BB3AA1C0B}"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513518381"/>
      </p:ext>
    </p:extLst>
  </p:cSld>
  <p:clrMap bg1="lt1" tx1="dk1" bg2="lt2" tx2="dk2" accent1="accent1" accent2="accent2" accent3="accent3" accent4="accent4" accent5="accent5" accent6="accent6" hlink="hlink" folHlink="folHlink"/>
  <p:sldLayoutIdLst>
    <p:sldLayoutId id="2147495004" r:id="rId1"/>
    <p:sldLayoutId id="2147495005" r:id="rId2"/>
    <p:sldLayoutId id="2147495006" r:id="rId3"/>
    <p:sldLayoutId id="2147495007" r:id="rId4"/>
    <p:sldLayoutId id="2147495008" r:id="rId5"/>
    <p:sldLayoutId id="2147495009" r:id="rId6"/>
    <p:sldLayoutId id="2147495010" r:id="rId7"/>
    <p:sldLayoutId id="2147495011" r:id="rId8"/>
    <p:sldLayoutId id="2147495012" r:id="rId9"/>
    <p:sldLayoutId id="2147495013" r:id="rId10"/>
    <p:sldLayoutId id="214749501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F24BB0D3-4E7E-419F-B666-34474C28D9D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595B2B7-AF05-4B0F-9CC2-A1F1403FC0B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8A01901-2A38-4E89-920E-A609D303A4A4}"/>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fld id="{45E8D5AF-24A7-4A97-AD2E-E19F23F1A6FF}" type="datetimeFigureOut">
              <a:rPr lang="en-US" baseline="0">
                <a:solidFill>
                  <a:prstClr val="black">
                    <a:tint val="75000"/>
                  </a:prstClr>
                </a:solidFill>
                <a:latin typeface="Calibri"/>
                <a:ea typeface="+mn-ea"/>
              </a:rPr>
              <a:pPr defTabSz="457177" eaLnBrk="1" hangingPunct="1">
                <a:defRPr/>
              </a:pPr>
              <a:t>10/10/23</a:t>
            </a:fld>
            <a:endParaRPr lang="en-US" baseline="0">
              <a:solidFill>
                <a:prstClr val="black">
                  <a:tint val="75000"/>
                </a:prstClr>
              </a:solidFill>
              <a:latin typeface="Calibri"/>
              <a:ea typeface="+mn-ea"/>
            </a:endParaRPr>
          </a:p>
        </p:txBody>
      </p:sp>
      <p:sp>
        <p:nvSpPr>
          <p:cNvPr id="5" name="Footer Placeholder 4">
            <a:extLst>
              <a:ext uri="{FF2B5EF4-FFF2-40B4-BE49-F238E27FC236}">
                <a16:creationId xmlns:a16="http://schemas.microsoft.com/office/drawing/2014/main" id="{0E52B189-BCA8-4A59-BCE9-1115B829EC77}"/>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endParaRPr lang="en-US" baseline="0">
              <a:solidFill>
                <a:prstClr val="black">
                  <a:tint val="75000"/>
                </a:prstClr>
              </a:solidFill>
              <a:latin typeface="Calibri"/>
              <a:ea typeface="+mn-ea"/>
            </a:endParaRPr>
          </a:p>
        </p:txBody>
      </p:sp>
      <p:sp>
        <p:nvSpPr>
          <p:cNvPr id="6" name="Slide Number Placeholder 5">
            <a:extLst>
              <a:ext uri="{FF2B5EF4-FFF2-40B4-BE49-F238E27FC236}">
                <a16:creationId xmlns:a16="http://schemas.microsoft.com/office/drawing/2014/main" id="{AAA4DB99-5B66-4388-BD07-7535EB7CFD46}"/>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20501621-8B7F-46A5-BA5B-617C3E0304FC}"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414645012"/>
      </p:ext>
    </p:extLst>
  </p:cSld>
  <p:clrMap bg1="lt1" tx1="dk1" bg2="lt2" tx2="dk2" accent1="accent1" accent2="accent2" accent3="accent3" accent4="accent4" accent5="accent5" accent6="accent6" hlink="hlink" folHlink="folHlink"/>
  <p:sldLayoutIdLst>
    <p:sldLayoutId id="2147495016" r:id="rId1"/>
    <p:sldLayoutId id="2147495017" r:id="rId2"/>
    <p:sldLayoutId id="2147495018" r:id="rId3"/>
    <p:sldLayoutId id="2147495019" r:id="rId4"/>
    <p:sldLayoutId id="2147495020" r:id="rId5"/>
    <p:sldLayoutId id="2147495021" r:id="rId6"/>
    <p:sldLayoutId id="2147495022" r:id="rId7"/>
    <p:sldLayoutId id="2147495023" r:id="rId8"/>
    <p:sldLayoutId id="2147495024" r:id="rId9"/>
    <p:sldLayoutId id="2147495025" r:id="rId10"/>
    <p:sldLayoutId id="2147495026"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40681E2-2DB1-4AB4-85B4-A916EC3E0517}"/>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EB571228-F480-4E43-9EFA-69D5DC55B84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ABB1C5B-8155-4A0D-969A-E131FDD298A2}"/>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algn="l" defTabSz="457177" eaLnBrk="1" fontAlgn="auto" hangingPunct="1">
              <a:spcBef>
                <a:spcPts val="0"/>
              </a:spcBef>
              <a:spcAft>
                <a:spcPts val="0"/>
              </a:spcAft>
            </a:pPr>
            <a:fld id="{2D821115-E5AE-40E4-ADCB-64BFEDE32458}" type="datetimeFigureOut">
              <a:rPr lang="en-US" altLang="en-US" baseline="0">
                <a:latin typeface="Calibri"/>
                <a:ea typeface="+mn-ea"/>
                <a:cs typeface="+mn-cs"/>
              </a:rPr>
              <a:pPr algn="l" defTabSz="457177" eaLnBrk="1" fontAlgn="auto" hangingPunct="1">
                <a:spcBef>
                  <a:spcPts val="0"/>
                </a:spcBef>
                <a:spcAft>
                  <a:spcPts val="0"/>
                </a:spcAft>
              </a:pPr>
              <a:t>10/10/23</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263EA516-6EF7-4F20-B81C-F2573317E09C}"/>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defTabSz="457177" eaLnBrk="1" hangingPunct="1">
              <a:defRPr/>
            </a:pPr>
            <a:endParaRPr lang="en-US" baseline="0">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DC15E37-8C89-41F4-906C-E0E6D01784C0}"/>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122EFEB0-85F8-4A3B-AEFC-E716B659B9AD}"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809444441"/>
      </p:ext>
    </p:extLst>
  </p:cSld>
  <p:clrMap bg1="lt1" tx1="dk1" bg2="lt2" tx2="dk2" accent1="accent1" accent2="accent2" accent3="accent3" accent4="accent4" accent5="accent5" accent6="accent6" hlink="hlink" folHlink="folHlink"/>
  <p:sldLayoutIdLst>
    <p:sldLayoutId id="2147495028" r:id="rId1"/>
    <p:sldLayoutId id="2147495029" r:id="rId2"/>
    <p:sldLayoutId id="2147495030" r:id="rId3"/>
    <p:sldLayoutId id="2147495031" r:id="rId4"/>
    <p:sldLayoutId id="2147495032" r:id="rId5"/>
    <p:sldLayoutId id="2147495033" r:id="rId6"/>
    <p:sldLayoutId id="2147495034" r:id="rId7"/>
    <p:sldLayoutId id="2147495035" r:id="rId8"/>
    <p:sldLayoutId id="2147495036" r:id="rId9"/>
    <p:sldLayoutId id="2147495037" r:id="rId10"/>
    <p:sldLayoutId id="2147495038"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948B7E12-4297-194A-9112-B5085D27EB66}" type="slidenum">
              <a:rPr lang="en-US"/>
              <a:pPr>
                <a:defRPr/>
              </a:pPr>
              <a:t>‹#›</a:t>
            </a:fld>
            <a:endParaRPr lang="en-US"/>
          </a:p>
        </p:txBody>
      </p:sp>
    </p:spTree>
    <p:extLst>
      <p:ext uri="{BB962C8B-B14F-4D97-AF65-F5344CB8AC3E}">
        <p14:creationId xmlns:p14="http://schemas.microsoft.com/office/powerpoint/2010/main" val="450149091"/>
      </p:ext>
    </p:extLst>
  </p:cSld>
  <p:clrMap bg1="lt1" tx1="dk1" bg2="lt2" tx2="dk2" accent1="accent1" accent2="accent2" accent3="accent3" accent4="accent4" accent5="accent5" accent6="accent6" hlink="hlink" folHlink="folHlink"/>
  <p:sldLayoutIdLst>
    <p:sldLayoutId id="2147495040" r:id="rId1"/>
    <p:sldLayoutId id="2147495041" r:id="rId2"/>
    <p:sldLayoutId id="2147495042" r:id="rId3"/>
    <p:sldLayoutId id="2147495043" r:id="rId4"/>
    <p:sldLayoutId id="2147495044" r:id="rId5"/>
    <p:sldLayoutId id="2147495045" r:id="rId6"/>
    <p:sldLayoutId id="2147495046" r:id="rId7"/>
    <p:sldLayoutId id="2147495047" r:id="rId8"/>
    <p:sldLayoutId id="2147495048" r:id="rId9"/>
    <p:sldLayoutId id="2147495049" r:id="rId10"/>
    <p:sldLayoutId id="214749505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121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5212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212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212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aseline="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aseline="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aseline="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DD55A6B0-060F-AE48-8748-1820961296A1}"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28246475"/>
      </p:ext>
    </p:extLst>
  </p:cSld>
  <p:clrMap bg1="dk2" tx1="lt1" bg2="dk1" tx2="lt2" accent1="accent1" accent2="accent2" accent3="accent3" accent4="accent4" accent5="accent5" accent6="accent6" hlink="hlink" folHlink="folHlink"/>
  <p:sldLayoutIdLst>
    <p:sldLayoutId id="2147495052" r:id="rId1"/>
    <p:sldLayoutId id="2147495053" r:id="rId2"/>
    <p:sldLayoutId id="2147495054" r:id="rId3"/>
    <p:sldLayoutId id="2147495055" r:id="rId4"/>
    <p:sldLayoutId id="2147495056" r:id="rId5"/>
    <p:sldLayoutId id="2147495057" r:id="rId6"/>
    <p:sldLayoutId id="2147495058" r:id="rId7"/>
    <p:sldLayoutId id="2147495059" r:id="rId8"/>
    <p:sldLayoutId id="2147495060" r:id="rId9"/>
    <p:sldLayoutId id="2147495061" r:id="rId10"/>
    <p:sldLayoutId id="214749506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p>
        </p:txBody>
      </p:sp>
    </p:spTree>
    <p:extLst>
      <p:ext uri="{BB962C8B-B14F-4D97-AF65-F5344CB8AC3E}">
        <p14:creationId xmlns:p14="http://schemas.microsoft.com/office/powerpoint/2010/main" val="3309537701"/>
      </p:ext>
    </p:extLst>
  </p:cSld>
  <p:clrMap bg1="dk2" tx1="lt1" bg2="dk1" tx2="lt2" accent1="accent1" accent2="accent2" accent3="accent3" accent4="accent4" accent5="accent5" accent6="accent6" hlink="hlink" folHlink="folHlink"/>
  <p:sldLayoutIdLst>
    <p:sldLayoutId id="2147495064" r:id="rId1"/>
    <p:sldLayoutId id="2147495065" r:id="rId2"/>
    <p:sldLayoutId id="2147495066" r:id="rId3"/>
    <p:sldLayoutId id="2147495067" r:id="rId4"/>
    <p:sldLayoutId id="2147495068" r:id="rId5"/>
    <p:sldLayoutId id="2147495069" r:id="rId6"/>
    <p:sldLayoutId id="2147495070" r:id="rId7"/>
    <p:sldLayoutId id="2147495071" r:id="rId8"/>
    <p:sldLayoutId id="2147495072" r:id="rId9"/>
    <p:sldLayoutId id="2147495073" r:id="rId10"/>
    <p:sldLayoutId id="2147495074"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685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68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l" eaLnBrk="0" hangingPunct="0">
              <a:defRPr sz="1400" baseline="0">
                <a:solidFill>
                  <a:srgbClr val="FFFF66"/>
                </a:solidFill>
                <a:latin typeface="+mn-lt"/>
                <a:ea typeface="+mn-ea"/>
                <a:cs typeface="+mn-cs"/>
              </a:defRPr>
            </a:lvl1pPr>
          </a:lstStyle>
          <a:p>
            <a:pPr>
              <a:defRPr/>
            </a:pPr>
            <a:endParaRPr lang="en-US" b="0">
              <a:latin typeface="Trebuchet MS"/>
              <a:ea typeface="Osaka"/>
              <a:cs typeface="Osaka"/>
            </a:endParaRPr>
          </a:p>
        </p:txBody>
      </p:sp>
      <p:sp>
        <p:nvSpPr>
          <p:cNvPr id="20685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baseline="0">
                <a:solidFill>
                  <a:srgbClr val="FFFF66"/>
                </a:solidFill>
                <a:latin typeface="+mn-lt"/>
                <a:ea typeface="+mn-ea"/>
                <a:cs typeface="+mn-cs"/>
              </a:defRPr>
            </a:lvl1pPr>
          </a:lstStyle>
          <a:p>
            <a:pPr>
              <a:defRPr/>
            </a:pPr>
            <a:endParaRPr lang="en-US" b="0">
              <a:latin typeface="Trebuchet MS"/>
              <a:ea typeface="Osaka"/>
              <a:cs typeface="Osaka"/>
            </a:endParaRPr>
          </a:p>
        </p:txBody>
      </p:sp>
      <p:sp>
        <p:nvSpPr>
          <p:cNvPr id="20685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Trebuchet MS" charset="0"/>
                <a:ea typeface="Osaka" charset="0"/>
                <a:cs typeface="Osaka" charset="0"/>
              </a:defRPr>
            </a:lvl1pPr>
          </a:lstStyle>
          <a:p>
            <a:pPr>
              <a:defRPr/>
            </a:pPr>
            <a:fld id="{2542E8DB-4850-AE4D-B4BB-5722E30C7B61}" type="slidenum">
              <a:rPr lang="en-US" b="0"/>
              <a:pPr>
                <a:defRPr/>
              </a:pPr>
              <a:t>‹#›</a:t>
            </a:fld>
            <a:endParaRPr lang="en-US" b="0"/>
          </a:p>
        </p:txBody>
      </p:sp>
    </p:spTree>
    <p:extLst>
      <p:ext uri="{BB962C8B-B14F-4D97-AF65-F5344CB8AC3E}">
        <p14:creationId xmlns:p14="http://schemas.microsoft.com/office/powerpoint/2010/main" val="3163761847"/>
      </p:ext>
    </p:extLst>
  </p:cSld>
  <p:clrMap bg1="dk2" tx1="lt1" bg2="dk1" tx2="lt2" accent1="accent1" accent2="accent2" accent3="accent3" accent4="accent4" accent5="accent5" accent6="accent6" hlink="hlink" folHlink="folHlink"/>
  <p:sldLayoutIdLst>
    <p:sldLayoutId id="2147495076" r:id="rId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24" charset="0"/>
          <a:ea typeface="Osaka" pitchFamily="24" charset="-128"/>
          <a:cs typeface="Osaka" pitchFamily="24" charset="-128"/>
        </a:defRPr>
      </a:lvl2pPr>
      <a:lvl3pPr algn="ctr" rtl="0" eaLnBrk="0" fontAlgn="base" hangingPunct="0">
        <a:spcBef>
          <a:spcPct val="0"/>
        </a:spcBef>
        <a:spcAft>
          <a:spcPct val="0"/>
        </a:spcAft>
        <a:defRPr sz="4400" b="1">
          <a:solidFill>
            <a:schemeClr val="tx2"/>
          </a:solidFill>
          <a:latin typeface="Trebuchet MS" pitchFamily="24" charset="0"/>
          <a:ea typeface="Osaka" pitchFamily="24" charset="-128"/>
          <a:cs typeface="Osaka" pitchFamily="24" charset="-128"/>
        </a:defRPr>
      </a:lvl3pPr>
      <a:lvl4pPr algn="ctr" rtl="0" eaLnBrk="0" fontAlgn="base" hangingPunct="0">
        <a:spcBef>
          <a:spcPct val="0"/>
        </a:spcBef>
        <a:spcAft>
          <a:spcPct val="0"/>
        </a:spcAft>
        <a:defRPr sz="4400" b="1">
          <a:solidFill>
            <a:schemeClr val="tx2"/>
          </a:solidFill>
          <a:latin typeface="Trebuchet MS" pitchFamily="24" charset="0"/>
          <a:ea typeface="Osaka" pitchFamily="24" charset="-128"/>
          <a:cs typeface="Osaka" pitchFamily="24" charset="-128"/>
        </a:defRPr>
      </a:lvl4pPr>
      <a:lvl5pPr algn="ctr" rtl="0" eaLnBrk="0" fontAlgn="base" hangingPunct="0">
        <a:spcBef>
          <a:spcPct val="0"/>
        </a:spcBef>
        <a:spcAft>
          <a:spcPct val="0"/>
        </a:spcAft>
        <a:defRPr sz="4400" b="1">
          <a:solidFill>
            <a:schemeClr val="tx2"/>
          </a:solidFill>
          <a:latin typeface="Trebuchet MS" pitchFamily="24" charset="0"/>
          <a:ea typeface="Osaka" pitchFamily="24" charset="-128"/>
          <a:cs typeface="Osaka" pitchFamily="24" charset="-128"/>
        </a:defRPr>
      </a:lvl5pPr>
      <a:lvl6pPr marL="457200" algn="ctr" rtl="0" fontAlgn="base">
        <a:spcBef>
          <a:spcPct val="0"/>
        </a:spcBef>
        <a:spcAft>
          <a:spcPct val="0"/>
        </a:spcAft>
        <a:defRPr sz="4400" b="1">
          <a:solidFill>
            <a:schemeClr val="tx2"/>
          </a:solidFill>
          <a:latin typeface="Trebuchet MS" pitchFamily="24" charset="0"/>
          <a:ea typeface="Osaka" pitchFamily="24" charset="-128"/>
          <a:cs typeface="Osaka" pitchFamily="24" charset="-128"/>
        </a:defRPr>
      </a:lvl6pPr>
      <a:lvl7pPr marL="914400" algn="ctr" rtl="0" fontAlgn="base">
        <a:spcBef>
          <a:spcPct val="0"/>
        </a:spcBef>
        <a:spcAft>
          <a:spcPct val="0"/>
        </a:spcAft>
        <a:defRPr sz="4400" b="1">
          <a:solidFill>
            <a:schemeClr val="tx2"/>
          </a:solidFill>
          <a:latin typeface="Trebuchet MS" pitchFamily="24" charset="0"/>
          <a:ea typeface="Osaka" pitchFamily="24" charset="-128"/>
          <a:cs typeface="Osaka" pitchFamily="24" charset="-128"/>
        </a:defRPr>
      </a:lvl7pPr>
      <a:lvl8pPr marL="1371600" algn="ctr" rtl="0" fontAlgn="base">
        <a:spcBef>
          <a:spcPct val="0"/>
        </a:spcBef>
        <a:spcAft>
          <a:spcPct val="0"/>
        </a:spcAft>
        <a:defRPr sz="4400" b="1">
          <a:solidFill>
            <a:schemeClr val="tx2"/>
          </a:solidFill>
          <a:latin typeface="Trebuchet MS" pitchFamily="24" charset="0"/>
          <a:ea typeface="Osaka" pitchFamily="24" charset="-128"/>
          <a:cs typeface="Osaka" pitchFamily="24" charset="-128"/>
        </a:defRPr>
      </a:lvl8pPr>
      <a:lvl9pPr marL="1828800" algn="ctr" rtl="0" fontAlgn="base">
        <a:spcBef>
          <a:spcPct val="0"/>
        </a:spcBef>
        <a:spcAft>
          <a:spcPct val="0"/>
        </a:spcAft>
        <a:defRPr sz="4400" b="1">
          <a:solidFill>
            <a:schemeClr val="tx2"/>
          </a:solidFill>
          <a:latin typeface="Trebuchet MS" pitchFamily="24" charset="0"/>
          <a:ea typeface="Osaka" pitchFamily="24" charset="-128"/>
          <a:cs typeface="Osaka" pitchFamily="24"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24"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24"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24"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24"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3074"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28675"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en-US">
              <a:solidFill>
                <a:srgbClr val="FFFFFF"/>
              </a:solidFill>
              <a:latin typeface="Times" charset="0"/>
            </a:endParaRPr>
          </a:p>
        </p:txBody>
      </p:sp>
      <p:sp>
        <p:nvSpPr>
          <p:cNvPr id="3076"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3077"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3078"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8679"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defRPr kumimoji="1" sz="1400">
                <a:solidFill>
                  <a:srgbClr val="FFFFFF"/>
                </a:solidFill>
                <a:latin typeface="Times New Roman" pitchFamily="-112" charset="0"/>
                <a:ea typeface="+mn-ea"/>
                <a:cs typeface="+mn-cs"/>
              </a:defRPr>
            </a:lvl1pPr>
          </a:lstStyle>
          <a:p>
            <a:pPr>
              <a:defRPr/>
            </a:pPr>
            <a:endParaRPr lang="en-US"/>
          </a:p>
        </p:txBody>
      </p:sp>
      <p:sp>
        <p:nvSpPr>
          <p:cNvPr id="3081"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kumimoji="1" sz="1400">
                <a:solidFill>
                  <a:srgbClr val="FFFFFF"/>
                </a:solidFill>
                <a:latin typeface="Times New Roman" pitchFamily="-112" charset="0"/>
                <a:ea typeface="+mn-ea"/>
                <a:cs typeface="+mn-cs"/>
              </a:defRPr>
            </a:lvl1pPr>
          </a:lstStyle>
          <a:p>
            <a:pPr>
              <a:defRPr/>
            </a:pPr>
            <a:endParaRPr lang="en-US"/>
          </a:p>
        </p:txBody>
      </p:sp>
      <p:sp>
        <p:nvSpPr>
          <p:cNvPr id="3082"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kumimoji="1" sz="1400">
                <a:solidFill>
                  <a:srgbClr val="FFFFFF"/>
                </a:solidFill>
                <a:latin typeface="Times New Roman" pitchFamily="-112" charset="0"/>
                <a:ea typeface="+mn-ea"/>
                <a:cs typeface="+mn-cs"/>
              </a:defRPr>
            </a:lvl1pPr>
          </a:lstStyle>
          <a:p>
            <a:pPr>
              <a:defRPr/>
            </a:pPr>
            <a:endParaRPr lang="en-US"/>
          </a:p>
        </p:txBody>
      </p:sp>
    </p:spTree>
    <p:extLst>
      <p:ext uri="{BB962C8B-B14F-4D97-AF65-F5344CB8AC3E}">
        <p14:creationId xmlns:p14="http://schemas.microsoft.com/office/powerpoint/2010/main" val="2646887874"/>
      </p:ext>
    </p:extLst>
  </p:cSld>
  <p:clrMap bg1="dk2" tx1="lt1" bg2="dk1" tx2="lt2" accent1="accent1" accent2="accent2" accent3="accent3" accent4="accent4" accent5="accent5" accent6="accent6" hlink="hlink" folHlink="folHlink"/>
  <p:sldLayoutIdLst>
    <p:sldLayoutId id="2147495078" r:id="rId1"/>
    <p:sldLayoutId id="2147495079" r:id="rId2"/>
    <p:sldLayoutId id="2147495080" r:id="rId3"/>
    <p:sldLayoutId id="2147495081" r:id="rId4"/>
    <p:sldLayoutId id="2147495082" r:id="rId5"/>
    <p:sldLayoutId id="2147495083" r:id="rId6"/>
    <p:sldLayoutId id="2147495084" r:id="rId7"/>
    <p:sldLayoutId id="2147495085" r:id="rId8"/>
    <p:sldLayoutId id="2147495086" r:id="rId9"/>
    <p:sldLayoutId id="2147495087" r:id="rId10"/>
    <p:sldLayoutId id="2147495088"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975.xml"/><Relationship Id="rId1" Type="http://schemas.openxmlformats.org/officeDocument/2006/relationships/themeOverride" Target="../theme/themeOverride2.xml"/><Relationship Id="rId4" Type="http://schemas.openxmlformats.org/officeDocument/2006/relationships/image" Target="../media/image20.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47.xml"/></Relationships>
</file>

<file path=ppt/slides/_rels/slide100.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8.xml"/><Relationship Id="rId1" Type="http://schemas.openxmlformats.org/officeDocument/2006/relationships/slideLayout" Target="../slideLayouts/slideLayout40.xml"/></Relationships>
</file>

<file path=ppt/slides/_rels/slide10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9.xml"/><Relationship Id="rId1" Type="http://schemas.openxmlformats.org/officeDocument/2006/relationships/slideLayout" Target="../slideLayouts/slideLayout40.xml"/></Relationships>
</file>

<file path=ppt/slides/_rels/slide10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80.xml"/><Relationship Id="rId1" Type="http://schemas.openxmlformats.org/officeDocument/2006/relationships/slideLayout" Target="../slideLayouts/slideLayout40.xml"/></Relationships>
</file>

<file path=ppt/slides/_rels/slide103.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81.xml"/><Relationship Id="rId1" Type="http://schemas.openxmlformats.org/officeDocument/2006/relationships/slideLayout" Target="../slideLayouts/slideLayout40.xml"/></Relationships>
</file>

<file path=ppt/slides/_rels/slide104.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2.xml"/><Relationship Id="rId1" Type="http://schemas.openxmlformats.org/officeDocument/2006/relationships/slideLayout" Target="../slideLayouts/slideLayout71.xml"/></Relationships>
</file>

<file path=ppt/slides/_rels/slide10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83.xml"/><Relationship Id="rId1" Type="http://schemas.openxmlformats.org/officeDocument/2006/relationships/slideLayout" Target="../slideLayouts/slideLayout7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48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481.xml"/></Relationships>
</file>

<file path=ppt/slides/_rels/slide10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6.xml"/><Relationship Id="rId1" Type="http://schemas.openxmlformats.org/officeDocument/2006/relationships/slideLayout" Target="../slideLayouts/slideLayout25.xml"/></Relationships>
</file>

<file path=ppt/slides/_rels/slide10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7.xml"/><Relationship Id="rId1" Type="http://schemas.openxmlformats.org/officeDocument/2006/relationships/slideLayout" Target="../slideLayouts/slideLayout40.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796.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0.xml"/></Relationships>
</file>

<file path=ppt/slides/_rels/slide11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9.xml"/><Relationship Id="rId1" Type="http://schemas.openxmlformats.org/officeDocument/2006/relationships/slideLayout" Target="../slideLayouts/slideLayout40.xml"/></Relationships>
</file>

<file path=ppt/slides/_rels/slide112.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90.xml"/><Relationship Id="rId1" Type="http://schemas.openxmlformats.org/officeDocument/2006/relationships/slideLayout" Target="../slideLayouts/slideLayout40.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0.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0.xml"/></Relationships>
</file>

<file path=ppt/slides/_rels/slide11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3.xml"/><Relationship Id="rId1" Type="http://schemas.openxmlformats.org/officeDocument/2006/relationships/slideLayout" Target="../slideLayouts/slideLayout40.xml"/><Relationship Id="rId5" Type="http://schemas.openxmlformats.org/officeDocument/2006/relationships/image" Target="../media/image109.png"/><Relationship Id="rId4" Type="http://schemas.openxmlformats.org/officeDocument/2006/relationships/image" Target="../media/image108.png"/></Relationships>
</file>

<file path=ppt/slides/_rels/slide11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4.xml"/><Relationship Id="rId1" Type="http://schemas.openxmlformats.org/officeDocument/2006/relationships/slideLayout" Target="../slideLayouts/slideLayout71.xml"/></Relationships>
</file>

<file path=ppt/slides/_rels/slide11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95.xml"/><Relationship Id="rId1" Type="http://schemas.openxmlformats.org/officeDocument/2006/relationships/slideLayout" Target="../slideLayouts/slideLayout71.xml"/></Relationships>
</file>

<file path=ppt/slides/_rels/slide11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6.xml"/><Relationship Id="rId1" Type="http://schemas.openxmlformats.org/officeDocument/2006/relationships/slideLayout" Target="../slideLayouts/slideLayout71.xml"/></Relationships>
</file>

<file path=ppt/slides/_rels/slide119.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97.xml"/><Relationship Id="rId1" Type="http://schemas.openxmlformats.org/officeDocument/2006/relationships/slideLayout" Target="../slideLayouts/slideLayout40.xml"/><Relationship Id="rId5" Type="http://schemas.openxmlformats.org/officeDocument/2006/relationships/image" Target="../media/image113.jpeg"/><Relationship Id="rId4" Type="http://schemas.openxmlformats.org/officeDocument/2006/relationships/image" Target="../media/image112.jpeg"/></Relationships>
</file>

<file path=ppt/slides/_rels/slide12.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2.xml"/><Relationship Id="rId1" Type="http://schemas.openxmlformats.org/officeDocument/2006/relationships/slideLayout" Target="../slideLayouts/slideLayout481.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760.xml"/><Relationship Id="rId1" Type="http://schemas.openxmlformats.org/officeDocument/2006/relationships/themeOverride" Target="../theme/themeOverride4.xml"/><Relationship Id="rId4" Type="http://schemas.openxmlformats.org/officeDocument/2006/relationships/image" Target="../media/image114.png"/></Relationships>
</file>

<file path=ppt/slides/_rels/slide12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9.xml"/><Relationship Id="rId1" Type="http://schemas.openxmlformats.org/officeDocument/2006/relationships/slideLayout" Target="../slideLayouts/slideLayout960.xml"/></Relationships>
</file>

<file path=ppt/slides/_rels/slide12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100.xml"/><Relationship Id="rId1" Type="http://schemas.openxmlformats.org/officeDocument/2006/relationships/slideLayout" Target="../slideLayouts/slideLayout40.xml"/></Relationships>
</file>

<file path=ppt/slides/_rels/slide12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01.xml"/><Relationship Id="rId1" Type="http://schemas.openxmlformats.org/officeDocument/2006/relationships/slideLayout" Target="../slideLayouts/slideLayout84.xml"/></Relationships>
</file>

<file path=ppt/slides/_rels/slide12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02.xml"/><Relationship Id="rId1" Type="http://schemas.openxmlformats.org/officeDocument/2006/relationships/slideLayout" Target="../slideLayouts/slideLayout100.xml"/></Relationships>
</file>

<file path=ppt/slides/_rels/slide12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03.xml"/><Relationship Id="rId1" Type="http://schemas.openxmlformats.org/officeDocument/2006/relationships/slideLayout" Target="../slideLayouts/slideLayout40.xml"/></Relationships>
</file>

<file path=ppt/slides/_rels/slide126.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04.xml"/><Relationship Id="rId1" Type="http://schemas.openxmlformats.org/officeDocument/2006/relationships/slideLayout" Target="../slideLayouts/slideLayout71.xml"/><Relationship Id="rId5" Type="http://schemas.openxmlformats.org/officeDocument/2006/relationships/image" Target="../media/image120.jpeg"/><Relationship Id="rId4" Type="http://schemas.openxmlformats.org/officeDocument/2006/relationships/image" Target="../media/image119.jpeg"/></Relationships>
</file>

<file path=ppt/slides/_rels/slide12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05.xml"/><Relationship Id="rId1" Type="http://schemas.openxmlformats.org/officeDocument/2006/relationships/slideLayout" Target="../slideLayouts/slideLayout40.xml"/></Relationships>
</file>

<file path=ppt/slides/_rels/slide12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06.xml"/><Relationship Id="rId1" Type="http://schemas.openxmlformats.org/officeDocument/2006/relationships/slideLayout" Target="../slideLayouts/slideLayout40.xml"/></Relationships>
</file>

<file path=ppt/slides/_rels/slide12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07.xml"/><Relationship Id="rId1" Type="http://schemas.openxmlformats.org/officeDocument/2006/relationships/slideLayout" Target="../slideLayouts/slideLayout40.xml"/></Relationships>
</file>

<file path=ppt/slides/_rels/slide1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3.xml"/><Relationship Id="rId1" Type="http://schemas.openxmlformats.org/officeDocument/2006/relationships/slideLayout" Target="../slideLayouts/slideLayout481.xml"/></Relationships>
</file>

<file path=ppt/slides/_rels/slide13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08.xml"/><Relationship Id="rId1" Type="http://schemas.openxmlformats.org/officeDocument/2006/relationships/slideLayout" Target="../slideLayouts/slideLayout40.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6.xml"/></Relationships>
</file>

<file path=ppt/slides/_rels/slide13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12.xml"/><Relationship Id="rId1" Type="http://schemas.openxmlformats.org/officeDocument/2006/relationships/slideLayout" Target="../slideLayouts/slideLayout110.xml"/></Relationships>
</file>

<file path=ppt/slides/_rels/slide135.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17.xml"/></Relationships>
</file>

<file path=ppt/slides/_rels/slide13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13.xml"/><Relationship Id="rId1" Type="http://schemas.openxmlformats.org/officeDocument/2006/relationships/slideLayout" Target="../slideLayouts/slideLayout110.xml"/></Relationships>
</file>

<file path=ppt/slides/_rels/slide137.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14.xml"/><Relationship Id="rId1" Type="http://schemas.openxmlformats.org/officeDocument/2006/relationships/slideLayout" Target="../slideLayouts/slideLayout110.xml"/></Relationships>
</file>

<file path=ppt/slides/_rels/slide13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15.xml"/><Relationship Id="rId1" Type="http://schemas.openxmlformats.org/officeDocument/2006/relationships/slideLayout" Target="../slideLayouts/slideLayout110.xml"/></Relationships>
</file>

<file path=ppt/slides/_rels/slide139.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16.xml"/><Relationship Id="rId1" Type="http://schemas.openxmlformats.org/officeDocument/2006/relationships/slideLayout" Target="../slideLayouts/slideLayout110.xml"/></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40.xml"/></Relationships>
</file>

<file path=ppt/slides/_rels/slide14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17.xml"/><Relationship Id="rId1" Type="http://schemas.openxmlformats.org/officeDocument/2006/relationships/slideLayout" Target="../slideLayouts/slideLayout110.xml"/></Relationships>
</file>

<file path=ppt/slides/_rels/slide14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18.xml"/><Relationship Id="rId1" Type="http://schemas.openxmlformats.org/officeDocument/2006/relationships/slideLayout" Target="../slideLayouts/slideLayout110.xml"/></Relationships>
</file>

<file path=ppt/slides/_rels/slide142.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19.xml"/><Relationship Id="rId1" Type="http://schemas.openxmlformats.org/officeDocument/2006/relationships/slideLayout" Target="../slideLayouts/slideLayout110.xml"/></Relationships>
</file>

<file path=ppt/slides/_rels/slide14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20.xml"/><Relationship Id="rId1" Type="http://schemas.openxmlformats.org/officeDocument/2006/relationships/slideLayout" Target="../slideLayouts/slideLayout110.xml"/></Relationships>
</file>

<file path=ppt/slides/_rels/slide144.xml.rels><?xml version="1.0" encoding="UTF-8" standalone="yes"?>
<Relationships xmlns="http://schemas.openxmlformats.org/package/2006/relationships"><Relationship Id="rId8" Type="http://schemas.openxmlformats.org/officeDocument/2006/relationships/image" Target="../media/image141.jpeg"/><Relationship Id="rId3" Type="http://schemas.openxmlformats.org/officeDocument/2006/relationships/image" Target="../media/image136.jpeg"/><Relationship Id="rId7" Type="http://schemas.openxmlformats.org/officeDocument/2006/relationships/image" Target="../media/image140.jpeg"/><Relationship Id="rId2" Type="http://schemas.openxmlformats.org/officeDocument/2006/relationships/notesSlide" Target="../notesSlides/notesSlide121.xml"/><Relationship Id="rId1" Type="http://schemas.openxmlformats.org/officeDocument/2006/relationships/slideLayout" Target="../slideLayouts/slideLayout123.xml"/><Relationship Id="rId6" Type="http://schemas.openxmlformats.org/officeDocument/2006/relationships/image" Target="../media/image139.jpeg"/><Relationship Id="rId5" Type="http://schemas.openxmlformats.org/officeDocument/2006/relationships/image" Target="../media/image138.png"/><Relationship Id="rId4" Type="http://schemas.openxmlformats.org/officeDocument/2006/relationships/image" Target="../media/image137.jpeg"/></Relationships>
</file>

<file path=ppt/slides/_rels/slide14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23.xml"/><Relationship Id="rId1" Type="http://schemas.openxmlformats.org/officeDocument/2006/relationships/slideLayout" Target="../slideLayouts/slideLayout123.xml"/><Relationship Id="rId4" Type="http://schemas.openxmlformats.org/officeDocument/2006/relationships/image" Target="../media/image143.png"/></Relationships>
</file>

<file path=ppt/slides/_rels/slide14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24.xml"/><Relationship Id="rId1" Type="http://schemas.openxmlformats.org/officeDocument/2006/relationships/slideLayout" Target="../slideLayouts/slideLayout135.xml"/><Relationship Id="rId4" Type="http://schemas.openxmlformats.org/officeDocument/2006/relationships/image" Target="../media/image59.jpe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110.xml"/><Relationship Id="rId1" Type="http://schemas.openxmlformats.org/officeDocument/2006/relationships/themeOverride" Target="../theme/themeOverride5.xml"/><Relationship Id="rId4" Type="http://schemas.openxmlformats.org/officeDocument/2006/relationships/image" Target="../media/image60.jpeg"/></Relationships>
</file>

<file path=ppt/slides/_rels/slide14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6.xml"/><Relationship Id="rId1" Type="http://schemas.openxmlformats.org/officeDocument/2006/relationships/slideLayout" Target="../slideLayouts/slideLayout135.xml"/></Relationships>
</file>

<file path=ppt/slides/_rels/slide1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5.xml"/><Relationship Id="rId1" Type="http://schemas.openxmlformats.org/officeDocument/2006/relationships/slideLayout" Target="../slideLayouts/slideLayout481.xml"/></Relationships>
</file>

<file path=ppt/slides/_rels/slide150.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27.xml"/><Relationship Id="rId1" Type="http://schemas.openxmlformats.org/officeDocument/2006/relationships/slideLayout" Target="../slideLayouts/slideLayout110.xml"/></Relationships>
</file>

<file path=ppt/slides/_rels/slide15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28.xml"/><Relationship Id="rId1" Type="http://schemas.openxmlformats.org/officeDocument/2006/relationships/slideLayout" Target="../slideLayouts/slideLayout110.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500.xml"/><Relationship Id="rId1" Type="http://schemas.openxmlformats.org/officeDocument/2006/relationships/themeOverride" Target="../theme/themeOverride6.xml"/></Relationships>
</file>

<file path=ppt/slides/_rels/slide153.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30.xml"/><Relationship Id="rId1" Type="http://schemas.openxmlformats.org/officeDocument/2006/relationships/slideLayout" Target="../slideLayouts/slideLayout505.xml"/></Relationships>
</file>

<file path=ppt/slides/_rels/slide154.xml.rels><?xml version="1.0" encoding="UTF-8" standalone="yes"?>
<Relationships xmlns="http://schemas.openxmlformats.org/package/2006/relationships"><Relationship Id="rId3" Type="http://schemas.openxmlformats.org/officeDocument/2006/relationships/image" Target="../media/image147.jpg"/><Relationship Id="rId2" Type="http://schemas.openxmlformats.org/officeDocument/2006/relationships/notesSlide" Target="../notesSlides/notesSlide131.xml"/><Relationship Id="rId1" Type="http://schemas.openxmlformats.org/officeDocument/2006/relationships/slideLayout" Target="../slideLayouts/slideLayout518.xml"/><Relationship Id="rId4" Type="http://schemas.openxmlformats.org/officeDocument/2006/relationships/image" Target="../media/image148.jpg"/></Relationships>
</file>

<file path=ppt/slides/_rels/slide155.xml.rels><?xml version="1.0" encoding="UTF-8" standalone="yes"?>
<Relationships xmlns="http://schemas.openxmlformats.org/package/2006/relationships"><Relationship Id="rId3" Type="http://schemas.openxmlformats.org/officeDocument/2006/relationships/image" Target="../media/image149.jpg"/><Relationship Id="rId2" Type="http://schemas.openxmlformats.org/officeDocument/2006/relationships/notesSlide" Target="../notesSlides/notesSlide132.xml"/><Relationship Id="rId1" Type="http://schemas.openxmlformats.org/officeDocument/2006/relationships/slideLayout" Target="../slideLayouts/slideLayout531.xml"/><Relationship Id="rId4" Type="http://schemas.openxmlformats.org/officeDocument/2006/relationships/image" Target="../media/image150.jpg"/></Relationships>
</file>

<file path=ppt/slides/_rels/slide156.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33.xml"/><Relationship Id="rId1" Type="http://schemas.openxmlformats.org/officeDocument/2006/relationships/slideLayout" Target="../slideLayouts/slideLayout987.xml"/><Relationship Id="rId4" Type="http://schemas.openxmlformats.org/officeDocument/2006/relationships/image" Target="../media/image93.jpeg"/></Relationships>
</file>

<file path=ppt/slides/_rels/slide157.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34.xml"/><Relationship Id="rId1" Type="http://schemas.openxmlformats.org/officeDocument/2006/relationships/slideLayout" Target="../slideLayouts/slideLayout531.xml"/></Relationships>
</file>

<file path=ppt/slides/_rels/slide15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35.xml"/><Relationship Id="rId1" Type="http://schemas.openxmlformats.org/officeDocument/2006/relationships/slideLayout" Target="../slideLayouts/slideLayout531.xml"/></Relationships>
</file>

<file path=ppt/slides/_rels/slide159.xml.rels><?xml version="1.0" encoding="UTF-8" standalone="yes"?>
<Relationships xmlns="http://schemas.openxmlformats.org/package/2006/relationships"><Relationship Id="rId3" Type="http://schemas.openxmlformats.org/officeDocument/2006/relationships/image" Target="../media/image153.jpg"/><Relationship Id="rId2" Type="http://schemas.openxmlformats.org/officeDocument/2006/relationships/notesSlide" Target="../notesSlides/notesSlide136.xml"/><Relationship Id="rId1" Type="http://schemas.openxmlformats.org/officeDocument/2006/relationships/slideLayout" Target="../slideLayouts/slideLayout531.xml"/></Relationships>
</file>

<file path=ppt/slides/_rels/slide16.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16.xml"/><Relationship Id="rId1" Type="http://schemas.openxmlformats.org/officeDocument/2006/relationships/slideLayout" Target="../slideLayouts/slideLayout481.xml"/></Relationships>
</file>

<file path=ppt/slides/_rels/slide16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37.xml"/><Relationship Id="rId1" Type="http://schemas.openxmlformats.org/officeDocument/2006/relationships/slideLayout" Target="../slideLayouts/slideLayout545.xml"/></Relationships>
</file>

<file path=ppt/slides/_rels/slide16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38.xml"/><Relationship Id="rId1" Type="http://schemas.openxmlformats.org/officeDocument/2006/relationships/slideLayout" Target="../slideLayouts/slideLayout531.xml"/><Relationship Id="rId5" Type="http://schemas.openxmlformats.org/officeDocument/2006/relationships/image" Target="../media/image154.jpeg"/><Relationship Id="rId4" Type="http://schemas.openxmlformats.org/officeDocument/2006/relationships/image" Target="../media/image112.jpeg"/></Relationships>
</file>

<file path=ppt/slides/_rels/slide162.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39.xml"/><Relationship Id="rId1" Type="http://schemas.openxmlformats.org/officeDocument/2006/relationships/slideLayout" Target="../slideLayouts/slideLayout71.xml"/><Relationship Id="rId5" Type="http://schemas.openxmlformats.org/officeDocument/2006/relationships/image" Target="../media/image120.jpeg"/><Relationship Id="rId4" Type="http://schemas.openxmlformats.org/officeDocument/2006/relationships/image" Target="../media/image119.jpeg"/></Relationships>
</file>

<file path=ppt/slides/_rels/slide163.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40.xml"/><Relationship Id="rId1" Type="http://schemas.openxmlformats.org/officeDocument/2006/relationships/slideLayout" Target="../slideLayouts/slideLayout531.xml"/></Relationships>
</file>

<file path=ppt/slides/_rels/slide164.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41.xml"/><Relationship Id="rId1" Type="http://schemas.openxmlformats.org/officeDocument/2006/relationships/slideLayout" Target="../slideLayouts/slideLayout531.xml"/></Relationships>
</file>

<file path=ppt/slides/_rels/slide165.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518.xml"/></Relationships>
</file>

<file path=ppt/slides/_rels/slide16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42.xml"/><Relationship Id="rId1" Type="http://schemas.openxmlformats.org/officeDocument/2006/relationships/slideLayout" Target="../slideLayouts/slideLayout520.xml"/></Relationships>
</file>

<file path=ppt/slides/_rels/slide167.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43.xml"/><Relationship Id="rId1" Type="http://schemas.openxmlformats.org/officeDocument/2006/relationships/slideLayout" Target="../slideLayouts/slideLayout531.xml"/></Relationships>
</file>

<file path=ppt/slides/_rels/slide168.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44.xml"/><Relationship Id="rId1" Type="http://schemas.openxmlformats.org/officeDocument/2006/relationships/slideLayout" Target="../slideLayouts/slideLayout551.xml"/></Relationships>
</file>

<file path=ppt/slides/_rels/slide169.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517.xml"/></Relationships>
</file>

<file path=ppt/slides/_rels/slide17.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jpeg"/><Relationship Id="rId7" Type="http://schemas.openxmlformats.org/officeDocument/2006/relationships/image" Target="../media/image36.jpeg"/><Relationship Id="rId2" Type="http://schemas.openxmlformats.org/officeDocument/2006/relationships/notesSlide" Target="../notesSlides/notesSlide17.xml"/><Relationship Id="rId1" Type="http://schemas.openxmlformats.org/officeDocument/2006/relationships/slideLayout" Target="../slideLayouts/slideLayout657.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3.jpeg"/></Relationships>
</file>

<file path=ppt/slides/_rels/slide170.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517.xml"/></Relationships>
</file>

<file path=ppt/slides/_rels/slide171.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5.xml"/><Relationship Id="rId1" Type="http://schemas.openxmlformats.org/officeDocument/2006/relationships/slideLayout" Target="../slideLayouts/slideLayout123.xml"/></Relationships>
</file>

<file path=ppt/slides/_rels/slide172.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517.xml"/></Relationships>
</file>

<file path=ppt/slides/_rels/slide173.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55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500.xml"/></Relationships>
</file>

<file path=ppt/slides/_rels/slide175.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47.xml"/><Relationship Id="rId1" Type="http://schemas.openxmlformats.org/officeDocument/2006/relationships/slideLayout" Target="../slideLayouts/slideLayout145.xml"/><Relationship Id="rId4" Type="http://schemas.openxmlformats.org/officeDocument/2006/relationships/image" Target="../media/image166.jpeg"/></Relationships>
</file>

<file path=ppt/slides/_rels/slide176.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109.xml"/></Relationships>
</file>

<file path=ppt/slides/_rels/slide17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8.xml"/><Relationship Id="rId1" Type="http://schemas.openxmlformats.org/officeDocument/2006/relationships/slideLayout" Target="../slideLayouts/slideLayout110.xml"/></Relationships>
</file>

<file path=ppt/slides/_rels/slide17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9.xml"/><Relationship Id="rId1" Type="http://schemas.openxmlformats.org/officeDocument/2006/relationships/slideLayout" Target="../slideLayouts/slideLayout110.xml"/></Relationships>
</file>

<file path=ppt/slides/_rels/slide17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0.xml"/><Relationship Id="rId1" Type="http://schemas.openxmlformats.org/officeDocument/2006/relationships/slideLayout" Target="../slideLayouts/slideLayout110.xml"/></Relationships>
</file>

<file path=ppt/slides/_rels/slide18.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18.xml"/><Relationship Id="rId1" Type="http://schemas.openxmlformats.org/officeDocument/2006/relationships/slideLayout" Target="../slideLayouts/slideLayout481.xml"/></Relationships>
</file>

<file path=ppt/slides/_rels/slide18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1.xml"/><Relationship Id="rId1" Type="http://schemas.openxmlformats.org/officeDocument/2006/relationships/slideLayout" Target="../slideLayouts/slideLayout110.xml"/></Relationships>
</file>

<file path=ppt/slides/_rels/slide181.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2.xml"/><Relationship Id="rId1" Type="http://schemas.openxmlformats.org/officeDocument/2006/relationships/slideLayout" Target="../slideLayouts/slideLayout110.xml"/></Relationships>
</file>

<file path=ppt/slides/_rels/slide182.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53.xml"/><Relationship Id="rId1" Type="http://schemas.openxmlformats.org/officeDocument/2006/relationships/slideLayout" Target="../slideLayouts/slideLayout110.xml"/></Relationships>
</file>

<file path=ppt/slides/_rels/slide183.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4.xml"/><Relationship Id="rId1" Type="http://schemas.openxmlformats.org/officeDocument/2006/relationships/slideLayout" Target="../slideLayouts/slideLayout110.xml"/></Relationships>
</file>

<file path=ppt/slides/_rels/slide18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5.xml"/><Relationship Id="rId1" Type="http://schemas.openxmlformats.org/officeDocument/2006/relationships/slideLayout" Target="../slideLayouts/slideLayout110.xml"/></Relationships>
</file>

<file path=ppt/slides/_rels/slide18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6.xml"/><Relationship Id="rId1" Type="http://schemas.openxmlformats.org/officeDocument/2006/relationships/slideLayout" Target="../slideLayouts/slideLayout110.xml"/></Relationships>
</file>

<file path=ppt/slides/_rels/slide18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7.xml"/><Relationship Id="rId1" Type="http://schemas.openxmlformats.org/officeDocument/2006/relationships/slideLayout" Target="../slideLayouts/slideLayout110.xml"/></Relationships>
</file>

<file path=ppt/slides/_rels/slide18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8.xml"/><Relationship Id="rId1" Type="http://schemas.openxmlformats.org/officeDocument/2006/relationships/slideLayout" Target="../slideLayouts/slideLayout110.xml"/></Relationships>
</file>

<file path=ppt/slides/_rels/slide18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9.xml"/><Relationship Id="rId1" Type="http://schemas.openxmlformats.org/officeDocument/2006/relationships/slideLayout" Target="../slideLayouts/slideLayout110.xml"/></Relationships>
</file>

<file path=ppt/slides/_rels/slide18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0.xml"/><Relationship Id="rId1" Type="http://schemas.openxmlformats.org/officeDocument/2006/relationships/slideLayout" Target="../slideLayouts/slideLayout110.xml"/></Relationships>
</file>

<file path=ppt/slides/_rels/slide1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9.xml"/><Relationship Id="rId1" Type="http://schemas.openxmlformats.org/officeDocument/2006/relationships/slideLayout" Target="../slideLayouts/slideLayout481.xml"/></Relationships>
</file>

<file path=ppt/slides/_rels/slide19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1.xml"/><Relationship Id="rId1" Type="http://schemas.openxmlformats.org/officeDocument/2006/relationships/slideLayout" Target="../slideLayouts/slideLayout110.xml"/></Relationships>
</file>

<file path=ppt/slides/_rels/slide19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2.xml"/><Relationship Id="rId1" Type="http://schemas.openxmlformats.org/officeDocument/2006/relationships/slideLayout" Target="../slideLayouts/slideLayout110.xml"/></Relationships>
</file>

<file path=ppt/slides/_rels/slide19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3.xml"/><Relationship Id="rId1" Type="http://schemas.openxmlformats.org/officeDocument/2006/relationships/slideLayout" Target="../slideLayouts/slideLayout110.xml"/></Relationships>
</file>

<file path=ppt/slides/_rels/slide19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4.xml"/><Relationship Id="rId1" Type="http://schemas.openxmlformats.org/officeDocument/2006/relationships/slideLayout" Target="../slideLayouts/slideLayout110.xml"/></Relationships>
</file>

<file path=ppt/slides/_rels/slide19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5.xml"/><Relationship Id="rId1" Type="http://schemas.openxmlformats.org/officeDocument/2006/relationships/slideLayout" Target="../slideLayouts/slideLayout110.xml"/></Relationships>
</file>

<file path=ppt/slides/_rels/slide19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6.xml"/><Relationship Id="rId1" Type="http://schemas.openxmlformats.org/officeDocument/2006/relationships/slideLayout" Target="../slideLayouts/slideLayout110.xml"/></Relationships>
</file>

<file path=ppt/slides/_rels/slide196.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67.xml"/><Relationship Id="rId1" Type="http://schemas.openxmlformats.org/officeDocument/2006/relationships/slideLayout" Target="../slideLayouts/slideLayout110.xml"/></Relationships>
</file>

<file path=ppt/slides/_rels/slide197.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68.xml"/><Relationship Id="rId1" Type="http://schemas.openxmlformats.org/officeDocument/2006/relationships/slideLayout" Target="../slideLayouts/slideLayout110.xml"/></Relationships>
</file>

<file path=ppt/slides/_rels/slide19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9.xml"/><Relationship Id="rId1" Type="http://schemas.openxmlformats.org/officeDocument/2006/relationships/slideLayout" Target="../slideLayouts/slideLayout110.xml"/></Relationships>
</file>

<file path=ppt/slides/_rels/slide19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70.xml"/><Relationship Id="rId1" Type="http://schemas.openxmlformats.org/officeDocument/2006/relationships/slideLayout" Target="../slideLayouts/slideLayout15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5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20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71.xml"/><Relationship Id="rId1" Type="http://schemas.openxmlformats.org/officeDocument/2006/relationships/slideLayout" Target="../slideLayouts/slideLayout110.xml"/></Relationships>
</file>

<file path=ppt/slides/_rels/slide20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72.xml"/><Relationship Id="rId1" Type="http://schemas.openxmlformats.org/officeDocument/2006/relationships/slideLayout" Target="../slideLayouts/slideLayout110.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56.xml"/></Relationships>
</file>

<file path=ppt/slides/_rels/slide203.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4.xml"/><Relationship Id="rId1" Type="http://schemas.openxmlformats.org/officeDocument/2006/relationships/slideLayout" Target="../slideLayouts/slideLayout110.xml"/></Relationships>
</file>

<file path=ppt/slides/_rels/slide204.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75.xml"/><Relationship Id="rId1" Type="http://schemas.openxmlformats.org/officeDocument/2006/relationships/slideLayout" Target="../slideLayouts/slideLayout110.xml"/></Relationships>
</file>

<file path=ppt/slides/_rels/slide20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6.xml"/><Relationship Id="rId1" Type="http://schemas.openxmlformats.org/officeDocument/2006/relationships/slideLayout" Target="../slideLayouts/slideLayout110.xml"/></Relationships>
</file>

<file path=ppt/slides/_rels/slide206.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77.xml"/><Relationship Id="rId1" Type="http://schemas.openxmlformats.org/officeDocument/2006/relationships/slideLayout" Target="../slideLayouts/slideLayout110.xml"/><Relationship Id="rId4" Type="http://schemas.openxmlformats.org/officeDocument/2006/relationships/image" Target="../media/image175.png"/></Relationships>
</file>

<file path=ppt/slides/_rels/slide207.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8.xml"/><Relationship Id="rId1" Type="http://schemas.openxmlformats.org/officeDocument/2006/relationships/slideLayout" Target="../slideLayouts/slideLayout110.xml"/></Relationships>
</file>

<file path=ppt/slides/_rels/slide20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79.xml"/><Relationship Id="rId1" Type="http://schemas.openxmlformats.org/officeDocument/2006/relationships/slideLayout" Target="../slideLayouts/slideLayout110.xml"/></Relationships>
</file>

<file path=ppt/slides/_rels/slide209.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80.xml"/><Relationship Id="rId1" Type="http://schemas.openxmlformats.org/officeDocument/2006/relationships/slideLayout" Target="../slideLayouts/slideLayout115.xml"/></Relationships>
</file>

<file path=ppt/slides/_rels/slide2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xml"/><Relationship Id="rId1" Type="http://schemas.openxmlformats.org/officeDocument/2006/relationships/slideLayout" Target="../slideLayouts/slideLayout40.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210.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81.xml"/><Relationship Id="rId1" Type="http://schemas.openxmlformats.org/officeDocument/2006/relationships/slideLayout" Target="../slideLayouts/slideLayout167.xml"/></Relationships>
</file>

<file path=ppt/slides/_rels/slide211.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82.xml"/><Relationship Id="rId1" Type="http://schemas.openxmlformats.org/officeDocument/2006/relationships/slideLayout" Target="../slideLayouts/slideLayout172.xml"/></Relationships>
</file>

<file path=ppt/slides/_rels/slide21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83.xml"/><Relationship Id="rId1" Type="http://schemas.openxmlformats.org/officeDocument/2006/relationships/slideLayout" Target="../slideLayouts/slideLayout178.xml"/></Relationships>
</file>

<file path=ppt/slides/_rels/slide21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84.xml"/><Relationship Id="rId1" Type="http://schemas.openxmlformats.org/officeDocument/2006/relationships/slideLayout" Target="../slideLayouts/slideLayout183.xml"/><Relationship Id="rId4" Type="http://schemas.openxmlformats.org/officeDocument/2006/relationships/image" Target="../media/image181.png"/></Relationships>
</file>

<file path=ppt/slides/_rels/slide214.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85.xml"/><Relationship Id="rId1" Type="http://schemas.openxmlformats.org/officeDocument/2006/relationships/slideLayout" Target="../slideLayouts/slideLayout200.xml"/></Relationships>
</file>

<file path=ppt/slides/_rels/slide21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86.xml"/><Relationship Id="rId1" Type="http://schemas.openxmlformats.org/officeDocument/2006/relationships/slideLayout" Target="../slideLayouts/slideLayout150.xml"/></Relationships>
</file>

<file path=ppt/slides/_rels/slide216.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87.xml"/><Relationship Id="rId1" Type="http://schemas.openxmlformats.org/officeDocument/2006/relationships/slideLayout" Target="../slideLayouts/slideLayout150.xml"/></Relationships>
</file>

<file path=ppt/slides/_rels/slide217.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88.xml"/><Relationship Id="rId1" Type="http://schemas.openxmlformats.org/officeDocument/2006/relationships/slideLayout" Target="../slideLayouts/slideLayout116.xml"/></Relationships>
</file>

<file path=ppt/slides/_rels/slide218.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89.xml"/><Relationship Id="rId1" Type="http://schemas.openxmlformats.org/officeDocument/2006/relationships/slideLayout" Target="../slideLayouts/slideLayout116.xml"/><Relationship Id="rId4" Type="http://schemas.openxmlformats.org/officeDocument/2006/relationships/image" Target="../media/image186.png"/></Relationships>
</file>

<file path=ppt/slides/_rels/slide219.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90.xml"/><Relationship Id="rId1" Type="http://schemas.openxmlformats.org/officeDocument/2006/relationships/slideLayout" Target="../slideLayouts/slideLayout20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6.xml"/></Relationships>
</file>

<file path=ppt/slides/_rels/slide220.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91.xml"/><Relationship Id="rId1" Type="http://schemas.openxmlformats.org/officeDocument/2006/relationships/slideLayout" Target="../slideLayouts/slideLayout210.xml"/></Relationships>
</file>

<file path=ppt/slides/_rels/slide221.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92.xml"/><Relationship Id="rId1" Type="http://schemas.openxmlformats.org/officeDocument/2006/relationships/slideLayout" Target="../slideLayouts/slideLayout110.xml"/></Relationships>
</file>

<file path=ppt/slides/_rels/slide222.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93.xml"/><Relationship Id="rId1" Type="http://schemas.openxmlformats.org/officeDocument/2006/relationships/slideLayout" Target="../slideLayouts/slideLayout110.xml"/></Relationships>
</file>

<file path=ppt/slides/_rels/slide223.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94.xml"/><Relationship Id="rId1" Type="http://schemas.openxmlformats.org/officeDocument/2006/relationships/slideLayout" Target="../slideLayouts/slideLayout110.xml"/></Relationships>
</file>

<file path=ppt/slides/_rels/slide224.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95.xml"/><Relationship Id="rId1" Type="http://schemas.openxmlformats.org/officeDocument/2006/relationships/slideLayout" Target="../slideLayouts/slideLayout110.xml"/></Relationships>
</file>

<file path=ppt/slides/_rels/slide225.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96.xml"/><Relationship Id="rId1" Type="http://schemas.openxmlformats.org/officeDocument/2006/relationships/slideLayout" Target="../slideLayouts/slideLayout705.xml"/></Relationships>
</file>

<file path=ppt/slides/_rels/slide226.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6.jpeg"/><Relationship Id="rId2" Type="http://schemas.openxmlformats.org/officeDocument/2006/relationships/notesSlide" Target="../notesSlides/notesSlide197.xml"/><Relationship Id="rId1" Type="http://schemas.openxmlformats.org/officeDocument/2006/relationships/slideLayout" Target="../slideLayouts/slideLayout712.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3.jpeg"/></Relationships>
</file>

<file path=ppt/slides/_rels/slide22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98.xml"/><Relationship Id="rId1" Type="http://schemas.openxmlformats.org/officeDocument/2006/relationships/slideLayout" Target="../slideLayouts/slideLayout718.xml"/></Relationships>
</file>

<file path=ppt/slides/_rels/slide228.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99.xml"/><Relationship Id="rId1" Type="http://schemas.openxmlformats.org/officeDocument/2006/relationships/slideLayout" Target="../slideLayouts/slideLayout725.xml"/></Relationships>
</file>

<file path=ppt/slides/_rels/slide229.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00.xml"/><Relationship Id="rId1" Type="http://schemas.openxmlformats.org/officeDocument/2006/relationships/slideLayout" Target="../slideLayouts/slideLayout7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6.xml"/></Relationships>
</file>

<file path=ppt/slides/_rels/slide230.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01.xml"/><Relationship Id="rId1" Type="http://schemas.openxmlformats.org/officeDocument/2006/relationships/slideLayout" Target="../slideLayouts/slideLayout718.xml"/></Relationships>
</file>

<file path=ppt/slides/_rels/slide23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202.xml"/><Relationship Id="rId1" Type="http://schemas.openxmlformats.org/officeDocument/2006/relationships/slideLayout" Target="../slideLayouts/slideLayout718.xml"/><Relationship Id="rId4" Type="http://schemas.openxmlformats.org/officeDocument/2006/relationships/image" Target="../media/image186.png"/></Relationships>
</file>

<file path=ppt/slides/_rels/slide232.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03.xml"/><Relationship Id="rId1" Type="http://schemas.openxmlformats.org/officeDocument/2006/relationships/slideLayout" Target="../slideLayouts/slideLayout737.xml"/><Relationship Id="rId4" Type="http://schemas.openxmlformats.org/officeDocument/2006/relationships/image" Target="../media/image197.jpeg"/></Relationships>
</file>

<file path=ppt/slides/_rels/slide233.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04.xml"/><Relationship Id="rId1" Type="http://schemas.openxmlformats.org/officeDocument/2006/relationships/slideLayout" Target="../slideLayouts/slideLayout718.xml"/><Relationship Id="rId4" Type="http://schemas.openxmlformats.org/officeDocument/2006/relationships/image" Target="../media/image199.png"/></Relationships>
</file>

<file path=ppt/slides/_rels/slide234.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05.xml"/><Relationship Id="rId1" Type="http://schemas.openxmlformats.org/officeDocument/2006/relationships/slideLayout" Target="../slideLayouts/slideLayout718.xml"/><Relationship Id="rId4" Type="http://schemas.openxmlformats.org/officeDocument/2006/relationships/image" Target="../media/image201.jpeg"/></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500.xml"/></Relationships>
</file>

<file path=ppt/slides/_rels/slide236.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242.xml"/></Relationships>
</file>

<file path=ppt/slides/_rels/slide237.xml.rels><?xml version="1.0" encoding="UTF-8" standalone="yes"?>
<Relationships xmlns="http://schemas.openxmlformats.org/package/2006/relationships"><Relationship Id="rId2" Type="http://schemas.openxmlformats.org/officeDocument/2006/relationships/image" Target="../media/image203.png"/><Relationship Id="rId1" Type="http://schemas.openxmlformats.org/officeDocument/2006/relationships/slideLayout" Target="../slideLayouts/slideLayout242.xml"/></Relationships>
</file>

<file path=ppt/slides/_rels/slide238.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24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50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8.xml"/></Relationships>
</file>

<file path=ppt/slides/_rels/slide240.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07.xml"/><Relationship Id="rId1" Type="http://schemas.openxmlformats.org/officeDocument/2006/relationships/slideLayout" Target="../slideLayouts/slideLayout221.xml"/></Relationships>
</file>

<file path=ppt/slides/_rels/slide241.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08.xml"/><Relationship Id="rId1" Type="http://schemas.openxmlformats.org/officeDocument/2006/relationships/slideLayout" Target="../slideLayouts/slideLayout228.xml"/><Relationship Id="rId6" Type="http://schemas.openxmlformats.org/officeDocument/2006/relationships/image" Target="../media/image209.jpeg"/><Relationship Id="rId5" Type="http://schemas.openxmlformats.org/officeDocument/2006/relationships/image" Target="../media/image208.png"/><Relationship Id="rId4" Type="http://schemas.openxmlformats.org/officeDocument/2006/relationships/image" Target="../media/image207.jpeg"/></Relationships>
</file>

<file path=ppt/slides/_rels/slide242.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09.xml"/><Relationship Id="rId1" Type="http://schemas.openxmlformats.org/officeDocument/2006/relationships/slideLayout" Target="../slideLayouts/slideLayout228.xml"/><Relationship Id="rId6" Type="http://schemas.openxmlformats.org/officeDocument/2006/relationships/image" Target="../media/image210.png"/><Relationship Id="rId5" Type="http://schemas.openxmlformats.org/officeDocument/2006/relationships/image" Target="../media/image209.jpeg"/><Relationship Id="rId4" Type="http://schemas.openxmlformats.org/officeDocument/2006/relationships/image" Target="../media/image207.jpeg"/></Relationships>
</file>

<file path=ppt/slides/_rels/slide24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40.xml"/></Relationships>
</file>

<file path=ppt/slides/_rels/slide244.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242.xml"/></Relationships>
</file>

<file path=ppt/slides/_rels/slide245.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10.xml"/><Relationship Id="rId1" Type="http://schemas.openxmlformats.org/officeDocument/2006/relationships/slideLayout" Target="../slideLayouts/slideLayout239.xml"/><Relationship Id="rId4" Type="http://schemas.openxmlformats.org/officeDocument/2006/relationships/image" Target="../media/image166.jpeg"/></Relationships>
</file>

<file path=ppt/slides/_rels/slide246.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242.xml"/></Relationships>
</file>

<file path=ppt/slides/_rels/slide247.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242.xml"/></Relationships>
</file>

<file path=ppt/slides/_rels/slide24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11.xml"/><Relationship Id="rId1" Type="http://schemas.openxmlformats.org/officeDocument/2006/relationships/slideLayout" Target="../slideLayouts/slideLayout228.xml"/></Relationships>
</file>

<file path=ppt/slides/_rels/slide249.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12.xml"/><Relationship Id="rId1" Type="http://schemas.openxmlformats.org/officeDocument/2006/relationships/slideLayout" Target="../slideLayouts/slideLayout228.xml"/><Relationship Id="rId4" Type="http://schemas.openxmlformats.org/officeDocument/2006/relationships/image" Target="../media/image205.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8.xml"/></Relationships>
</file>

<file path=ppt/slides/_rels/slide250.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13.xml"/><Relationship Id="rId1" Type="http://schemas.openxmlformats.org/officeDocument/2006/relationships/slideLayout" Target="../slideLayouts/slideLayout228.xml"/></Relationships>
</file>

<file path=ppt/slides/_rels/slide251.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14.xml"/><Relationship Id="rId1" Type="http://schemas.openxmlformats.org/officeDocument/2006/relationships/slideLayout" Target="../slideLayouts/slideLayout228.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28.xml"/></Relationships>
</file>

<file path=ppt/slides/_rels/slide253.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240.xml"/></Relationships>
</file>

<file path=ppt/slides/_rels/slide254.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16.xml"/><Relationship Id="rId1" Type="http://schemas.openxmlformats.org/officeDocument/2006/relationships/slideLayout" Target="../slideLayouts/slideLayout228.xml"/></Relationships>
</file>

<file path=ppt/slides/_rels/slide255.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17.xml"/><Relationship Id="rId1" Type="http://schemas.openxmlformats.org/officeDocument/2006/relationships/slideLayout" Target="../slideLayouts/slideLayout228.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228.xml"/></Relationships>
</file>

<file path=ppt/slides/_rels/slide257.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19.xml"/><Relationship Id="rId1" Type="http://schemas.openxmlformats.org/officeDocument/2006/relationships/slideLayout" Target="../slideLayouts/slideLayout227.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228.xml"/></Relationships>
</file>

<file path=ppt/slides/_rels/slide259.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21.xml"/><Relationship Id="rId1" Type="http://schemas.openxmlformats.org/officeDocument/2006/relationships/slideLayout" Target="../slideLayouts/slideLayout228.xml"/></Relationships>
</file>

<file path=ppt/slides/_rels/slide2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5.xml"/><Relationship Id="rId1" Type="http://schemas.openxmlformats.org/officeDocument/2006/relationships/slideLayout" Target="../slideLayouts/slideLayout40.xml"/><Relationship Id="rId5" Type="http://schemas.openxmlformats.org/officeDocument/2006/relationships/image" Target="../media/image46.png"/><Relationship Id="rId4" Type="http://schemas.openxmlformats.org/officeDocument/2006/relationships/image" Target="../media/image45.png"/></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228.xml"/></Relationships>
</file>

<file path=ppt/slides/_rels/slide261.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223.xml"/><Relationship Id="rId1" Type="http://schemas.openxmlformats.org/officeDocument/2006/relationships/slideLayout" Target="../slideLayouts/slideLayout228.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228.xml"/></Relationships>
</file>

<file path=ppt/slides/_rels/slide263.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25.xml"/><Relationship Id="rId1" Type="http://schemas.openxmlformats.org/officeDocument/2006/relationships/slideLayout" Target="../slideLayouts/slideLayout228.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228.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228.xml"/></Relationships>
</file>

<file path=ppt/slides/_rels/slide266.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28.xml"/><Relationship Id="rId1" Type="http://schemas.openxmlformats.org/officeDocument/2006/relationships/slideLayout" Target="../slideLayouts/slideLayout228.xml"/></Relationships>
</file>

<file path=ppt/slides/_rels/slide267.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29.xml"/><Relationship Id="rId1" Type="http://schemas.openxmlformats.org/officeDocument/2006/relationships/slideLayout" Target="../slideLayouts/slideLayout228.xml"/></Relationships>
</file>

<file path=ppt/slides/_rels/slide268.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30.xml"/><Relationship Id="rId1" Type="http://schemas.openxmlformats.org/officeDocument/2006/relationships/slideLayout" Target="../slideLayouts/slideLayout228.xml"/></Relationships>
</file>

<file path=ppt/slides/_rels/slide269.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31.xml"/><Relationship Id="rId1" Type="http://schemas.openxmlformats.org/officeDocument/2006/relationships/slideLayout" Target="../slideLayouts/slideLayout228.xml"/></Relationships>
</file>

<file path=ppt/slides/_rels/slide2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6.xml"/><Relationship Id="rId1" Type="http://schemas.openxmlformats.org/officeDocument/2006/relationships/slideLayout" Target="../slideLayouts/slideLayout31.xml"/><Relationship Id="rId5" Type="http://schemas.openxmlformats.org/officeDocument/2006/relationships/image" Target="../media/image49.jpeg"/><Relationship Id="rId4" Type="http://schemas.openxmlformats.org/officeDocument/2006/relationships/image" Target="../media/image48.jpeg"/></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228.xml"/></Relationships>
</file>

<file path=ppt/slides/_rels/slide271.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image" Target="../media/image228.png"/><Relationship Id="rId1" Type="http://schemas.openxmlformats.org/officeDocument/2006/relationships/slideLayout" Target="../slideLayouts/slideLayout252.xml"/></Relationships>
</file>

<file path=ppt/slides/_rels/slide272.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33.xml"/><Relationship Id="rId1" Type="http://schemas.openxmlformats.org/officeDocument/2006/relationships/slideLayout" Target="../slideLayouts/slideLayout263.xml"/><Relationship Id="rId4" Type="http://schemas.openxmlformats.org/officeDocument/2006/relationships/image" Target="../media/image231.jpeg"/></Relationships>
</file>

<file path=ppt/slides/_rels/slide27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234.xml"/><Relationship Id="rId1" Type="http://schemas.openxmlformats.org/officeDocument/2006/relationships/slideLayout" Target="../slideLayouts/slideLayout846.xml"/></Relationships>
</file>

<file path=ppt/slides/_rels/slide274.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235.xml"/><Relationship Id="rId1" Type="http://schemas.openxmlformats.org/officeDocument/2006/relationships/slideLayout" Target="../slideLayouts/slideLayout833.xml"/><Relationship Id="rId4" Type="http://schemas.openxmlformats.org/officeDocument/2006/relationships/image" Target="../media/image233.png"/></Relationships>
</file>

<file path=ppt/slides/_rels/slide275.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36.xml"/><Relationship Id="rId1" Type="http://schemas.openxmlformats.org/officeDocument/2006/relationships/slideLayout" Target="../slideLayouts/slideLayout834.xml"/></Relationships>
</file>

<file path=ppt/slides/_rels/slide276.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37.xml"/><Relationship Id="rId1" Type="http://schemas.openxmlformats.org/officeDocument/2006/relationships/slideLayout" Target="../slideLayouts/slideLayout285.xml"/></Relationships>
</file>

<file path=ppt/slides/_rels/slide277.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38.xml"/><Relationship Id="rId1" Type="http://schemas.openxmlformats.org/officeDocument/2006/relationships/slideLayout" Target="../slideLayouts/slideLayout287.xml"/></Relationships>
</file>

<file path=ppt/slides/_rels/slide278.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39.xml"/><Relationship Id="rId1" Type="http://schemas.openxmlformats.org/officeDocument/2006/relationships/slideLayout" Target="../slideLayouts/slideLayout285.xml"/></Relationships>
</file>

<file path=ppt/slides/_rels/slide279.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40.xml"/><Relationship Id="rId1" Type="http://schemas.openxmlformats.org/officeDocument/2006/relationships/slideLayout" Target="../slideLayouts/slideLayout275.xml"/></Relationships>
</file>

<file path=ppt/slides/_rels/slide2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7.xml"/><Relationship Id="rId1" Type="http://schemas.openxmlformats.org/officeDocument/2006/relationships/slideLayout" Target="../slideLayouts/slideLayout31.xml"/><Relationship Id="rId4" Type="http://schemas.openxmlformats.org/officeDocument/2006/relationships/image" Target="../media/image48.jpeg"/></Relationships>
</file>

<file path=ppt/slides/_rels/slide280.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41.xml"/><Relationship Id="rId1" Type="http://schemas.openxmlformats.org/officeDocument/2006/relationships/slideLayout" Target="../slideLayouts/slideLayout275.xml"/></Relationships>
</file>

<file path=ppt/slides/_rels/slide281.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42.xml"/><Relationship Id="rId1" Type="http://schemas.openxmlformats.org/officeDocument/2006/relationships/slideLayout" Target="../slideLayouts/slideLayout228.xml"/><Relationship Id="rId5" Type="http://schemas.openxmlformats.org/officeDocument/2006/relationships/image" Target="../media/image209.jpeg"/><Relationship Id="rId4" Type="http://schemas.openxmlformats.org/officeDocument/2006/relationships/image" Target="../media/image207.jpeg"/></Relationships>
</file>

<file path=ppt/slides/_rels/slide282.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43.xml"/><Relationship Id="rId1" Type="http://schemas.openxmlformats.org/officeDocument/2006/relationships/slideLayout" Target="../slideLayouts/slideLayout227.xml"/><Relationship Id="rId4" Type="http://schemas.openxmlformats.org/officeDocument/2006/relationships/image" Target="../media/image220.png"/></Relationships>
</file>

<file path=ppt/slides/_rels/slide283.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44.xml"/><Relationship Id="rId1" Type="http://schemas.openxmlformats.org/officeDocument/2006/relationships/slideLayout" Target="../slideLayouts/slideLayout228.xml"/><Relationship Id="rId5" Type="http://schemas.openxmlformats.org/officeDocument/2006/relationships/image" Target="../media/image209.jpeg"/><Relationship Id="rId4" Type="http://schemas.openxmlformats.org/officeDocument/2006/relationships/image" Target="../media/image207.jpeg"/></Relationships>
</file>

<file path=ppt/slides/_rels/slide284.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45.xml"/><Relationship Id="rId1" Type="http://schemas.openxmlformats.org/officeDocument/2006/relationships/slideLayout" Target="../slideLayouts/slideLayout228.xml"/></Relationships>
</file>

<file path=ppt/slides/_rels/slide285.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46.xml"/><Relationship Id="rId1" Type="http://schemas.openxmlformats.org/officeDocument/2006/relationships/slideLayout" Target="../slideLayouts/slideLayout227.xml"/><Relationship Id="rId5" Type="http://schemas.openxmlformats.org/officeDocument/2006/relationships/image" Target="../media/image243.png"/><Relationship Id="rId4" Type="http://schemas.openxmlformats.org/officeDocument/2006/relationships/image" Target="../media/image242.png"/></Relationships>
</file>

<file path=ppt/slides/_rels/slide286.xml.rels><?xml version="1.0" encoding="UTF-8" standalone="yes"?>
<Relationships xmlns="http://schemas.openxmlformats.org/package/2006/relationships"><Relationship Id="rId3" Type="http://schemas.openxmlformats.org/officeDocument/2006/relationships/image" Target="../media/image244.emf"/><Relationship Id="rId2" Type="http://schemas.openxmlformats.org/officeDocument/2006/relationships/oleObject" Target="../embeddings/oleObject1.bin"/><Relationship Id="rId1" Type="http://schemas.openxmlformats.org/officeDocument/2006/relationships/slideLayout" Target="../slideLayouts/slideLayout294.xml"/><Relationship Id="rId6" Type="http://schemas.openxmlformats.org/officeDocument/2006/relationships/image" Target="../media/image247.jpeg"/><Relationship Id="rId5" Type="http://schemas.openxmlformats.org/officeDocument/2006/relationships/image" Target="../media/image246.jpeg"/><Relationship Id="rId4" Type="http://schemas.openxmlformats.org/officeDocument/2006/relationships/image" Target="../media/image245.jpeg"/></Relationships>
</file>

<file path=ppt/slides/_rels/slide287.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300.xml"/></Relationships>
</file>

<file path=ppt/slides/_rels/slide288.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00.xml"/></Relationships>
</file>

<file path=ppt/slides/_rels/slide289.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image" Target="../media/image250.jpeg"/><Relationship Id="rId1" Type="http://schemas.openxmlformats.org/officeDocument/2006/relationships/slideLayout" Target="../slideLayouts/slideLayout305.xml"/></Relationships>
</file>

<file path=ppt/slides/_rels/slide2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8.xml"/><Relationship Id="rId1" Type="http://schemas.openxmlformats.org/officeDocument/2006/relationships/slideLayout" Target="../slideLayouts/slideLayout40.xml"/></Relationships>
</file>

<file path=ppt/slides/_rels/slide290.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300.xml"/></Relationships>
</file>

<file path=ppt/slides/_rels/slide291.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image" Target="../media/image253.jpeg"/><Relationship Id="rId1" Type="http://schemas.openxmlformats.org/officeDocument/2006/relationships/slideLayout" Target="../slideLayouts/slideLayout305.xml"/></Relationships>
</file>

<file path=ppt/slides/_rels/slide292.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image" Target="../media/image255.png"/><Relationship Id="rId1" Type="http://schemas.openxmlformats.org/officeDocument/2006/relationships/slideLayout" Target="../slideLayouts/slideLayout294.xml"/></Relationships>
</file>

<file path=ppt/slides/_rels/slide293.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94.xml"/></Relationships>
</file>

<file path=ppt/slides/_rels/slide294.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247.xml"/><Relationship Id="rId1" Type="http://schemas.openxmlformats.org/officeDocument/2006/relationships/slideLayout" Target="../slideLayouts/slideLayout228.xml"/><Relationship Id="rId5" Type="http://schemas.openxmlformats.org/officeDocument/2006/relationships/image" Target="../media/image260.png"/><Relationship Id="rId4" Type="http://schemas.openxmlformats.org/officeDocument/2006/relationships/image" Target="../media/image259.png"/></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500.xml"/></Relationships>
</file>

<file path=ppt/slides/_rels/slide296.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310.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298.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322.xml"/></Relationships>
</file>

<file path=ppt/slides/_rels/slide299.xml.rels><?xml version="1.0" encoding="UTF-8" standalone="yes"?>
<Relationships xmlns="http://schemas.openxmlformats.org/package/2006/relationships"><Relationship Id="rId2" Type="http://schemas.openxmlformats.org/officeDocument/2006/relationships/image" Target="../media/image263.jpeg"/><Relationship Id="rId1" Type="http://schemas.openxmlformats.org/officeDocument/2006/relationships/slideLayout" Target="../slideLayouts/slideLayout322.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754.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9.xml"/><Relationship Id="rId1" Type="http://schemas.openxmlformats.org/officeDocument/2006/relationships/slideLayout" Target="../slideLayouts/slideLayout476.xml"/></Relationships>
</file>

<file path=ppt/slides/_rels/slide300.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49.xml"/><Relationship Id="rId1" Type="http://schemas.openxmlformats.org/officeDocument/2006/relationships/slideLayout" Target="../slideLayouts/slideLayout239.xml"/><Relationship Id="rId5" Type="http://schemas.openxmlformats.org/officeDocument/2006/relationships/image" Target="../media/image264.png"/><Relationship Id="rId4" Type="http://schemas.openxmlformats.org/officeDocument/2006/relationships/image" Target="../media/image166.jpeg"/></Relationships>
</file>

<file path=ppt/slides/_rels/slide301.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50.xml"/><Relationship Id="rId1" Type="http://schemas.openxmlformats.org/officeDocument/2006/relationships/slideLayout" Target="../slideLayouts/slideLayout228.xml"/></Relationships>
</file>

<file path=ppt/slides/_rels/slide302.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322.xml"/></Relationships>
</file>

<file path=ppt/slides/_rels/slide303.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51.xml"/><Relationship Id="rId1" Type="http://schemas.openxmlformats.org/officeDocument/2006/relationships/slideLayout" Target="../slideLayouts/slideLayout228.xml"/></Relationships>
</file>

<file path=ppt/slides/_rels/slide304.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52.xml"/><Relationship Id="rId1" Type="http://schemas.openxmlformats.org/officeDocument/2006/relationships/slideLayout" Target="../slideLayouts/slideLayout228.xml"/></Relationships>
</file>

<file path=ppt/slides/_rels/slide305.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253.xml"/><Relationship Id="rId1" Type="http://schemas.openxmlformats.org/officeDocument/2006/relationships/slideLayout" Target="../slideLayouts/slideLayout228.xml"/></Relationships>
</file>

<file path=ppt/slides/_rels/slide306.xml.rels><?xml version="1.0" encoding="UTF-8" standalone="yes"?>
<Relationships xmlns="http://schemas.openxmlformats.org/package/2006/relationships"><Relationship Id="rId2" Type="http://schemas.openxmlformats.org/officeDocument/2006/relationships/image" Target="../media/image268.jpeg"/><Relationship Id="rId1" Type="http://schemas.openxmlformats.org/officeDocument/2006/relationships/slideLayout" Target="../slideLayouts/slideLayout294.xml"/></Relationships>
</file>

<file path=ppt/slides/_rels/slide307.xml.rels><?xml version="1.0" encoding="UTF-8" standalone="yes"?>
<Relationships xmlns="http://schemas.openxmlformats.org/package/2006/relationships"><Relationship Id="rId2" Type="http://schemas.openxmlformats.org/officeDocument/2006/relationships/image" Target="../media/image269.jpeg"/><Relationship Id="rId1" Type="http://schemas.openxmlformats.org/officeDocument/2006/relationships/slideLayout" Target="../slideLayouts/slideLayout294.xml"/></Relationships>
</file>

<file path=ppt/slides/_rels/slide308.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322.xml"/></Relationships>
</file>

<file path=ppt/slides/_rels/slide309.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33.xml"/></Relationships>
</file>

<file path=ppt/slides/_rels/slide3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0.xml"/><Relationship Id="rId1" Type="http://schemas.openxmlformats.org/officeDocument/2006/relationships/slideLayout" Target="../slideLayouts/slideLayout461.xml"/></Relationships>
</file>

<file path=ppt/slides/_rels/slide31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54.xml"/><Relationship Id="rId1" Type="http://schemas.openxmlformats.org/officeDocument/2006/relationships/slideLayout" Target="../slideLayouts/slideLayout338.xml"/></Relationships>
</file>

<file path=ppt/slides/_rels/slide311.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33.xml"/></Relationships>
</file>

<file path=ppt/slides/_rels/slide312.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333.xml"/></Relationships>
</file>

<file path=ppt/slides/_rels/slide313.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33.xml"/></Relationships>
</file>

<file path=ppt/slides/_rels/slide314.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294.xml"/></Relationships>
</file>

<file path=ppt/slides/_rels/slide315.xml.rels><?xml version="1.0" encoding="UTF-8" standalone="yes"?>
<Relationships xmlns="http://schemas.openxmlformats.org/package/2006/relationships"><Relationship Id="rId2" Type="http://schemas.openxmlformats.org/officeDocument/2006/relationships/image" Target="../media/image275.jpeg"/><Relationship Id="rId1" Type="http://schemas.openxmlformats.org/officeDocument/2006/relationships/slideLayout" Target="../slideLayouts/slideLayout294.xml"/></Relationships>
</file>

<file path=ppt/slides/_rels/slide316.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294.xml"/></Relationships>
</file>

<file path=ppt/slides/_rels/slide317.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294.xml"/></Relationships>
</file>

<file path=ppt/slides/_rels/slide318.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255.xml"/><Relationship Id="rId1" Type="http://schemas.openxmlformats.org/officeDocument/2006/relationships/slideLayout" Target="../slideLayouts/slideLayout294.xml"/></Relationships>
</file>

<file path=ppt/slides/_rels/slide319.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29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59.xml"/></Relationships>
</file>

<file path=ppt/slides/_rels/slide320.xml.rels><?xml version="1.0" encoding="UTF-8" standalone="yes"?>
<Relationships xmlns="http://schemas.openxmlformats.org/package/2006/relationships"><Relationship Id="rId2" Type="http://schemas.openxmlformats.org/officeDocument/2006/relationships/image" Target="../media/image280.jpeg"/><Relationship Id="rId1" Type="http://schemas.openxmlformats.org/officeDocument/2006/relationships/slideLayout" Target="../slideLayouts/slideLayout294.xml"/></Relationships>
</file>

<file path=ppt/slides/_rels/slide321.xml.rels><?xml version="1.0" encoding="UTF-8" standalone="yes"?>
<Relationships xmlns="http://schemas.openxmlformats.org/package/2006/relationships"><Relationship Id="rId2" Type="http://schemas.openxmlformats.org/officeDocument/2006/relationships/image" Target="../media/image281.png"/><Relationship Id="rId1" Type="http://schemas.openxmlformats.org/officeDocument/2006/relationships/slideLayout" Target="../slideLayouts/slideLayout294.xml"/></Relationships>
</file>

<file path=ppt/slides/_rels/slide322.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256.xml"/><Relationship Id="rId1" Type="http://schemas.openxmlformats.org/officeDocument/2006/relationships/slideLayout" Target="../slideLayouts/slideLayout343.xml"/></Relationships>
</file>

<file path=ppt/slides/_rels/slide323.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notesSlide" Target="../notesSlides/notesSlide257.xml"/><Relationship Id="rId1" Type="http://schemas.openxmlformats.org/officeDocument/2006/relationships/slideLayout" Target="../slideLayouts/slideLayout343.xml"/><Relationship Id="rId5" Type="http://schemas.openxmlformats.org/officeDocument/2006/relationships/image" Target="../media/image284.png"/><Relationship Id="rId4" Type="http://schemas.openxmlformats.org/officeDocument/2006/relationships/image" Target="../media/image283.jpeg"/></Relationships>
</file>

<file path=ppt/slides/_rels/slide324.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58.xml"/><Relationship Id="rId1" Type="http://schemas.openxmlformats.org/officeDocument/2006/relationships/slideLayout" Target="../slideLayouts/slideLayout294.xml"/></Relationships>
</file>

<file path=ppt/slides/_rels/slide325.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59.xml"/><Relationship Id="rId1" Type="http://schemas.openxmlformats.org/officeDocument/2006/relationships/slideLayout" Target="../slideLayouts/slideLayout294.xml"/></Relationships>
</file>

<file path=ppt/slides/_rels/slide326.xml.rels><?xml version="1.0" encoding="UTF-8" standalone="yes"?>
<Relationships xmlns="http://schemas.openxmlformats.org/package/2006/relationships"><Relationship Id="rId2" Type="http://schemas.openxmlformats.org/officeDocument/2006/relationships/image" Target="../media/image268.jpeg"/><Relationship Id="rId1" Type="http://schemas.openxmlformats.org/officeDocument/2006/relationships/slideLayout" Target="../slideLayouts/slideLayout294.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500.xml"/></Relationships>
</file>

<file path=ppt/slides/_rels/slide328.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294.xml"/></Relationships>
</file>

<file path=ppt/slides/_rels/slide329.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29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59.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346.xml"/></Relationships>
</file>

<file path=ppt/slides/_rels/slide331.xml.rels><?xml version="1.0" encoding="UTF-8" standalone="yes"?>
<Relationships xmlns="http://schemas.openxmlformats.org/package/2006/relationships"><Relationship Id="rId2" Type="http://schemas.openxmlformats.org/officeDocument/2006/relationships/image" Target="../media/image289.jpeg"/><Relationship Id="rId1" Type="http://schemas.openxmlformats.org/officeDocument/2006/relationships/slideLayout" Target="../slideLayouts/slideLayout346.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346.xml"/></Relationships>
</file>

<file path=ppt/slides/_rels/slide333.xml.rels><?xml version="1.0" encoding="UTF-8" standalone="yes"?>
<Relationships xmlns="http://schemas.openxmlformats.org/package/2006/relationships"><Relationship Id="rId2" Type="http://schemas.openxmlformats.org/officeDocument/2006/relationships/image" Target="../media/image290.jpeg"/><Relationship Id="rId1" Type="http://schemas.openxmlformats.org/officeDocument/2006/relationships/slideLayout" Target="../slideLayouts/slideLayout346.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346.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346.xml"/></Relationships>
</file>

<file path=ppt/slides/_rels/slide336.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346.xml"/></Relationships>
</file>

<file path=ppt/slides/_rels/slide337.xml.rels><?xml version="1.0" encoding="UTF-8" standalone="yes"?>
<Relationships xmlns="http://schemas.openxmlformats.org/package/2006/relationships"><Relationship Id="rId2" Type="http://schemas.openxmlformats.org/officeDocument/2006/relationships/image" Target="../media/image292.png"/><Relationship Id="rId1" Type="http://schemas.openxmlformats.org/officeDocument/2006/relationships/slideLayout" Target="../slideLayouts/slideLayout361.xml"/></Relationships>
</file>

<file path=ppt/slides/_rels/slide338.xml.rels><?xml version="1.0" encoding="UTF-8" standalone="yes"?>
<Relationships xmlns="http://schemas.openxmlformats.org/package/2006/relationships"><Relationship Id="rId2" Type="http://schemas.openxmlformats.org/officeDocument/2006/relationships/image" Target="../media/image293.png"/><Relationship Id="rId1" Type="http://schemas.openxmlformats.org/officeDocument/2006/relationships/slideLayout" Target="../slideLayouts/slideLayout361.xml"/></Relationships>
</file>

<file path=ppt/slides/_rels/slide339.xml.rels><?xml version="1.0" encoding="UTF-8" standalone="yes"?>
<Relationships xmlns="http://schemas.openxmlformats.org/package/2006/relationships"><Relationship Id="rId2" Type="http://schemas.openxmlformats.org/officeDocument/2006/relationships/image" Target="../media/image294.jpeg"/><Relationship Id="rId1" Type="http://schemas.openxmlformats.org/officeDocument/2006/relationships/slideLayout" Target="../slideLayouts/slideLayout36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61.xml"/></Relationships>
</file>

<file path=ppt/slides/_rels/slide340.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383.xml"/></Relationships>
</file>

<file path=ppt/slides/_rels/slide341.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61.xml"/><Relationship Id="rId1" Type="http://schemas.openxmlformats.org/officeDocument/2006/relationships/slideLayout" Target="../slideLayouts/slideLayout367.xml"/><Relationship Id="rId4" Type="http://schemas.openxmlformats.org/officeDocument/2006/relationships/image" Target="../media/image297.png"/></Relationships>
</file>

<file path=ppt/slides/_rels/slide342.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262.xml"/><Relationship Id="rId1" Type="http://schemas.openxmlformats.org/officeDocument/2006/relationships/slideLayout" Target="../slideLayouts/slideLayout379.xml"/><Relationship Id="rId4" Type="http://schemas.openxmlformats.org/officeDocument/2006/relationships/image" Target="../media/image297.png"/></Relationships>
</file>

<file path=ppt/slides/_rels/slide343.xml.rels><?xml version="1.0" encoding="UTF-8" standalone="yes"?>
<Relationships xmlns="http://schemas.openxmlformats.org/package/2006/relationships"><Relationship Id="rId2" Type="http://schemas.openxmlformats.org/officeDocument/2006/relationships/image" Target="../media/image298.jpeg"/><Relationship Id="rId1" Type="http://schemas.openxmlformats.org/officeDocument/2006/relationships/slideLayout" Target="../slideLayouts/slideLayout389.xml"/></Relationships>
</file>

<file path=ppt/slides/_rels/slide344.xml.rels><?xml version="1.0" encoding="UTF-8" standalone="yes"?>
<Relationships xmlns="http://schemas.openxmlformats.org/package/2006/relationships"><Relationship Id="rId2" Type="http://schemas.openxmlformats.org/officeDocument/2006/relationships/image" Target="../media/image299.jpeg"/><Relationship Id="rId1" Type="http://schemas.openxmlformats.org/officeDocument/2006/relationships/slideLayout" Target="../slideLayouts/slideLayout401.xml"/></Relationships>
</file>

<file path=ppt/slides/_rels/slide345.xml.rels><?xml version="1.0" encoding="UTF-8" standalone="yes"?>
<Relationships xmlns="http://schemas.openxmlformats.org/package/2006/relationships"><Relationship Id="rId2" Type="http://schemas.openxmlformats.org/officeDocument/2006/relationships/image" Target="../media/image300.jpeg"/><Relationship Id="rId1" Type="http://schemas.openxmlformats.org/officeDocument/2006/relationships/slideLayout" Target="../slideLayouts/slideLayout401.xml"/></Relationships>
</file>

<file path=ppt/slides/_rels/slide346.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image" Target="../media/image301.jpeg"/><Relationship Id="rId1" Type="http://schemas.openxmlformats.org/officeDocument/2006/relationships/slideLayout" Target="../slideLayouts/slideLayout412.xml"/><Relationship Id="rId4" Type="http://schemas.openxmlformats.org/officeDocument/2006/relationships/image" Target="../media/image303.png"/></Relationships>
</file>

<file path=ppt/slides/_rels/slide347.xml.rels><?xml version="1.0" encoding="UTF-8" standalone="yes"?>
<Relationships xmlns="http://schemas.openxmlformats.org/package/2006/relationships"><Relationship Id="rId2" Type="http://schemas.openxmlformats.org/officeDocument/2006/relationships/image" Target="../media/image304.png"/><Relationship Id="rId1" Type="http://schemas.openxmlformats.org/officeDocument/2006/relationships/slideLayout" Target="../slideLayouts/slideLayout412.xml"/></Relationships>
</file>

<file path=ppt/slides/_rels/slide348.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94.xml"/></Relationships>
</file>

<file path=ppt/slides/_rels/slide349.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29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61.xml"/></Relationships>
</file>

<file path=ppt/slides/_rels/slide350.xml.rels><?xml version="1.0" encoding="UTF-8" standalone="yes"?>
<Relationships xmlns="http://schemas.openxmlformats.org/package/2006/relationships"><Relationship Id="rId2" Type="http://schemas.openxmlformats.org/officeDocument/2006/relationships/image" Target="../media/image306.jpeg"/><Relationship Id="rId1" Type="http://schemas.openxmlformats.org/officeDocument/2006/relationships/slideLayout" Target="../slideLayouts/slideLayout294.xml"/></Relationships>
</file>

<file path=ppt/slides/_rels/slide351.xml.rels><?xml version="1.0" encoding="UTF-8" standalone="yes"?>
<Relationships xmlns="http://schemas.openxmlformats.org/package/2006/relationships"><Relationship Id="rId2" Type="http://schemas.openxmlformats.org/officeDocument/2006/relationships/image" Target="../media/image307.jpeg"/><Relationship Id="rId1" Type="http://schemas.openxmlformats.org/officeDocument/2006/relationships/slideLayout" Target="../slideLayouts/slideLayout311.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414.xml"/></Relationships>
</file>

<file path=ppt/slides/_rels/slide353.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264.xml"/><Relationship Id="rId1" Type="http://schemas.openxmlformats.org/officeDocument/2006/relationships/slideLayout" Target="../slideLayouts/slideLayout356.xml"/></Relationships>
</file>

<file path=ppt/slides/_rels/slide354.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322.xml"/></Relationships>
</file>

<file path=ppt/slides/_rels/slide355.xml.rels><?xml version="1.0" encoding="UTF-8" standalone="yes"?>
<Relationships xmlns="http://schemas.openxmlformats.org/package/2006/relationships"><Relationship Id="rId2" Type="http://schemas.openxmlformats.org/officeDocument/2006/relationships/image" Target="../media/image309.png"/><Relationship Id="rId1" Type="http://schemas.openxmlformats.org/officeDocument/2006/relationships/slideLayout" Target="../slideLayouts/slideLayout294.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311.xml"/></Relationships>
</file>

<file path=ppt/slides/_rels/slide357.xml.rels><?xml version="1.0" encoding="UTF-8" standalone="yes"?>
<Relationships xmlns="http://schemas.openxmlformats.org/package/2006/relationships"><Relationship Id="rId2" Type="http://schemas.openxmlformats.org/officeDocument/2006/relationships/image" Target="../media/image310.jpeg"/><Relationship Id="rId1" Type="http://schemas.openxmlformats.org/officeDocument/2006/relationships/slideLayout" Target="../slideLayouts/slideLayout311.xml"/></Relationships>
</file>

<file path=ppt/slides/_rels/slide358.xml.rels><?xml version="1.0" encoding="UTF-8" standalone="yes"?>
<Relationships xmlns="http://schemas.openxmlformats.org/package/2006/relationships"><Relationship Id="rId2" Type="http://schemas.openxmlformats.org/officeDocument/2006/relationships/image" Target="../media/image297.png"/><Relationship Id="rId1" Type="http://schemas.openxmlformats.org/officeDocument/2006/relationships/slideLayout" Target="../slideLayouts/slideLayout311.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31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61.xml"/></Relationships>
</file>

<file path=ppt/slides/_rels/slide360.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265.xml"/><Relationship Id="rId1" Type="http://schemas.openxmlformats.org/officeDocument/2006/relationships/slideLayout" Target="../slideLayouts/slideLayout481.xml"/></Relationships>
</file>

<file path=ppt/slides/_rels/slide36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66.xml"/><Relationship Id="rId1" Type="http://schemas.openxmlformats.org/officeDocument/2006/relationships/slideLayout" Target="../slideLayouts/slideLayout754.xml"/></Relationships>
</file>

<file path=ppt/slides/_rels/slide36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67.xml"/><Relationship Id="rId1" Type="http://schemas.openxmlformats.org/officeDocument/2006/relationships/slideLayout" Target="../slideLayouts/slideLayout754.xml"/></Relationships>
</file>

<file path=ppt/slides/_rels/slide363.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68.xml"/><Relationship Id="rId1" Type="http://schemas.openxmlformats.org/officeDocument/2006/relationships/slideLayout" Target="../slideLayouts/slideLayout754.xml"/></Relationships>
</file>

<file path=ppt/slides/_rels/slide364.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500.xml"/></Relationships>
</file>

<file path=ppt/slides/_rels/slide365.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270.xml"/><Relationship Id="rId1" Type="http://schemas.openxmlformats.org/officeDocument/2006/relationships/slideLayout" Target="../slideLayouts/slideLayout481.xml"/></Relationships>
</file>

<file path=ppt/slides/_rels/slide366.xml.rels><?xml version="1.0" encoding="UTF-8" standalone="yes"?>
<Relationships xmlns="http://schemas.openxmlformats.org/package/2006/relationships"><Relationship Id="rId2" Type="http://schemas.openxmlformats.org/officeDocument/2006/relationships/image" Target="../media/image313.jpeg"/><Relationship Id="rId1" Type="http://schemas.openxmlformats.org/officeDocument/2006/relationships/slideLayout" Target="../slideLayouts/slideLayout431.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500.xml"/></Relationships>
</file>

<file path=ppt/slides/_rels/slide368.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72.xml"/><Relationship Id="rId1" Type="http://schemas.openxmlformats.org/officeDocument/2006/relationships/slideLayout" Target="../slideLayouts/slideLayout24.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50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61.xml"/></Relationships>
</file>

<file path=ppt/slides/_rels/slide37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635.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371.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74.xml"/><Relationship Id="rId1" Type="http://schemas.openxmlformats.org/officeDocument/2006/relationships/slideLayout" Target="../slideLayouts/slideLayout624.xml"/><Relationship Id="rId5" Type="http://schemas.openxmlformats.org/officeDocument/2006/relationships/image" Target="../media/image317.jpeg"/><Relationship Id="rId4" Type="http://schemas.openxmlformats.org/officeDocument/2006/relationships/image" Target="../media/image316.jpeg"/></Relationships>
</file>

<file path=ppt/slides/_rels/slide37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75.xml"/><Relationship Id="rId1" Type="http://schemas.openxmlformats.org/officeDocument/2006/relationships/slideLayout" Target="../slideLayouts/slideLayout646.xml"/><Relationship Id="rId4" Type="http://schemas.openxmlformats.org/officeDocument/2006/relationships/image" Target="../media/image59.jpeg"/></Relationships>
</file>

<file path=ppt/slides/_rels/slide373.xml.rels><?xml version="1.0" encoding="UTF-8" standalone="yes"?>
<Relationships xmlns="http://schemas.openxmlformats.org/package/2006/relationships"><Relationship Id="rId2" Type="http://schemas.openxmlformats.org/officeDocument/2006/relationships/image" Target="../media/image314.jpeg"/><Relationship Id="rId1" Type="http://schemas.openxmlformats.org/officeDocument/2006/relationships/slideLayout" Target="../slideLayouts/slideLayout624.xml"/></Relationships>
</file>

<file path=ppt/slides/_rels/slide374.xml.rels><?xml version="1.0" encoding="UTF-8" standalone="yes"?>
<Relationships xmlns="http://schemas.openxmlformats.org/package/2006/relationships"><Relationship Id="rId2" Type="http://schemas.openxmlformats.org/officeDocument/2006/relationships/image" Target="../media/image318.jpeg"/><Relationship Id="rId1" Type="http://schemas.openxmlformats.org/officeDocument/2006/relationships/slideLayout" Target="../slideLayouts/slideLayout624.xml"/></Relationships>
</file>

<file path=ppt/slides/_rels/slide37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2.jpeg"/><Relationship Id="rId1" Type="http://schemas.openxmlformats.org/officeDocument/2006/relationships/slideLayout" Target="../slideLayouts/slideLayout657.xml"/><Relationship Id="rId5" Type="http://schemas.openxmlformats.org/officeDocument/2006/relationships/image" Target="../media/image37.png"/><Relationship Id="rId4" Type="http://schemas.openxmlformats.org/officeDocument/2006/relationships/image" Target="../media/image36.jpeg"/></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500.xml"/></Relationships>
</file>

<file path=ppt/slides/_rels/slide377.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277.xml"/><Relationship Id="rId1" Type="http://schemas.openxmlformats.org/officeDocument/2006/relationships/slideLayout" Target="../slideLayouts/slideLayout569.xml"/><Relationship Id="rId5" Type="http://schemas.openxmlformats.org/officeDocument/2006/relationships/image" Target="../media/image320.emf"/><Relationship Id="rId4" Type="http://schemas.openxmlformats.org/officeDocument/2006/relationships/oleObject" Target="../embeddings/oleObject2.bin"/></Relationships>
</file>

<file path=ppt/slides/_rels/slide378.xml.rels><?xml version="1.0" encoding="UTF-8" standalone="yes"?>
<Relationships xmlns="http://schemas.openxmlformats.org/package/2006/relationships"><Relationship Id="rId2" Type="http://schemas.openxmlformats.org/officeDocument/2006/relationships/image" Target="../media/image321.png"/><Relationship Id="rId1" Type="http://schemas.openxmlformats.org/officeDocument/2006/relationships/slideLayout" Target="../slideLayouts/slideLayout575.xml"/></Relationships>
</file>

<file path=ppt/slides/_rels/slide379.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278.xml"/><Relationship Id="rId1" Type="http://schemas.openxmlformats.org/officeDocument/2006/relationships/slideLayout" Target="../slideLayouts/slideLayout59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61.xml"/></Relationships>
</file>

<file path=ppt/slides/_rels/slide380.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notesSlide" Target="../notesSlides/notesSlide279.xml"/><Relationship Id="rId1" Type="http://schemas.openxmlformats.org/officeDocument/2006/relationships/slideLayout" Target="../slideLayouts/slideLayout602.xml"/><Relationship Id="rId4" Type="http://schemas.openxmlformats.org/officeDocument/2006/relationships/image" Target="../media/image324.png"/></Relationships>
</file>

<file path=ppt/slides/_rels/slide381.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280.xml"/><Relationship Id="rId1" Type="http://schemas.openxmlformats.org/officeDocument/2006/relationships/slideLayout" Target="../slideLayouts/slideLayout610.xml"/><Relationship Id="rId4" Type="http://schemas.openxmlformats.org/officeDocument/2006/relationships/image" Target="../media/image326.jpeg"/></Relationships>
</file>

<file path=ppt/slides/_rels/slide382.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81.xml"/><Relationship Id="rId1" Type="http://schemas.openxmlformats.org/officeDocument/2006/relationships/slideLayout" Target="../slideLayouts/slideLayout610.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500.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667.xml"/></Relationships>
</file>

<file path=ppt/slides/_rels/slide385.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84.xml"/><Relationship Id="rId1" Type="http://schemas.openxmlformats.org/officeDocument/2006/relationships/slideLayout" Target="../slideLayouts/slideLayout673.xml"/></Relationships>
</file>

<file path=ppt/slides/_rels/slide386.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85.xml"/><Relationship Id="rId1" Type="http://schemas.openxmlformats.org/officeDocument/2006/relationships/slideLayout" Target="../slideLayouts/slideLayout673.xml"/></Relationships>
</file>

<file path=ppt/slides/_rels/slide387.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286.xml"/><Relationship Id="rId1" Type="http://schemas.openxmlformats.org/officeDocument/2006/relationships/slideLayout" Target="../slideLayouts/slideLayout673.xml"/></Relationships>
</file>

<file path=ppt/slides/_rels/slide38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87.xml"/><Relationship Id="rId1" Type="http://schemas.openxmlformats.org/officeDocument/2006/relationships/slideLayout" Target="../slideLayouts/slideLayout861.xml"/></Relationships>
</file>

<file path=ppt/slides/_rels/slide389.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88.xml"/><Relationship Id="rId1" Type="http://schemas.openxmlformats.org/officeDocument/2006/relationships/slideLayout" Target="../slideLayouts/slideLayout67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61.xml"/></Relationships>
</file>

<file path=ppt/slides/_rels/slide390.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500.xml"/></Relationships>
</file>

<file path=ppt/slides/_rels/slide391.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290.xml"/><Relationship Id="rId1" Type="http://schemas.openxmlformats.org/officeDocument/2006/relationships/slideLayout" Target="../slideLayouts/slideLayout685.xml"/></Relationships>
</file>

<file path=ppt/slides/_rels/slide392.xml.rels><?xml version="1.0" encoding="UTF-8" standalone="yes"?>
<Relationships xmlns="http://schemas.openxmlformats.org/package/2006/relationships"><Relationship Id="rId3" Type="http://schemas.openxmlformats.org/officeDocument/2006/relationships/image" Target="../media/image331.png"/><Relationship Id="rId2" Type="http://schemas.openxmlformats.org/officeDocument/2006/relationships/notesSlide" Target="../notesSlides/notesSlide291.xml"/><Relationship Id="rId1" Type="http://schemas.openxmlformats.org/officeDocument/2006/relationships/slideLayout" Target="../slideLayouts/slideLayout437.xml"/></Relationships>
</file>

<file path=ppt/slides/_rels/slide393.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292.xml"/><Relationship Id="rId1" Type="http://schemas.openxmlformats.org/officeDocument/2006/relationships/slideLayout" Target="../slideLayouts/slideLayout437.xml"/></Relationships>
</file>

<file path=ppt/slides/_rels/slide394.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293.xml"/><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94.xml"/><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3" Type="http://schemas.openxmlformats.org/officeDocument/2006/relationships/image" Target="../media/image334.jpg"/><Relationship Id="rId2" Type="http://schemas.openxmlformats.org/officeDocument/2006/relationships/notesSlide" Target="../notesSlides/notesSlide295.xml"/><Relationship Id="rId1" Type="http://schemas.openxmlformats.org/officeDocument/2006/relationships/slideLayout" Target="../slideLayouts/slideLayout481.xml"/></Relationships>
</file>

<file path=ppt/slides/_rels/slide39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96.xml"/><Relationship Id="rId1" Type="http://schemas.openxmlformats.org/officeDocument/2006/relationships/slideLayout" Target="../slideLayouts/slideLayout754.xml"/></Relationships>
</file>

<file path=ppt/slides/_rels/slide398.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297.xml"/><Relationship Id="rId1" Type="http://schemas.openxmlformats.org/officeDocument/2006/relationships/slideLayout" Target="../slideLayouts/slideLayout754.xml"/></Relationships>
</file>

<file path=ppt/slides/_rels/slide39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98.xml"/><Relationship Id="rId1" Type="http://schemas.openxmlformats.org/officeDocument/2006/relationships/slideLayout" Target="../slideLayouts/slideLayout75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5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59.xml"/></Relationships>
</file>

<file path=ppt/slides/_rels/slide400.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99.xml"/><Relationship Id="rId1" Type="http://schemas.openxmlformats.org/officeDocument/2006/relationships/slideLayout" Target="../slideLayouts/slideLayout754.xml"/></Relationships>
</file>

<file path=ppt/slides/_rels/slide40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00.xml"/><Relationship Id="rId1" Type="http://schemas.openxmlformats.org/officeDocument/2006/relationships/slideLayout" Target="../slideLayouts/slideLayout754.xml"/></Relationships>
</file>

<file path=ppt/slides/_rels/slide40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01.xml"/><Relationship Id="rId1" Type="http://schemas.openxmlformats.org/officeDocument/2006/relationships/slideLayout" Target="../slideLayouts/slideLayout754.xml"/></Relationships>
</file>

<file path=ppt/slides/_rels/slide403.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302.xml"/><Relationship Id="rId1" Type="http://schemas.openxmlformats.org/officeDocument/2006/relationships/slideLayout" Target="../slideLayouts/slideLayout754.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405.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303.xml"/><Relationship Id="rId1" Type="http://schemas.openxmlformats.org/officeDocument/2006/relationships/slideLayout" Target="../slideLayouts/slideLayout481.xml"/><Relationship Id="rId4" Type="http://schemas.openxmlformats.org/officeDocument/2006/relationships/image" Target="../media/image233.png"/></Relationships>
</file>

<file path=ppt/slides/_rels/slide406.xml.rels><?xml version="1.0" encoding="UTF-8" standalone="yes"?>
<Relationships xmlns="http://schemas.openxmlformats.org/package/2006/relationships"><Relationship Id="rId3" Type="http://schemas.openxmlformats.org/officeDocument/2006/relationships/image" Target="../media/image335.emf"/><Relationship Id="rId2" Type="http://schemas.openxmlformats.org/officeDocument/2006/relationships/notesSlide" Target="../notesSlides/notesSlide304.xml"/><Relationship Id="rId1" Type="http://schemas.openxmlformats.org/officeDocument/2006/relationships/slideLayout" Target="../slideLayouts/slideLayout1005.xml"/></Relationships>
</file>

<file path=ppt/slides/_rels/slide407.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05.xml"/><Relationship Id="rId1" Type="http://schemas.openxmlformats.org/officeDocument/2006/relationships/slideLayout" Target="../slideLayouts/slideLayout981.xml"/></Relationships>
</file>

<file path=ppt/slides/_rels/slide408.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06.xml"/><Relationship Id="rId1" Type="http://schemas.openxmlformats.org/officeDocument/2006/relationships/slideLayout" Target="../slideLayouts/slideLayout993.xml"/></Relationships>
</file>

<file path=ppt/slides/_rels/slide409.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07.xml"/><Relationship Id="rId1" Type="http://schemas.openxmlformats.org/officeDocument/2006/relationships/slideLayout" Target="../slideLayouts/slideLayout99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61.xml"/></Relationships>
</file>

<file path=ppt/slides/_rels/slide41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08.xml"/><Relationship Id="rId1" Type="http://schemas.openxmlformats.org/officeDocument/2006/relationships/slideLayout" Target="../slideLayouts/slideLayout7.xml"/></Relationships>
</file>

<file path=ppt/slides/_rels/slide41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09.xml"/><Relationship Id="rId1" Type="http://schemas.openxmlformats.org/officeDocument/2006/relationships/slideLayout" Target="../slideLayouts/slideLayout7.xml"/></Relationships>
</file>

<file path=ppt/slides/_rels/slide41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10.xml"/><Relationship Id="rId1" Type="http://schemas.openxmlformats.org/officeDocument/2006/relationships/slideLayout" Target="../slideLayouts/slideLayout7.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414.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311.xml"/><Relationship Id="rId1" Type="http://schemas.openxmlformats.org/officeDocument/2006/relationships/slideLayout" Target="../slideLayouts/slideLayout457.xml"/><Relationship Id="rId4" Type="http://schemas.openxmlformats.org/officeDocument/2006/relationships/image" Target="../media/image233.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59.xml"/></Relationships>
</file>

<file path=ppt/slides/_rels/slide4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2.xml"/><Relationship Id="rId1" Type="http://schemas.openxmlformats.org/officeDocument/2006/relationships/slideLayout" Target="../slideLayouts/slideLayout461.xml"/></Relationships>
</file>

<file path=ppt/slides/_rels/slide4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3.xml"/><Relationship Id="rId1" Type="http://schemas.openxmlformats.org/officeDocument/2006/relationships/slideLayout" Target="../slideLayouts/slideLayout461.xml"/></Relationships>
</file>

<file path=ppt/slides/_rels/slide45.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44.xml"/><Relationship Id="rId1" Type="http://schemas.openxmlformats.org/officeDocument/2006/relationships/slideLayout" Target="../slideLayouts/slideLayout481.xml"/></Relationships>
</file>

<file path=ppt/slides/_rels/slide46.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45.xml"/><Relationship Id="rId1" Type="http://schemas.openxmlformats.org/officeDocument/2006/relationships/slideLayout" Target="../slideLayouts/slideLayout754.xml"/></Relationships>
</file>

<file path=ppt/slides/_rels/slide4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6.xml"/><Relationship Id="rId1" Type="http://schemas.openxmlformats.org/officeDocument/2006/relationships/slideLayout" Target="../slideLayouts/slideLayout754.xml"/></Relationships>
</file>

<file path=ppt/slides/_rels/slide4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47.xml"/><Relationship Id="rId1" Type="http://schemas.openxmlformats.org/officeDocument/2006/relationships/slideLayout" Target="../slideLayouts/slideLayout754.xml"/></Relationships>
</file>

<file path=ppt/slides/_rels/slide4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8.xml"/><Relationship Id="rId1" Type="http://schemas.openxmlformats.org/officeDocument/2006/relationships/slideLayout" Target="../slideLayouts/slideLayout59.xml"/></Relationships>
</file>

<file path=ppt/slides/_rels/slide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xml"/><Relationship Id="rId1" Type="http://schemas.openxmlformats.org/officeDocument/2006/relationships/slideLayout" Target="../slideLayouts/slideLayout76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1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689.xml"/></Relationships>
</file>

<file path=ppt/slides/_rels/slide5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2.xml"/><Relationship Id="rId1" Type="http://schemas.openxmlformats.org/officeDocument/2006/relationships/slideLayout" Target="../slideLayouts/slideLayout135.xml"/></Relationships>
</file>

<file path=ppt/slides/_rels/slide5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3.xml"/><Relationship Id="rId1" Type="http://schemas.openxmlformats.org/officeDocument/2006/relationships/slideLayout" Target="../slideLayouts/slideLayout135.xml"/><Relationship Id="rId4" Type="http://schemas.openxmlformats.org/officeDocument/2006/relationships/image" Target="../media/image59.jpeg"/></Relationships>
</file>

<file path=ppt/slides/_rels/slide5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4.xml"/><Relationship Id="rId1" Type="http://schemas.openxmlformats.org/officeDocument/2006/relationships/slideLayout" Target="../slideLayouts/slideLayout110.xml"/></Relationships>
</file>

<file path=ppt/slides/_rels/slide5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5.xml"/><Relationship Id="rId1" Type="http://schemas.openxmlformats.org/officeDocument/2006/relationships/slideLayout" Target="../slideLayouts/slideLayout40.xml"/></Relationships>
</file>

<file path=ppt/slides/_rels/slide5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6.xml"/><Relationship Id="rId1" Type="http://schemas.openxmlformats.org/officeDocument/2006/relationships/slideLayout" Target="../slideLayouts/slideLayout53.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7.xml"/><Relationship Id="rId1" Type="http://schemas.openxmlformats.org/officeDocument/2006/relationships/slideLayout" Target="../slideLayouts/slideLayout51.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5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8.xml"/><Relationship Id="rId1" Type="http://schemas.openxmlformats.org/officeDocument/2006/relationships/slideLayout" Target="../slideLayouts/slideLayout31.xml"/><Relationship Id="rId4" Type="http://schemas.openxmlformats.org/officeDocument/2006/relationships/image" Target="../media/image63.jpeg"/></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784.xml"/></Relationships>
</file>

<file path=ppt/slides/_rels/slide6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9.xml"/><Relationship Id="rId1" Type="http://schemas.openxmlformats.org/officeDocument/2006/relationships/slideLayout" Target="../slideLayouts/slideLayout31.xml"/><Relationship Id="rId5" Type="http://schemas.openxmlformats.org/officeDocument/2006/relationships/image" Target="../media/image49.jpeg"/><Relationship Id="rId4" Type="http://schemas.openxmlformats.org/officeDocument/2006/relationships/image" Target="../media/image48.jpeg"/></Relationships>
</file>

<file path=ppt/slides/_rels/slide6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0.xml"/><Relationship Id="rId1" Type="http://schemas.openxmlformats.org/officeDocument/2006/relationships/slideLayout" Target="../slideLayouts/slideLayout40.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2.xml"/><Relationship Id="rId1" Type="http://schemas.openxmlformats.org/officeDocument/2006/relationships/slideLayout" Target="../slideLayouts/slideLayout75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54.xml"/></Relationships>
</file>

<file path=ppt/slides/_rels/slide6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64.xml"/><Relationship Id="rId1" Type="http://schemas.openxmlformats.org/officeDocument/2006/relationships/slideLayout" Target="../slideLayouts/slideLayout754.xml"/></Relationships>
</file>

<file path=ppt/slides/_rels/slide6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5.xml"/><Relationship Id="rId1" Type="http://schemas.openxmlformats.org/officeDocument/2006/relationships/slideLayout" Target="../slideLayouts/slideLayout754.xml"/></Relationships>
</file>

<file path=ppt/slides/_rels/slide67.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866.xml"/></Relationships>
</file>

<file path=ppt/slides/_rels/slide68.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877.xml"/></Relationships>
</file>

<file path=ppt/slides/_rels/slide69.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866.xml"/></Relationships>
</file>

<file path=ppt/slides/_rels/slide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7.xml"/><Relationship Id="rId1" Type="http://schemas.openxmlformats.org/officeDocument/2006/relationships/slideLayout" Target="../slideLayouts/slideLayout767.xml"/><Relationship Id="rId5" Type="http://schemas.microsoft.com/office/2007/relationships/hdphoto" Target="../media/hdphoto1.wdp"/><Relationship Id="rId4" Type="http://schemas.openxmlformats.org/officeDocument/2006/relationships/image" Target="../media/image23.jpeg"/></Relationships>
</file>

<file path=ppt/slides/_rels/slide70.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866.xml"/></Relationships>
</file>

<file path=ppt/slides/_rels/slide7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888.xml"/></Relationships>
</file>

<file path=ppt/slides/_rels/slide72.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866.xml"/></Relationships>
</file>

<file path=ppt/slides/_rels/slide73.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866.xml"/></Relationships>
</file>

<file path=ppt/slides/_rels/slide74.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899.xml"/></Relationships>
</file>

<file path=ppt/slides/_rels/slide75.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910.xml"/></Relationships>
</file>

<file path=ppt/slides/_rels/slide76.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910.xml"/></Relationships>
</file>

<file path=ppt/slides/_rels/slide77.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866.xml"/></Relationships>
</file>

<file path=ppt/slides/_rels/slide78.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866.xml"/></Relationships>
</file>

<file path=ppt/slides/_rels/slide79.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888.xml"/></Relationships>
</file>

<file path=ppt/slides/_rels/slide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8.xml"/><Relationship Id="rId1" Type="http://schemas.openxmlformats.org/officeDocument/2006/relationships/slideLayout" Target="../slideLayouts/slideLayout767.xml"/><Relationship Id="rId4" Type="http://schemas.openxmlformats.org/officeDocument/2006/relationships/image" Target="../media/image24.jpg"/></Relationships>
</file>

<file path=ppt/slides/_rels/slide80.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866.xml"/></Relationships>
</file>

<file path=ppt/slides/_rels/slide81.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866.xml"/></Relationships>
</file>

<file path=ppt/slides/_rels/slide82.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888.xml"/></Relationships>
</file>

<file path=ppt/slides/_rels/slide83.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888.xml"/></Relationships>
</file>

<file path=ppt/slides/_rels/slide84.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899.xml"/></Relationships>
</file>

<file path=ppt/slides/_rels/slide85.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921.xml"/></Relationships>
</file>

<file path=ppt/slides/_rels/slide86.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932.xml"/></Relationships>
</file>

<file path=ppt/slides/_rels/slide87.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94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00.xml"/></Relationships>
</file>

<file path=ppt/slides/_rels/slide8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67.xml"/><Relationship Id="rId1" Type="http://schemas.openxmlformats.org/officeDocument/2006/relationships/slideLayout" Target="../slideLayouts/slideLayout40.xml"/></Relationships>
</file>

<file path=ppt/slides/_rels/slide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9.xml"/><Relationship Id="rId1" Type="http://schemas.openxmlformats.org/officeDocument/2006/relationships/slideLayout" Target="../slideLayouts/slideLayout767.xml"/></Relationships>
</file>

<file path=ppt/slides/_rels/slide90.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8.xml"/><Relationship Id="rId1" Type="http://schemas.openxmlformats.org/officeDocument/2006/relationships/slideLayout" Target="../slideLayouts/slideLayout40.xml"/></Relationships>
</file>

<file path=ppt/slides/_rels/slide91.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69.xml"/><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70.xml"/><Relationship Id="rId1" Type="http://schemas.openxmlformats.org/officeDocument/2006/relationships/slideLayout" Target="../slideLayouts/slideLayout71.xml"/></Relationships>
</file>

<file path=ppt/slides/_rels/slide9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71.xml"/><Relationship Id="rId1" Type="http://schemas.openxmlformats.org/officeDocument/2006/relationships/slideLayout" Target="../slideLayouts/slideLayout804.xml"/><Relationship Id="rId4" Type="http://schemas.openxmlformats.org/officeDocument/2006/relationships/image" Target="../media/image91.jpeg"/></Relationships>
</file>

<file path=ppt/slides/_rels/slide9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72.xml"/><Relationship Id="rId1" Type="http://schemas.openxmlformats.org/officeDocument/2006/relationships/slideLayout" Target="../slideLayouts/slideLayout987.xml"/><Relationship Id="rId4" Type="http://schemas.openxmlformats.org/officeDocument/2006/relationships/image" Target="../media/image93.jpeg"/></Relationships>
</file>

<file path=ppt/slides/_rels/slide9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73.xml"/><Relationship Id="rId1" Type="http://schemas.openxmlformats.org/officeDocument/2006/relationships/slideLayout" Target="../slideLayouts/slideLayout54.xml"/></Relationships>
</file>

<file path=ppt/slides/_rels/slide9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74.xml"/><Relationship Id="rId1" Type="http://schemas.openxmlformats.org/officeDocument/2006/relationships/slideLayout" Target="../slideLayouts/slideLayout40.xml"/></Relationships>
</file>

<file path=ppt/slides/_rels/slide9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75.xml"/><Relationship Id="rId1" Type="http://schemas.openxmlformats.org/officeDocument/2006/relationships/slideLayout" Target="../slideLayouts/slideLayout66.xml"/><Relationship Id="rId5" Type="http://schemas.openxmlformats.org/officeDocument/2006/relationships/image" Target="../media/image96.jpeg"/><Relationship Id="rId4" Type="http://schemas.openxmlformats.org/officeDocument/2006/relationships/hyperlink" Target="http://images.google.com.sg/imgres?imgurl=www.angelfire.com/il2/HebrewIsraelites/AncientEgyptianFamily.JPG&amp;imgrefurl=http://www.angelfire.com/il2/HebrewIsraelites/colorofHebrews2.html&amp;h=657&amp;w=590&amp;prev=/images?q=ancient+israel&amp;start=20&amp;svnum=10&amp;hl=en&amp;lr=&amp;ie=UTF-8&amp;oe=UTF-8&amp;sa=N" TargetMode="Externa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78.xml"/><Relationship Id="rId1" Type="http://schemas.openxmlformats.org/officeDocument/2006/relationships/tags" Target="../tags/tag1.xml"/><Relationship Id="rId4" Type="http://schemas.openxmlformats.org/officeDocument/2006/relationships/image" Target="../media/image97.jpeg"/></Relationships>
</file>

<file path=ppt/slides/_rels/slide9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7.xml"/><Relationship Id="rId1" Type="http://schemas.openxmlformats.org/officeDocument/2006/relationships/slideLayout" Target="../slideLayouts/slideLayout40.xml"/><Relationship Id="rId4" Type="http://schemas.openxmlformats.org/officeDocument/2006/relationships/image" Target="../media/image99.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l="3441" r="3146"/>
          <a:stretch/>
        </p:blipFill>
        <p:spPr>
          <a:xfrm>
            <a:off x="1" y="6812"/>
            <a:ext cx="9144000" cy="6360376"/>
          </a:xfrm>
          <a:prstGeom prst="rect">
            <a:avLst/>
          </a:prstGeom>
        </p:spPr>
      </p:pic>
      <p:sp>
        <p:nvSpPr>
          <p:cNvPr id="560129" name="Rectangle 2"/>
          <p:cNvSpPr>
            <a:spLocks noGrp="1" noChangeArrowheads="1"/>
          </p:cNvSpPr>
          <p:nvPr>
            <p:ph type="ctrTitle"/>
          </p:nvPr>
        </p:nvSpPr>
        <p:spPr>
          <a:xfrm>
            <a:off x="327025" y="381000"/>
            <a:ext cx="3886200" cy="1143000"/>
          </a:xfrm>
          <a:solidFill>
            <a:srgbClr val="000000"/>
          </a:solidFill>
        </p:spPr>
        <p:txBody>
          <a:bodyPr anchor="ctr" anchorCtr="1"/>
          <a:lstStyle/>
          <a:p>
            <a:pPr algn="ctr"/>
            <a:r>
              <a:rPr lang="en-US" b="1">
                <a:solidFill>
                  <a:srgbClr val="FFFFFF"/>
                </a:solidFill>
                <a:latin typeface="Arial Black" charset="0"/>
                <a:ea typeface="ＭＳ Ｐゴシック" charset="0"/>
                <a:cs typeface="ＭＳ Ｐゴシック" charset="0"/>
              </a:rPr>
              <a:t>Nehemiah</a:t>
            </a:r>
          </a:p>
        </p:txBody>
      </p:sp>
      <p:sp>
        <p:nvSpPr>
          <p:cNvPr id="560130" name="Picture 11"/>
          <p:cNvSpPr>
            <a:spLocks noChangeAspect="1" noChangeArrowheads="1"/>
          </p:cNvSpPr>
          <p:nvPr/>
        </p:nvSpPr>
        <p:spPr bwMode="auto">
          <a:xfrm>
            <a:off x="4114800" y="0"/>
            <a:ext cx="4656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333333"/>
              </a:solidFill>
              <a:effectLst/>
              <a:uLnTx/>
              <a:uFillTx/>
              <a:latin typeface="Times New Roman" charset="0"/>
              <a:ea typeface="ＭＳ Ｐゴシック" charset="0"/>
              <a:cs typeface="ＭＳ Ｐゴシック" charset="0"/>
            </a:endParaRPr>
          </a:p>
        </p:txBody>
      </p:sp>
      <p:sp>
        <p:nvSpPr>
          <p:cNvPr id="560131" name="Rectangle 12"/>
          <p:cNvSpPr>
            <a:spLocks noChangeArrowheads="1"/>
          </p:cNvSpPr>
          <p:nvPr/>
        </p:nvSpPr>
        <p:spPr bwMode="auto">
          <a:xfrm>
            <a:off x="179512" y="4077072"/>
            <a:ext cx="4825231" cy="1866528"/>
          </a:xfrm>
          <a:prstGeom prst="rect">
            <a:avLst/>
          </a:prstGeom>
          <a:noFill/>
          <a:ln w="9525">
            <a:noFill/>
            <a:miter lim="800000"/>
            <a:headEnd/>
            <a:tailEnd/>
          </a:ln>
        </p:spPr>
        <p:txBody>
          <a:bodyPr anchor="ctr" anchorCtr="1"/>
          <a:lstStyle/>
          <a:p>
            <a:pPr marL="0" marR="0" lvl="0" indent="0" algn="ctr" defTabSz="914400" rtl="0" eaLnBrk="0" fontAlgn="base" latinLnBrk="0" hangingPunct="0">
              <a:lnSpc>
                <a:spcPct val="100000"/>
              </a:lnSpc>
              <a:spcBef>
                <a:spcPct val="20000"/>
              </a:spcBef>
              <a:spcAft>
                <a:spcPct val="0"/>
              </a:spcAft>
              <a:buClr>
                <a:srgbClr val="578963"/>
              </a:buClr>
              <a:buSzTx/>
              <a:buFont typeface="Monotype Sorts" charset="0"/>
              <a:buNone/>
              <a:tabLst/>
              <a:defRPr/>
            </a:pPr>
            <a:r>
              <a:rPr kumimoji="1" lang="en-US" altLang="zh-CN" sz="4400" b="1" i="0" u="none" strike="noStrike" kern="1200" cap="none" spc="0" normalizeH="0" baseline="0" noProof="0">
                <a:ln>
                  <a:noFill/>
                </a:ln>
                <a:solidFill>
                  <a:srgbClr val="FFFFFF"/>
                </a:solidFill>
                <a:effectLst>
                  <a:glow rad="228600">
                    <a:srgbClr val="000000"/>
                  </a:glow>
                </a:effectLst>
                <a:uLnTx/>
                <a:uFillTx/>
                <a:latin typeface="Arial"/>
                <a:ea typeface="ＭＳ Ｐゴシック" charset="0"/>
                <a:cs typeface="Arial"/>
              </a:rPr>
              <a:t>Restoring the Walls and People</a:t>
            </a:r>
            <a:endParaRPr kumimoji="1" lang="en-US" sz="4400" b="1" i="0" u="none" strike="noStrike" kern="1200" cap="none" spc="0" normalizeH="0" baseline="0" noProof="0">
              <a:ln>
                <a:noFill/>
              </a:ln>
              <a:solidFill>
                <a:srgbClr val="FFFFFF"/>
              </a:solidFill>
              <a:effectLst>
                <a:glow rad="228600">
                  <a:srgbClr val="000000"/>
                </a:glow>
              </a:effectLst>
              <a:uLnTx/>
              <a:uFillTx/>
              <a:latin typeface="Arial"/>
              <a:ea typeface="ＭＳ Ｐゴシック" charset="0"/>
              <a:cs typeface="Arial"/>
            </a:endParaRPr>
          </a:p>
        </p:txBody>
      </p:sp>
      <p:sp>
        <p:nvSpPr>
          <p:cNvPr id="7" name="Rectangle 6">
            <a:extLst>
              <a:ext uri="{FF2B5EF4-FFF2-40B4-BE49-F238E27FC236}">
                <a16:creationId xmlns:a16="http://schemas.microsoft.com/office/drawing/2014/main" id="{DFACF259-8532-9A4D-8E0F-FE94710D266A}"/>
              </a:ext>
            </a:extLst>
          </p:cNvPr>
          <p:cNvSpPr>
            <a:spLocks noChangeArrowheads="1"/>
          </p:cNvSpPr>
          <p:nvPr/>
        </p:nvSpPr>
        <p:spPr bwMode="auto">
          <a:xfrm>
            <a:off x="0" y="6381327"/>
            <a:ext cx="9144000" cy="487807"/>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3817954354"/>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60129"/>
                                        </p:tgtEl>
                                        <p:attrNameLst>
                                          <p:attrName>style.visibility</p:attrName>
                                        </p:attrNameLst>
                                      </p:cBhvr>
                                      <p:to>
                                        <p:strVal val="visible"/>
                                      </p:to>
                                    </p:set>
                                    <p:anim calcmode="lin" valueType="num">
                                      <p:cBhvr additive="base">
                                        <p:cTn id="7" dur="500" fill="hold"/>
                                        <p:tgtEl>
                                          <p:spTgt spid="560129"/>
                                        </p:tgtEl>
                                        <p:attrNameLst>
                                          <p:attrName>ppt_x</p:attrName>
                                        </p:attrNameLst>
                                      </p:cBhvr>
                                      <p:tavLst>
                                        <p:tav tm="0">
                                          <p:val>
                                            <p:strVal val="#ppt_x"/>
                                          </p:val>
                                        </p:tav>
                                        <p:tav tm="100000">
                                          <p:val>
                                            <p:strVal val="#ppt_x"/>
                                          </p:val>
                                        </p:tav>
                                      </p:tavLst>
                                    </p:anim>
                                    <p:anim calcmode="lin" valueType="num">
                                      <p:cBhvr additive="base">
                                        <p:cTn id="8" dur="500" fill="hold"/>
                                        <p:tgtEl>
                                          <p:spTgt spid="5601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2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94946" name="Rectangle 1"/>
          <p:cNvSpPr>
            <a:spLocks noChangeArrowheads="1"/>
          </p:cNvSpPr>
          <p:nvPr/>
        </p:nvSpPr>
        <p:spPr bwMode="auto">
          <a:xfrm>
            <a:off x="-107950" y="692150"/>
            <a:ext cx="9359900" cy="720725"/>
          </a:xfrm>
          <a:prstGeom prst="rect">
            <a:avLst/>
          </a:prstGeom>
          <a:solidFill>
            <a:srgbClr val="000000"/>
          </a:solidFill>
          <a:ln w="12700">
            <a:solidFill>
              <a:schemeClr val="tx1"/>
            </a:solidFill>
            <a:miter lim="800000"/>
            <a:headEnd type="none" w="sm" len="sm"/>
            <a:tailEnd type="none" w="sm" len="sm"/>
          </a:ln>
        </p:spPr>
        <p:txBody>
          <a:bodyPr wrap="none"/>
          <a:lstStyle/>
          <a:p>
            <a:endParaRPr lang="en-US">
              <a:solidFill>
                <a:srgbClr val="333333"/>
              </a:solidFill>
            </a:endParaRPr>
          </a:p>
        </p:txBody>
      </p:sp>
      <p:sp>
        <p:nvSpPr>
          <p:cNvPr id="594947" name="Rectangle 2"/>
          <p:cNvSpPr>
            <a:spLocks noGrp="1" noChangeArrowheads="1"/>
          </p:cNvSpPr>
          <p:nvPr>
            <p:ph type="title"/>
          </p:nvPr>
        </p:nvSpPr>
        <p:spPr>
          <a:xfrm>
            <a:off x="2667000" y="0"/>
            <a:ext cx="3810000" cy="609600"/>
          </a:xfrm>
          <a:solidFill>
            <a:schemeClr val="accent1"/>
          </a:solidFill>
          <a:ln>
            <a:solidFill>
              <a:schemeClr val="tx1"/>
            </a:solidFill>
            <a:miter lim="800000"/>
            <a:headEnd/>
            <a:tailEnd/>
          </a:ln>
        </p:spPr>
        <p:txBody>
          <a:bodyPr anchor="ctr" anchorCtr="1"/>
          <a:lstStyle/>
          <a:p>
            <a:pPr algn="ctr"/>
            <a:r>
              <a:rPr lang="en-US" sz="4000" b="1">
                <a:solidFill>
                  <a:srgbClr val="000000"/>
                </a:solidFill>
                <a:latin typeface="Arial" charset="0"/>
                <a:ea typeface="ＭＳ Ｐゴシック" charset="0"/>
              </a:rPr>
              <a:t>Nehemiah</a:t>
            </a:r>
          </a:p>
        </p:txBody>
      </p:sp>
      <p:sp>
        <p:nvSpPr>
          <p:cNvPr id="594948" name="Text Box 3"/>
          <p:cNvSpPr txBox="1">
            <a:spLocks noChangeArrowheads="1"/>
          </p:cNvSpPr>
          <p:nvPr/>
        </p:nvSpPr>
        <p:spPr bwMode="auto">
          <a:xfrm>
            <a:off x="8388350" y="4445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sz="2000" b="1" baseline="0">
                <a:solidFill>
                  <a:srgbClr val="FFFFFF"/>
                </a:solidFill>
                <a:latin typeface="Arial" charset="0"/>
                <a:cs typeface="Arial" charset="0"/>
              </a:rPr>
              <a:t>299</a:t>
            </a:r>
          </a:p>
        </p:txBody>
      </p:sp>
      <p:grpSp>
        <p:nvGrpSpPr>
          <p:cNvPr id="594949" name="Group 196"/>
          <p:cNvGrpSpPr>
            <a:grpSpLocks/>
          </p:cNvGrpSpPr>
          <p:nvPr/>
        </p:nvGrpSpPr>
        <p:grpSpPr bwMode="auto">
          <a:xfrm>
            <a:off x="-7938" y="685800"/>
            <a:ext cx="9159876" cy="728663"/>
            <a:chOff x="0" y="0"/>
            <a:chExt cx="5770" cy="671"/>
          </a:xfrm>
        </p:grpSpPr>
        <p:sp>
          <p:nvSpPr>
            <p:cNvPr id="595020" name="Rectangle 162"/>
            <p:cNvSpPr>
              <a:spLocks noChangeArrowheads="1"/>
            </p:cNvSpPr>
            <p:nvPr/>
          </p:nvSpPr>
          <p:spPr bwMode="auto">
            <a:xfrm>
              <a:off x="32" y="0"/>
              <a:ext cx="5706"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3200" b="1" baseline="0">
                  <a:solidFill>
                    <a:srgbClr val="FFFFFF"/>
                  </a:solidFill>
                  <a:latin typeface="Arial" charset="0"/>
                  <a:cs typeface="Arial" charset="0"/>
                </a:rPr>
                <a:t> Restoring the Walls and People</a:t>
              </a:r>
              <a:endParaRPr lang="en-US" sz="3200" b="1" baseline="0">
                <a:solidFill>
                  <a:srgbClr val="FFFFFF"/>
                </a:solidFill>
                <a:latin typeface="Arial" charset="0"/>
                <a:cs typeface="Times New Roman" charset="0"/>
              </a:endParaRPr>
            </a:p>
          </p:txBody>
        </p:sp>
        <p:sp>
          <p:nvSpPr>
            <p:cNvPr id="595021" name="Rectangle 195"/>
            <p:cNvSpPr>
              <a:spLocks noChangeArrowheads="1"/>
            </p:cNvSpPr>
            <p:nvPr/>
          </p:nvSpPr>
          <p:spPr bwMode="auto">
            <a:xfrm>
              <a:off x="0" y="0"/>
              <a:ext cx="5770" cy="67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50" name="Group 198"/>
          <p:cNvGrpSpPr>
            <a:grpSpLocks/>
          </p:cNvGrpSpPr>
          <p:nvPr/>
        </p:nvGrpSpPr>
        <p:grpSpPr bwMode="auto">
          <a:xfrm>
            <a:off x="-7938" y="1414463"/>
            <a:ext cx="4570413" cy="688975"/>
            <a:chOff x="0" y="671"/>
            <a:chExt cx="3120" cy="633"/>
          </a:xfrm>
        </p:grpSpPr>
        <p:sp>
          <p:nvSpPr>
            <p:cNvPr id="595018" name="Rectangle 164"/>
            <p:cNvSpPr>
              <a:spLocks noChangeArrowheads="1"/>
            </p:cNvSpPr>
            <p:nvPr/>
          </p:nvSpPr>
          <p:spPr bwMode="auto">
            <a:xfrm>
              <a:off x="32" y="671"/>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Walls</a:t>
              </a:r>
              <a:endParaRPr lang="en-US" sz="2800" b="1" baseline="0">
                <a:solidFill>
                  <a:srgbClr val="FFFFFF"/>
                </a:solidFill>
                <a:latin typeface="Arial" charset="0"/>
                <a:cs typeface="Times New Roman" charset="0"/>
              </a:endParaRPr>
            </a:p>
          </p:txBody>
        </p:sp>
        <p:sp>
          <p:nvSpPr>
            <p:cNvPr id="595019" name="Rectangle 197"/>
            <p:cNvSpPr>
              <a:spLocks noChangeArrowheads="1"/>
            </p:cNvSpPr>
            <p:nvPr/>
          </p:nvSpPr>
          <p:spPr bwMode="auto">
            <a:xfrm>
              <a:off x="0" y="671"/>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1" name="Group 200"/>
          <p:cNvGrpSpPr>
            <a:grpSpLocks/>
          </p:cNvGrpSpPr>
          <p:nvPr/>
        </p:nvGrpSpPr>
        <p:grpSpPr bwMode="auto">
          <a:xfrm>
            <a:off x="4564063" y="1414463"/>
            <a:ext cx="4570412" cy="688975"/>
            <a:chOff x="3120" y="671"/>
            <a:chExt cx="2650" cy="633"/>
          </a:xfrm>
        </p:grpSpPr>
        <p:sp>
          <p:nvSpPr>
            <p:cNvPr id="595016" name="Rectangle 165"/>
            <p:cNvSpPr>
              <a:spLocks noChangeArrowheads="1"/>
            </p:cNvSpPr>
            <p:nvPr/>
          </p:nvSpPr>
          <p:spPr bwMode="auto">
            <a:xfrm>
              <a:off x="3152" y="671"/>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People</a:t>
              </a:r>
              <a:endParaRPr lang="en-US" sz="2800" b="1" baseline="0">
                <a:solidFill>
                  <a:srgbClr val="FFFFFF"/>
                </a:solidFill>
                <a:latin typeface="Arial" charset="0"/>
                <a:cs typeface="Times New Roman" charset="0"/>
              </a:endParaRPr>
            </a:p>
          </p:txBody>
        </p:sp>
        <p:sp>
          <p:nvSpPr>
            <p:cNvPr id="595017" name="Rectangle 199"/>
            <p:cNvSpPr>
              <a:spLocks noChangeArrowheads="1"/>
            </p:cNvSpPr>
            <p:nvPr/>
          </p:nvSpPr>
          <p:spPr bwMode="auto">
            <a:xfrm>
              <a:off x="3120" y="671"/>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2" name="Group 202"/>
          <p:cNvGrpSpPr>
            <a:grpSpLocks/>
          </p:cNvGrpSpPr>
          <p:nvPr/>
        </p:nvGrpSpPr>
        <p:grpSpPr bwMode="auto">
          <a:xfrm>
            <a:off x="-7938" y="2103438"/>
            <a:ext cx="4570413" cy="687387"/>
            <a:chOff x="0" y="1304"/>
            <a:chExt cx="3120" cy="633"/>
          </a:xfrm>
        </p:grpSpPr>
        <p:sp>
          <p:nvSpPr>
            <p:cNvPr id="595014" name="Rectangle 167"/>
            <p:cNvSpPr>
              <a:spLocks noChangeArrowheads="1"/>
            </p:cNvSpPr>
            <p:nvPr/>
          </p:nvSpPr>
          <p:spPr bwMode="auto">
            <a:xfrm>
              <a:off x="32" y="1304"/>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Chapters 1–7</a:t>
              </a:r>
              <a:endParaRPr lang="en-US" sz="2800" b="1" baseline="0">
                <a:solidFill>
                  <a:srgbClr val="FFFFFF"/>
                </a:solidFill>
                <a:latin typeface="Arial" charset="0"/>
                <a:cs typeface="Times New Roman" charset="0"/>
              </a:endParaRPr>
            </a:p>
          </p:txBody>
        </p:sp>
        <p:sp>
          <p:nvSpPr>
            <p:cNvPr id="595015" name="Rectangle 201"/>
            <p:cNvSpPr>
              <a:spLocks noChangeArrowheads="1"/>
            </p:cNvSpPr>
            <p:nvPr/>
          </p:nvSpPr>
          <p:spPr bwMode="auto">
            <a:xfrm>
              <a:off x="0" y="1304"/>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3" name="Group 204"/>
          <p:cNvGrpSpPr>
            <a:grpSpLocks/>
          </p:cNvGrpSpPr>
          <p:nvPr/>
        </p:nvGrpSpPr>
        <p:grpSpPr bwMode="auto">
          <a:xfrm>
            <a:off x="4564063" y="2103438"/>
            <a:ext cx="4570412" cy="687387"/>
            <a:chOff x="3120" y="1304"/>
            <a:chExt cx="2650" cy="633"/>
          </a:xfrm>
        </p:grpSpPr>
        <p:sp>
          <p:nvSpPr>
            <p:cNvPr id="595012" name="Rectangle 168"/>
            <p:cNvSpPr>
              <a:spLocks noChangeArrowheads="1"/>
            </p:cNvSpPr>
            <p:nvPr/>
          </p:nvSpPr>
          <p:spPr bwMode="auto">
            <a:xfrm>
              <a:off x="3152" y="1304"/>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Chapters 8–13</a:t>
              </a:r>
              <a:endParaRPr lang="en-US" sz="2800" b="1" baseline="0">
                <a:solidFill>
                  <a:srgbClr val="FFFFFF"/>
                </a:solidFill>
                <a:latin typeface="Arial" charset="0"/>
                <a:cs typeface="Times New Roman" charset="0"/>
              </a:endParaRPr>
            </a:p>
          </p:txBody>
        </p:sp>
        <p:sp>
          <p:nvSpPr>
            <p:cNvPr id="595013" name="Rectangle 203"/>
            <p:cNvSpPr>
              <a:spLocks noChangeArrowheads="1"/>
            </p:cNvSpPr>
            <p:nvPr/>
          </p:nvSpPr>
          <p:spPr bwMode="auto">
            <a:xfrm>
              <a:off x="3120" y="1304"/>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4" name="Group 206"/>
          <p:cNvGrpSpPr>
            <a:grpSpLocks/>
          </p:cNvGrpSpPr>
          <p:nvPr/>
        </p:nvGrpSpPr>
        <p:grpSpPr bwMode="auto">
          <a:xfrm>
            <a:off x="-7938" y="2790825"/>
            <a:ext cx="4570413" cy="688975"/>
            <a:chOff x="0" y="1937"/>
            <a:chExt cx="3120" cy="633"/>
          </a:xfrm>
        </p:grpSpPr>
        <p:sp>
          <p:nvSpPr>
            <p:cNvPr id="595010" name="Rectangle 170"/>
            <p:cNvSpPr>
              <a:spLocks noChangeArrowheads="1"/>
            </p:cNvSpPr>
            <p:nvPr/>
          </p:nvSpPr>
          <p:spPr bwMode="auto">
            <a:xfrm>
              <a:off x="32" y="1937"/>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Construction</a:t>
              </a:r>
              <a:endParaRPr lang="en-US" sz="2800" b="1" baseline="0">
                <a:solidFill>
                  <a:srgbClr val="FFFFFF"/>
                </a:solidFill>
                <a:latin typeface="Arial" charset="0"/>
                <a:cs typeface="Times New Roman" charset="0"/>
              </a:endParaRPr>
            </a:p>
          </p:txBody>
        </p:sp>
        <p:sp>
          <p:nvSpPr>
            <p:cNvPr id="595011" name="Rectangle 205"/>
            <p:cNvSpPr>
              <a:spLocks noChangeArrowheads="1"/>
            </p:cNvSpPr>
            <p:nvPr/>
          </p:nvSpPr>
          <p:spPr bwMode="auto">
            <a:xfrm>
              <a:off x="0" y="1937"/>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5" name="Group 208"/>
          <p:cNvGrpSpPr>
            <a:grpSpLocks/>
          </p:cNvGrpSpPr>
          <p:nvPr/>
        </p:nvGrpSpPr>
        <p:grpSpPr bwMode="auto">
          <a:xfrm>
            <a:off x="4564063" y="2790825"/>
            <a:ext cx="4570412" cy="688975"/>
            <a:chOff x="3120" y="1937"/>
            <a:chExt cx="2650" cy="633"/>
          </a:xfrm>
        </p:grpSpPr>
        <p:sp>
          <p:nvSpPr>
            <p:cNvPr id="595008" name="Rectangle 171"/>
            <p:cNvSpPr>
              <a:spLocks noChangeArrowheads="1"/>
            </p:cNvSpPr>
            <p:nvPr/>
          </p:nvSpPr>
          <p:spPr bwMode="auto">
            <a:xfrm>
              <a:off x="3152" y="1937"/>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Instruction</a:t>
              </a:r>
              <a:endParaRPr lang="en-US" sz="2800" b="1" baseline="0">
                <a:solidFill>
                  <a:srgbClr val="FFFFFF"/>
                </a:solidFill>
                <a:latin typeface="Arial" charset="0"/>
                <a:cs typeface="Times New Roman" charset="0"/>
              </a:endParaRPr>
            </a:p>
          </p:txBody>
        </p:sp>
        <p:sp>
          <p:nvSpPr>
            <p:cNvPr id="595009" name="Rectangle 207"/>
            <p:cNvSpPr>
              <a:spLocks noChangeArrowheads="1"/>
            </p:cNvSpPr>
            <p:nvPr/>
          </p:nvSpPr>
          <p:spPr bwMode="auto">
            <a:xfrm>
              <a:off x="3120" y="1937"/>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6" name="Group 210"/>
          <p:cNvGrpSpPr>
            <a:grpSpLocks/>
          </p:cNvGrpSpPr>
          <p:nvPr/>
        </p:nvGrpSpPr>
        <p:grpSpPr bwMode="auto">
          <a:xfrm>
            <a:off x="-7938" y="3479800"/>
            <a:ext cx="4570413" cy="687388"/>
            <a:chOff x="0" y="2570"/>
            <a:chExt cx="3120" cy="633"/>
          </a:xfrm>
        </p:grpSpPr>
        <p:sp>
          <p:nvSpPr>
            <p:cNvPr id="595006" name="Rectangle 173"/>
            <p:cNvSpPr>
              <a:spLocks noChangeArrowheads="1"/>
            </p:cNvSpPr>
            <p:nvPr/>
          </p:nvSpPr>
          <p:spPr bwMode="auto">
            <a:xfrm>
              <a:off x="32" y="2570"/>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Political</a:t>
              </a:r>
              <a:endParaRPr lang="en-US" sz="2800" b="1" baseline="0">
                <a:solidFill>
                  <a:srgbClr val="FFFFFF"/>
                </a:solidFill>
                <a:latin typeface="Arial" charset="0"/>
                <a:cs typeface="Times New Roman" charset="0"/>
              </a:endParaRPr>
            </a:p>
          </p:txBody>
        </p:sp>
        <p:sp>
          <p:nvSpPr>
            <p:cNvPr id="595007" name="Rectangle 209"/>
            <p:cNvSpPr>
              <a:spLocks noChangeArrowheads="1"/>
            </p:cNvSpPr>
            <p:nvPr/>
          </p:nvSpPr>
          <p:spPr bwMode="auto">
            <a:xfrm>
              <a:off x="0" y="2570"/>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7" name="Group 212"/>
          <p:cNvGrpSpPr>
            <a:grpSpLocks/>
          </p:cNvGrpSpPr>
          <p:nvPr/>
        </p:nvGrpSpPr>
        <p:grpSpPr bwMode="auto">
          <a:xfrm>
            <a:off x="4564063" y="3479800"/>
            <a:ext cx="4570412" cy="687388"/>
            <a:chOff x="3120" y="2570"/>
            <a:chExt cx="2650" cy="633"/>
          </a:xfrm>
        </p:grpSpPr>
        <p:sp>
          <p:nvSpPr>
            <p:cNvPr id="595004" name="Rectangle 174"/>
            <p:cNvSpPr>
              <a:spLocks noChangeArrowheads="1"/>
            </p:cNvSpPr>
            <p:nvPr/>
          </p:nvSpPr>
          <p:spPr bwMode="auto">
            <a:xfrm>
              <a:off x="3152" y="2570"/>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Spiritual</a:t>
              </a:r>
              <a:endParaRPr lang="en-US" sz="2800" b="1" baseline="0">
                <a:solidFill>
                  <a:srgbClr val="FFFFFF"/>
                </a:solidFill>
                <a:latin typeface="Arial" charset="0"/>
                <a:cs typeface="Times New Roman" charset="0"/>
              </a:endParaRPr>
            </a:p>
          </p:txBody>
        </p:sp>
        <p:sp>
          <p:nvSpPr>
            <p:cNvPr id="595005" name="Rectangle 211"/>
            <p:cNvSpPr>
              <a:spLocks noChangeArrowheads="1"/>
            </p:cNvSpPr>
            <p:nvPr/>
          </p:nvSpPr>
          <p:spPr bwMode="auto">
            <a:xfrm>
              <a:off x="3120" y="2570"/>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8" name="Group 214"/>
          <p:cNvGrpSpPr>
            <a:grpSpLocks/>
          </p:cNvGrpSpPr>
          <p:nvPr/>
        </p:nvGrpSpPr>
        <p:grpSpPr bwMode="auto">
          <a:xfrm>
            <a:off x="-7938" y="4167188"/>
            <a:ext cx="2286001" cy="812800"/>
            <a:chOff x="0" y="3203"/>
            <a:chExt cx="1674" cy="748"/>
          </a:xfrm>
        </p:grpSpPr>
        <p:sp>
          <p:nvSpPr>
            <p:cNvPr id="595002" name="Rectangle 176"/>
            <p:cNvSpPr>
              <a:spLocks noChangeArrowheads="1"/>
            </p:cNvSpPr>
            <p:nvPr/>
          </p:nvSpPr>
          <p:spPr bwMode="auto">
            <a:xfrm>
              <a:off x="32" y="3203"/>
              <a:ext cx="161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charset="0"/>
                  <a:cs typeface="Arial" charset="0"/>
                </a:rPr>
                <a:t>Return</a:t>
              </a:r>
            </a:p>
            <a:p>
              <a:r>
                <a:rPr lang="en-US" b="1" baseline="0">
                  <a:solidFill>
                    <a:srgbClr val="FFFFFF"/>
                  </a:solidFill>
                  <a:latin typeface="Arial" charset="0"/>
                  <a:cs typeface="Arial" charset="0"/>
                </a:rPr>
                <a:t>1–2</a:t>
              </a:r>
              <a:endParaRPr lang="en-US" b="1" baseline="0">
                <a:solidFill>
                  <a:srgbClr val="FFFFFF"/>
                </a:solidFill>
                <a:latin typeface="Arial" charset="0"/>
                <a:cs typeface="Times New Roman" charset="0"/>
              </a:endParaRPr>
            </a:p>
          </p:txBody>
        </p:sp>
        <p:sp>
          <p:nvSpPr>
            <p:cNvPr id="595003" name="Rectangle 213"/>
            <p:cNvSpPr>
              <a:spLocks noChangeArrowheads="1"/>
            </p:cNvSpPr>
            <p:nvPr/>
          </p:nvSpPr>
          <p:spPr bwMode="auto">
            <a:xfrm>
              <a:off x="0" y="3203"/>
              <a:ext cx="1674"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a:solidFill>
                  <a:srgbClr val="333333"/>
                </a:solidFill>
                <a:latin typeface="Arial" charset="0"/>
                <a:cs typeface="Arial" charset="0"/>
              </a:endParaRPr>
            </a:p>
          </p:txBody>
        </p:sp>
      </p:grpSp>
      <p:grpSp>
        <p:nvGrpSpPr>
          <p:cNvPr id="594959" name="Group 216"/>
          <p:cNvGrpSpPr>
            <a:grpSpLocks/>
          </p:cNvGrpSpPr>
          <p:nvPr/>
        </p:nvGrpSpPr>
        <p:grpSpPr bwMode="auto">
          <a:xfrm>
            <a:off x="2287588" y="4167188"/>
            <a:ext cx="2286000" cy="812800"/>
            <a:chOff x="1674" y="3203"/>
            <a:chExt cx="1446" cy="748"/>
          </a:xfrm>
        </p:grpSpPr>
        <p:sp>
          <p:nvSpPr>
            <p:cNvPr id="595000" name="Rectangle 177"/>
            <p:cNvSpPr>
              <a:spLocks noChangeArrowheads="1"/>
            </p:cNvSpPr>
            <p:nvPr/>
          </p:nvSpPr>
          <p:spPr bwMode="auto">
            <a:xfrm>
              <a:off x="1706" y="3203"/>
              <a:ext cx="138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charset="0"/>
                  <a:cs typeface="Arial" charset="0"/>
                </a:rPr>
                <a:t> Rebuilding</a:t>
              </a:r>
            </a:p>
            <a:p>
              <a:r>
                <a:rPr lang="en-US" b="1" baseline="0">
                  <a:solidFill>
                    <a:srgbClr val="FFFFFF"/>
                  </a:solidFill>
                  <a:latin typeface="Arial" charset="0"/>
                  <a:cs typeface="Arial" charset="0"/>
                </a:rPr>
                <a:t>3–7</a:t>
              </a:r>
              <a:endParaRPr lang="en-US" b="1" baseline="0">
                <a:solidFill>
                  <a:srgbClr val="FFFFFF"/>
                </a:solidFill>
                <a:latin typeface="Arial" charset="0"/>
                <a:cs typeface="Times New Roman" charset="0"/>
              </a:endParaRPr>
            </a:p>
          </p:txBody>
        </p:sp>
        <p:sp>
          <p:nvSpPr>
            <p:cNvPr id="595001" name="Rectangle 215"/>
            <p:cNvSpPr>
              <a:spLocks noChangeArrowheads="1"/>
            </p:cNvSpPr>
            <p:nvPr/>
          </p:nvSpPr>
          <p:spPr bwMode="auto">
            <a:xfrm>
              <a:off x="1674" y="3203"/>
              <a:ext cx="1446"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a:solidFill>
                  <a:srgbClr val="333333"/>
                </a:solidFill>
                <a:latin typeface="Arial" charset="0"/>
                <a:cs typeface="Arial" charset="0"/>
              </a:endParaRPr>
            </a:p>
          </p:txBody>
        </p:sp>
      </p:grpSp>
      <p:grpSp>
        <p:nvGrpSpPr>
          <p:cNvPr id="594960" name="Group 218"/>
          <p:cNvGrpSpPr>
            <a:grpSpLocks/>
          </p:cNvGrpSpPr>
          <p:nvPr/>
        </p:nvGrpSpPr>
        <p:grpSpPr bwMode="auto">
          <a:xfrm>
            <a:off x="4573588" y="4167188"/>
            <a:ext cx="2806700" cy="812800"/>
            <a:chOff x="3120" y="3203"/>
            <a:chExt cx="1627" cy="748"/>
          </a:xfrm>
        </p:grpSpPr>
        <p:sp>
          <p:nvSpPr>
            <p:cNvPr id="594998" name="Rectangle 178"/>
            <p:cNvSpPr>
              <a:spLocks noChangeArrowheads="1"/>
            </p:cNvSpPr>
            <p:nvPr/>
          </p:nvSpPr>
          <p:spPr bwMode="auto">
            <a:xfrm>
              <a:off x="3152" y="3203"/>
              <a:ext cx="1595"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charset="0"/>
                  <a:cs typeface="Arial" charset="0"/>
                </a:rPr>
                <a:t> Renewal</a:t>
              </a:r>
            </a:p>
            <a:p>
              <a:r>
                <a:rPr lang="en-US" b="1" baseline="0">
                  <a:solidFill>
                    <a:srgbClr val="FFFFFF"/>
                  </a:solidFill>
                  <a:latin typeface="Arial" charset="0"/>
                  <a:cs typeface="Arial" charset="0"/>
                </a:rPr>
                <a:t>8–10</a:t>
              </a:r>
              <a:endParaRPr lang="en-US" b="1" baseline="0">
                <a:solidFill>
                  <a:srgbClr val="FFFFFF"/>
                </a:solidFill>
                <a:latin typeface="Arial" charset="0"/>
                <a:cs typeface="Times New Roman" charset="0"/>
              </a:endParaRPr>
            </a:p>
          </p:txBody>
        </p:sp>
        <p:sp>
          <p:nvSpPr>
            <p:cNvPr id="594999" name="Rectangle 217"/>
            <p:cNvSpPr>
              <a:spLocks noChangeArrowheads="1"/>
            </p:cNvSpPr>
            <p:nvPr/>
          </p:nvSpPr>
          <p:spPr bwMode="auto">
            <a:xfrm>
              <a:off x="3120" y="3203"/>
              <a:ext cx="158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a:solidFill>
                  <a:srgbClr val="333333"/>
                </a:solidFill>
                <a:latin typeface="Arial" charset="0"/>
                <a:cs typeface="Arial" charset="0"/>
              </a:endParaRPr>
            </a:p>
          </p:txBody>
        </p:sp>
      </p:grpSp>
      <p:grpSp>
        <p:nvGrpSpPr>
          <p:cNvPr id="594961" name="Group 220"/>
          <p:cNvGrpSpPr>
            <a:grpSpLocks/>
          </p:cNvGrpSpPr>
          <p:nvPr/>
        </p:nvGrpSpPr>
        <p:grpSpPr bwMode="auto">
          <a:xfrm>
            <a:off x="7326313" y="4167188"/>
            <a:ext cx="1817687" cy="812800"/>
            <a:chOff x="4445" y="3203"/>
            <a:chExt cx="1325" cy="748"/>
          </a:xfrm>
        </p:grpSpPr>
        <p:sp>
          <p:nvSpPr>
            <p:cNvPr id="594996" name="Rectangle 179"/>
            <p:cNvSpPr>
              <a:spLocks noChangeArrowheads="1"/>
            </p:cNvSpPr>
            <p:nvPr/>
          </p:nvSpPr>
          <p:spPr bwMode="auto">
            <a:xfrm>
              <a:off x="4477"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charset="0"/>
                  <a:cs typeface="Arial" charset="0"/>
                </a:rPr>
                <a:t> Reforms</a:t>
              </a:r>
            </a:p>
            <a:p>
              <a:r>
                <a:rPr lang="en-US" b="1" baseline="0">
                  <a:solidFill>
                    <a:srgbClr val="FFFFFF"/>
                  </a:solidFill>
                  <a:latin typeface="Arial" charset="0"/>
                  <a:cs typeface="Arial" charset="0"/>
                </a:rPr>
                <a:t>11–13</a:t>
              </a:r>
              <a:endParaRPr lang="en-US" b="1" baseline="0">
                <a:solidFill>
                  <a:srgbClr val="FFFFFF"/>
                </a:solidFill>
                <a:latin typeface="Arial" charset="0"/>
                <a:cs typeface="Times New Roman" charset="0"/>
              </a:endParaRPr>
            </a:p>
          </p:txBody>
        </p:sp>
        <p:sp>
          <p:nvSpPr>
            <p:cNvPr id="594997" name="Rectangle 219"/>
            <p:cNvSpPr>
              <a:spLocks noChangeArrowheads="1"/>
            </p:cNvSpPr>
            <p:nvPr/>
          </p:nvSpPr>
          <p:spPr bwMode="auto">
            <a:xfrm>
              <a:off x="4445"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a:solidFill>
                  <a:srgbClr val="333333"/>
                </a:solidFill>
                <a:latin typeface="Arial" charset="0"/>
                <a:cs typeface="Arial" charset="0"/>
              </a:endParaRPr>
            </a:p>
          </p:txBody>
        </p:sp>
      </p:grpSp>
      <p:grpSp>
        <p:nvGrpSpPr>
          <p:cNvPr id="594962" name="Group 222"/>
          <p:cNvGrpSpPr>
            <a:grpSpLocks/>
          </p:cNvGrpSpPr>
          <p:nvPr/>
        </p:nvGrpSpPr>
        <p:grpSpPr bwMode="auto">
          <a:xfrm>
            <a:off x="-7938" y="4979988"/>
            <a:ext cx="914401" cy="1063625"/>
            <a:chOff x="0" y="3951"/>
            <a:chExt cx="739" cy="979"/>
          </a:xfrm>
        </p:grpSpPr>
        <p:sp>
          <p:nvSpPr>
            <p:cNvPr id="594994" name="Rectangle 181"/>
            <p:cNvSpPr>
              <a:spLocks noChangeArrowheads="1"/>
            </p:cNvSpPr>
            <p:nvPr/>
          </p:nvSpPr>
          <p:spPr bwMode="auto">
            <a:xfrm>
              <a:off x="32" y="3951"/>
              <a:ext cx="675"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600" b="1" baseline="0">
                  <a:solidFill>
                    <a:srgbClr val="FFFFFF"/>
                  </a:solidFill>
                  <a:latin typeface="Arial" charset="0"/>
                  <a:cs typeface="Arial" charset="0"/>
                </a:rPr>
                <a:t>Persia Prayer</a:t>
              </a:r>
            </a:p>
            <a:p>
              <a:r>
                <a:rPr lang="en-US" sz="1800" b="1" baseline="0">
                  <a:solidFill>
                    <a:srgbClr val="FFFFFF"/>
                  </a:solidFill>
                  <a:latin typeface="Arial" charset="0"/>
                  <a:cs typeface="Arial" charset="0"/>
                </a:rPr>
                <a:t>1</a:t>
              </a:r>
              <a:endParaRPr lang="en-US" sz="1800" b="1" baseline="0">
                <a:solidFill>
                  <a:srgbClr val="FFFFFF"/>
                </a:solidFill>
                <a:latin typeface="Arial" charset="0"/>
                <a:cs typeface="Times New Roman" charset="0"/>
              </a:endParaRPr>
            </a:p>
          </p:txBody>
        </p:sp>
        <p:sp>
          <p:nvSpPr>
            <p:cNvPr id="594995" name="Rectangle 221"/>
            <p:cNvSpPr>
              <a:spLocks noChangeArrowheads="1"/>
            </p:cNvSpPr>
            <p:nvPr/>
          </p:nvSpPr>
          <p:spPr bwMode="auto">
            <a:xfrm>
              <a:off x="0"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63" name="Group 224"/>
          <p:cNvGrpSpPr>
            <a:grpSpLocks/>
          </p:cNvGrpSpPr>
          <p:nvPr/>
        </p:nvGrpSpPr>
        <p:grpSpPr bwMode="auto">
          <a:xfrm>
            <a:off x="884186" y="4979988"/>
            <a:ext cx="1018978" cy="1063625"/>
            <a:chOff x="712" y="3951"/>
            <a:chExt cx="824" cy="979"/>
          </a:xfrm>
        </p:grpSpPr>
        <p:sp>
          <p:nvSpPr>
            <p:cNvPr id="594992" name="Rectangle 182"/>
            <p:cNvSpPr>
              <a:spLocks noChangeArrowheads="1"/>
            </p:cNvSpPr>
            <p:nvPr/>
          </p:nvSpPr>
          <p:spPr bwMode="auto">
            <a:xfrm>
              <a:off x="712" y="3951"/>
              <a:ext cx="82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100" b="1" baseline="0" dirty="0">
                  <a:solidFill>
                    <a:srgbClr val="FFFFFF"/>
                  </a:solidFill>
                  <a:latin typeface="Arial" charset="0"/>
                  <a:cs typeface="Arial" charset="0"/>
                </a:rPr>
                <a:t>Jerusalem Inspection</a:t>
              </a:r>
            </a:p>
            <a:p>
              <a:r>
                <a:rPr lang="en-US" sz="2000" b="1" baseline="0" dirty="0">
                  <a:solidFill>
                    <a:srgbClr val="FFFFFF"/>
                  </a:solidFill>
                  <a:latin typeface="Arial" charset="0"/>
                  <a:cs typeface="Arial" charset="0"/>
                </a:rPr>
                <a:t>2</a:t>
              </a:r>
              <a:endParaRPr lang="en-US" sz="2000" b="1" baseline="0" dirty="0">
                <a:solidFill>
                  <a:srgbClr val="FFFFFF"/>
                </a:solidFill>
                <a:latin typeface="Arial" charset="0"/>
                <a:cs typeface="Times New Roman" charset="0"/>
              </a:endParaRPr>
            </a:p>
          </p:txBody>
        </p:sp>
        <p:sp>
          <p:nvSpPr>
            <p:cNvPr id="594993" name="Rectangle 223"/>
            <p:cNvSpPr>
              <a:spLocks noChangeArrowheads="1"/>
            </p:cNvSpPr>
            <p:nvPr/>
          </p:nvSpPr>
          <p:spPr bwMode="auto">
            <a:xfrm>
              <a:off x="739"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64" name="Group 226"/>
          <p:cNvGrpSpPr>
            <a:grpSpLocks/>
          </p:cNvGrpSpPr>
          <p:nvPr/>
        </p:nvGrpSpPr>
        <p:grpSpPr bwMode="auto">
          <a:xfrm>
            <a:off x="1830388" y="4989513"/>
            <a:ext cx="914400" cy="1065212"/>
            <a:chOff x="1478" y="3951"/>
            <a:chExt cx="538" cy="979"/>
          </a:xfrm>
        </p:grpSpPr>
        <p:sp>
          <p:nvSpPr>
            <p:cNvPr id="594990" name="Rectangle 183"/>
            <p:cNvSpPr>
              <a:spLocks noChangeArrowheads="1"/>
            </p:cNvSpPr>
            <p:nvPr/>
          </p:nvSpPr>
          <p:spPr bwMode="auto">
            <a:xfrm>
              <a:off x="1510" y="3951"/>
              <a:ext cx="47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600" b="1" baseline="0">
                  <a:solidFill>
                    <a:srgbClr val="FFFFFF"/>
                  </a:solidFill>
                  <a:latin typeface="Arial" charset="0"/>
                  <a:cs typeface="Arial" charset="0"/>
                </a:rPr>
                <a:t>Dele- gation</a:t>
              </a:r>
            </a:p>
            <a:p>
              <a:r>
                <a:rPr lang="en-US" sz="2000" b="1" baseline="0">
                  <a:solidFill>
                    <a:srgbClr val="FFFFFF"/>
                  </a:solidFill>
                  <a:latin typeface="Arial" charset="0"/>
                  <a:cs typeface="Arial" charset="0"/>
                </a:rPr>
                <a:t>3</a:t>
              </a:r>
              <a:endParaRPr lang="en-US" sz="2000" b="1" baseline="0">
                <a:solidFill>
                  <a:srgbClr val="FFFFFF"/>
                </a:solidFill>
                <a:latin typeface="Arial" charset="0"/>
                <a:cs typeface="Times New Roman" charset="0"/>
              </a:endParaRPr>
            </a:p>
          </p:txBody>
        </p:sp>
        <p:sp>
          <p:nvSpPr>
            <p:cNvPr id="594991" name="Rectangle 225"/>
            <p:cNvSpPr>
              <a:spLocks noChangeArrowheads="1"/>
            </p:cNvSpPr>
            <p:nvPr/>
          </p:nvSpPr>
          <p:spPr bwMode="auto">
            <a:xfrm>
              <a:off x="1478" y="3951"/>
              <a:ext cx="538"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65" name="Group 228"/>
          <p:cNvGrpSpPr>
            <a:grpSpLocks/>
          </p:cNvGrpSpPr>
          <p:nvPr/>
        </p:nvGrpSpPr>
        <p:grpSpPr bwMode="auto">
          <a:xfrm>
            <a:off x="2744788" y="4979988"/>
            <a:ext cx="914400" cy="1063625"/>
            <a:chOff x="2016" y="3951"/>
            <a:chExt cx="552" cy="979"/>
          </a:xfrm>
        </p:grpSpPr>
        <p:sp>
          <p:nvSpPr>
            <p:cNvPr id="594988" name="Rectangle 184"/>
            <p:cNvSpPr>
              <a:spLocks noChangeArrowheads="1"/>
            </p:cNvSpPr>
            <p:nvPr/>
          </p:nvSpPr>
          <p:spPr bwMode="auto">
            <a:xfrm>
              <a:off x="2048"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100" b="1" baseline="0">
                  <a:solidFill>
                    <a:srgbClr val="FFFFFF"/>
                  </a:solidFill>
                  <a:latin typeface="Arial" charset="0"/>
                  <a:cs typeface="Arial" charset="0"/>
                </a:rPr>
                <a:t>Opposed / Finished</a:t>
              </a:r>
            </a:p>
            <a:p>
              <a:r>
                <a:rPr lang="en-US" sz="2000" b="1" baseline="0">
                  <a:solidFill>
                    <a:srgbClr val="FFFFFF"/>
                  </a:solidFill>
                  <a:latin typeface="Arial" charset="0"/>
                  <a:cs typeface="Arial" charset="0"/>
                </a:rPr>
                <a:t>4–6</a:t>
              </a:r>
              <a:endParaRPr lang="en-US" sz="2000" b="1" baseline="0">
                <a:solidFill>
                  <a:srgbClr val="FFFFFF"/>
                </a:solidFill>
                <a:latin typeface="Arial" charset="0"/>
                <a:cs typeface="Times New Roman" charset="0"/>
              </a:endParaRPr>
            </a:p>
          </p:txBody>
        </p:sp>
        <p:sp>
          <p:nvSpPr>
            <p:cNvPr id="594989" name="Rectangle 227"/>
            <p:cNvSpPr>
              <a:spLocks noChangeArrowheads="1"/>
            </p:cNvSpPr>
            <p:nvPr/>
          </p:nvSpPr>
          <p:spPr bwMode="auto">
            <a:xfrm>
              <a:off x="201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66" name="Group 230"/>
          <p:cNvGrpSpPr>
            <a:grpSpLocks/>
          </p:cNvGrpSpPr>
          <p:nvPr/>
        </p:nvGrpSpPr>
        <p:grpSpPr bwMode="auto">
          <a:xfrm>
            <a:off x="3659188" y="4979988"/>
            <a:ext cx="914400" cy="1063625"/>
            <a:chOff x="2568" y="3951"/>
            <a:chExt cx="552" cy="979"/>
          </a:xfrm>
        </p:grpSpPr>
        <p:sp>
          <p:nvSpPr>
            <p:cNvPr id="594986" name="Rectangle 185"/>
            <p:cNvSpPr>
              <a:spLocks noChangeArrowheads="1"/>
            </p:cNvSpPr>
            <p:nvPr/>
          </p:nvSpPr>
          <p:spPr bwMode="auto">
            <a:xfrm>
              <a:off x="260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600" b="1" baseline="0">
                  <a:solidFill>
                    <a:srgbClr val="FFFFFF"/>
                  </a:solidFill>
                  <a:latin typeface="Arial" charset="0"/>
                  <a:cs typeface="Arial" charset="0"/>
                </a:rPr>
                <a:t>Organ-ized</a:t>
              </a:r>
            </a:p>
            <a:p>
              <a:r>
                <a:rPr lang="en-US" sz="1800" b="1" baseline="0">
                  <a:solidFill>
                    <a:srgbClr val="FFFFFF"/>
                  </a:solidFill>
                  <a:latin typeface="Arial" charset="0"/>
                  <a:cs typeface="Arial" charset="0"/>
                </a:rPr>
                <a:t>7</a:t>
              </a:r>
              <a:endParaRPr lang="en-US" sz="1800" b="1" baseline="0">
                <a:solidFill>
                  <a:srgbClr val="FFFFFF"/>
                </a:solidFill>
                <a:latin typeface="Arial" charset="0"/>
                <a:cs typeface="Times New Roman" charset="0"/>
              </a:endParaRPr>
            </a:p>
          </p:txBody>
        </p:sp>
        <p:sp>
          <p:nvSpPr>
            <p:cNvPr id="594987" name="Rectangle 229"/>
            <p:cNvSpPr>
              <a:spLocks noChangeArrowheads="1"/>
            </p:cNvSpPr>
            <p:nvPr/>
          </p:nvSpPr>
          <p:spPr bwMode="auto">
            <a:xfrm>
              <a:off x="256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67" name="Group 232"/>
          <p:cNvGrpSpPr>
            <a:grpSpLocks/>
          </p:cNvGrpSpPr>
          <p:nvPr/>
        </p:nvGrpSpPr>
        <p:grpSpPr bwMode="auto">
          <a:xfrm>
            <a:off x="4571931" y="4979988"/>
            <a:ext cx="936695" cy="1063625"/>
            <a:chOff x="3119" y="3951"/>
            <a:chExt cx="565" cy="979"/>
          </a:xfrm>
        </p:grpSpPr>
        <p:sp>
          <p:nvSpPr>
            <p:cNvPr id="594984" name="Rectangle 186"/>
            <p:cNvSpPr>
              <a:spLocks noChangeArrowheads="1"/>
            </p:cNvSpPr>
            <p:nvPr/>
          </p:nvSpPr>
          <p:spPr bwMode="auto">
            <a:xfrm>
              <a:off x="3119" y="3951"/>
              <a:ext cx="565"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600" b="1" baseline="0" dirty="0" err="1">
                  <a:solidFill>
                    <a:srgbClr val="FFFFFF"/>
                  </a:solidFill>
                  <a:latin typeface="Arial" charset="0"/>
                  <a:cs typeface="Arial" charset="0"/>
                </a:rPr>
                <a:t>Convic-tion</a:t>
              </a:r>
              <a:endParaRPr lang="en-US" sz="1600" b="1" baseline="0" dirty="0">
                <a:solidFill>
                  <a:srgbClr val="FFFFFF"/>
                </a:solidFill>
                <a:latin typeface="Arial" charset="0"/>
                <a:cs typeface="Arial" charset="0"/>
              </a:endParaRPr>
            </a:p>
            <a:p>
              <a:r>
                <a:rPr lang="en-US" sz="2000" b="1" baseline="0" dirty="0">
                  <a:solidFill>
                    <a:srgbClr val="FFFFFF"/>
                  </a:solidFill>
                  <a:latin typeface="Arial" charset="0"/>
                  <a:cs typeface="Arial" charset="0"/>
                </a:rPr>
                <a:t>8</a:t>
              </a:r>
              <a:endParaRPr lang="en-US" sz="2000" b="1" baseline="0" dirty="0">
                <a:solidFill>
                  <a:srgbClr val="FFFFFF"/>
                </a:solidFill>
                <a:latin typeface="Arial" charset="0"/>
                <a:cs typeface="Times New Roman" charset="0"/>
              </a:endParaRPr>
            </a:p>
          </p:txBody>
        </p:sp>
        <p:sp>
          <p:nvSpPr>
            <p:cNvPr id="594985" name="Rectangle 231"/>
            <p:cNvSpPr>
              <a:spLocks noChangeArrowheads="1"/>
            </p:cNvSpPr>
            <p:nvPr/>
          </p:nvSpPr>
          <p:spPr bwMode="auto">
            <a:xfrm>
              <a:off x="3120"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sp>
        <p:nvSpPr>
          <p:cNvPr id="594968" name="Rectangle 187"/>
          <p:cNvSpPr>
            <a:spLocks noChangeArrowheads="1"/>
          </p:cNvSpPr>
          <p:nvPr/>
        </p:nvSpPr>
        <p:spPr bwMode="auto">
          <a:xfrm>
            <a:off x="5410200" y="4953000"/>
            <a:ext cx="933450" cy="1063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000" b="1" baseline="0">
                <a:solidFill>
                  <a:srgbClr val="FFFFFF"/>
                </a:solidFill>
                <a:latin typeface="Arial" charset="0"/>
                <a:cs typeface="Arial" charset="0"/>
              </a:rPr>
              <a:t> </a:t>
            </a:r>
            <a:r>
              <a:rPr lang="en-US" sz="1400" b="1" baseline="0">
                <a:solidFill>
                  <a:srgbClr val="FFFFFF"/>
                </a:solidFill>
                <a:latin typeface="Arial" charset="0"/>
                <a:cs typeface="Arial" charset="0"/>
              </a:rPr>
              <a:t>Confes- sion</a:t>
            </a:r>
          </a:p>
          <a:p>
            <a:r>
              <a:rPr lang="en-US" sz="2000" b="1" baseline="0">
                <a:solidFill>
                  <a:srgbClr val="FFFFFF"/>
                </a:solidFill>
                <a:latin typeface="Arial" charset="0"/>
                <a:cs typeface="Arial" charset="0"/>
              </a:rPr>
              <a:t>9</a:t>
            </a:r>
            <a:endParaRPr lang="en-US" sz="2000" b="1" baseline="0">
              <a:solidFill>
                <a:srgbClr val="FFFFFF"/>
              </a:solidFill>
              <a:latin typeface="Arial" charset="0"/>
              <a:cs typeface="Times New Roman" charset="0"/>
            </a:endParaRPr>
          </a:p>
        </p:txBody>
      </p:sp>
      <p:grpSp>
        <p:nvGrpSpPr>
          <p:cNvPr id="594969" name="Group 236"/>
          <p:cNvGrpSpPr>
            <a:grpSpLocks/>
          </p:cNvGrpSpPr>
          <p:nvPr/>
        </p:nvGrpSpPr>
        <p:grpSpPr bwMode="auto">
          <a:xfrm>
            <a:off x="6324600" y="4979988"/>
            <a:ext cx="990600" cy="1063625"/>
            <a:chOff x="4224" y="3951"/>
            <a:chExt cx="442" cy="979"/>
          </a:xfrm>
        </p:grpSpPr>
        <p:sp>
          <p:nvSpPr>
            <p:cNvPr id="594982" name="Rectangle 188"/>
            <p:cNvSpPr>
              <a:spLocks noChangeArrowheads="1"/>
            </p:cNvSpPr>
            <p:nvPr/>
          </p:nvSpPr>
          <p:spPr bwMode="auto">
            <a:xfrm>
              <a:off x="4256" y="3951"/>
              <a:ext cx="37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000" b="1" baseline="0">
                  <a:solidFill>
                    <a:srgbClr val="FFFFFF"/>
                  </a:solidFill>
                  <a:latin typeface="Arial" charset="0"/>
                  <a:cs typeface="Arial" charset="0"/>
                </a:rPr>
                <a:t> </a:t>
              </a:r>
              <a:r>
                <a:rPr lang="en-US" sz="1800" b="1" baseline="0">
                  <a:solidFill>
                    <a:srgbClr val="FFFFFF"/>
                  </a:solidFill>
                  <a:latin typeface="Arial" charset="0"/>
                  <a:cs typeface="Arial" charset="0"/>
                </a:rPr>
                <a:t>Cove-nant</a:t>
              </a:r>
            </a:p>
            <a:p>
              <a:r>
                <a:rPr lang="en-US" sz="2000" b="1" baseline="0">
                  <a:solidFill>
                    <a:srgbClr val="FFFFFF"/>
                  </a:solidFill>
                  <a:latin typeface="Arial" charset="0"/>
                  <a:cs typeface="Arial" charset="0"/>
                </a:rPr>
                <a:t>10</a:t>
              </a:r>
              <a:endParaRPr lang="en-US" sz="2000" b="1" baseline="0">
                <a:solidFill>
                  <a:srgbClr val="FFFFFF"/>
                </a:solidFill>
                <a:latin typeface="Arial" charset="0"/>
                <a:cs typeface="Times New Roman" charset="0"/>
              </a:endParaRPr>
            </a:p>
          </p:txBody>
        </p:sp>
        <p:sp>
          <p:nvSpPr>
            <p:cNvPr id="594983" name="Rectangle 235"/>
            <p:cNvSpPr>
              <a:spLocks noChangeArrowheads="1"/>
            </p:cNvSpPr>
            <p:nvPr/>
          </p:nvSpPr>
          <p:spPr bwMode="auto">
            <a:xfrm>
              <a:off x="4224" y="3951"/>
              <a:ext cx="44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70" name="Group 238"/>
          <p:cNvGrpSpPr>
            <a:grpSpLocks/>
          </p:cNvGrpSpPr>
          <p:nvPr/>
        </p:nvGrpSpPr>
        <p:grpSpPr bwMode="auto">
          <a:xfrm>
            <a:off x="7308850" y="4979988"/>
            <a:ext cx="920750" cy="1063625"/>
            <a:chOff x="4662" y="3951"/>
            <a:chExt cx="556" cy="979"/>
          </a:xfrm>
        </p:grpSpPr>
        <p:sp>
          <p:nvSpPr>
            <p:cNvPr id="216099" name="Rectangle 189"/>
            <p:cNvSpPr>
              <a:spLocks noChangeArrowheads="1"/>
            </p:cNvSpPr>
            <p:nvPr/>
          </p:nvSpPr>
          <p:spPr bwMode="auto">
            <a:xfrm>
              <a:off x="4662" y="3951"/>
              <a:ext cx="52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defRPr/>
              </a:pPr>
              <a:r>
                <a:rPr lang="en-US" sz="1050" b="1" baseline="0" dirty="0">
                  <a:solidFill>
                    <a:srgbClr val="FFFFFF"/>
                  </a:solidFill>
                  <a:latin typeface="Arial"/>
                  <a:cs typeface="Arial"/>
                </a:rPr>
                <a:t>Resettle- </a:t>
              </a:r>
              <a:r>
                <a:rPr lang="en-US" sz="1050" b="1" baseline="0" dirty="0" err="1">
                  <a:solidFill>
                    <a:srgbClr val="FFFFFF"/>
                  </a:solidFill>
                  <a:latin typeface="Arial"/>
                  <a:cs typeface="Arial"/>
                </a:rPr>
                <a:t>ment</a:t>
              </a:r>
              <a:r>
                <a:rPr lang="en-US" sz="1050" b="1" baseline="0" dirty="0">
                  <a:solidFill>
                    <a:srgbClr val="FFFFFF"/>
                  </a:solidFill>
                  <a:latin typeface="Arial"/>
                  <a:cs typeface="Arial"/>
                </a:rPr>
                <a:t> &amp; Dedication</a:t>
              </a:r>
            </a:p>
            <a:p>
              <a:pPr>
                <a:defRPr/>
              </a:pPr>
              <a:r>
                <a:rPr lang="en-US" sz="1600" b="1" baseline="0" dirty="0">
                  <a:solidFill>
                    <a:srgbClr val="FFFFFF"/>
                  </a:solidFill>
                  <a:latin typeface="Arial"/>
                  <a:cs typeface="Arial"/>
                </a:rPr>
                <a:t>11–12</a:t>
              </a:r>
              <a:endParaRPr lang="en-US" sz="2000" b="1" baseline="0" dirty="0">
                <a:solidFill>
                  <a:srgbClr val="FFFFFF"/>
                </a:solidFill>
                <a:latin typeface="Arial"/>
                <a:ea typeface="Times New Roman" charset="0"/>
                <a:cs typeface="Arial"/>
              </a:endParaRPr>
            </a:p>
          </p:txBody>
        </p:sp>
        <p:sp>
          <p:nvSpPr>
            <p:cNvPr id="594981" name="Rectangle 237"/>
            <p:cNvSpPr>
              <a:spLocks noChangeArrowheads="1"/>
            </p:cNvSpPr>
            <p:nvPr/>
          </p:nvSpPr>
          <p:spPr bwMode="auto">
            <a:xfrm>
              <a:off x="466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71" name="Group 240"/>
          <p:cNvGrpSpPr>
            <a:grpSpLocks/>
          </p:cNvGrpSpPr>
          <p:nvPr/>
        </p:nvGrpSpPr>
        <p:grpSpPr bwMode="auto">
          <a:xfrm>
            <a:off x="8229600" y="4979988"/>
            <a:ext cx="914400" cy="1063625"/>
            <a:chOff x="5218" y="3951"/>
            <a:chExt cx="552" cy="979"/>
          </a:xfrm>
        </p:grpSpPr>
        <p:sp>
          <p:nvSpPr>
            <p:cNvPr id="594978" name="Rectangle 190"/>
            <p:cNvSpPr>
              <a:spLocks noChangeArrowheads="1"/>
            </p:cNvSpPr>
            <p:nvPr/>
          </p:nvSpPr>
          <p:spPr bwMode="auto">
            <a:xfrm>
              <a:off x="525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100" b="1" baseline="0">
                  <a:solidFill>
                    <a:srgbClr val="FFFFFF"/>
                  </a:solidFill>
                  <a:latin typeface="Arial" charset="0"/>
                  <a:cs typeface="Arial" charset="0"/>
                </a:rPr>
                <a:t>Sabbath &amp; Inter-marriage Reforms</a:t>
              </a:r>
            </a:p>
            <a:p>
              <a:r>
                <a:rPr lang="en-US" sz="2000" b="1" baseline="0">
                  <a:solidFill>
                    <a:srgbClr val="FFFFFF"/>
                  </a:solidFill>
                  <a:latin typeface="Arial" charset="0"/>
                  <a:cs typeface="Arial" charset="0"/>
                </a:rPr>
                <a:t>13</a:t>
              </a:r>
              <a:endParaRPr lang="en-US" sz="2000" b="1" baseline="0">
                <a:solidFill>
                  <a:srgbClr val="FFFFFF"/>
                </a:solidFill>
                <a:latin typeface="Arial" charset="0"/>
                <a:cs typeface="Times New Roman" charset="0"/>
              </a:endParaRPr>
            </a:p>
          </p:txBody>
        </p:sp>
        <p:sp>
          <p:nvSpPr>
            <p:cNvPr id="594979" name="Rectangle 239"/>
            <p:cNvSpPr>
              <a:spLocks noChangeArrowheads="1"/>
            </p:cNvSpPr>
            <p:nvPr/>
          </p:nvSpPr>
          <p:spPr bwMode="auto">
            <a:xfrm>
              <a:off x="521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72" name="Group 244"/>
          <p:cNvGrpSpPr>
            <a:grpSpLocks/>
          </p:cNvGrpSpPr>
          <p:nvPr/>
        </p:nvGrpSpPr>
        <p:grpSpPr bwMode="auto">
          <a:xfrm>
            <a:off x="-4763" y="6043613"/>
            <a:ext cx="8226426" cy="814387"/>
            <a:chOff x="1870" y="4930"/>
            <a:chExt cx="3903" cy="748"/>
          </a:xfrm>
        </p:grpSpPr>
        <p:sp>
          <p:nvSpPr>
            <p:cNvPr id="594976" name="Rectangle 193"/>
            <p:cNvSpPr>
              <a:spLocks noChangeArrowheads="1"/>
            </p:cNvSpPr>
            <p:nvPr/>
          </p:nvSpPr>
          <p:spPr bwMode="auto">
            <a:xfrm>
              <a:off x="1902" y="4930"/>
              <a:ext cx="383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algn="l" eaLnBrk="1" hangingPunct="1">
                <a:lnSpc>
                  <a:spcPct val="80000"/>
                </a:lnSpc>
              </a:pPr>
              <a:r>
                <a:rPr lang="en-US" sz="2000" b="1" baseline="0">
                  <a:solidFill>
                    <a:srgbClr val="FFFFFF"/>
                  </a:solidFill>
                  <a:latin typeface="Arial" charset="0"/>
                  <a:cs typeface="Arial" charset="0"/>
                </a:rPr>
                <a:t>		-----52 days (6:15)----</a:t>
              </a:r>
            </a:p>
            <a:p>
              <a:pPr eaLnBrk="1" hangingPunct="1">
                <a:lnSpc>
                  <a:spcPct val="80000"/>
                </a:lnSpc>
              </a:pPr>
              <a:r>
                <a:rPr lang="en-US" sz="2000" b="1" baseline="0">
                  <a:solidFill>
                    <a:srgbClr val="FFFFFF"/>
                  </a:solidFill>
                  <a:latin typeface="Arial" charset="0"/>
                  <a:cs typeface="Arial" charset="0"/>
                </a:rPr>
                <a:t>	445-433 BC</a:t>
              </a:r>
            </a:p>
            <a:p>
              <a:pPr algn="r" eaLnBrk="1" hangingPunct="1">
                <a:lnSpc>
                  <a:spcPct val="80000"/>
                </a:lnSpc>
              </a:pPr>
              <a:r>
                <a:rPr lang="en-US" sz="2000" b="1" baseline="0">
                  <a:solidFill>
                    <a:srgbClr val="FFFFFF"/>
                  </a:solidFill>
                  <a:latin typeface="Arial" charset="0"/>
                  <a:cs typeface="Arial" charset="0"/>
                </a:rPr>
                <a:t>							13:6a</a:t>
              </a:r>
              <a:endParaRPr lang="en-US" sz="2000" b="1" baseline="0">
                <a:solidFill>
                  <a:srgbClr val="FFFFFF"/>
                </a:solidFill>
                <a:latin typeface="Arial" charset="0"/>
                <a:cs typeface="Times New Roman" charset="0"/>
              </a:endParaRPr>
            </a:p>
          </p:txBody>
        </p:sp>
        <p:sp>
          <p:nvSpPr>
            <p:cNvPr id="594977" name="Rectangle 243"/>
            <p:cNvSpPr>
              <a:spLocks noChangeArrowheads="1"/>
            </p:cNvSpPr>
            <p:nvPr/>
          </p:nvSpPr>
          <p:spPr bwMode="auto">
            <a:xfrm>
              <a:off x="1870" y="4930"/>
              <a:ext cx="3903"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73" name="Group 246"/>
          <p:cNvGrpSpPr>
            <a:grpSpLocks/>
          </p:cNvGrpSpPr>
          <p:nvPr/>
        </p:nvGrpSpPr>
        <p:grpSpPr bwMode="auto">
          <a:xfrm>
            <a:off x="8229600" y="6043613"/>
            <a:ext cx="914400" cy="814387"/>
            <a:chOff x="5773" y="4930"/>
            <a:chExt cx="1868" cy="748"/>
          </a:xfrm>
        </p:grpSpPr>
        <p:sp>
          <p:nvSpPr>
            <p:cNvPr id="594974" name="Rectangle 194"/>
            <p:cNvSpPr>
              <a:spLocks noChangeArrowheads="1"/>
            </p:cNvSpPr>
            <p:nvPr/>
          </p:nvSpPr>
          <p:spPr bwMode="auto">
            <a:xfrm>
              <a:off x="5805" y="4930"/>
              <a:ext cx="180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lnSpc>
                  <a:spcPct val="80000"/>
                </a:lnSpc>
              </a:pPr>
              <a:r>
                <a:rPr lang="en-US" sz="1200" b="1" baseline="0">
                  <a:solidFill>
                    <a:srgbClr val="FFFFFF"/>
                  </a:solidFill>
                  <a:latin typeface="Arial" charset="0"/>
                  <a:cs typeface="Arial" charset="0"/>
                </a:rPr>
                <a:t>425 BC?</a:t>
              </a:r>
            </a:p>
            <a:p>
              <a:pPr>
                <a:lnSpc>
                  <a:spcPct val="80000"/>
                </a:lnSpc>
              </a:pPr>
              <a:r>
                <a:rPr lang="en-US" sz="1200" b="1" baseline="0">
                  <a:solidFill>
                    <a:srgbClr val="FFFFFF"/>
                  </a:solidFill>
                  <a:latin typeface="Arial" charset="0"/>
                  <a:cs typeface="Arial" charset="0"/>
                </a:rPr>
                <a:t>420 BC?</a:t>
              </a:r>
            </a:p>
            <a:p>
              <a:pPr>
                <a:lnSpc>
                  <a:spcPct val="80000"/>
                </a:lnSpc>
              </a:pPr>
              <a:r>
                <a:rPr lang="en-US" sz="1200" b="1" baseline="0">
                  <a:solidFill>
                    <a:srgbClr val="FFFFFF"/>
                  </a:solidFill>
                  <a:latin typeface="Arial" charset="0"/>
                  <a:cs typeface="Arial" charset="0"/>
                </a:rPr>
                <a:t> </a:t>
              </a:r>
            </a:p>
            <a:p>
              <a:pPr algn="r">
                <a:lnSpc>
                  <a:spcPct val="80000"/>
                </a:lnSpc>
              </a:pPr>
              <a:r>
                <a:rPr lang="en-US" sz="1200" b="1" baseline="0">
                  <a:solidFill>
                    <a:srgbClr val="FFFFFF"/>
                  </a:solidFill>
                  <a:latin typeface="Arial" charset="0"/>
                  <a:cs typeface="Arial" charset="0"/>
                </a:rPr>
                <a:t>13:6b</a:t>
              </a:r>
              <a:endParaRPr lang="en-US" sz="1200" b="1" baseline="0">
                <a:solidFill>
                  <a:srgbClr val="FFFFFF"/>
                </a:solidFill>
                <a:latin typeface="Arial" charset="0"/>
                <a:cs typeface="Times New Roman" charset="0"/>
              </a:endParaRPr>
            </a:p>
          </p:txBody>
        </p:sp>
        <p:sp>
          <p:nvSpPr>
            <p:cNvPr id="594975" name="Rectangle 245"/>
            <p:cNvSpPr>
              <a:spLocks noChangeArrowheads="1"/>
            </p:cNvSpPr>
            <p:nvPr/>
          </p:nvSpPr>
          <p:spPr bwMode="auto">
            <a:xfrm>
              <a:off x="5773" y="4930"/>
              <a:ext cx="1868"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spTree>
    <p:extLst>
      <p:ext uri="{BB962C8B-B14F-4D97-AF65-F5344CB8AC3E}">
        <p14:creationId xmlns:p14="http://schemas.microsoft.com/office/powerpoint/2010/main" val="3342032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594947"/>
                                        </p:tgtEl>
                                        <p:attrNameLst>
                                          <p:attrName>style.visibility</p:attrName>
                                        </p:attrNameLst>
                                      </p:cBhvr>
                                      <p:to>
                                        <p:strVal val="visible"/>
                                      </p:to>
                                    </p:set>
                                    <p:animEffect transition="in" filter="fade">
                                      <p:cBhvr>
                                        <p:cTn id="7" dur="100"/>
                                        <p:tgtEl>
                                          <p:spTgt spid="594947"/>
                                        </p:tgtEl>
                                      </p:cBhvr>
                                    </p:animEffect>
                                    <p:anim calcmode="lin" valueType="num">
                                      <p:cBhvr>
                                        <p:cTn id="8" dur="400" fill="hold"/>
                                        <p:tgtEl>
                                          <p:spTgt spid="594947"/>
                                        </p:tgtEl>
                                        <p:attrNameLst>
                                          <p:attrName>ppt_x</p:attrName>
                                        </p:attrNameLst>
                                      </p:cBhvr>
                                      <p:tavLst>
                                        <p:tav tm="0">
                                          <p:val>
                                            <p:strVal val="#ppt_x"/>
                                          </p:val>
                                        </p:tav>
                                        <p:tav tm="100000">
                                          <p:val>
                                            <p:strVal val="#ppt_x"/>
                                          </p:val>
                                        </p:tav>
                                      </p:tavLst>
                                    </p:anim>
                                    <p:anim calcmode="lin" valueType="num">
                                      <p:cBhvr>
                                        <p:cTn id="9" dur="400" fill="hold"/>
                                        <p:tgtEl>
                                          <p:spTgt spid="594947"/>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59494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59494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947" grpId="0" animBg="1"/>
    </p:bldLst>
  </p:timing>
</p:sld>
</file>

<file path=ppt/slides/slide10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2C07BF48-3583-024B-B1FB-54902F56323F}"/>
              </a:ext>
            </a:extLst>
          </p:cNvPr>
          <p:cNvGrpSpPr/>
          <p:nvPr/>
        </p:nvGrpSpPr>
        <p:grpSpPr>
          <a:xfrm>
            <a:off x="0" y="66675"/>
            <a:ext cx="9144000" cy="6715125"/>
            <a:chOff x="0" y="66675"/>
            <a:chExt cx="9144000" cy="6715125"/>
          </a:xfrm>
        </p:grpSpPr>
        <p:pic>
          <p:nvPicPr>
            <p:cNvPr id="647171" name="Picture 1027" descr="infocartoon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6675"/>
              <a:ext cx="9144000" cy="671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ounded Rectangle 1">
              <a:extLst>
                <a:ext uri="{FF2B5EF4-FFF2-40B4-BE49-F238E27FC236}">
                  <a16:creationId xmlns:a16="http://schemas.microsoft.com/office/drawing/2014/main" id="{FD055CA3-A87E-8D47-935E-564B38DD5E81}"/>
                </a:ext>
              </a:extLst>
            </p:cNvPr>
            <p:cNvSpPr/>
            <p:nvPr/>
          </p:nvSpPr>
          <p:spPr>
            <a:xfrm>
              <a:off x="4211960" y="700100"/>
              <a:ext cx="4320480" cy="1800200"/>
            </a:xfrm>
            <a:prstGeom prst="round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08578" name="Rectangle 1026"/>
          <p:cNvSpPr>
            <a:spLocks noGrp="1" noChangeArrowheads="1"/>
          </p:cNvSpPr>
          <p:nvPr>
            <p:ph type="title"/>
          </p:nvPr>
        </p:nvSpPr>
        <p:spPr>
          <a:xfrm>
            <a:off x="3995936" y="815370"/>
            <a:ext cx="4660578" cy="1569660"/>
          </a:xfrm>
          <a:noFill/>
          <a:ln>
            <a:noFill/>
          </a:ln>
          <a:effectLst/>
        </p:spPr>
        <p:txBody>
          <a:bodyPr wrap="square">
            <a:spAutoFit/>
          </a:bodyPr>
          <a:lstStyle/>
          <a:p>
            <a:pPr algn="ctr" eaLnBrk="1" hangingPunct="1">
              <a:spcBef>
                <a:spcPct val="50000"/>
              </a:spcBef>
            </a:pPr>
            <a:r>
              <a:rPr lang="en-US" sz="3200" b="1" dirty="0">
                <a:solidFill>
                  <a:srgbClr val="000000"/>
                </a:solidFill>
                <a:latin typeface="Arial" charset="0"/>
                <a:cs typeface="Arial" charset="0"/>
              </a:rPr>
              <a:t>Get all the information you can. We’ll think of a use for it later.</a:t>
            </a: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6C85CE3-2E54-DE4D-B8B9-D432457EF062}"/>
              </a:ext>
            </a:extLst>
          </p:cNvPr>
          <p:cNvGrpSpPr/>
          <p:nvPr/>
        </p:nvGrpSpPr>
        <p:grpSpPr>
          <a:xfrm>
            <a:off x="0" y="0"/>
            <a:ext cx="9144000" cy="6834188"/>
            <a:chOff x="0" y="0"/>
            <a:chExt cx="9144000" cy="6834188"/>
          </a:xfrm>
        </p:grpSpPr>
        <p:pic>
          <p:nvPicPr>
            <p:cNvPr id="649218" name="Picture 1026" descr="infocgon381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3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ounded Rectangle 3">
              <a:extLst>
                <a:ext uri="{FF2B5EF4-FFF2-40B4-BE49-F238E27FC236}">
                  <a16:creationId xmlns:a16="http://schemas.microsoft.com/office/drawing/2014/main" id="{389058B2-1891-F643-8494-820F9B130149}"/>
                </a:ext>
              </a:extLst>
            </p:cNvPr>
            <p:cNvSpPr/>
            <p:nvPr/>
          </p:nvSpPr>
          <p:spPr>
            <a:xfrm>
              <a:off x="2183160" y="1628800"/>
              <a:ext cx="3612976" cy="1093430"/>
            </a:xfrm>
            <a:prstGeom prst="round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ounded Rectangle 6">
              <a:extLst>
                <a:ext uri="{FF2B5EF4-FFF2-40B4-BE49-F238E27FC236}">
                  <a16:creationId xmlns:a16="http://schemas.microsoft.com/office/drawing/2014/main" id="{23434D47-4671-B94B-9BE6-0BCC443C9E70}"/>
                </a:ext>
              </a:extLst>
            </p:cNvPr>
            <p:cNvSpPr/>
            <p:nvPr/>
          </p:nvSpPr>
          <p:spPr>
            <a:xfrm>
              <a:off x="2156079" y="2924944"/>
              <a:ext cx="2296875" cy="1336215"/>
            </a:xfrm>
            <a:prstGeom prst="round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10627" name="Rectangle 1027"/>
          <p:cNvSpPr>
            <a:spLocks noGrp="1" noChangeArrowheads="1"/>
          </p:cNvSpPr>
          <p:nvPr>
            <p:ph type="title"/>
          </p:nvPr>
        </p:nvSpPr>
        <p:spPr>
          <a:xfrm>
            <a:off x="4343400" y="5257800"/>
            <a:ext cx="4800600" cy="1600200"/>
          </a:xfrm>
          <a:solidFill>
            <a:srgbClr val="000000"/>
          </a:solidFill>
        </p:spPr>
        <p:txBody>
          <a:bodyPr anchor="ctr"/>
          <a:lstStyle/>
          <a:p>
            <a:pPr algn="ctr" eaLnBrk="1" hangingPunct="1">
              <a:defRPr/>
            </a:pPr>
            <a:r>
              <a:rPr lang="en-US" sz="3600" b="1" dirty="0">
                <a:solidFill>
                  <a:schemeClr val="tx1"/>
                </a:solidFill>
                <a:latin typeface="Arial Black" charset="0"/>
                <a:ea typeface="ＭＳ Ｐゴシック" charset="0"/>
                <a:cs typeface="ＭＳ Ｐゴシック" charset="0"/>
              </a:rPr>
              <a:t>God </a:t>
            </a:r>
            <a:r>
              <a:rPr lang="en-US" sz="3600" b="1" i="1" dirty="0">
                <a:solidFill>
                  <a:srgbClr val="FFFF00"/>
                </a:solidFill>
                <a:latin typeface="Arial Black" charset="0"/>
                <a:ea typeface="ＭＳ Ｐゴシック" charset="0"/>
                <a:cs typeface="ＭＳ Ｐゴシック" charset="0"/>
              </a:rPr>
              <a:t>wants</a:t>
            </a:r>
            <a:r>
              <a:rPr lang="en-US" sz="3600" b="1" dirty="0">
                <a:solidFill>
                  <a:schemeClr val="tx1"/>
                </a:solidFill>
                <a:latin typeface="Arial Black" charset="0"/>
                <a:ea typeface="ＭＳ Ｐゴシック" charset="0"/>
                <a:cs typeface="ＭＳ Ｐゴシック" charset="0"/>
              </a:rPr>
              <a:t> you informed!</a:t>
            </a:r>
            <a:endParaRPr lang="en-US" i="1" dirty="0">
              <a:solidFill>
                <a:schemeClr val="tx1"/>
              </a:solidFill>
              <a:latin typeface="Times New Roman" charset="0"/>
              <a:ea typeface="ＭＳ Ｐゴシック" charset="0"/>
              <a:cs typeface="ＭＳ Ｐゴシック" charset="0"/>
            </a:endParaRPr>
          </a:p>
        </p:txBody>
      </p:sp>
      <p:sp>
        <p:nvSpPr>
          <p:cNvPr id="5" name="Text Box 5">
            <a:extLst>
              <a:ext uri="{FF2B5EF4-FFF2-40B4-BE49-F238E27FC236}">
                <a16:creationId xmlns:a16="http://schemas.microsoft.com/office/drawing/2014/main" id="{4EBA0C25-1870-C547-AFE2-FA4EE905C71B}"/>
              </a:ext>
            </a:extLst>
          </p:cNvPr>
          <p:cNvSpPr txBox="1">
            <a:spLocks noChangeArrowheads="1"/>
          </p:cNvSpPr>
          <p:nvPr/>
        </p:nvSpPr>
        <p:spPr bwMode="auto">
          <a:xfrm>
            <a:off x="2183160" y="1602412"/>
            <a:ext cx="3612976" cy="954107"/>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en-US" sz="2800" b="1" baseline="0" dirty="0">
                <a:solidFill>
                  <a:srgbClr val="000000"/>
                </a:solidFill>
                <a:latin typeface="Arial" charset="0"/>
                <a:cs typeface="Arial" charset="0"/>
              </a:rPr>
              <a:t>FREEDOM OF INFORMATION ACT</a:t>
            </a:r>
          </a:p>
        </p:txBody>
      </p:sp>
      <p:sp>
        <p:nvSpPr>
          <p:cNvPr id="6" name="Text Box 5">
            <a:extLst>
              <a:ext uri="{FF2B5EF4-FFF2-40B4-BE49-F238E27FC236}">
                <a16:creationId xmlns:a16="http://schemas.microsoft.com/office/drawing/2014/main" id="{9511FD2B-7FDC-BC47-9067-85EFA9F7BA9B}"/>
              </a:ext>
            </a:extLst>
          </p:cNvPr>
          <p:cNvSpPr txBox="1">
            <a:spLocks noChangeArrowheads="1"/>
          </p:cNvSpPr>
          <p:nvPr/>
        </p:nvSpPr>
        <p:spPr bwMode="auto">
          <a:xfrm>
            <a:off x="2156078" y="2888926"/>
            <a:ext cx="2296876" cy="138499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en-US" sz="2800" b="1" baseline="0" dirty="0">
                <a:solidFill>
                  <a:srgbClr val="000000"/>
                </a:solidFill>
                <a:latin typeface="Arial" charset="0"/>
                <a:cs typeface="Arial" charset="0"/>
              </a:rPr>
              <a:t>Frequently ducked questions</a:t>
            </a: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651266"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sp>
        <p:nvSpPr>
          <p:cNvPr id="412674"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en-US" sz="4000" b="1" dirty="0">
                <a:solidFill>
                  <a:srgbClr val="FFFF00"/>
                </a:solidFill>
                <a:latin typeface="Arial Black" charset="0"/>
                <a:ea typeface="ＭＳ Ｐゴシック" charset="0"/>
                <a:cs typeface="ＭＳ Ｐゴシック" charset="0"/>
              </a:rPr>
              <a:t>Speaking of information…</a:t>
            </a:r>
            <a:endParaRPr lang="en-US" sz="4800" b="1" dirty="0">
              <a:solidFill>
                <a:srgbClr val="FFFF00"/>
              </a:solidFill>
              <a:latin typeface="Arial Black" charset="0"/>
              <a:ea typeface="ＭＳ Ｐゴシック" charset="0"/>
              <a:cs typeface="ＭＳ Ｐゴシック" charset="0"/>
            </a:endParaRPr>
          </a:p>
        </p:txBody>
      </p:sp>
      <p:sp>
        <p:nvSpPr>
          <p:cNvPr id="651268" name="Rectangle 1"/>
          <p:cNvSpPr>
            <a:spLocks noChangeArrowheads="1"/>
          </p:cNvSpPr>
          <p:nvPr/>
        </p:nvSpPr>
        <p:spPr bwMode="auto">
          <a:xfrm>
            <a:off x="107950" y="1196975"/>
            <a:ext cx="8785225" cy="3108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a:r>
              <a:rPr lang="en-US" sz="2800" b="1" baseline="0">
                <a:solidFill>
                  <a:srgbClr val="EAE8E2"/>
                </a:solidFill>
                <a:latin typeface="Arial" charset="0"/>
                <a:cs typeface="Arial" charset="0"/>
              </a:rPr>
              <a:t>Statistics on church guests show that: </a:t>
            </a:r>
            <a:br>
              <a:rPr lang="en-US" sz="2800" b="1" baseline="0">
                <a:solidFill>
                  <a:srgbClr val="EAE8E2"/>
                </a:solidFill>
                <a:latin typeface="Arial" charset="0"/>
                <a:cs typeface="Arial" charset="0"/>
              </a:rPr>
            </a:br>
            <a:r>
              <a:rPr lang="en-US" sz="2800" b="1" baseline="0">
                <a:solidFill>
                  <a:srgbClr val="EAE8E2"/>
                </a:solidFill>
                <a:latin typeface="Arial" charset="0"/>
                <a:cs typeface="Arial" charset="0"/>
              </a:rPr>
              <a:t>• 85% of guests return if visited in 36 hours</a:t>
            </a:r>
          </a:p>
          <a:p>
            <a:pPr algn="l"/>
            <a:r>
              <a:rPr lang="en-US" sz="2800" b="1" baseline="0">
                <a:solidFill>
                  <a:srgbClr val="EAE8E2"/>
                </a:solidFill>
                <a:latin typeface="Arial" charset="0"/>
                <a:cs typeface="Arial" charset="0"/>
              </a:rPr>
              <a:t>• 60% of guests return if visited in 72 hours and </a:t>
            </a:r>
            <a:br>
              <a:rPr lang="en-US" sz="2800" b="1" baseline="0">
                <a:solidFill>
                  <a:srgbClr val="EAE8E2"/>
                </a:solidFill>
                <a:latin typeface="Arial" charset="0"/>
                <a:cs typeface="Arial" charset="0"/>
              </a:rPr>
            </a:br>
            <a:r>
              <a:rPr lang="en-US" sz="2800" b="1" baseline="0">
                <a:solidFill>
                  <a:srgbClr val="EAE8E2"/>
                </a:solidFill>
                <a:latin typeface="Arial" charset="0"/>
                <a:cs typeface="Arial" charset="0"/>
              </a:rPr>
              <a:t>• 15% of guests return if visited in 7 days. </a:t>
            </a:r>
          </a:p>
          <a:p>
            <a:pPr algn="l"/>
            <a:endParaRPr lang="en-US" sz="2800" b="1" baseline="0">
              <a:solidFill>
                <a:srgbClr val="EAE8E2"/>
              </a:solidFill>
              <a:latin typeface="Arial" charset="0"/>
              <a:cs typeface="Arial" charset="0"/>
            </a:endParaRPr>
          </a:p>
          <a:p>
            <a:pPr algn="l"/>
            <a:r>
              <a:rPr lang="en-US" sz="2800" b="1" baseline="0">
                <a:solidFill>
                  <a:srgbClr val="EAE8E2"/>
                </a:solidFill>
                <a:latin typeface="Arial" charset="0"/>
                <a:cs typeface="Arial" charset="0"/>
              </a:rPr>
              <a:t>So follow up after they visit with a gift bag or something to thank them for visiting your church. </a:t>
            </a:r>
          </a:p>
        </p:txBody>
      </p:sp>
      <p:sp>
        <p:nvSpPr>
          <p:cNvPr id="651269" name="Rectangle 5"/>
          <p:cNvSpPr>
            <a:spLocks noChangeArrowheads="1"/>
          </p:cNvSpPr>
          <p:nvPr/>
        </p:nvSpPr>
        <p:spPr bwMode="auto">
          <a:xfrm>
            <a:off x="-71438" y="5930900"/>
            <a:ext cx="9251951" cy="954088"/>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p>
            <a:r>
              <a:rPr lang="en-US" sz="2800" b="1" baseline="0">
                <a:solidFill>
                  <a:srgbClr val="EAE8E2"/>
                </a:solidFill>
                <a:latin typeface="Arial" charset="0"/>
                <a:cs typeface="Arial" charset="0"/>
              </a:rPr>
              <a:t>The Form Gallery, Issue #063 "How to Get Church Visitor Contact Information" 9 July 2013</a:t>
            </a: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1054754">
            <a:off x="1266825" y="1624013"/>
            <a:ext cx="6858000" cy="444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331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53314"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en-US" sz="3600" b="1" dirty="0">
                <a:solidFill>
                  <a:srgbClr val="FFFFFF"/>
                </a:solidFill>
                <a:latin typeface="Arial Black" charset="0"/>
                <a:ea typeface="ＭＳ Ｐゴシック" charset="0"/>
                <a:cs typeface="ＭＳ Ｐゴシック" charset="0"/>
              </a:rPr>
              <a:t>Mongolia</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January 1996</a:t>
            </a:r>
            <a:endParaRPr lang="en-US" b="1" dirty="0">
              <a:solidFill>
                <a:srgbClr val="FFFFFF"/>
              </a:solidFill>
              <a:latin typeface="Arial Black" charset="0"/>
              <a:ea typeface="ＭＳ Ｐゴシック" charset="0"/>
              <a:cs typeface="ＭＳ Ｐゴシック" charset="0"/>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89122" name="Rectangle 1026"/>
          <p:cNvSpPr>
            <a:spLocks noGrp="1" noChangeArrowheads="1"/>
          </p:cNvSpPr>
          <p:nvPr>
            <p:ph type="title"/>
          </p:nvPr>
        </p:nvSpPr>
        <p:spPr>
          <a:xfrm>
            <a:off x="0" y="-242888"/>
            <a:ext cx="9144000" cy="1600201"/>
          </a:xfrm>
        </p:spPr>
        <p:txBody>
          <a:bodyPr/>
          <a:lstStyle/>
          <a:p>
            <a:pPr marL="719138" indent="-719138" algn="ctr" eaLnBrk="1" hangingPunct="1">
              <a:defRPr/>
            </a:pPr>
            <a:r>
              <a:rPr lang="en-US" sz="3600" b="1" dirty="0">
                <a:solidFill>
                  <a:schemeClr val="tx1"/>
                </a:solidFill>
                <a:latin typeface="Arial Black" charset="0"/>
                <a:ea typeface="ＭＳ Ｐゴシック" charset="0"/>
                <a:cs typeface="ＭＳ Ｐゴシック" charset="0"/>
              </a:rPr>
              <a:t>God gives us the </a:t>
            </a:r>
            <a:r>
              <a:rPr lang="en-US" sz="3600" b="1" dirty="0">
                <a:solidFill>
                  <a:srgbClr val="FFFF00"/>
                </a:solidFill>
                <a:latin typeface="Arial Black" charset="0"/>
                <a:ea typeface="ＭＳ Ｐゴシック" charset="0"/>
                <a:cs typeface="ＭＳ Ｐゴシック" charset="0"/>
              </a:rPr>
              <a:t>information</a:t>
            </a:r>
            <a:r>
              <a:rPr lang="en-US" sz="3600" b="1" dirty="0">
                <a:solidFill>
                  <a:schemeClr val="tx1"/>
                </a:solidFill>
                <a:latin typeface="Arial Black" charset="0"/>
                <a:ea typeface="ＭＳ Ｐゴシック" charset="0"/>
                <a:cs typeface="ＭＳ Ｐゴシック" charset="0"/>
              </a:rPr>
              <a:t> we need to do His will (1:1-3).</a:t>
            </a:r>
            <a:endParaRPr lang="en-US" dirty="0">
              <a:solidFill>
                <a:schemeClr val="tx1"/>
              </a:solidFill>
              <a:latin typeface="Times New Roman" charset="0"/>
              <a:ea typeface="ＭＳ Ｐゴシック" charset="0"/>
              <a:cs typeface="ＭＳ Ｐゴシック" charset="0"/>
            </a:endParaRPr>
          </a:p>
        </p:txBody>
      </p:sp>
      <p:pic>
        <p:nvPicPr>
          <p:cNvPr id="630787" name="Picture 1027" descr="infocgon319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0788" name="Text Box 5"/>
          <p:cNvSpPr txBox="1">
            <a:spLocks noChangeArrowheads="1"/>
          </p:cNvSpPr>
          <p:nvPr/>
        </p:nvSpPr>
        <p:spPr bwMode="auto">
          <a:xfrm>
            <a:off x="3419475" y="1628775"/>
            <a:ext cx="2089150" cy="1323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en-US" sz="2000" b="1" baseline="0">
                <a:solidFill>
                  <a:srgbClr val="000000"/>
                </a:solidFill>
                <a:latin typeface="Arial" charset="0"/>
                <a:cs typeface="Arial" charset="0"/>
              </a:rPr>
              <a:t>Word has it we</a:t>
            </a:r>
            <a:r>
              <a:rPr lang="mr-IN" sz="2000" b="1" baseline="0">
                <a:solidFill>
                  <a:srgbClr val="000000"/>
                </a:solidFill>
                <a:latin typeface="Arial" charset="0"/>
                <a:cs typeface="Arial" charset="0"/>
              </a:rPr>
              <a:t>'</a:t>
            </a:r>
            <a:r>
              <a:rPr lang="en-US" sz="2000" b="1" baseline="0">
                <a:solidFill>
                  <a:srgbClr val="000000"/>
                </a:solidFill>
                <a:latin typeface="Arial" charset="0"/>
                <a:cs typeface="Arial" charset="0"/>
              </a:rPr>
              <a:t>re in for a serious spot of rain</a:t>
            </a:r>
          </a:p>
        </p:txBody>
      </p:sp>
    </p:spTree>
    <p:extLst>
      <p:ext uri="{BB962C8B-B14F-4D97-AF65-F5344CB8AC3E}">
        <p14:creationId xmlns:p14="http://schemas.microsoft.com/office/powerpoint/2010/main" val="91449062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4722" name="Rectangle 1026"/>
          <p:cNvSpPr>
            <a:spLocks noGrp="1" noChangeArrowheads="1"/>
          </p:cNvSpPr>
          <p:nvPr>
            <p:ph type="title"/>
          </p:nvPr>
        </p:nvSpPr>
        <p:spPr>
          <a:xfrm>
            <a:off x="0" y="0"/>
            <a:ext cx="9144000" cy="1600200"/>
          </a:xfrm>
          <a:solidFill>
            <a:srgbClr val="000000"/>
          </a:solidFill>
        </p:spPr>
        <p:txBody>
          <a:bodyPr/>
          <a:lstStyle/>
          <a:p>
            <a:pPr marL="719138" indent="-719138" algn="ctr" eaLnBrk="1" hangingPunct="1">
              <a:defRPr/>
            </a:pPr>
            <a:r>
              <a:rPr lang="en-US" sz="3600" b="1" dirty="0">
                <a:solidFill>
                  <a:schemeClr val="tx1"/>
                </a:solidFill>
                <a:latin typeface="Arial Black" charset="0"/>
                <a:ea typeface="ＭＳ Ｐゴシック" charset="0"/>
                <a:cs typeface="ＭＳ Ｐゴシック" charset="0"/>
              </a:rPr>
              <a:t>God gives us the </a:t>
            </a:r>
            <a:r>
              <a:rPr lang="en-US" sz="3600" b="1" dirty="0">
                <a:solidFill>
                  <a:srgbClr val="FFFF00"/>
                </a:solidFill>
                <a:latin typeface="Arial Black" charset="0"/>
                <a:ea typeface="ＭＳ Ｐゴシック" charset="0"/>
                <a:cs typeface="ＭＳ Ｐゴシック" charset="0"/>
              </a:rPr>
              <a:t>vision</a:t>
            </a:r>
            <a:br>
              <a:rPr lang="en-US" sz="3600" b="1" dirty="0">
                <a:solidFill>
                  <a:srgbClr val="FFFF00"/>
                </a:solidFill>
                <a:latin typeface="Arial Black" charset="0"/>
                <a:ea typeface="ＭＳ Ｐゴシック" charset="0"/>
                <a:cs typeface="ＭＳ Ｐゴシック" charset="0"/>
              </a:rPr>
            </a:br>
            <a:r>
              <a:rPr lang="en-US" sz="3600" b="1" dirty="0">
                <a:solidFill>
                  <a:schemeClr val="tx1"/>
                </a:solidFill>
                <a:latin typeface="Arial Black" charset="0"/>
                <a:ea typeface="ＭＳ Ｐゴシック" charset="0"/>
                <a:cs typeface="ＭＳ Ｐゴシック" charset="0"/>
              </a:rPr>
              <a:t> we need to do His will (1:4-11a).</a:t>
            </a:r>
            <a:endParaRPr lang="en-US" dirty="0">
              <a:solidFill>
                <a:schemeClr val="tx1"/>
              </a:solidFill>
              <a:latin typeface="Times New Roman" charset="0"/>
              <a:ea typeface="ＭＳ Ｐゴシック" charset="0"/>
              <a:cs typeface="ＭＳ Ｐゴシック" charset="0"/>
            </a:endParaRPr>
          </a:p>
        </p:txBody>
      </p:sp>
      <p:pic>
        <p:nvPicPr>
          <p:cNvPr id="657411" name="Picture 1027" descr="visioney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209800"/>
            <a:ext cx="4648200" cy="348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2212526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316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72008" y="476672"/>
            <a:ext cx="8964488" cy="6481281"/>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a:t>
            </a:r>
            <a:r>
              <a:rPr lang="en-SG" sz="2800" b="1" dirty="0">
                <a:effectLst>
                  <a:glow rad="127000">
                    <a:schemeClr val="tx1"/>
                  </a:glow>
                </a:effectLst>
                <a:latin typeface="Arial" charset="0"/>
                <a:ea typeface="ＭＳ Ｐゴシック" charset="0"/>
                <a:cs typeface="ＭＳ Ｐゴシック" charset="0"/>
              </a:rPr>
              <a:t>When I heard this, I sat down and wept. In fact, for days I mourned, fasted, and prayed to the God of heaven.  </a:t>
            </a:r>
            <a:r>
              <a:rPr lang="en-SG" sz="2800" b="1" baseline="30000" dirty="0">
                <a:effectLst>
                  <a:glow rad="127000">
                    <a:schemeClr val="tx1"/>
                  </a:glow>
                </a:effectLst>
                <a:latin typeface="Arial" charset="0"/>
                <a:ea typeface="ＭＳ Ｐゴシック" charset="0"/>
                <a:cs typeface="ＭＳ Ｐゴシック" charset="0"/>
              </a:rPr>
              <a:t>5</a:t>
            </a:r>
            <a:r>
              <a:rPr lang="en-SG" sz="2800" b="1" dirty="0">
                <a:effectLst>
                  <a:glow rad="127000">
                    <a:schemeClr val="tx1"/>
                  </a:glow>
                </a:effectLst>
                <a:latin typeface="Arial" charset="0"/>
                <a:ea typeface="ＭＳ Ｐゴシック" charset="0"/>
                <a:cs typeface="ＭＳ Ｐゴシック" charset="0"/>
              </a:rPr>
              <a:t>Then I said, </a:t>
            </a:r>
            <a:br>
              <a:rPr lang="en-SG" sz="2800" b="1" dirty="0">
                <a:effectLst>
                  <a:glow rad="127000">
                    <a:schemeClr val="tx1"/>
                  </a:glow>
                </a:effectLst>
                <a:latin typeface="Arial" charset="0"/>
                <a:ea typeface="ＭＳ Ｐゴシック" charset="0"/>
                <a:cs typeface="ＭＳ Ｐゴシック" charset="0"/>
              </a:rPr>
            </a:br>
            <a:br>
              <a:rPr lang="en-SG" sz="2800" b="1" dirty="0">
                <a:effectLst>
                  <a:glow rad="127000">
                    <a:schemeClr val="tx1"/>
                  </a:glow>
                </a:effectLst>
                <a:latin typeface="Arial" charset="0"/>
                <a:ea typeface="ＭＳ Ｐゴシック" charset="0"/>
                <a:cs typeface="ＭＳ Ｐゴシック" charset="0"/>
              </a:rPr>
            </a:br>
            <a:r>
              <a:rPr lang="en-SG" sz="2800" b="1" baseline="30000" dirty="0">
                <a:effectLst>
                  <a:glow rad="127000">
                    <a:schemeClr val="tx1"/>
                  </a:glow>
                </a:effectLst>
                <a:latin typeface="Arial" charset="0"/>
                <a:ea typeface="ＭＳ Ｐゴシック" charset="0"/>
                <a:cs typeface="ＭＳ Ｐゴシック" charset="0"/>
              </a:rPr>
              <a:t>6'</a:t>
            </a:r>
            <a:r>
              <a:rPr lang="en-SG" sz="2800" b="1" dirty="0">
                <a:effectLst>
                  <a:glow rad="127000">
                    <a:schemeClr val="tx1"/>
                  </a:glow>
                </a:effectLst>
                <a:latin typeface="Arial" charset="0"/>
                <a:ea typeface="ＭＳ Ｐゴシック" charset="0"/>
                <a:cs typeface="ＭＳ Ｐゴシック" charset="0"/>
              </a:rPr>
              <a:t>O L</a:t>
            </a:r>
            <a:r>
              <a:rPr lang="en-SG" sz="2400" b="1" dirty="0">
                <a:effectLst>
                  <a:glow rad="127000">
                    <a:schemeClr val="tx1"/>
                  </a:glow>
                </a:effectLst>
                <a:latin typeface="Arial" charset="0"/>
                <a:ea typeface="ＭＳ Ｐゴシック" charset="0"/>
                <a:cs typeface="ＭＳ Ｐゴシック" charset="0"/>
              </a:rPr>
              <a:t>ORD</a:t>
            </a:r>
            <a:r>
              <a:rPr lang="en-SG" sz="2800" b="1" dirty="0">
                <a:effectLst>
                  <a:glow rad="127000">
                    <a:schemeClr val="tx1"/>
                  </a:glow>
                </a:effectLst>
                <a:latin typeface="Arial" charset="0"/>
                <a:ea typeface="ＭＳ Ｐゴシック" charset="0"/>
                <a:cs typeface="ＭＳ Ｐゴシック" charset="0"/>
              </a:rPr>
              <a:t>, God of heaven, the great and awesome God who keeps his covenant of unfailing love with those who love him and obey his commands, listen to my prayer! Look down and see me praying night and day for your people Israel. I confess that we have sinned against you. Yes, even my own family and I have sinned!  </a:t>
            </a:r>
            <a:r>
              <a:rPr lang="en-SG" sz="2800" b="1" baseline="30000" dirty="0">
                <a:effectLst>
                  <a:glow rad="127000">
                    <a:schemeClr val="tx1"/>
                  </a:glow>
                </a:effectLst>
                <a:latin typeface="Arial" charset="0"/>
                <a:ea typeface="ＭＳ Ｐゴシック" charset="0"/>
                <a:cs typeface="ＭＳ Ｐゴシック" charset="0"/>
              </a:rPr>
              <a:t>7</a:t>
            </a:r>
            <a:r>
              <a:rPr lang="en-SG" sz="2800" b="1" dirty="0">
                <a:effectLst>
                  <a:glow rad="127000">
                    <a:schemeClr val="tx1"/>
                  </a:glow>
                </a:effectLst>
                <a:latin typeface="Arial" charset="0"/>
                <a:ea typeface="ＭＳ Ｐゴシック" charset="0"/>
                <a:cs typeface="ＭＳ Ｐゴシック" charset="0"/>
              </a:rPr>
              <a:t>We have sinned terribly by not obeying the commands, decrees, and regulations that you gave us through your servant Moses'</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(Nehemiah 1:4-7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4193"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72008" y="144017"/>
            <a:ext cx="9036496" cy="6669359"/>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a:t>
            </a:r>
            <a:r>
              <a:rPr lang="en-SG" sz="2800" b="1" dirty="0">
                <a:effectLst>
                  <a:glow rad="127000">
                    <a:schemeClr val="tx1"/>
                  </a:glow>
                </a:effectLst>
                <a:latin typeface="Arial" charset="0"/>
                <a:ea typeface="ＭＳ Ｐゴシック" charset="0"/>
                <a:cs typeface="ＭＳ Ｐゴシック" charset="0"/>
              </a:rPr>
              <a:t>Please remember what you told your servant Moses: </a:t>
            </a:r>
            <a:r>
              <a:rPr lang="mr-IN" sz="2800" b="1" dirty="0">
                <a:effectLst>
                  <a:glow rad="127000">
                    <a:schemeClr val="tx1"/>
                  </a:glow>
                </a:effectLst>
                <a:latin typeface="Arial" charset="0"/>
                <a:ea typeface="ＭＳ Ｐゴシック" charset="0"/>
                <a:cs typeface="ＭＳ Ｐゴシック" charset="0"/>
              </a:rPr>
              <a:t>'</a:t>
            </a:r>
            <a:r>
              <a:rPr lang="en-SG" sz="2800" b="1" dirty="0">
                <a:effectLst>
                  <a:glow rad="127000">
                    <a:schemeClr val="tx1"/>
                  </a:glow>
                </a:effectLst>
                <a:latin typeface="Arial" charset="0"/>
                <a:ea typeface="ＭＳ Ｐゴシック" charset="0"/>
                <a:cs typeface="ＭＳ Ｐゴシック" charset="0"/>
              </a:rPr>
              <a:t>If you are unfaithful to me, I will scatter you among the nations.  </a:t>
            </a:r>
            <a:r>
              <a:rPr lang="en-SG" sz="2800" b="1" baseline="30000" dirty="0">
                <a:effectLst>
                  <a:glow rad="127000">
                    <a:schemeClr val="tx1"/>
                  </a:glow>
                </a:effectLst>
                <a:latin typeface="Arial" charset="0"/>
                <a:ea typeface="ＭＳ Ｐゴシック" charset="0"/>
                <a:cs typeface="ＭＳ Ｐゴシック" charset="0"/>
              </a:rPr>
              <a:t>9</a:t>
            </a:r>
            <a:r>
              <a:rPr lang="en-SG" sz="2800" b="1" dirty="0">
                <a:effectLst>
                  <a:glow rad="127000">
                    <a:schemeClr val="tx1"/>
                  </a:glow>
                </a:effectLst>
                <a:latin typeface="Arial" charset="0"/>
                <a:ea typeface="ＭＳ Ｐゴシック" charset="0"/>
                <a:cs typeface="ＭＳ Ｐゴシック" charset="0"/>
              </a:rPr>
              <a:t>But if you return to me and obey my commands and live by them, then even if you are exiled to the ends of the earth, I will bring you back to the place I have chosen for my name to be honored.</a:t>
            </a:r>
            <a:r>
              <a:rPr lang="mr-IN" sz="2800" b="1" dirty="0">
                <a:effectLst>
                  <a:glow rad="127000">
                    <a:schemeClr val="tx1"/>
                  </a:glow>
                </a:effectLst>
                <a:latin typeface="Arial" charset="0"/>
                <a:ea typeface="ＭＳ Ｐゴシック" charset="0"/>
                <a:cs typeface="ＭＳ Ｐゴシック" charset="0"/>
              </a:rPr>
              <a:t>'</a:t>
            </a:r>
            <a:r>
              <a:rPr lang="en-SG" sz="2800" b="1" dirty="0">
                <a:effectLst>
                  <a:glow rad="127000">
                    <a:schemeClr val="tx1"/>
                  </a:glow>
                </a:effectLst>
                <a:latin typeface="Arial" charset="0"/>
                <a:ea typeface="ＭＳ Ｐゴシック" charset="0"/>
                <a:cs typeface="ＭＳ Ｐゴシック" charset="0"/>
              </a:rPr>
              <a:t> </a:t>
            </a:r>
            <a:br>
              <a:rPr lang="en-SG" sz="2800" b="1" dirty="0">
                <a:effectLst>
                  <a:glow rad="127000">
                    <a:schemeClr val="tx1"/>
                  </a:glow>
                </a:effectLst>
                <a:latin typeface="Arial" charset="0"/>
                <a:ea typeface="ＭＳ Ｐゴシック" charset="0"/>
                <a:cs typeface="ＭＳ Ｐゴシック" charset="0"/>
              </a:rPr>
            </a:br>
            <a:br>
              <a:rPr lang="en-SG" sz="2800" b="1" dirty="0">
                <a:effectLst>
                  <a:glow rad="127000">
                    <a:schemeClr val="tx1"/>
                  </a:glow>
                </a:effectLst>
                <a:latin typeface="Arial" charset="0"/>
                <a:ea typeface="ＭＳ Ｐゴシック" charset="0"/>
                <a:cs typeface="ＭＳ Ｐゴシック" charset="0"/>
              </a:rPr>
            </a:br>
            <a:r>
              <a:rPr lang="en-SG" sz="2800" b="1" baseline="30000" dirty="0">
                <a:effectLst>
                  <a:glow rad="127000">
                    <a:schemeClr val="tx1"/>
                  </a:glow>
                </a:effectLst>
                <a:latin typeface="Arial" charset="0"/>
                <a:ea typeface="ＭＳ Ｐゴシック" charset="0"/>
                <a:cs typeface="ＭＳ Ｐゴシック" charset="0"/>
              </a:rPr>
              <a:t>10</a:t>
            </a:r>
            <a:r>
              <a:rPr lang="en-SG" sz="2800" b="1" dirty="0">
                <a:effectLst>
                  <a:glow rad="127000">
                    <a:schemeClr val="tx1"/>
                  </a:glow>
                </a:effectLst>
                <a:latin typeface="Arial" charset="0"/>
                <a:ea typeface="ＭＳ Ｐゴシック" charset="0"/>
                <a:cs typeface="ＭＳ Ｐゴシック" charset="0"/>
              </a:rPr>
              <a:t>“The people you rescued by your great power and strong hand are your servants.  </a:t>
            </a:r>
            <a:r>
              <a:rPr lang="en-SG" sz="2800" b="1" baseline="30000" dirty="0">
                <a:effectLst>
                  <a:glow rad="127000">
                    <a:schemeClr val="tx1"/>
                  </a:glow>
                </a:effectLst>
                <a:latin typeface="Arial" charset="0"/>
                <a:ea typeface="ＭＳ Ｐゴシック" charset="0"/>
                <a:cs typeface="ＭＳ Ｐゴシック" charset="0"/>
              </a:rPr>
              <a:t>11</a:t>
            </a:r>
            <a:r>
              <a:rPr lang="en-SG" sz="2800" b="1" dirty="0">
                <a:effectLst>
                  <a:glow rad="127000">
                    <a:schemeClr val="tx1"/>
                  </a:glow>
                </a:effectLst>
                <a:latin typeface="Arial" charset="0"/>
                <a:ea typeface="ＭＳ Ｐゴシック" charset="0"/>
                <a:cs typeface="ＭＳ Ｐゴシック" charset="0"/>
              </a:rPr>
              <a:t>O Lord, please hear my prayer! Listen to the prayers of those of us who delight in honoring you. Please grant me success today by making the king favorable to me. Put it into his heart to be kind to me</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(Nehemiah 1:8-11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659458"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254247">
            <a:off x="4038600" y="228600"/>
            <a:ext cx="4813300" cy="6400800"/>
          </a:xfrm>
          <a:prstGeom prst="rect">
            <a:avLst/>
          </a:prstGeom>
          <a:solidFill>
            <a:srgbClr val="FFFFFF"/>
          </a:solidFill>
          <a:ln w="127000">
            <a:solidFill>
              <a:schemeClr val="tx1"/>
            </a:solidFill>
            <a:miter lim="800000"/>
            <a:headEnd type="none" w="sm" len="sm"/>
            <a:tailEnd type="none" w="sm" len="sm"/>
          </a:ln>
        </p:spPr>
      </p:pic>
      <p:sp>
        <p:nvSpPr>
          <p:cNvPr id="659459" name="Rectangle 1027"/>
          <p:cNvSpPr>
            <a:spLocks noGrp="1" noChangeArrowheads="1"/>
          </p:cNvSpPr>
          <p:nvPr>
            <p:ph type="ctrTitle"/>
          </p:nvPr>
        </p:nvSpPr>
        <p:spPr>
          <a:xfrm>
            <a:off x="152400" y="533400"/>
            <a:ext cx="3657600" cy="1905000"/>
          </a:xfrm>
        </p:spPr>
        <p:txBody>
          <a:bodyPr/>
          <a:lstStyle/>
          <a:p>
            <a:r>
              <a:rPr kumimoji="0" lang="en-US" sz="4600" b="1">
                <a:solidFill>
                  <a:schemeClr val="tx1"/>
                </a:solidFill>
                <a:latin typeface="Tahoma" charset="0"/>
                <a:ea typeface="ＭＳ Ｐゴシック" charset="0"/>
                <a:cs typeface="Tahoma" charset="0"/>
              </a:rPr>
              <a:t>Impossible project?</a:t>
            </a:r>
            <a:endParaRPr kumimoji="0" lang="en-US" sz="4600" b="1" baseline="30000">
              <a:solidFill>
                <a:schemeClr val="tx1"/>
              </a:solidFill>
              <a:latin typeface="Tahoma" charset="0"/>
              <a:ea typeface="ＭＳ Ｐゴシック" charset="0"/>
              <a:cs typeface="Tahoma" charset="0"/>
            </a:endParaRPr>
          </a:p>
        </p:txBody>
      </p:sp>
    </p:spTree>
  </p:cSld>
  <p:clrMapOvr>
    <a:masterClrMapping/>
  </p:clrMapOvr>
  <p:transition spd="med">
    <p:fade/>
  </p:transition>
</p:sld>
</file>

<file path=ppt/slides/slide10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en-US" sz="11500" b="1" dirty="0">
                <a:solidFill>
                  <a:schemeClr val="tx1"/>
                </a:solidFill>
                <a:latin typeface="Arial Black" charset="0"/>
                <a:ea typeface="ＭＳ Ｐゴシック" charset="0"/>
                <a:cs typeface="ＭＳ Ｐゴシック" charset="0"/>
              </a:rPr>
              <a:t>God</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l" eaLnBrk="1" hangingPunct="1">
              <a:buFont typeface="Arial" charset="0"/>
              <a:buChar char="•"/>
            </a:pPr>
            <a:r>
              <a:rPr lang="en-US" sz="2800" b="1" baseline="0" dirty="0">
                <a:solidFill>
                  <a:srgbClr val="EAE8E2"/>
                </a:solidFill>
                <a:latin typeface="Arial Black" charset="0"/>
              </a:rPr>
              <a:t>He was called “the God of heaven” (1:4b).</a:t>
            </a:r>
          </a:p>
          <a:p>
            <a:pPr marL="457200" indent="-457200" algn="l" eaLnBrk="1" hangingPunct="1">
              <a:buFont typeface="Arial" charset="0"/>
              <a:buChar char="•"/>
            </a:pPr>
            <a:r>
              <a:rPr lang="en-US" sz="2800" b="1" baseline="0" dirty="0">
                <a:solidFill>
                  <a:srgbClr val="EAE8E2"/>
                </a:solidFill>
                <a:latin typeface="Arial Black" charset="0"/>
              </a:rPr>
              <a:t>He was “the great and awesome God who keeps his covenant of love…” (1:5).</a:t>
            </a:r>
          </a:p>
          <a:p>
            <a:pPr marL="457200" indent="-457200" algn="l" eaLnBrk="1" hangingPunct="1">
              <a:buFont typeface="Arial" charset="0"/>
              <a:buChar char="•"/>
            </a:pPr>
            <a:r>
              <a:rPr lang="en-US" sz="2800" b="1" baseline="0" dirty="0">
                <a:solidFill>
                  <a:srgbClr val="EAE8E2"/>
                </a:solidFill>
                <a:latin typeface="Arial Black" charset="0"/>
              </a:rPr>
              <a:t>God listens to prayer (1:6, 11a).</a:t>
            </a:r>
          </a:p>
          <a:p>
            <a:pPr marL="457200" indent="-457200" algn="l" eaLnBrk="1" hangingPunct="1">
              <a:buFont typeface="Arial" charset="0"/>
              <a:buChar char="•"/>
            </a:pPr>
            <a:r>
              <a:rPr lang="en-US" sz="2800" b="1" baseline="0" dirty="0">
                <a:solidFill>
                  <a:srgbClr val="EAE8E2"/>
                </a:solidFill>
                <a:latin typeface="Arial Black" charset="0"/>
              </a:rPr>
              <a:t>God graciously gave commands, decrees, and laws through Moses (1:7).</a:t>
            </a:r>
          </a:p>
          <a:p>
            <a:pPr marL="457200" indent="-457200" algn="l" eaLnBrk="1" hangingPunct="1">
              <a:buFont typeface="Arial" charset="0"/>
              <a:buChar char="•"/>
            </a:pPr>
            <a:r>
              <a:rPr lang="en-US" sz="2800" b="1" baseline="0" dirty="0">
                <a:solidFill>
                  <a:srgbClr val="EAE8E2"/>
                </a:solidFill>
                <a:latin typeface="Arial Black" charset="0"/>
              </a:rPr>
              <a:t>God promised not only exile but also return (1:8-9).</a:t>
            </a:r>
          </a:p>
          <a:p>
            <a:pPr marL="457200" indent="-457200" algn="l" eaLnBrk="1" hangingPunct="1">
              <a:buFont typeface="Arial" charset="0"/>
              <a:buChar char="•"/>
            </a:pPr>
            <a:r>
              <a:rPr lang="en-US" sz="2800" b="1" baseline="0" dirty="0">
                <a:solidFill>
                  <a:srgbClr val="EAE8E2"/>
                </a:solidFill>
                <a:latin typeface="Arial Black" charset="0"/>
              </a:rPr>
              <a:t>God redeemed this remnant by His great strength (1:10)</a:t>
            </a: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en-US" b="1" baseline="0" dirty="0">
                <a:solidFill>
                  <a:srgbClr val="EAE8E2"/>
                </a:solidFill>
                <a:latin typeface="Arial Black" charset="0"/>
                <a:ea typeface="ＭＳ Ｐゴシック" charset="0"/>
                <a:cs typeface="ＭＳ Ｐゴシック" charset="0"/>
              </a:rPr>
              <a:t>Focus on</a:t>
            </a:r>
            <a:endParaRPr lang="en-US" sz="5400" b="1" baseline="0" dirty="0">
              <a:solidFill>
                <a:srgbClr val="EAE8E2"/>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22432445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14467" r="15746"/>
          <a:stretch/>
        </p:blipFill>
        <p:spPr>
          <a:xfrm rot="16200000">
            <a:off x="3047073" y="-40145"/>
            <a:ext cx="6381327" cy="646161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11" name="Rectangle 10"/>
          <p:cNvSpPr/>
          <p:nvPr/>
        </p:nvSpPr>
        <p:spPr>
          <a:xfrm>
            <a:off x="1314192" y="2263388"/>
            <a:ext cx="184666" cy="276999"/>
          </a:xfrm>
          <a:prstGeom prst="rect">
            <a:avLst/>
          </a:prstGeom>
        </p:spPr>
        <p:txBody>
          <a:bodyPr wrap="none">
            <a:spAutoFit/>
          </a:bodyPr>
          <a:lstStyle/>
          <a:p>
            <a:pPr algn="l" defTabSz="457200" eaLnBrk="1" fontAlgn="auto" hangingPunct="1">
              <a:spcBef>
                <a:spcPts val="0"/>
              </a:spcBef>
              <a:spcAft>
                <a:spcPts val="0"/>
              </a:spcAft>
            </a:pPr>
            <a:r>
              <a:rPr lang="en-US" sz="1200" baseline="0">
                <a:solidFill>
                  <a:prstClr val="black"/>
                </a:solidFill>
                <a:latin typeface="Helvetica"/>
                <a:ea typeface="+mn-ea"/>
                <a:cs typeface="+mn-cs"/>
              </a:rPr>
              <a:t> </a:t>
            </a:r>
            <a:endParaRPr lang="en-US" sz="1800" baseline="0">
              <a:solidFill>
                <a:prstClr val="black"/>
              </a:solidFill>
              <a:latin typeface="Tw Cen MT"/>
              <a:ea typeface="+mn-ea"/>
              <a:cs typeface="+mn-cs"/>
            </a:endParaRPr>
          </a:p>
        </p:txBody>
      </p:sp>
      <p:sp>
        <p:nvSpPr>
          <p:cNvPr id="13" name="Title 1"/>
          <p:cNvSpPr txBox="1">
            <a:spLocks/>
          </p:cNvSpPr>
          <p:nvPr/>
        </p:nvSpPr>
        <p:spPr bwMode="auto">
          <a:xfrm>
            <a:off x="279400" y="643988"/>
            <a:ext cx="3695700" cy="850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r>
              <a:rPr lang="en-US" sz="4800" b="1" baseline="0">
                <a:solidFill>
                  <a:prstClr val="white"/>
                </a:solidFill>
                <a:latin typeface="Arial"/>
                <a:cs typeface="Arial"/>
              </a:rPr>
              <a:t>Nehemiah</a:t>
            </a:r>
          </a:p>
        </p:txBody>
      </p:sp>
      <p:sp>
        <p:nvSpPr>
          <p:cNvPr id="15" name="Rectangle 14"/>
          <p:cNvSpPr/>
          <p:nvPr/>
        </p:nvSpPr>
        <p:spPr>
          <a:xfrm>
            <a:off x="3494756" y="3656778"/>
            <a:ext cx="3741540" cy="258053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l" defTabSz="457200" eaLnBrk="1" fontAlgn="auto" hangingPunct="1">
              <a:spcBef>
                <a:spcPts val="0"/>
              </a:spcBef>
              <a:spcAft>
                <a:spcPts val="0"/>
              </a:spcAft>
            </a:pPr>
            <a:endParaRPr lang="en-US" sz="1800" baseline="0">
              <a:solidFill>
                <a:prstClr val="white"/>
              </a:solidFill>
              <a:latin typeface="Tw Cen MT"/>
            </a:endParaRPr>
          </a:p>
        </p:txBody>
      </p:sp>
      <p:sp>
        <p:nvSpPr>
          <p:cNvPr id="7" name="TextBox 3"/>
          <p:cNvSpPr txBox="1">
            <a:spLocks noChangeArrowheads="1"/>
          </p:cNvSpPr>
          <p:nvPr/>
        </p:nvSpPr>
        <p:spPr bwMode="auto">
          <a:xfrm>
            <a:off x="179512" y="1916832"/>
            <a:ext cx="4925155" cy="3970318"/>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800" baseline="0" dirty="0">
                <a:solidFill>
                  <a:prstClr val="black"/>
                </a:solidFill>
              </a:rPr>
              <a:t>1 </a:t>
            </a:r>
            <a:r>
              <a:rPr lang="en-US" sz="1800" b="1" baseline="0" dirty="0">
                <a:solidFill>
                  <a:prstClr val="black"/>
                </a:solidFill>
              </a:rPr>
              <a:t>J</a:t>
            </a:r>
            <a:r>
              <a:rPr lang="en-US" sz="1800" baseline="0" dirty="0">
                <a:solidFill>
                  <a:prstClr val="black"/>
                </a:solidFill>
              </a:rPr>
              <a:t>erusalem</a:t>
            </a:r>
            <a:r>
              <a:rPr lang="mr-IN" sz="1800" baseline="0" dirty="0">
                <a:solidFill>
                  <a:prstClr val="black"/>
                </a:solidFill>
              </a:rPr>
              <a:t>'</a:t>
            </a:r>
            <a:r>
              <a:rPr lang="en-US" sz="1800" baseline="0" dirty="0">
                <a:solidFill>
                  <a:prstClr val="black"/>
                </a:solidFill>
              </a:rPr>
              <a:t>s tragic plight mourned</a:t>
            </a:r>
          </a:p>
          <a:p>
            <a:pPr algn="l" defTabSz="457200" eaLnBrk="1" fontAlgn="auto" hangingPunct="1">
              <a:spcBef>
                <a:spcPts val="0"/>
              </a:spcBef>
              <a:spcAft>
                <a:spcPts val="0"/>
              </a:spcAft>
            </a:pPr>
            <a:r>
              <a:rPr lang="en-US" sz="1800" baseline="0" dirty="0">
                <a:solidFill>
                  <a:prstClr val="black"/>
                </a:solidFill>
              </a:rPr>
              <a:t>2 </a:t>
            </a:r>
            <a:r>
              <a:rPr lang="en-US" sz="1800" b="1" baseline="0" dirty="0">
                <a:solidFill>
                  <a:prstClr val="black"/>
                </a:solidFill>
              </a:rPr>
              <a:t>E</a:t>
            </a:r>
            <a:r>
              <a:rPr lang="en-US" sz="1800" baseline="0" dirty="0">
                <a:solidFill>
                  <a:prstClr val="black"/>
                </a:solidFill>
              </a:rPr>
              <a:t>nlisting the king</a:t>
            </a:r>
            <a:r>
              <a:rPr lang="mr-IN" sz="1800" baseline="0" dirty="0">
                <a:solidFill>
                  <a:prstClr val="black"/>
                </a:solidFill>
              </a:rPr>
              <a:t>'</a:t>
            </a:r>
            <a:r>
              <a:rPr lang="en-US" sz="1800" baseline="0" dirty="0">
                <a:solidFill>
                  <a:prstClr val="black"/>
                </a:solidFill>
              </a:rPr>
              <a:t>s support</a:t>
            </a:r>
          </a:p>
          <a:p>
            <a:pPr algn="l" defTabSz="457200" eaLnBrk="1" fontAlgn="auto" hangingPunct="1">
              <a:spcBef>
                <a:spcPts val="0"/>
              </a:spcBef>
              <a:spcAft>
                <a:spcPts val="0"/>
              </a:spcAft>
            </a:pPr>
            <a:r>
              <a:rPr lang="en-US" sz="1800" baseline="0" dirty="0">
                <a:solidFill>
                  <a:prstClr val="black"/>
                </a:solidFill>
              </a:rPr>
              <a:t>3 </a:t>
            </a:r>
            <a:r>
              <a:rPr lang="en-US" sz="1800" b="1" baseline="0" dirty="0">
                <a:solidFill>
                  <a:prstClr val="black"/>
                </a:solidFill>
              </a:rPr>
              <a:t>R</a:t>
            </a:r>
            <a:r>
              <a:rPr lang="en-US" sz="1800" baseline="0" dirty="0">
                <a:solidFill>
                  <a:prstClr val="black"/>
                </a:solidFill>
              </a:rPr>
              <a:t>ecord of all workers</a:t>
            </a:r>
          </a:p>
          <a:p>
            <a:pPr algn="l" defTabSz="457200" eaLnBrk="1" fontAlgn="auto" hangingPunct="1">
              <a:spcBef>
                <a:spcPts val="0"/>
              </a:spcBef>
              <a:spcAft>
                <a:spcPts val="0"/>
              </a:spcAft>
            </a:pPr>
            <a:r>
              <a:rPr lang="en-US" sz="1800" baseline="0" dirty="0">
                <a:solidFill>
                  <a:prstClr val="black"/>
                </a:solidFill>
              </a:rPr>
              <a:t>4 </a:t>
            </a:r>
            <a:r>
              <a:rPr lang="en-US" sz="1800" b="1" baseline="0" dirty="0">
                <a:solidFill>
                  <a:prstClr val="black"/>
                </a:solidFill>
              </a:rPr>
              <a:t>U</a:t>
            </a:r>
            <a:r>
              <a:rPr lang="en-US" sz="1800" baseline="0" dirty="0">
                <a:solidFill>
                  <a:prstClr val="black"/>
                </a:solidFill>
              </a:rPr>
              <a:t>ndermining attacks by Samaritans</a:t>
            </a:r>
          </a:p>
          <a:p>
            <a:pPr algn="l" defTabSz="457200" eaLnBrk="1" fontAlgn="auto" hangingPunct="1">
              <a:spcBef>
                <a:spcPts val="0"/>
              </a:spcBef>
              <a:spcAft>
                <a:spcPts val="0"/>
              </a:spcAft>
            </a:pPr>
            <a:r>
              <a:rPr lang="en-US" sz="1800" baseline="0" dirty="0">
                <a:solidFill>
                  <a:prstClr val="black"/>
                </a:solidFill>
              </a:rPr>
              <a:t>5 </a:t>
            </a:r>
            <a:r>
              <a:rPr lang="en-US" sz="1800" b="1" baseline="0" dirty="0">
                <a:solidFill>
                  <a:prstClr val="black"/>
                </a:solidFill>
              </a:rPr>
              <a:t>S</a:t>
            </a:r>
            <a:r>
              <a:rPr lang="en-US" sz="1800" baseline="0" dirty="0">
                <a:solidFill>
                  <a:prstClr val="black"/>
                </a:solidFill>
              </a:rPr>
              <a:t>elling Jewish children renounced</a:t>
            </a:r>
          </a:p>
          <a:p>
            <a:pPr algn="l" defTabSz="457200" eaLnBrk="1" fontAlgn="auto" hangingPunct="1">
              <a:spcBef>
                <a:spcPts val="0"/>
              </a:spcBef>
              <a:spcAft>
                <a:spcPts val="0"/>
              </a:spcAft>
            </a:pPr>
            <a:r>
              <a:rPr lang="en-US" sz="1800" baseline="0" dirty="0">
                <a:solidFill>
                  <a:prstClr val="black"/>
                </a:solidFill>
              </a:rPr>
              <a:t>6 </a:t>
            </a:r>
            <a:r>
              <a:rPr lang="en-US" sz="1800" b="1" baseline="0" dirty="0">
                <a:solidFill>
                  <a:prstClr val="black"/>
                </a:solidFill>
              </a:rPr>
              <a:t>A</a:t>
            </a:r>
            <a:r>
              <a:rPr lang="en-US" sz="1800" baseline="0" dirty="0">
                <a:solidFill>
                  <a:prstClr val="black"/>
                </a:solidFill>
              </a:rPr>
              <a:t>ssembling wall despite opposition</a:t>
            </a:r>
          </a:p>
          <a:p>
            <a:pPr algn="l" defTabSz="457200" eaLnBrk="1" fontAlgn="auto" hangingPunct="1">
              <a:spcBef>
                <a:spcPts val="0"/>
              </a:spcBef>
              <a:spcAft>
                <a:spcPts val="0"/>
              </a:spcAft>
            </a:pPr>
            <a:r>
              <a:rPr lang="en-US" sz="1800" baseline="0" dirty="0">
                <a:solidFill>
                  <a:prstClr val="black"/>
                </a:solidFill>
              </a:rPr>
              <a:t>7 </a:t>
            </a:r>
            <a:r>
              <a:rPr lang="en-US" sz="1800" b="1" baseline="0" dirty="0">
                <a:solidFill>
                  <a:prstClr val="black"/>
                </a:solidFill>
              </a:rPr>
              <a:t>L</a:t>
            </a:r>
            <a:r>
              <a:rPr lang="en-US" sz="1800" baseline="0" dirty="0">
                <a:solidFill>
                  <a:prstClr val="black"/>
                </a:solidFill>
              </a:rPr>
              <a:t>edger of returning Jews</a:t>
            </a:r>
          </a:p>
          <a:p>
            <a:pPr algn="l" defTabSz="457200" eaLnBrk="1" fontAlgn="auto" hangingPunct="1">
              <a:spcBef>
                <a:spcPts val="0"/>
              </a:spcBef>
              <a:spcAft>
                <a:spcPts val="0"/>
              </a:spcAft>
            </a:pPr>
            <a:r>
              <a:rPr lang="en-US" sz="1800" baseline="0" dirty="0">
                <a:solidFill>
                  <a:prstClr val="black"/>
                </a:solidFill>
              </a:rPr>
              <a:t>8 </a:t>
            </a:r>
            <a:r>
              <a:rPr lang="en-US" sz="1800" b="1" baseline="0" dirty="0">
                <a:solidFill>
                  <a:prstClr val="black"/>
                </a:solidFill>
              </a:rPr>
              <a:t>E</a:t>
            </a:r>
            <a:r>
              <a:rPr lang="en-US" sz="1800" baseline="0" dirty="0">
                <a:solidFill>
                  <a:prstClr val="black"/>
                </a:solidFill>
              </a:rPr>
              <a:t>xplanation of God</a:t>
            </a:r>
            <a:r>
              <a:rPr lang="mr-IN" sz="1800" baseline="0" dirty="0">
                <a:solidFill>
                  <a:prstClr val="black"/>
                </a:solidFill>
              </a:rPr>
              <a:t>'</a:t>
            </a:r>
            <a:r>
              <a:rPr lang="en-US" sz="1800" baseline="0" dirty="0">
                <a:solidFill>
                  <a:prstClr val="black"/>
                </a:solidFill>
              </a:rPr>
              <a:t>s law</a:t>
            </a:r>
          </a:p>
          <a:p>
            <a:pPr algn="l" defTabSz="457200" eaLnBrk="1" fontAlgn="auto" hangingPunct="1">
              <a:spcBef>
                <a:spcPts val="0"/>
              </a:spcBef>
              <a:spcAft>
                <a:spcPts val="0"/>
              </a:spcAft>
            </a:pPr>
            <a:r>
              <a:rPr lang="en-US" sz="1800" baseline="0" dirty="0">
                <a:solidFill>
                  <a:prstClr val="black"/>
                </a:solidFill>
              </a:rPr>
              <a:t>9 </a:t>
            </a:r>
            <a:r>
              <a:rPr lang="en-US" sz="1800" b="1" baseline="0" dirty="0">
                <a:solidFill>
                  <a:prstClr val="black"/>
                </a:solidFill>
              </a:rPr>
              <a:t>M</a:t>
            </a:r>
            <a:r>
              <a:rPr lang="en-US" sz="1800" baseline="0" dirty="0">
                <a:solidFill>
                  <a:prstClr val="black"/>
                </a:solidFill>
              </a:rPr>
              <a:t>aking confession of sin</a:t>
            </a:r>
          </a:p>
          <a:p>
            <a:pPr algn="l" defTabSz="457200" eaLnBrk="1" fontAlgn="auto" hangingPunct="1">
              <a:spcBef>
                <a:spcPts val="0"/>
              </a:spcBef>
              <a:spcAft>
                <a:spcPts val="0"/>
              </a:spcAft>
            </a:pPr>
            <a:endParaRPr lang="en-US" sz="1800" baseline="0" dirty="0">
              <a:solidFill>
                <a:prstClr val="black"/>
              </a:solidFill>
            </a:endParaRPr>
          </a:p>
          <a:p>
            <a:pPr algn="l" defTabSz="457200" eaLnBrk="1" fontAlgn="auto" hangingPunct="1">
              <a:spcBef>
                <a:spcPts val="0"/>
              </a:spcBef>
              <a:spcAft>
                <a:spcPts val="0"/>
              </a:spcAft>
            </a:pPr>
            <a:r>
              <a:rPr lang="en-US" sz="1800" baseline="0" dirty="0">
                <a:solidFill>
                  <a:prstClr val="black"/>
                </a:solidFill>
              </a:rPr>
              <a:t>10 </a:t>
            </a:r>
            <a:r>
              <a:rPr lang="en-US" sz="1800" b="1" baseline="0" dirty="0">
                <a:solidFill>
                  <a:prstClr val="black"/>
                </a:solidFill>
              </a:rPr>
              <a:t>W</a:t>
            </a:r>
            <a:r>
              <a:rPr lang="en-US" sz="1800" baseline="0" dirty="0">
                <a:solidFill>
                  <a:prstClr val="black"/>
                </a:solidFill>
              </a:rPr>
              <a:t>itnesses to signed covenant</a:t>
            </a:r>
          </a:p>
          <a:p>
            <a:pPr algn="l" defTabSz="457200" eaLnBrk="1" fontAlgn="auto" hangingPunct="1">
              <a:spcBef>
                <a:spcPts val="0"/>
              </a:spcBef>
              <a:spcAft>
                <a:spcPts val="0"/>
              </a:spcAft>
            </a:pPr>
            <a:r>
              <a:rPr lang="en-US" sz="1800" baseline="0" dirty="0">
                <a:solidFill>
                  <a:prstClr val="black"/>
                </a:solidFill>
              </a:rPr>
              <a:t>11 </a:t>
            </a:r>
            <a:r>
              <a:rPr lang="en-US" sz="1800" b="1" baseline="0" dirty="0">
                <a:solidFill>
                  <a:prstClr val="black"/>
                </a:solidFill>
              </a:rPr>
              <a:t>A</a:t>
            </a:r>
            <a:r>
              <a:rPr lang="en-US" sz="1800" baseline="0" dirty="0">
                <a:solidFill>
                  <a:prstClr val="black"/>
                </a:solidFill>
              </a:rPr>
              <a:t>ccount of Jerusalem</a:t>
            </a:r>
            <a:r>
              <a:rPr lang="mr-IN" sz="1800" baseline="0" dirty="0">
                <a:solidFill>
                  <a:prstClr val="black"/>
                </a:solidFill>
              </a:rPr>
              <a:t>'</a:t>
            </a:r>
            <a:r>
              <a:rPr lang="en-US" sz="1800" baseline="0" dirty="0">
                <a:solidFill>
                  <a:prstClr val="black"/>
                </a:solidFill>
              </a:rPr>
              <a:t>s leaders</a:t>
            </a:r>
          </a:p>
          <a:p>
            <a:pPr algn="l" defTabSz="457200" eaLnBrk="1" fontAlgn="auto" hangingPunct="1">
              <a:spcBef>
                <a:spcPts val="0"/>
              </a:spcBef>
              <a:spcAft>
                <a:spcPts val="0"/>
              </a:spcAft>
            </a:pPr>
            <a:r>
              <a:rPr lang="en-US" sz="1800" baseline="0" dirty="0">
                <a:solidFill>
                  <a:prstClr val="black"/>
                </a:solidFill>
              </a:rPr>
              <a:t>12 </a:t>
            </a:r>
            <a:r>
              <a:rPr lang="en-US" sz="1800" b="1" baseline="0" dirty="0">
                <a:solidFill>
                  <a:prstClr val="black"/>
                </a:solidFill>
              </a:rPr>
              <a:t>L</a:t>
            </a:r>
            <a:r>
              <a:rPr lang="en-US" sz="1800" baseline="0" dirty="0">
                <a:solidFill>
                  <a:prstClr val="black"/>
                </a:solidFill>
              </a:rPr>
              <a:t>evites lead temple dedication</a:t>
            </a:r>
          </a:p>
          <a:p>
            <a:pPr algn="l" defTabSz="457200" eaLnBrk="1" fontAlgn="auto" hangingPunct="1">
              <a:spcBef>
                <a:spcPts val="0"/>
              </a:spcBef>
              <a:spcAft>
                <a:spcPts val="0"/>
              </a:spcAft>
            </a:pPr>
            <a:r>
              <a:rPr lang="en-US" sz="1800" baseline="0" dirty="0">
                <a:solidFill>
                  <a:prstClr val="black"/>
                </a:solidFill>
              </a:rPr>
              <a:t>13 </a:t>
            </a:r>
            <a:r>
              <a:rPr lang="en-US" sz="1800" b="1" baseline="0" dirty="0">
                <a:solidFill>
                  <a:prstClr val="black"/>
                </a:solidFill>
              </a:rPr>
              <a:t>L</a:t>
            </a:r>
            <a:r>
              <a:rPr lang="en-US" sz="1800" baseline="0" dirty="0">
                <a:solidFill>
                  <a:prstClr val="black"/>
                </a:solidFill>
              </a:rPr>
              <a:t>evites restored to temple</a:t>
            </a:r>
          </a:p>
        </p:txBody>
      </p:sp>
    </p:spTree>
    <p:extLst>
      <p:ext uri="{BB962C8B-B14F-4D97-AF65-F5344CB8AC3E}">
        <p14:creationId xmlns:p14="http://schemas.microsoft.com/office/powerpoint/2010/main" val="3749933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0" y="620688"/>
            <a:ext cx="8857109" cy="828675"/>
          </a:xfrm>
        </p:spPr>
        <p:txBody>
          <a:bodyPr anchor="t"/>
          <a:lstStyle/>
          <a:p>
            <a:pPr algn="ctr" eaLnBrk="1" hangingPunct="1">
              <a:defRPr/>
            </a:pPr>
            <a:r>
              <a:rPr lang="en-US" sz="3600" b="1" dirty="0">
                <a:solidFill>
                  <a:schemeClr val="tx1"/>
                </a:solidFill>
                <a:latin typeface="Arial Black" charset="0"/>
                <a:ea typeface="ＭＳ Ｐゴシック" charset="0"/>
                <a:cs typeface="ＭＳ Ｐゴシック" charset="0"/>
              </a:rPr>
              <a:t>The end of his prayer…</a:t>
            </a:r>
            <a:endParaRPr lang="en-US" dirty="0">
              <a:solidFill>
                <a:schemeClr val="tx1"/>
              </a:solidFill>
              <a:latin typeface="Times New Roman" charset="0"/>
              <a:ea typeface="ＭＳ Ｐゴシック" charset="0"/>
              <a:cs typeface="ＭＳ Ｐゴシック" charset="0"/>
            </a:endParaRPr>
          </a:p>
        </p:txBody>
      </p:sp>
      <p:sp>
        <p:nvSpPr>
          <p:cNvPr id="4" name="Rectangle 1026">
            <a:extLst>
              <a:ext uri="{FF2B5EF4-FFF2-40B4-BE49-F238E27FC236}">
                <a16:creationId xmlns:a16="http://schemas.microsoft.com/office/drawing/2014/main" id="{82269C9E-B185-2A40-83F6-66D3D14687E3}"/>
              </a:ext>
            </a:extLst>
          </p:cNvPr>
          <p:cNvSpPr txBox="1">
            <a:spLocks noChangeArrowheads="1"/>
          </p:cNvSpPr>
          <p:nvPr/>
        </p:nvSpPr>
        <p:spPr bwMode="auto">
          <a:xfrm>
            <a:off x="132556" y="1141956"/>
            <a:ext cx="8857109" cy="5239372"/>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en-US" sz="3600" b="1" kern="0" baseline="0" dirty="0">
                <a:solidFill>
                  <a:schemeClr val="tx1"/>
                </a:solidFill>
                <a:latin typeface="Arial Black" charset="0"/>
                <a:ea typeface="ＭＳ Ｐゴシック" charset="0"/>
                <a:cs typeface="ＭＳ Ｐゴシック" charset="0"/>
              </a:rPr>
              <a:t>O L</a:t>
            </a:r>
            <a:r>
              <a:rPr lang="en-US" sz="3200" b="1" kern="0" baseline="0" dirty="0">
                <a:solidFill>
                  <a:schemeClr val="tx1"/>
                </a:solidFill>
                <a:latin typeface="Arial Black" charset="0"/>
                <a:ea typeface="ＭＳ Ｐゴシック" charset="0"/>
                <a:cs typeface="ＭＳ Ｐゴシック" charset="0"/>
              </a:rPr>
              <a:t>ORD</a:t>
            </a:r>
            <a:r>
              <a:rPr lang="en-US" sz="3600" b="1" kern="0" baseline="0" dirty="0">
                <a:solidFill>
                  <a:schemeClr val="tx1"/>
                </a:solidFill>
                <a:latin typeface="Arial Black" charset="0"/>
                <a:ea typeface="ＭＳ Ｐゴシック" charset="0"/>
                <a:cs typeface="ＭＳ Ｐゴシック" charset="0"/>
              </a:rPr>
              <a:t>, let your ear be attentive to the prayer of this your servant and to the prayer of your servants who delight in revering your name.</a:t>
            </a:r>
          </a:p>
          <a:p>
            <a:pPr algn="ctr" eaLnBrk="1" hangingPunct="1">
              <a:defRPr/>
            </a:pPr>
            <a:endParaRPr lang="en-US" sz="3600" b="1" kern="0" baseline="0" dirty="0">
              <a:solidFill>
                <a:schemeClr val="tx1"/>
              </a:solidFill>
              <a:latin typeface="Arial Black" charset="0"/>
              <a:ea typeface="ＭＳ Ｐゴシック" charset="0"/>
              <a:cs typeface="ＭＳ Ｐゴシック" charset="0"/>
            </a:endParaRPr>
          </a:p>
          <a:p>
            <a:pPr algn="ctr" eaLnBrk="1" hangingPunct="1">
              <a:defRPr/>
            </a:pPr>
            <a:r>
              <a:rPr lang="en-US" sz="3600" b="1" kern="0" baseline="0" dirty="0">
                <a:solidFill>
                  <a:schemeClr val="tx1"/>
                </a:solidFill>
                <a:latin typeface="Arial Black" charset="0"/>
                <a:ea typeface="ＭＳ Ｐゴシック" charset="0"/>
                <a:cs typeface="ＭＳ Ｐゴシック" charset="0"/>
              </a:rPr>
              <a:t>—Nehemiah 1:11</a:t>
            </a:r>
            <a:endParaRPr lang="en-US" kern="0" baseline="0" dirty="0">
              <a:solidFill>
                <a:schemeClr val="tx1"/>
              </a:solidFill>
              <a:latin typeface="Times New Roman" charset="0"/>
              <a:ea typeface="ＭＳ Ｐゴシック" charset="0"/>
              <a:cs typeface="ＭＳ Ｐゴシック" charset="0"/>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0" y="-603250"/>
            <a:ext cx="9094787" cy="755650"/>
          </a:xfrm>
        </p:spPr>
        <p:txBody>
          <a:bodyPr anchor="ctr"/>
          <a:lstStyle/>
          <a:p>
            <a:pPr algn="ctr" eaLnBrk="1" hangingPunct="1">
              <a:defRPr/>
            </a:pPr>
            <a:r>
              <a:rPr lang="en-US" sz="3200" b="1" dirty="0">
                <a:solidFill>
                  <a:schemeClr val="tx1"/>
                </a:solidFill>
                <a:latin typeface="Arial Black" charset="0"/>
                <a:ea typeface="ＭＳ Ｐゴシック" charset="0"/>
                <a:cs typeface="ＭＳ Ｐゴシック" charset="0"/>
              </a:rPr>
              <a:t>An ordinary day</a:t>
            </a:r>
            <a:r>
              <a:rPr lang="mr-IN" sz="3200" b="1" dirty="0">
                <a:solidFill>
                  <a:schemeClr val="tx1"/>
                </a:solidFill>
                <a:latin typeface="Arial Black" charset="0"/>
                <a:ea typeface="ＭＳ Ｐゴシック" charset="0"/>
                <a:cs typeface="ＭＳ Ｐゴシック" charset="0"/>
              </a:rPr>
              <a:t>…</a:t>
            </a:r>
            <a:endParaRPr lang="en-US" sz="4000" dirty="0">
              <a:solidFill>
                <a:schemeClr val="tx1"/>
              </a:solidFill>
              <a:latin typeface="Times New Roman" charset="0"/>
              <a:ea typeface="ＭＳ Ｐゴシック" charset="0"/>
              <a:cs typeface="ＭＳ Ｐゴシック" charset="0"/>
            </a:endParaRPr>
          </a:p>
        </p:txBody>
      </p:sp>
      <p:pic>
        <p:nvPicPr>
          <p:cNvPr id="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47813" y="-6350"/>
            <a:ext cx="6119812"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101906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49213" y="152400"/>
            <a:ext cx="9094787" cy="755650"/>
          </a:xfrm>
        </p:spPr>
        <p:txBody>
          <a:bodyPr anchor="ctr"/>
          <a:lstStyle/>
          <a:p>
            <a:pPr algn="ctr" eaLnBrk="1" hangingPunct="1">
              <a:defRPr/>
            </a:pPr>
            <a:r>
              <a:rPr lang="en-US" sz="3200" b="1" dirty="0">
                <a:solidFill>
                  <a:schemeClr val="tx1"/>
                </a:solidFill>
                <a:latin typeface="Arial Black" charset="0"/>
                <a:ea typeface="ＭＳ Ｐゴシック" charset="0"/>
                <a:cs typeface="ＭＳ Ｐゴシック" charset="0"/>
              </a:rPr>
              <a:t>God also gives us a vision to serve Him.  What</a:t>
            </a:r>
            <a:r>
              <a:rPr lang="mr-IN" sz="3200" b="1" dirty="0">
                <a:solidFill>
                  <a:schemeClr val="tx1"/>
                </a:solidFill>
                <a:latin typeface="Arial Black" charset="0"/>
                <a:ea typeface="ＭＳ Ｐゴシック" charset="0"/>
                <a:cs typeface="ＭＳ Ｐゴシック" charset="0"/>
              </a:rPr>
              <a:t>'</a:t>
            </a:r>
            <a:r>
              <a:rPr lang="en-US" sz="3200" b="1" dirty="0">
                <a:solidFill>
                  <a:schemeClr val="tx1"/>
                </a:solidFill>
                <a:latin typeface="Arial Black" charset="0"/>
                <a:ea typeface="ＭＳ Ｐゴシック" charset="0"/>
                <a:cs typeface="ＭＳ Ｐゴシック" charset="0"/>
              </a:rPr>
              <a:t>s on your heart today?</a:t>
            </a:r>
            <a:endParaRPr lang="en-US" sz="4000" dirty="0">
              <a:solidFill>
                <a:schemeClr val="tx1"/>
              </a:solidFill>
              <a:latin typeface="Times New Roman" charset="0"/>
              <a:ea typeface="ＭＳ Ｐゴシック" charset="0"/>
              <a:cs typeface="ＭＳ Ｐゴシック" charset="0"/>
            </a:endParaRPr>
          </a:p>
        </p:txBody>
      </p:sp>
      <p:pic>
        <p:nvPicPr>
          <p:cNvPr id="667651" name="Picture 1027" descr="visioninsa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00113" y="1196975"/>
            <a:ext cx="7272337" cy="5454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36975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9697"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sp>
        <p:nvSpPr>
          <p:cNvPr id="424962"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en-US" sz="3600" b="1" dirty="0" err="1">
                <a:latin typeface="Arial"/>
                <a:cs typeface="Arial"/>
              </a:rPr>
              <a:t>Wiersbe</a:t>
            </a:r>
            <a:r>
              <a:rPr lang="en-US" sz="3600" b="1" dirty="0">
                <a:latin typeface="Arial"/>
                <a:cs typeface="Arial"/>
              </a:rPr>
              <a:t> on God</a:t>
            </a:r>
            <a:r>
              <a:rPr lang="mr-IN" sz="3600" b="1" dirty="0">
                <a:latin typeface="Arial"/>
                <a:cs typeface="Arial"/>
              </a:rPr>
              <a:t>'</a:t>
            </a:r>
            <a:r>
              <a:rPr lang="en-US" sz="3600" b="1" dirty="0">
                <a:latin typeface="Arial"/>
                <a:cs typeface="Arial"/>
              </a:rPr>
              <a:t>s Leading…</a:t>
            </a:r>
            <a:endParaRPr lang="en-US" b="1" dirty="0">
              <a:solidFill>
                <a:srgbClr val="FFFFFF"/>
              </a:solidFill>
              <a:latin typeface="Arial"/>
              <a:ea typeface="ＭＳ Ｐゴシック" charset="0"/>
              <a:cs typeface="Arial"/>
            </a:endParaRPr>
          </a:p>
        </p:txBody>
      </p:sp>
      <p:sp>
        <p:nvSpPr>
          <p:cNvPr id="669699" name="Rectangle 2"/>
          <p:cNvSpPr>
            <a:spLocks noChangeArrowheads="1"/>
          </p:cNvSpPr>
          <p:nvPr/>
        </p:nvSpPr>
        <p:spPr bwMode="auto">
          <a:xfrm>
            <a:off x="287338" y="1057275"/>
            <a:ext cx="8677275" cy="5262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a:r>
              <a:rPr lang="en-US" sz="2800" b="1" baseline="0">
                <a:solidFill>
                  <a:srgbClr val="EAE8E2"/>
                </a:solidFill>
                <a:latin typeface="Arial" charset="0"/>
                <a:cs typeface="Arial" charset="0"/>
              </a:rPr>
              <a:t>"Like large doors, great life-changing events can swing on very small hinges. It was just another day when Moses went out to care for his sheep, but on that day he heard the Lord</a:t>
            </a:r>
            <a:r>
              <a:rPr lang="mr-IN" sz="2800" b="1" baseline="0">
                <a:solidFill>
                  <a:srgbClr val="EAE8E2"/>
                </a:solidFill>
                <a:latin typeface="Arial" charset="0"/>
                <a:cs typeface="Arial" charset="0"/>
              </a:rPr>
              <a:t>'</a:t>
            </a:r>
            <a:r>
              <a:rPr lang="en-US" sz="2800" b="1" baseline="0">
                <a:solidFill>
                  <a:srgbClr val="EAE8E2"/>
                </a:solidFill>
                <a:latin typeface="Arial" charset="0"/>
                <a:cs typeface="Arial" charset="0"/>
              </a:rPr>
              <a:t>s call and became a prophet (Ex. 3). It was an ordinary day when David was called home from shepherding his flock; but on that day, he was anointed king (1 Sam. 16). It was an ordinary day when Peter, Andrew, James, and John were mending their nets after a night of failure; but that was the day Jesus called them to become fishers of men (Luke 5:1–11)."</a:t>
            </a: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5"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sp>
        <p:nvSpPr>
          <p:cNvPr id="424962"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en-US" sz="3600" b="1" dirty="0">
                <a:latin typeface="Arial"/>
                <a:cs typeface="Arial"/>
              </a:rPr>
              <a:t>Wiersbe on God</a:t>
            </a:r>
            <a:r>
              <a:rPr lang="mr-IN" sz="3600" b="1" dirty="0">
                <a:latin typeface="Arial"/>
                <a:cs typeface="Arial"/>
              </a:rPr>
              <a:t>'</a:t>
            </a:r>
            <a:r>
              <a:rPr lang="en-US" sz="3600" b="1" dirty="0">
                <a:latin typeface="Arial"/>
                <a:cs typeface="Arial"/>
              </a:rPr>
              <a:t>s Leading…</a:t>
            </a:r>
            <a:endParaRPr lang="en-US" b="1" dirty="0">
              <a:solidFill>
                <a:srgbClr val="FFFFFF"/>
              </a:solidFill>
              <a:latin typeface="Arial"/>
              <a:ea typeface="ＭＳ Ｐゴシック" charset="0"/>
              <a:cs typeface="Arial"/>
            </a:endParaRPr>
          </a:p>
        </p:txBody>
      </p:sp>
      <p:sp>
        <p:nvSpPr>
          <p:cNvPr id="671747" name="Rectangle 2"/>
          <p:cNvSpPr>
            <a:spLocks noChangeArrowheads="1"/>
          </p:cNvSpPr>
          <p:nvPr/>
        </p:nvSpPr>
        <p:spPr bwMode="auto">
          <a:xfrm>
            <a:off x="287338" y="1057275"/>
            <a:ext cx="8677275" cy="5262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a:r>
              <a:rPr lang="en-US" sz="2800" b="1" baseline="0">
                <a:solidFill>
                  <a:srgbClr val="EAE8E2"/>
                </a:solidFill>
                <a:latin typeface="Arial" charset="0"/>
                <a:cs typeface="Arial" charset="0"/>
              </a:rPr>
              <a:t>"You never know what God has in store, even in a commonplace conversation with a friend or relative; so keep your heart open to God</a:t>
            </a:r>
            <a:r>
              <a:rPr lang="mr-IN" sz="2800" b="1" baseline="0">
                <a:solidFill>
                  <a:srgbClr val="EAE8E2"/>
                </a:solidFill>
                <a:latin typeface="Arial" charset="0"/>
                <a:cs typeface="Arial" charset="0"/>
              </a:rPr>
              <a:t>'</a:t>
            </a:r>
            <a:r>
              <a:rPr lang="en-US" sz="2800" b="1" baseline="0">
                <a:solidFill>
                  <a:srgbClr val="EAE8E2"/>
                </a:solidFill>
                <a:latin typeface="Arial" charset="0"/>
                <a:cs typeface="Arial" charset="0"/>
              </a:rPr>
              <a:t>s providential leading. I attended a birthday party one evening when I was nineteen years old, and a statement made to me there by a friend helped direct my life into the plans God had for me; and I will be forever grateful."</a:t>
            </a:r>
          </a:p>
          <a:p>
            <a:pPr algn="l"/>
            <a:endParaRPr lang="en-US" sz="2800" b="1" baseline="0">
              <a:solidFill>
                <a:srgbClr val="EAE8E2"/>
              </a:solidFill>
              <a:latin typeface="Arial" charset="0"/>
              <a:cs typeface="Arial" charset="0"/>
            </a:endParaRPr>
          </a:p>
          <a:p>
            <a:pPr algn="l"/>
            <a:endParaRPr lang="en-US" sz="2800" b="1" baseline="0">
              <a:solidFill>
                <a:srgbClr val="EAE8E2"/>
              </a:solidFill>
              <a:latin typeface="Arial" charset="0"/>
              <a:cs typeface="Arial" charset="0"/>
            </a:endParaRPr>
          </a:p>
          <a:p>
            <a:pPr algn="l"/>
            <a:r>
              <a:rPr lang="en-US" sz="2800" b="1" baseline="0">
                <a:solidFill>
                  <a:srgbClr val="EAE8E2"/>
                </a:solidFill>
                <a:latin typeface="Arial" charset="0"/>
                <a:cs typeface="Arial" charset="0"/>
              </a:rPr>
              <a:t>Warren W. Wiersbe, </a:t>
            </a:r>
            <a:r>
              <a:rPr lang="en-US" sz="2800" b="1" i="1" baseline="0">
                <a:solidFill>
                  <a:srgbClr val="EAE8E2"/>
                </a:solidFill>
                <a:latin typeface="Arial" charset="0"/>
                <a:cs typeface="Arial" charset="0"/>
              </a:rPr>
              <a:t>Be Determined</a:t>
            </a:r>
            <a:r>
              <a:rPr lang="en-US" sz="2800" b="1" baseline="0">
                <a:solidFill>
                  <a:srgbClr val="EAE8E2"/>
                </a:solidFill>
                <a:latin typeface="Arial" charset="0"/>
                <a:cs typeface="Arial" charset="0"/>
              </a:rPr>
              <a:t> (Wheaton, Ill.: Victor Books, 1996, c1992), Neh. 1:1.</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3"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sp>
        <p:nvSpPr>
          <p:cNvPr id="424962" name="Rectangle 1026"/>
          <p:cNvSpPr>
            <a:spLocks noGrp="1" noChangeArrowheads="1"/>
          </p:cNvSpPr>
          <p:nvPr>
            <p:ph type="title"/>
          </p:nvPr>
        </p:nvSpPr>
        <p:spPr>
          <a:xfrm>
            <a:off x="755650" y="260350"/>
            <a:ext cx="3168650" cy="1917700"/>
          </a:xfrm>
        </p:spPr>
        <p:txBody>
          <a:bodyPr/>
          <a:lstStyle/>
          <a:p>
            <a:pPr eaLnBrk="1" hangingPunct="1">
              <a:defRPr/>
            </a:pPr>
            <a:r>
              <a:rPr lang="en-US" sz="4000" b="1" dirty="0">
                <a:solidFill>
                  <a:srgbClr val="FFFFFF"/>
                </a:solidFill>
                <a:latin typeface="Arial Black" charset="0"/>
                <a:ea typeface="ＭＳ Ｐゴシック" charset="0"/>
                <a:cs typeface="ＭＳ Ｐゴシック" charset="0"/>
              </a:rPr>
              <a:t>Just a simple word…</a:t>
            </a:r>
            <a:endParaRPr lang="en-US" sz="4800" b="1" dirty="0">
              <a:solidFill>
                <a:srgbClr val="FFFFFF"/>
              </a:solidFill>
              <a:latin typeface="Arial Black" charset="0"/>
              <a:ea typeface="ＭＳ Ｐゴシック" charset="0"/>
              <a:cs typeface="ＭＳ Ｐゴシック" charset="0"/>
            </a:endParaRPr>
          </a:p>
        </p:txBody>
      </p:sp>
      <p:pic>
        <p:nvPicPr>
          <p:cNvPr id="67379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5900" y="2565400"/>
            <a:ext cx="3492500" cy="367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73796"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06850" y="44450"/>
            <a:ext cx="5029200" cy="355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73797" name="Picture 4"/>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963988" y="3792538"/>
            <a:ext cx="5154612" cy="3065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2EFDB2C6-F640-2049-8EF9-8F5FAA045028}"/>
              </a:ext>
            </a:extLst>
          </p:cNvPr>
          <p:cNvGrpSpPr/>
          <p:nvPr/>
        </p:nvGrpSpPr>
        <p:grpSpPr>
          <a:xfrm>
            <a:off x="2057400" y="1600200"/>
            <a:ext cx="4873625" cy="5257800"/>
            <a:chOff x="2057400" y="1600200"/>
            <a:chExt cx="4873625" cy="5257800"/>
          </a:xfrm>
        </p:grpSpPr>
        <p:pic>
          <p:nvPicPr>
            <p:cNvPr id="630787" name="Picture 1027" descr="infocgon319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ounded Rectangle 1">
              <a:extLst>
                <a:ext uri="{FF2B5EF4-FFF2-40B4-BE49-F238E27FC236}">
                  <a16:creationId xmlns:a16="http://schemas.microsoft.com/office/drawing/2014/main" id="{5172AD57-CD82-9E44-8B95-D0464CCC19E0}"/>
                </a:ext>
              </a:extLst>
            </p:cNvPr>
            <p:cNvSpPr/>
            <p:nvPr/>
          </p:nvSpPr>
          <p:spPr>
            <a:xfrm>
              <a:off x="3275856" y="1700808"/>
              <a:ext cx="2376264" cy="1152128"/>
            </a:xfrm>
            <a:prstGeom prst="roundRect">
              <a:avLst/>
            </a:prstGeom>
            <a:solidFill>
              <a:srgbClr val="FFFFFF"/>
            </a:solidFill>
            <a:ln>
              <a:noFill/>
            </a:ln>
          </p:spPr>
          <p:style>
            <a:lnRef idx="2">
              <a:schemeClr val="accent5"/>
            </a:lnRef>
            <a:fillRef idx="1">
              <a:schemeClr val="lt1"/>
            </a:fillRef>
            <a:effectRef idx="0">
              <a:schemeClr val="accent5"/>
            </a:effectRef>
            <a:fontRef idx="minor">
              <a:schemeClr val="dk1"/>
            </a:fontRef>
          </p:style>
          <p:txBody>
            <a:bodyPr rtlCol="0" anchor="ctr"/>
            <a:lstStyle/>
            <a:p>
              <a:pPr algn="ctr"/>
              <a:endParaRPr lang="en-US"/>
            </a:p>
          </p:txBody>
        </p:sp>
      </p:grpSp>
      <p:sp>
        <p:nvSpPr>
          <p:cNvPr id="389122" name="Rectangle 1026"/>
          <p:cNvSpPr>
            <a:spLocks noGrp="1" noChangeArrowheads="1"/>
          </p:cNvSpPr>
          <p:nvPr>
            <p:ph type="title"/>
          </p:nvPr>
        </p:nvSpPr>
        <p:spPr>
          <a:xfrm>
            <a:off x="0" y="-242888"/>
            <a:ext cx="9144000" cy="1600201"/>
          </a:xfrm>
        </p:spPr>
        <p:txBody>
          <a:bodyPr/>
          <a:lstStyle/>
          <a:p>
            <a:pPr marL="719138" indent="-719138" algn="ctr" eaLnBrk="1" hangingPunct="1">
              <a:defRPr/>
            </a:pPr>
            <a:r>
              <a:rPr lang="en-US" sz="3600" b="1" dirty="0">
                <a:solidFill>
                  <a:schemeClr val="tx1"/>
                </a:solidFill>
                <a:latin typeface="Arial Black" charset="0"/>
                <a:ea typeface="ＭＳ Ｐゴシック" charset="0"/>
                <a:cs typeface="ＭＳ Ｐゴシック" charset="0"/>
              </a:rPr>
              <a:t>God gives us the </a:t>
            </a:r>
            <a:r>
              <a:rPr lang="en-US" sz="3600" b="1" dirty="0">
                <a:solidFill>
                  <a:srgbClr val="FFFF00"/>
                </a:solidFill>
                <a:latin typeface="Arial Black" charset="0"/>
                <a:ea typeface="ＭＳ Ｐゴシック" charset="0"/>
                <a:cs typeface="ＭＳ Ｐゴシック" charset="0"/>
              </a:rPr>
              <a:t>information</a:t>
            </a:r>
            <a:r>
              <a:rPr lang="en-US" sz="3600" b="1" dirty="0">
                <a:solidFill>
                  <a:schemeClr val="tx1"/>
                </a:solidFill>
                <a:latin typeface="Arial Black" charset="0"/>
                <a:ea typeface="ＭＳ Ｐゴシック" charset="0"/>
                <a:cs typeface="ＭＳ Ｐゴシック" charset="0"/>
              </a:rPr>
              <a:t> we need to do His will (1:1-3).</a:t>
            </a:r>
            <a:endParaRPr lang="en-US" dirty="0">
              <a:solidFill>
                <a:schemeClr val="tx1"/>
              </a:solidFill>
              <a:latin typeface="Times New Roman" charset="0"/>
              <a:ea typeface="ＭＳ Ｐゴシック" charset="0"/>
              <a:cs typeface="ＭＳ Ｐゴシック" charset="0"/>
            </a:endParaRPr>
          </a:p>
        </p:txBody>
      </p:sp>
      <p:sp>
        <p:nvSpPr>
          <p:cNvPr id="630788" name="Text Box 5"/>
          <p:cNvSpPr txBox="1">
            <a:spLocks noChangeArrowheads="1"/>
          </p:cNvSpPr>
          <p:nvPr/>
        </p:nvSpPr>
        <p:spPr bwMode="auto">
          <a:xfrm>
            <a:off x="3131840" y="1685109"/>
            <a:ext cx="2880320" cy="1200329"/>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en-US" b="1" baseline="0" dirty="0">
                <a:solidFill>
                  <a:srgbClr val="000000"/>
                </a:solidFill>
                <a:latin typeface="Arial" charset="0"/>
                <a:cs typeface="Arial" charset="0"/>
              </a:rPr>
              <a:t>Word has it we</a:t>
            </a:r>
            <a:r>
              <a:rPr lang="mr-IN" b="1" baseline="0" dirty="0">
                <a:solidFill>
                  <a:srgbClr val="000000"/>
                </a:solidFill>
                <a:latin typeface="Arial" charset="0"/>
                <a:cs typeface="Arial" charset="0"/>
              </a:rPr>
              <a:t>'</a:t>
            </a:r>
            <a:r>
              <a:rPr lang="en-US" b="1" baseline="0" dirty="0">
                <a:solidFill>
                  <a:srgbClr val="000000"/>
                </a:solidFill>
                <a:latin typeface="Arial" charset="0"/>
                <a:cs typeface="Arial" charset="0"/>
              </a:rPr>
              <a:t>re in for a serious spot of rain</a:t>
            </a:r>
          </a:p>
        </p:txBody>
      </p:sp>
    </p:spTree>
    <p:extLst>
      <p:ext uri="{BB962C8B-B14F-4D97-AF65-F5344CB8AC3E}">
        <p14:creationId xmlns:p14="http://schemas.microsoft.com/office/powerpoint/2010/main" val="372780836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4722" name="Rectangle 1026"/>
          <p:cNvSpPr>
            <a:spLocks noGrp="1" noChangeArrowheads="1"/>
          </p:cNvSpPr>
          <p:nvPr>
            <p:ph type="title"/>
          </p:nvPr>
        </p:nvSpPr>
        <p:spPr>
          <a:xfrm>
            <a:off x="0" y="0"/>
            <a:ext cx="9144000" cy="1600200"/>
          </a:xfrm>
          <a:solidFill>
            <a:srgbClr val="000000"/>
          </a:solidFill>
        </p:spPr>
        <p:txBody>
          <a:bodyPr/>
          <a:lstStyle/>
          <a:p>
            <a:pPr marL="719138" indent="-719138" algn="ctr" eaLnBrk="1" hangingPunct="1">
              <a:defRPr/>
            </a:pPr>
            <a:r>
              <a:rPr lang="en-US" sz="3600" b="1" dirty="0">
                <a:solidFill>
                  <a:schemeClr val="tx1"/>
                </a:solidFill>
                <a:latin typeface="Arial Black" charset="0"/>
                <a:ea typeface="ＭＳ Ｐゴシック" charset="0"/>
                <a:cs typeface="ＭＳ Ｐゴシック" charset="0"/>
              </a:rPr>
              <a:t>God gives us the </a:t>
            </a:r>
            <a:r>
              <a:rPr lang="en-US" sz="3600" b="1" dirty="0">
                <a:solidFill>
                  <a:srgbClr val="FFFF00"/>
                </a:solidFill>
                <a:latin typeface="Arial Black" charset="0"/>
                <a:ea typeface="ＭＳ Ｐゴシック" charset="0"/>
                <a:cs typeface="ＭＳ Ｐゴシック" charset="0"/>
              </a:rPr>
              <a:t>vision</a:t>
            </a:r>
            <a:br>
              <a:rPr lang="en-US" sz="3600" b="1" dirty="0">
                <a:solidFill>
                  <a:srgbClr val="FFFF00"/>
                </a:solidFill>
                <a:latin typeface="Arial Black" charset="0"/>
                <a:ea typeface="ＭＳ Ｐゴシック" charset="0"/>
                <a:cs typeface="ＭＳ Ｐゴシック" charset="0"/>
              </a:rPr>
            </a:br>
            <a:r>
              <a:rPr lang="en-US" sz="3600" b="1" dirty="0">
                <a:solidFill>
                  <a:schemeClr val="tx1"/>
                </a:solidFill>
                <a:latin typeface="Arial Black" charset="0"/>
                <a:ea typeface="ＭＳ Ｐゴシック" charset="0"/>
                <a:cs typeface="ＭＳ Ｐゴシック" charset="0"/>
              </a:rPr>
              <a:t> we need to do His will (1:4-11a).</a:t>
            </a:r>
            <a:endParaRPr lang="en-US" dirty="0">
              <a:solidFill>
                <a:schemeClr val="tx1"/>
              </a:solidFill>
              <a:latin typeface="Times New Roman" charset="0"/>
              <a:ea typeface="ＭＳ Ｐゴシック" charset="0"/>
              <a:cs typeface="ＭＳ Ｐゴシック" charset="0"/>
            </a:endParaRPr>
          </a:p>
        </p:txBody>
      </p:sp>
      <p:pic>
        <p:nvPicPr>
          <p:cNvPr id="657411" name="Picture 1027" descr="visioney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209800"/>
            <a:ext cx="4648200" cy="348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8285300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7010" name="Rectangle 1026"/>
          <p:cNvSpPr>
            <a:spLocks noGrp="1" noChangeArrowheads="1"/>
          </p:cNvSpPr>
          <p:nvPr>
            <p:ph type="title"/>
          </p:nvPr>
        </p:nvSpPr>
        <p:spPr>
          <a:xfrm>
            <a:off x="0" y="0"/>
            <a:ext cx="9144000" cy="1600200"/>
          </a:xfrm>
          <a:solidFill>
            <a:srgbClr val="000000"/>
          </a:solidFill>
        </p:spPr>
        <p:txBody>
          <a:bodyPr/>
          <a:lstStyle/>
          <a:p>
            <a:pPr marL="719138" indent="-719138" algn="ctr" eaLnBrk="1" hangingPunct="1">
              <a:defRPr/>
            </a:pPr>
            <a:r>
              <a:rPr lang="en-US" sz="3600" b="1" dirty="0">
                <a:solidFill>
                  <a:schemeClr val="tx1"/>
                </a:solidFill>
                <a:latin typeface="Arial Black" charset="0"/>
                <a:ea typeface="ＭＳ Ｐゴシック" charset="0"/>
                <a:cs typeface="ＭＳ Ｐゴシック" charset="0"/>
              </a:rPr>
              <a:t>God gives us the </a:t>
            </a:r>
            <a:r>
              <a:rPr lang="en-US" sz="3600" b="1" dirty="0">
                <a:solidFill>
                  <a:srgbClr val="FFFF00"/>
                </a:solidFill>
                <a:latin typeface="Arial Black" charset="0"/>
                <a:ea typeface="ＭＳ Ｐゴシック" charset="0"/>
                <a:cs typeface="ＭＳ Ｐゴシック" charset="0"/>
              </a:rPr>
              <a:t>position</a:t>
            </a:r>
            <a:br>
              <a:rPr lang="en-US" sz="3600" b="1" dirty="0">
                <a:solidFill>
                  <a:srgbClr val="FFFF00"/>
                </a:solidFill>
                <a:latin typeface="Arial Black" charset="0"/>
                <a:ea typeface="ＭＳ Ｐゴシック" charset="0"/>
                <a:cs typeface="ＭＳ Ｐゴシック" charset="0"/>
              </a:rPr>
            </a:br>
            <a:r>
              <a:rPr lang="en-US" sz="3600" b="1" dirty="0">
                <a:solidFill>
                  <a:schemeClr val="tx1"/>
                </a:solidFill>
                <a:latin typeface="Arial Black" charset="0"/>
                <a:ea typeface="ＭＳ Ｐゴシック" charset="0"/>
                <a:cs typeface="ＭＳ Ｐゴシック" charset="0"/>
              </a:rPr>
              <a:t> we need to do His will (1:11b).</a:t>
            </a:r>
            <a:endParaRPr lang="en-US" dirty="0">
              <a:solidFill>
                <a:schemeClr val="tx1"/>
              </a:solidFill>
              <a:latin typeface="Times New Roman" charset="0"/>
              <a:ea typeface="ＭＳ Ｐゴシック" charset="0"/>
              <a:cs typeface="ＭＳ Ｐゴシック" charset="0"/>
            </a:endParaRPr>
          </a:p>
        </p:txBody>
      </p:sp>
      <p:pic>
        <p:nvPicPr>
          <p:cNvPr id="679939" name="Picture 1027" descr="positionChessBoard-people-red-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0" y="1752600"/>
            <a:ext cx="6019800" cy="458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6341640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681986" name="Picture 1026" descr="cupbearervino-ross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0386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59" name="Rectangle 1027"/>
          <p:cNvSpPr>
            <a:spLocks noGrp="1" noChangeArrowheads="1"/>
          </p:cNvSpPr>
          <p:nvPr>
            <p:ph type="title"/>
          </p:nvPr>
        </p:nvSpPr>
        <p:spPr>
          <a:xfrm>
            <a:off x="4191000" y="304800"/>
            <a:ext cx="4724400" cy="1981200"/>
          </a:xfrm>
        </p:spPr>
        <p:txBody>
          <a:bodyPr/>
          <a:lstStyle/>
          <a:p>
            <a:pPr eaLnBrk="1" hangingPunct="1">
              <a:defRPr/>
            </a:pPr>
            <a:r>
              <a:rPr lang="en-US" sz="6000" b="1" dirty="0">
                <a:solidFill>
                  <a:schemeClr val="tx1"/>
                </a:solidFill>
                <a:latin typeface="Arial Black" charset="0"/>
                <a:ea typeface="ＭＳ Ｐゴシック" charset="0"/>
                <a:cs typeface="ＭＳ Ｐゴシック" charset="0"/>
              </a:rPr>
              <a:t>The Cupbearer</a:t>
            </a:r>
            <a:endParaRPr lang="en-US" b="1" dirty="0">
              <a:latin typeface="Arial Black" charset="0"/>
              <a:ea typeface="ＭＳ Ｐゴシック" charset="0"/>
              <a:cs typeface="ＭＳ Ｐゴシック" charset="0"/>
            </a:endParaRPr>
          </a:p>
        </p:txBody>
      </p:sp>
      <p:pic>
        <p:nvPicPr>
          <p:cNvPr id="429060" name="Picture 1028" descr="Neh2pleadsforJerusale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590800"/>
            <a:ext cx="346075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1" name="Picture 1029" descr="cupbeareratthron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09800" y="3048000"/>
            <a:ext cx="2882900" cy="287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7"/>
          <p:cNvSpPr txBox="1">
            <a:spLocks noChangeArrowheads="1"/>
          </p:cNvSpPr>
          <p:nvPr/>
        </p:nvSpPr>
        <p:spPr bwMode="auto">
          <a:xfrm>
            <a:off x="179388" y="5949950"/>
            <a:ext cx="4724400" cy="7921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eaLnBrk="1" hangingPunct="1">
              <a:defRPr/>
            </a:pPr>
            <a:r>
              <a:rPr lang="en-US" sz="3200" b="1" baseline="0" dirty="0">
                <a:solidFill>
                  <a:srgbClr val="EAE8E2"/>
                </a:solidFill>
                <a:latin typeface="Arial"/>
                <a:ea typeface="ＭＳ Ｐゴシック" charset="0"/>
                <a:cs typeface="Arial"/>
              </a:rPr>
              <a:t>Warren Wiersbe</a:t>
            </a:r>
            <a:r>
              <a:rPr lang="mr-IN" sz="3200" b="1" baseline="0" dirty="0">
                <a:solidFill>
                  <a:srgbClr val="EAE8E2"/>
                </a:solidFill>
                <a:latin typeface="Arial"/>
                <a:ea typeface="ＭＳ Ｐゴシック" charset="0"/>
                <a:cs typeface="Arial"/>
              </a:rPr>
              <a:t>…</a:t>
            </a:r>
            <a:endParaRPr lang="en-US" sz="2000" b="1" baseline="0" dirty="0">
              <a:solidFill>
                <a:srgbClr val="FDBC03"/>
              </a:solidFill>
              <a:latin typeface="Arial"/>
              <a:ea typeface="ＭＳ Ｐゴシック" charset="0"/>
              <a:cs typeface="Arial"/>
            </a:endParaRPr>
          </a:p>
        </p:txBody>
      </p:sp>
    </p:spTree>
    <p:extLst>
      <p:ext uri="{BB962C8B-B14F-4D97-AF65-F5344CB8AC3E}">
        <p14:creationId xmlns:p14="http://schemas.microsoft.com/office/powerpoint/2010/main" val="3179949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29061"/>
                                        </p:tgtEl>
                                        <p:attrNameLst>
                                          <p:attrName>style.visibility</p:attrName>
                                        </p:attrNameLst>
                                      </p:cBhvr>
                                      <p:to>
                                        <p:strVal val="visible"/>
                                      </p:to>
                                    </p:set>
                                    <p:animEffect transition="in" filter="dissolve">
                                      <p:cBhvr>
                                        <p:cTn id="7" dur="500"/>
                                        <p:tgtEl>
                                          <p:spTgt spid="42906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29060"/>
                                        </p:tgtEl>
                                        <p:attrNameLst>
                                          <p:attrName>style.visibility</p:attrName>
                                        </p:attrNameLst>
                                      </p:cBhvr>
                                      <p:to>
                                        <p:strVal val="visible"/>
                                      </p:to>
                                    </p:set>
                                    <p:animEffect transition="in" filter="dissolve">
                                      <p:cBhvr>
                                        <p:cTn id="11" dur="500"/>
                                        <p:tgtEl>
                                          <p:spTgt spid="4290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iStock_Team work hands350(5).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5496" y="908720"/>
            <a:ext cx="4320480" cy="4320480"/>
          </a:xfrm>
          <a:prstGeom prst="rect">
            <a:avLst/>
          </a:prstGeom>
        </p:spPr>
      </p:pic>
      <p:sp>
        <p:nvSpPr>
          <p:cNvPr id="8" name="Rectangle 2"/>
          <p:cNvSpPr txBox="1">
            <a:spLocks noChangeArrowheads="1"/>
          </p:cNvSpPr>
          <p:nvPr/>
        </p:nvSpPr>
        <p:spPr bwMode="auto">
          <a:xfrm>
            <a:off x="4211961" y="3751891"/>
            <a:ext cx="4908226" cy="126128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i="1" baseline="0" dirty="0">
                <a:solidFill>
                  <a:srgbClr val="FFFFFF"/>
                </a:solidFill>
                <a:effectLst>
                  <a:glow rad="127000">
                    <a:srgbClr val="000000"/>
                  </a:glow>
                </a:effectLst>
                <a:latin typeface="Arial" charset="0"/>
                <a:ea typeface="ＭＳ Ｐゴシック" charset="0"/>
                <a:cs typeface="ＭＳ Ｐゴシック" charset="0"/>
              </a:rPr>
              <a:t>Nehemiah</a:t>
            </a:r>
          </a:p>
        </p:txBody>
      </p:sp>
      <p:sp>
        <p:nvSpPr>
          <p:cNvPr id="900098" name="Rectangle 2"/>
          <p:cNvSpPr>
            <a:spLocks noGrp="1" noChangeArrowheads="1"/>
          </p:cNvSpPr>
          <p:nvPr>
            <p:ph type="ctrTitle"/>
          </p:nvPr>
        </p:nvSpPr>
        <p:spPr>
          <a:xfrm>
            <a:off x="4224744" y="0"/>
            <a:ext cx="4895444" cy="3573016"/>
          </a:xfrm>
          <a:effectLst>
            <a:outerShdw blurRad="63500" dist="35921" dir="2700000" algn="ctr" rotWithShape="0">
              <a:schemeClr val="tx2">
                <a:alpha val="74998"/>
              </a:schemeClr>
            </a:outerShdw>
          </a:effectLst>
        </p:spPr>
        <p:txBody>
          <a:bodyPr/>
          <a:lstStyle/>
          <a:p>
            <a:pPr>
              <a:defRPr/>
            </a:pPr>
            <a:r>
              <a:rPr lang="en-US" sz="9600" b="1" dirty="0">
                <a:effectLst>
                  <a:glow rad="127000">
                    <a:schemeClr val="tx1"/>
                  </a:glow>
                </a:effectLst>
                <a:latin typeface="Arial" charset="0"/>
                <a:ea typeface="ＭＳ Ｐゴシック" charset="0"/>
                <a:cs typeface="ＭＳ Ｐゴシック" charset="0"/>
              </a:rPr>
              <a:t>Be Diligent</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fontAlgn="auto">
              <a:spcBef>
                <a:spcPts val="0"/>
              </a:spcBef>
              <a:spcAft>
                <a:spcPts val="0"/>
              </a:spcAft>
              <a:defRPr/>
            </a:pPr>
            <a:r>
              <a:rPr lang="en-US" sz="2000" b="1" kern="0" baseline="0" dirty="0">
                <a:solidFill>
                  <a:srgbClr val="FFFFFF"/>
                </a:solidFill>
                <a:effectLst>
                  <a:outerShdw blurRad="38100" dist="38100" dir="2700000" algn="tl">
                    <a:srgbClr val="000000"/>
                  </a:outerShdw>
                </a:effectLst>
                <a:latin typeface="Arial"/>
                <a:cs typeface="Arial"/>
              </a:rPr>
              <a:t>Dr. Rick Griffith • Crossroads International Church Singapore</a:t>
            </a:r>
          </a:p>
          <a:p>
            <a:pPr fontAlgn="auto">
              <a:spcBef>
                <a:spcPts val="0"/>
              </a:spcBef>
              <a:spcAft>
                <a:spcPts val="0"/>
              </a:spcAft>
              <a:defRPr/>
            </a:pPr>
            <a:r>
              <a:rPr lang="en-US" sz="2000" b="1" kern="0" baseline="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16785253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title" idx="4294967295"/>
          </p:nvPr>
        </p:nvSpPr>
        <p:spPr>
          <a:xfrm>
            <a:off x="4835525" y="39688"/>
            <a:ext cx="4308475" cy="1609725"/>
          </a:xfrm>
          <a:effectLst/>
        </p:spPr>
        <p:txBody>
          <a:bodyPr/>
          <a:lstStyle/>
          <a:p>
            <a:pPr algn="ctr">
              <a:defRPr/>
            </a:pPr>
            <a:r>
              <a:rPr lang="en-US" sz="6000">
                <a:ea typeface="Osaka" charset="0"/>
              </a:rPr>
              <a:t>Secular Work?</a:t>
            </a:r>
            <a:endParaRPr lang="en-US" sz="3600">
              <a:ea typeface="Osaka" charset="0"/>
            </a:endParaRPr>
          </a:p>
        </p:txBody>
      </p:sp>
      <p:sp>
        <p:nvSpPr>
          <p:cNvPr id="141315" name="Rectangle 3"/>
          <p:cNvSpPr>
            <a:spLocks noChangeArrowheads="1"/>
          </p:cNvSpPr>
          <p:nvPr/>
        </p:nvSpPr>
        <p:spPr bwMode="auto">
          <a:xfrm>
            <a:off x="182249" y="111399"/>
            <a:ext cx="4652958" cy="6594201"/>
          </a:xfrm>
          <a:prstGeom prst="rect">
            <a:avLst/>
          </a:prstGeom>
          <a:noFill/>
          <a:ln w="9525">
            <a:noFill/>
            <a:miter lim="800000"/>
            <a:headEnd/>
            <a:tailEnd/>
          </a:ln>
          <a:effectLst/>
        </p:spPr>
        <p:txBody>
          <a:bodyPr anchor="ctr"/>
          <a:lstStyle/>
          <a:p>
            <a:pPr>
              <a:defRPr/>
            </a:pPr>
            <a:r>
              <a:rPr lang="en-US" sz="3200" b="1" baseline="0">
                <a:solidFill>
                  <a:srgbClr val="FFFFFF"/>
                </a:solidFill>
                <a:latin typeface="Arial"/>
                <a:ea typeface="+mn-ea"/>
                <a:cs typeface="Arial"/>
              </a:rPr>
              <a:t>"We are all priests before God, there is no such distinction as 'secular or sacred.' In fact, the opposite of </a:t>
            </a:r>
            <a:r>
              <a:rPr lang="en-US" sz="3200" b="1" baseline="0">
                <a:solidFill>
                  <a:srgbClr val="FFFF00"/>
                </a:solidFill>
                <a:latin typeface="Arial"/>
                <a:ea typeface="+mn-ea"/>
                <a:cs typeface="Arial"/>
              </a:rPr>
              <a:t>sacred</a:t>
            </a:r>
            <a:r>
              <a:rPr lang="en-US" sz="3200" b="1" baseline="0">
                <a:solidFill>
                  <a:srgbClr val="FFFFFF"/>
                </a:solidFill>
                <a:latin typeface="Arial"/>
                <a:ea typeface="+mn-ea"/>
                <a:cs typeface="Arial"/>
              </a:rPr>
              <a:t> is not secular; the opposite of sacred is </a:t>
            </a:r>
            <a:r>
              <a:rPr lang="en-US" sz="3200" b="1" baseline="0">
                <a:solidFill>
                  <a:srgbClr val="FFFF00"/>
                </a:solidFill>
                <a:latin typeface="Arial"/>
                <a:ea typeface="+mn-ea"/>
                <a:cs typeface="Arial"/>
              </a:rPr>
              <a:t>profane</a:t>
            </a:r>
            <a:r>
              <a:rPr lang="en-US" sz="3200" b="1" baseline="0">
                <a:solidFill>
                  <a:srgbClr val="FFFFFF"/>
                </a:solidFill>
                <a:latin typeface="Arial"/>
                <a:ea typeface="+mn-ea"/>
                <a:cs typeface="Arial"/>
              </a:rPr>
              <a:t>. In short, no follower of Christ does secular work. We all have a sacred calling."</a:t>
            </a:r>
            <a:br>
              <a:rPr kumimoji="1" lang="en-US" sz="3200" baseline="0" dirty="0">
                <a:solidFill>
                  <a:srgbClr val="FFFFFF"/>
                </a:solidFill>
                <a:latin typeface="Arial"/>
                <a:ea typeface="Osaka" charset="0"/>
                <a:cs typeface="Arial"/>
              </a:rPr>
            </a:br>
            <a:br>
              <a:rPr kumimoji="1" lang="en-US" sz="3200" baseline="0" dirty="0">
                <a:solidFill>
                  <a:srgbClr val="FFFFFF"/>
                </a:solidFill>
                <a:latin typeface="Arial"/>
                <a:ea typeface="Osaka" charset="0"/>
                <a:cs typeface="Arial"/>
              </a:rPr>
            </a:br>
            <a:r>
              <a:rPr kumimoji="1" lang="en-US" sz="2800" b="1" baseline="0" dirty="0">
                <a:solidFill>
                  <a:srgbClr val="FFFFFF"/>
                </a:solidFill>
                <a:latin typeface="Arial"/>
                <a:ea typeface="Osaka" charset="0"/>
                <a:cs typeface="Arial"/>
              </a:rPr>
              <a:t>––</a:t>
            </a:r>
            <a:r>
              <a:rPr kumimoji="1" lang="en-US" sz="2800" b="1" i="1" baseline="0" dirty="0">
                <a:solidFill>
                  <a:srgbClr val="FFFFFF"/>
                </a:solidFill>
                <a:latin typeface="Arial"/>
                <a:ea typeface="Osaka" charset="0"/>
                <a:cs typeface="Arial"/>
              </a:rPr>
              <a:t> Ravi Zacharias </a:t>
            </a:r>
            <a:r>
              <a:rPr kumimoji="1" lang="en-US" sz="2800" b="1" baseline="0" dirty="0">
                <a:solidFill>
                  <a:srgbClr val="FFFFFF"/>
                </a:solidFill>
                <a:latin typeface="Arial"/>
                <a:ea typeface="Osaka" charset="0"/>
                <a:cs typeface="Arial"/>
              </a:rPr>
              <a:t>–– </a:t>
            </a:r>
            <a:r>
              <a:rPr kumimoji="1" lang="en-US" i="1" baseline="0" dirty="0">
                <a:solidFill>
                  <a:srgbClr val="FFFFFF"/>
                </a:solidFill>
                <a:latin typeface="Arial"/>
                <a:ea typeface="Osaka" charset="0"/>
                <a:cs typeface="Arial"/>
              </a:rPr>
              <a:t> </a:t>
            </a:r>
            <a:endParaRPr kumimoji="1" lang="en-US" sz="3200" baseline="0" dirty="0">
              <a:solidFill>
                <a:srgbClr val="FFFFFF"/>
              </a:solidFill>
              <a:latin typeface="Arial"/>
              <a:ea typeface="Osaka" charset="0"/>
              <a:cs typeface="Arial"/>
            </a:endParaRPr>
          </a:p>
        </p:txBody>
      </p:sp>
      <p:pic>
        <p:nvPicPr>
          <p:cNvPr id="3" name="Picture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988414" y="1760813"/>
            <a:ext cx="3701589" cy="4934219"/>
          </a:xfrm>
          <a:prstGeom prst="rect">
            <a:avLst/>
          </a:prstGeom>
        </p:spPr>
      </p:pic>
    </p:spTree>
    <p:extLst>
      <p:ext uri="{BB962C8B-B14F-4D97-AF65-F5344CB8AC3E}">
        <p14:creationId xmlns:p14="http://schemas.microsoft.com/office/powerpoint/2010/main" val="414805484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131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5"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pPr eaLnBrk="1" hangingPunct="1">
              <a:defRPr/>
            </a:pPr>
            <a:r>
              <a:rPr lang="en-US" b="1">
                <a:solidFill>
                  <a:schemeClr val="bg1"/>
                </a:solidFill>
              </a:rPr>
              <a:t>Motive is Everything</a:t>
            </a:r>
            <a:endParaRPr lang="en-US" sz="1800" b="1">
              <a:solidFill>
                <a:schemeClr val="bg1"/>
              </a:solidFill>
            </a:endParaRPr>
          </a:p>
        </p:txBody>
      </p:sp>
      <p:sp>
        <p:nvSpPr>
          <p:cNvPr id="421891" name="Rectangle 3"/>
          <p:cNvSpPr>
            <a:spLocks noChangeArrowheads="1"/>
          </p:cNvSpPr>
          <p:nvPr/>
        </p:nvSpPr>
        <p:spPr bwMode="auto">
          <a:xfrm>
            <a:off x="304800" y="2057400"/>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Ask </a:t>
            </a:r>
            <a:r>
              <a:rPr kumimoji="0" lang="en-US" sz="4000" b="1" i="1" u="none" strike="noStrike" kern="1200" cap="none" spc="0" normalizeH="0" baseline="0" noProof="0" dirty="0">
                <a:ln>
                  <a:noFill/>
                </a:ln>
                <a:solidFill>
                  <a:srgbClr val="FFFF00"/>
                </a:solidFill>
                <a:effectLst/>
                <a:uLnTx/>
                <a:uFillTx/>
                <a:latin typeface="Arial" charset="0"/>
                <a:ea typeface="ＭＳ Ｐゴシック" charset="0"/>
              </a:rPr>
              <a:t>not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 </a:t>
            </a:r>
            <a:r>
              <a:rPr kumimoji="0" lang="en-US" sz="4000" b="1" i="1" u="none" strike="noStrike" kern="1200" cap="none" spc="0" normalizeH="0" baseline="0" noProof="0" dirty="0">
                <a:ln>
                  <a:noFill/>
                </a:ln>
                <a:solidFill>
                  <a:srgbClr val="FFFF00"/>
                </a:solidFill>
                <a:effectLst/>
                <a:uLnTx/>
                <a:uFillTx/>
                <a:latin typeface="Arial" charset="0"/>
                <a:ea typeface="ＭＳ Ｐゴシック" charset="0"/>
              </a:rPr>
              <a:t>what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 a man does to determine whether his work is sacred or secular.  Ask </a:t>
            </a:r>
            <a:r>
              <a:rPr kumimoji="0" lang="en-US" sz="4000" b="1" i="1" u="none" strike="noStrike" kern="1200" cap="none" spc="0" normalizeH="0" baseline="0" noProof="0" dirty="0">
                <a:ln>
                  <a:noFill/>
                </a:ln>
                <a:solidFill>
                  <a:srgbClr val="FFFF00"/>
                </a:solidFill>
                <a:effectLst/>
                <a:uLnTx/>
                <a:uFillTx/>
                <a:latin typeface="Arial" charset="0"/>
                <a:ea typeface="ＭＳ Ｐゴシック" charset="0"/>
              </a:rPr>
              <a:t>why</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 he does it.  The motive is everything.  Let a man sanctify the Lord God in his heart and he can thereafter do no secular act</a:t>
            </a: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 –– A.W. </a:t>
            </a:r>
            <a:r>
              <a:rPr kumimoji="0" lang="en-US" sz="4000" b="1" i="0" u="none" strike="noStrike" kern="1200" cap="none" spc="0" normalizeH="0" baseline="0" noProof="0" dirty="0" err="1">
                <a:ln>
                  <a:noFill/>
                </a:ln>
                <a:solidFill>
                  <a:srgbClr val="FFFFFF"/>
                </a:solidFill>
                <a:effectLst/>
                <a:uLnTx/>
                <a:uFillTx/>
                <a:latin typeface="Arial" charset="0"/>
                <a:ea typeface="ＭＳ Ｐゴシック" charset="0"/>
              </a:rPr>
              <a:t>Tozer</a:t>
            </a:r>
            <a:endParaRPr kumimoji="0" lang="en-US" sz="40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194564"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78281914"/>
      </p:ext>
    </p:extLst>
  </p:cSld>
  <p:clrMapOvr>
    <a:masterClrMapping/>
  </p:clrMapOvr>
  <p:transition spd="med">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403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84034"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en-US" sz="3600" b="1" dirty="0">
                <a:solidFill>
                  <a:srgbClr val="FFFFFF"/>
                </a:solidFill>
                <a:latin typeface="Arial Black" charset="0"/>
                <a:ea typeface="ＭＳ Ｐゴシック" charset="0"/>
                <a:cs typeface="ＭＳ Ｐゴシック" charset="0"/>
              </a:rPr>
              <a:t>Mongolia</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July 2013</a:t>
            </a:r>
            <a:endParaRPr lang="en-US" b="1" dirty="0">
              <a:solidFill>
                <a:srgbClr val="FFFFFF"/>
              </a:solidFill>
              <a:latin typeface="Arial Black" charset="0"/>
              <a:ea typeface="ＭＳ Ｐゴシック" charset="0"/>
              <a:cs typeface="ＭＳ Ｐゴシック" charset="0"/>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81"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en-US" b="1" dirty="0">
                <a:cs typeface="+mj-cs"/>
              </a:rPr>
              <a:t>Teaching Ministry 1997-2021</a:t>
            </a:r>
          </a:p>
        </p:txBody>
      </p:sp>
      <p:grpSp>
        <p:nvGrpSpPr>
          <p:cNvPr id="2" name="Group 1"/>
          <p:cNvGrpSpPr>
            <a:grpSpLocks/>
          </p:cNvGrpSpPr>
          <p:nvPr/>
        </p:nvGrpSpPr>
        <p:grpSpPr bwMode="auto">
          <a:xfrm>
            <a:off x="3209925" y="1620838"/>
            <a:ext cx="3716338" cy="4424362"/>
            <a:chOff x="3209900" y="1620838"/>
            <a:chExt cx="3715576" cy="4424362"/>
          </a:xfrm>
        </p:grpSpPr>
        <p:sp>
          <p:nvSpPr>
            <p:cNvPr id="361476" name="AutoShape 4"/>
            <p:cNvSpPr>
              <a:spLocks noChangeArrowheads="1"/>
            </p:cNvSpPr>
            <p:nvPr/>
          </p:nvSpPr>
          <p:spPr bwMode="auto">
            <a:xfrm rot="18984757">
              <a:off x="3771760" y="2466975"/>
              <a:ext cx="380922"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
          <p:nvSpPr>
            <p:cNvPr id="361479" name="AutoShape 7"/>
            <p:cNvSpPr>
              <a:spLocks noChangeArrowheads="1"/>
            </p:cNvSpPr>
            <p:nvPr/>
          </p:nvSpPr>
          <p:spPr bwMode="auto">
            <a:xfrm rot="-2225631">
              <a:off x="4346317" y="2987675"/>
              <a:ext cx="380922"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
          <p:nvSpPr>
            <p:cNvPr id="361480" name="AutoShape 8"/>
            <p:cNvSpPr>
              <a:spLocks noChangeArrowheads="1"/>
            </p:cNvSpPr>
            <p:nvPr/>
          </p:nvSpPr>
          <p:spPr bwMode="auto">
            <a:xfrm rot="2496691">
              <a:off x="6544554" y="3249613"/>
              <a:ext cx="380922"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
          <p:nvSpPr>
            <p:cNvPr id="361481" name="AutoShape 9"/>
            <p:cNvSpPr>
              <a:spLocks noChangeArrowheads="1"/>
            </p:cNvSpPr>
            <p:nvPr/>
          </p:nvSpPr>
          <p:spPr bwMode="auto">
            <a:xfrm>
              <a:off x="5181171" y="1620838"/>
              <a:ext cx="380922"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
          <p:nvSpPr>
            <p:cNvPr id="36" name="AutoShape 4"/>
            <p:cNvSpPr>
              <a:spLocks noChangeArrowheads="1"/>
            </p:cNvSpPr>
            <p:nvPr/>
          </p:nvSpPr>
          <p:spPr bwMode="auto">
            <a:xfrm rot="16563811">
              <a:off x="4124867" y="4118996"/>
              <a:ext cx="381000" cy="221093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grpSp>
      <p:sp>
        <p:nvSpPr>
          <p:cNvPr id="361489" name="Text Box 17"/>
          <p:cNvSpPr txBox="1">
            <a:spLocks noChangeArrowheads="1"/>
          </p:cNvSpPr>
          <p:nvPr/>
        </p:nvSpPr>
        <p:spPr bwMode="auto">
          <a:xfrm>
            <a:off x="3995738" y="12684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MONGOLIA</a:t>
            </a:r>
          </a:p>
        </p:txBody>
      </p:sp>
      <p:sp>
        <p:nvSpPr>
          <p:cNvPr id="361491" name="Text Box 19"/>
          <p:cNvSpPr txBox="1">
            <a:spLocks noChangeArrowheads="1"/>
          </p:cNvSpPr>
          <p:nvPr/>
        </p:nvSpPr>
        <p:spPr bwMode="auto">
          <a:xfrm>
            <a:off x="2019300" y="37163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INDIA</a:t>
            </a: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MYANMAR</a:t>
            </a: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aseline="0">
              <a:solidFill>
                <a:srgbClr val="FFFFFF"/>
              </a:solidFill>
              <a:latin typeface="Arial" charset="0"/>
            </a:endParaRPr>
          </a:p>
        </p:txBody>
      </p:sp>
      <p:sp>
        <p:nvSpPr>
          <p:cNvPr id="686088"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sz="1800" b="1" baseline="0">
                <a:solidFill>
                  <a:srgbClr val="FFFFFF"/>
                </a:solidFill>
                <a:latin typeface="Arial" charset="0"/>
              </a:rPr>
              <a:t>SBC</a:t>
            </a: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SINGAPORE</a:t>
            </a:r>
          </a:p>
        </p:txBody>
      </p:sp>
      <p:sp>
        <p:nvSpPr>
          <p:cNvPr id="24" name="Text Box 17"/>
          <p:cNvSpPr txBox="1">
            <a:spLocks noChangeArrowheads="1"/>
          </p:cNvSpPr>
          <p:nvPr/>
        </p:nvSpPr>
        <p:spPr bwMode="auto">
          <a:xfrm>
            <a:off x="4140200" y="2349500"/>
            <a:ext cx="2160588"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CHINA</a:t>
            </a:r>
          </a:p>
        </p:txBody>
      </p:sp>
      <p:sp>
        <p:nvSpPr>
          <p:cNvPr id="25" name="Text Box 17"/>
          <p:cNvSpPr txBox="1">
            <a:spLocks noChangeArrowheads="1"/>
          </p:cNvSpPr>
          <p:nvPr/>
        </p:nvSpPr>
        <p:spPr bwMode="auto">
          <a:xfrm>
            <a:off x="5076825" y="41798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VIETNAM</a:t>
            </a:r>
          </a:p>
        </p:txBody>
      </p:sp>
      <p:sp>
        <p:nvSpPr>
          <p:cNvPr id="26" name="Text Box 17"/>
          <p:cNvSpPr txBox="1">
            <a:spLocks noChangeArrowheads="1"/>
          </p:cNvSpPr>
          <p:nvPr/>
        </p:nvSpPr>
        <p:spPr bwMode="auto">
          <a:xfrm>
            <a:off x="4572000" y="462756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MALAYSIA</a:t>
            </a:r>
          </a:p>
        </p:txBody>
      </p:sp>
      <p:sp>
        <p:nvSpPr>
          <p:cNvPr id="28" name="Text Box 21"/>
          <p:cNvSpPr txBox="1">
            <a:spLocks noChangeArrowheads="1"/>
          </p:cNvSpPr>
          <p:nvPr/>
        </p:nvSpPr>
        <p:spPr bwMode="auto">
          <a:xfrm>
            <a:off x="4427538" y="37322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THAILAND</a:t>
            </a:r>
          </a:p>
        </p:txBody>
      </p:sp>
      <p:sp>
        <p:nvSpPr>
          <p:cNvPr id="30" name="Text Box 17"/>
          <p:cNvSpPr txBox="1">
            <a:spLocks noChangeArrowheads="1"/>
          </p:cNvSpPr>
          <p:nvPr/>
        </p:nvSpPr>
        <p:spPr bwMode="auto">
          <a:xfrm>
            <a:off x="6372225" y="53736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INDONESIA</a:t>
            </a:r>
          </a:p>
        </p:txBody>
      </p:sp>
      <p:sp>
        <p:nvSpPr>
          <p:cNvPr id="31" name="Text Box 17"/>
          <p:cNvSpPr txBox="1">
            <a:spLocks noChangeArrowheads="1"/>
          </p:cNvSpPr>
          <p:nvPr/>
        </p:nvSpPr>
        <p:spPr bwMode="auto">
          <a:xfrm>
            <a:off x="6227763" y="17732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KOREA</a:t>
            </a:r>
          </a:p>
        </p:txBody>
      </p:sp>
      <p:sp>
        <p:nvSpPr>
          <p:cNvPr id="33" name="Text Box 19"/>
          <p:cNvSpPr txBox="1">
            <a:spLocks noChangeArrowheads="1"/>
          </p:cNvSpPr>
          <p:nvPr/>
        </p:nvSpPr>
        <p:spPr bwMode="auto">
          <a:xfrm>
            <a:off x="114300" y="1524000"/>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JORDAN</a:t>
            </a:r>
          </a:p>
        </p:txBody>
      </p:sp>
      <p:sp>
        <p:nvSpPr>
          <p:cNvPr id="34" name="Text Box 21"/>
          <p:cNvSpPr txBox="1">
            <a:spLocks noChangeArrowheads="1"/>
          </p:cNvSpPr>
          <p:nvPr/>
        </p:nvSpPr>
        <p:spPr bwMode="auto">
          <a:xfrm>
            <a:off x="2300288" y="27162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NEPAL</a:t>
            </a:r>
          </a:p>
        </p:txBody>
      </p:sp>
      <p:sp>
        <p:nvSpPr>
          <p:cNvPr id="35" name="Text Box 19"/>
          <p:cNvSpPr txBox="1">
            <a:spLocks noChangeArrowheads="1"/>
          </p:cNvSpPr>
          <p:nvPr/>
        </p:nvSpPr>
        <p:spPr bwMode="auto">
          <a:xfrm>
            <a:off x="1314450" y="5189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SRI LANKA</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1st Mt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95250"/>
            <a:ext cx="7010400" cy="523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8131" name="Rectangle 3"/>
          <p:cNvSpPr>
            <a:spLocks noGrp="1" noChangeArrowheads="1"/>
          </p:cNvSpPr>
          <p:nvPr>
            <p:ph type="ctrTitle" idx="4294967295"/>
          </p:nvPr>
        </p:nvSpPr>
        <p:spPr>
          <a:xfrm>
            <a:off x="0" y="5562600"/>
            <a:ext cx="9144000" cy="1143000"/>
          </a:xfrm>
        </p:spPr>
        <p:txBody>
          <a:bodyPr/>
          <a:lstStyle/>
          <a:p>
            <a:pPr eaLnBrk="1" hangingPunct="1"/>
            <a:r>
              <a:rPr lang="en-US" sz="4000">
                <a:solidFill>
                  <a:schemeClr val="bg1"/>
                </a:solidFill>
                <a:latin typeface="Arial" charset="0"/>
                <a:ea typeface="ＭＳ Ｐゴシック" charset="0"/>
                <a:cs typeface="ＭＳ Ｐゴシック" charset="0"/>
              </a:rPr>
              <a:t>17 believers from 6 countries </a:t>
            </a:r>
            <a:br>
              <a:rPr lang="en-US" sz="4000">
                <a:solidFill>
                  <a:schemeClr val="bg1"/>
                </a:solidFill>
                <a:latin typeface="Arial" charset="0"/>
                <a:ea typeface="ＭＳ Ｐゴシック" charset="0"/>
                <a:cs typeface="ＭＳ Ｐゴシック" charset="0"/>
              </a:rPr>
            </a:br>
            <a:r>
              <a:rPr lang="en-US" sz="4000">
                <a:solidFill>
                  <a:schemeClr val="bg1"/>
                </a:solidFill>
                <a:latin typeface="Arial" charset="0"/>
                <a:ea typeface="ＭＳ Ｐゴシック" charset="0"/>
                <a:cs typeface="ＭＳ Ｐゴシック" charset="0"/>
              </a:rPr>
              <a:t>at our first meeting Friday, 6 Oct 06</a:t>
            </a:r>
            <a:endParaRPr lang="en-US" sz="4000">
              <a:latin typeface="Arial" charset="0"/>
              <a:ea typeface="ＭＳ Ｐゴシック" charset="0"/>
              <a:cs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6226" name="Rectangle 1026"/>
          <p:cNvSpPr>
            <a:spLocks noGrp="1" noChangeArrowheads="1"/>
          </p:cNvSpPr>
          <p:nvPr>
            <p:ph type="title"/>
          </p:nvPr>
        </p:nvSpPr>
        <p:spPr>
          <a:xfrm>
            <a:off x="1714500" y="4191000"/>
            <a:ext cx="5715000" cy="2057400"/>
          </a:xfrm>
          <a:solidFill>
            <a:srgbClr val="000000"/>
          </a:solidFill>
        </p:spPr>
        <p:txBody>
          <a:bodyPr/>
          <a:lstStyle/>
          <a:p>
            <a:pPr eaLnBrk="1" hangingPunct="1">
              <a:defRPr/>
            </a:pPr>
            <a:r>
              <a:rPr lang="en-US" sz="3600" b="1">
                <a:solidFill>
                  <a:schemeClr val="tx1"/>
                </a:solidFill>
                <a:latin typeface="Arial Black" charset="0"/>
                <a:ea typeface="ＭＳ Ｐゴシック" charset="0"/>
                <a:cs typeface="ＭＳ Ｐゴシック" charset="0"/>
              </a:rPr>
              <a:t>How can you know if God </a:t>
            </a:r>
            <a:r>
              <a:rPr lang="en-US" sz="3600" b="1">
                <a:solidFill>
                  <a:srgbClr val="FFFF00"/>
                </a:solidFill>
                <a:latin typeface="Arial Black" charset="0"/>
                <a:ea typeface="ＭＳ Ｐゴシック" charset="0"/>
                <a:cs typeface="ＭＳ Ｐゴシック" charset="0"/>
              </a:rPr>
              <a:t>wants</a:t>
            </a:r>
            <a:r>
              <a:rPr lang="en-US" sz="3600" b="1">
                <a:solidFill>
                  <a:schemeClr val="tx1"/>
                </a:solidFill>
                <a:latin typeface="Arial Black" charset="0"/>
                <a:ea typeface="ＭＳ Ｐゴシック" charset="0"/>
                <a:cs typeface="ＭＳ Ｐゴシック" charset="0"/>
              </a:rPr>
              <a:t> you to do a certain task?</a:t>
            </a:r>
            <a:endParaRPr lang="en-US" b="1">
              <a:latin typeface="Arial Black" charset="0"/>
              <a:ea typeface="ＭＳ Ｐゴシック" charset="0"/>
              <a:cs typeface="ＭＳ Ｐゴシック" charset="0"/>
            </a:endParaRPr>
          </a:p>
        </p:txBody>
      </p:sp>
      <p:pic>
        <p:nvPicPr>
          <p:cNvPr id="690179" name="Picture 1027" descr="vision-and-mission,property=bild,bereich=gsec,sprache=en,groesse=LightWindowZoo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09700" y="-7938"/>
            <a:ext cx="6324600" cy="4213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8274" name="Rectangle 1026"/>
          <p:cNvSpPr>
            <a:spLocks noGrp="1" noChangeArrowheads="1"/>
          </p:cNvSpPr>
          <p:nvPr>
            <p:ph type="title"/>
          </p:nvPr>
        </p:nvSpPr>
        <p:spPr>
          <a:xfrm>
            <a:off x="723900" y="381000"/>
            <a:ext cx="7696200" cy="762000"/>
          </a:xfrm>
          <a:solidFill>
            <a:srgbClr val="094707"/>
          </a:solidFill>
        </p:spPr>
        <p:txBody>
          <a:bodyPr anchor="ctr"/>
          <a:lstStyle/>
          <a:p>
            <a:pPr algn="ctr" eaLnBrk="1" hangingPunct="1">
              <a:defRPr/>
            </a:pPr>
            <a:r>
              <a:rPr lang="en-US" sz="3600" b="1" dirty="0">
                <a:solidFill>
                  <a:schemeClr val="tx1"/>
                </a:solidFill>
                <a:latin typeface="Arial Black" charset="0"/>
                <a:ea typeface="ＭＳ Ｐゴシック" charset="0"/>
                <a:cs typeface="ＭＳ Ｐゴシック" charset="0"/>
              </a:rPr>
              <a:t>Key Idea of Nehemiah 1</a:t>
            </a:r>
            <a:endParaRPr lang="en-US" dirty="0">
              <a:solidFill>
                <a:schemeClr val="tx1"/>
              </a:solidFill>
              <a:latin typeface="Times New Roman" charset="0"/>
              <a:ea typeface="ＭＳ Ｐゴシック" charset="0"/>
              <a:cs typeface="ＭＳ Ｐゴシック" charset="0"/>
            </a:endParaRPr>
          </a:p>
        </p:txBody>
      </p:sp>
      <p:pic>
        <p:nvPicPr>
          <p:cNvPr id="438275" name="Picture 1027" descr="positionchessboard_diagonal_L2"/>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6497638" y="2026568"/>
            <a:ext cx="2341562"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6" name="Rectangle 1028"/>
          <p:cNvSpPr>
            <a:spLocks noChangeArrowheads="1"/>
          </p:cNvSpPr>
          <p:nvPr/>
        </p:nvSpPr>
        <p:spPr bwMode="auto">
          <a:xfrm>
            <a:off x="0" y="1340768"/>
            <a:ext cx="91440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en-US" sz="3600" b="1" baseline="0" dirty="0">
                <a:solidFill>
                  <a:srgbClr val="EAE8E2"/>
                </a:solidFill>
                <a:latin typeface="Arial Black" charset="0"/>
              </a:rPr>
              <a:t>God gives you the</a:t>
            </a:r>
          </a:p>
        </p:txBody>
      </p:sp>
      <p:sp>
        <p:nvSpPr>
          <p:cNvPr id="438277" name="Rectangle 1029"/>
          <p:cNvSpPr>
            <a:spLocks noChangeArrowheads="1"/>
          </p:cNvSpPr>
          <p:nvPr/>
        </p:nvSpPr>
        <p:spPr bwMode="auto">
          <a:xfrm>
            <a:off x="0" y="2864768"/>
            <a:ext cx="9144000" cy="685800"/>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en-US" sz="3600" b="1" baseline="0" dirty="0">
                <a:solidFill>
                  <a:srgbClr val="FFFF00"/>
                </a:solidFill>
                <a:latin typeface="Arial Black" charset="0"/>
              </a:rPr>
              <a:t>information</a:t>
            </a:r>
            <a:r>
              <a:rPr lang="en-US" sz="3600" b="1" baseline="0" dirty="0">
                <a:solidFill>
                  <a:srgbClr val="EAE8E2"/>
                </a:solidFill>
                <a:latin typeface="Arial Black" charset="0"/>
              </a:rPr>
              <a:t>,    </a:t>
            </a:r>
            <a:r>
              <a:rPr lang="en-US" sz="3600" b="1" baseline="0" dirty="0">
                <a:solidFill>
                  <a:srgbClr val="FFFF00"/>
                </a:solidFill>
                <a:latin typeface="Arial Black" charset="0"/>
              </a:rPr>
              <a:t>vision</a:t>
            </a:r>
            <a:r>
              <a:rPr lang="en-US" sz="3600" b="1" baseline="0" dirty="0">
                <a:solidFill>
                  <a:srgbClr val="EAE8E2"/>
                </a:solidFill>
                <a:latin typeface="Arial Black" charset="0"/>
              </a:rPr>
              <a:t>, &amp; </a:t>
            </a:r>
            <a:r>
              <a:rPr lang="en-US" sz="3600" b="1" baseline="0" dirty="0">
                <a:solidFill>
                  <a:srgbClr val="FFFF00"/>
                </a:solidFill>
                <a:latin typeface="Arial Black" charset="0"/>
              </a:rPr>
              <a:t>position</a:t>
            </a:r>
            <a:endParaRPr lang="en-US" sz="3600" b="1" baseline="0" dirty="0">
              <a:solidFill>
                <a:srgbClr val="EAE8E2"/>
              </a:solidFill>
              <a:latin typeface="Arial Black" charset="0"/>
            </a:endParaRPr>
          </a:p>
        </p:txBody>
      </p:sp>
      <p:sp>
        <p:nvSpPr>
          <p:cNvPr id="438278" name="Rectangle 1030"/>
          <p:cNvSpPr>
            <a:spLocks noChangeArrowheads="1"/>
          </p:cNvSpPr>
          <p:nvPr/>
        </p:nvSpPr>
        <p:spPr bwMode="auto">
          <a:xfrm>
            <a:off x="152400" y="5791200"/>
            <a:ext cx="88392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en-US" sz="3600" b="1" baseline="0">
                <a:solidFill>
                  <a:srgbClr val="EAE8E2"/>
                </a:solidFill>
                <a:latin typeface="Arial Black" charset="0"/>
              </a:rPr>
              <a:t>you need to do His will.</a:t>
            </a:r>
          </a:p>
        </p:txBody>
      </p:sp>
      <p:pic>
        <p:nvPicPr>
          <p:cNvPr id="692235" name="Picture 1031" descr="vision2010_index_01_0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7275"/>
          <a:stretch/>
        </p:blipFill>
        <p:spPr bwMode="auto">
          <a:xfrm>
            <a:off x="3716873" y="3591662"/>
            <a:ext cx="2223279" cy="2246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a:grpSpLocks/>
          </p:cNvGrpSpPr>
          <p:nvPr/>
        </p:nvGrpSpPr>
        <p:grpSpPr bwMode="auto">
          <a:xfrm>
            <a:off x="609600" y="3550568"/>
            <a:ext cx="2514600" cy="1885950"/>
            <a:chOff x="609600" y="3733800"/>
            <a:chExt cx="2514600" cy="1885950"/>
          </a:xfrm>
        </p:grpSpPr>
        <p:pic>
          <p:nvPicPr>
            <p:cNvPr id="692233" name="Picture 1032" descr="infoknow the facts full 640x48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733800"/>
              <a:ext cx="2514600" cy="1885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1028"/>
            <p:cNvSpPr>
              <a:spLocks noChangeArrowheads="1"/>
            </p:cNvSpPr>
            <p:nvPr/>
          </p:nvSpPr>
          <p:spPr bwMode="auto">
            <a:xfrm>
              <a:off x="755650" y="3933825"/>
              <a:ext cx="2160588" cy="1189038"/>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ctr"/>
            <a:lstStyle/>
            <a:p>
              <a:pPr eaLnBrk="1" hangingPunct="1">
                <a:defRPr/>
              </a:pPr>
              <a:r>
                <a:rPr lang="en-US" sz="2000" b="1" baseline="0" dirty="0">
                  <a:solidFill>
                    <a:srgbClr val="EAE8E2"/>
                  </a:solidFill>
                  <a:latin typeface="Arial Black" charset="0"/>
                </a:rPr>
                <a:t>KNOW THE FACTS</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82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82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69223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3827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38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6" grpId="0" animBg="1"/>
      <p:bldP spid="438277" grpId="0"/>
      <p:bldP spid="438278" grpId="0" animBg="1"/>
    </p:bldLst>
  </p:timing>
</p:sld>
</file>

<file path=ppt/slides/slide12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69427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4619" y="332656"/>
            <a:ext cx="9177338" cy="610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6" name="Rectangle 1026"/>
          <p:cNvSpPr>
            <a:spLocks noGrp="1" noChangeArrowheads="1"/>
          </p:cNvSpPr>
          <p:nvPr>
            <p:ph type="title"/>
          </p:nvPr>
        </p:nvSpPr>
        <p:spPr>
          <a:xfrm>
            <a:off x="1187624" y="2461605"/>
            <a:ext cx="7128793" cy="1850802"/>
          </a:xfrm>
          <a:solidFill>
            <a:srgbClr val="B8B4A9"/>
          </a:solidFill>
          <a:effectLst/>
        </p:spPr>
        <p:txBody>
          <a:bodyPr anchor="ctr"/>
          <a:lstStyle/>
          <a:p>
            <a:pPr algn="ctr" eaLnBrk="1" hangingPunct="1">
              <a:defRPr/>
            </a:pPr>
            <a:r>
              <a:rPr lang="en-US" sz="4800" b="1" dirty="0">
                <a:solidFill>
                  <a:schemeClr val="bg2"/>
                </a:solidFill>
                <a:latin typeface="Arial Black" charset="0"/>
                <a:ea typeface="ＭＳ Ｐゴシック" charset="0"/>
                <a:cs typeface="ＭＳ Ｐゴシック" charset="0"/>
              </a:rPr>
              <a:t>When GOD guides, </a:t>
            </a:r>
            <a:br>
              <a:rPr lang="en-US" sz="4800" b="1" dirty="0">
                <a:solidFill>
                  <a:schemeClr val="bg2"/>
                </a:solidFill>
                <a:latin typeface="Arial Black" charset="0"/>
                <a:ea typeface="ＭＳ Ｐゴシック" charset="0"/>
                <a:cs typeface="ＭＳ Ｐゴシック" charset="0"/>
              </a:rPr>
            </a:br>
            <a:r>
              <a:rPr lang="en-US" sz="4800" b="1" dirty="0">
                <a:solidFill>
                  <a:schemeClr val="bg2"/>
                </a:solidFill>
                <a:latin typeface="Arial Black" charset="0"/>
                <a:ea typeface="ＭＳ Ｐゴシック" charset="0"/>
                <a:cs typeface="ＭＳ Ｐゴシック" charset="0"/>
              </a:rPr>
              <a:t>HE provides</a:t>
            </a:r>
            <a:endParaRPr lang="en-US" sz="6000" b="1" dirty="0">
              <a:solidFill>
                <a:schemeClr val="bg2"/>
              </a:solidFill>
              <a:latin typeface="Arial Black" charset="0"/>
              <a:ea typeface="ＭＳ Ｐゴシック" charset="0"/>
              <a:cs typeface="ＭＳ Ｐゴシック" charset="0"/>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6226" name="Rectangle 1026"/>
          <p:cNvSpPr>
            <a:spLocks noGrp="1" noChangeArrowheads="1"/>
          </p:cNvSpPr>
          <p:nvPr>
            <p:ph type="title"/>
          </p:nvPr>
        </p:nvSpPr>
        <p:spPr>
          <a:xfrm>
            <a:off x="5459413" y="650875"/>
            <a:ext cx="3505200" cy="4938713"/>
          </a:xfrm>
        </p:spPr>
        <p:txBody>
          <a:bodyPr anchor="ctr"/>
          <a:lstStyle/>
          <a:p>
            <a:pPr eaLnBrk="1" hangingPunct="1">
              <a:defRPr/>
            </a:pPr>
            <a:r>
              <a:rPr lang="en-US" sz="4800" b="1" dirty="0">
                <a:solidFill>
                  <a:srgbClr val="FFFFFF"/>
                </a:solidFill>
                <a:latin typeface="Arial Black" charset="0"/>
                <a:ea typeface="ＭＳ Ｐゴシック" charset="0"/>
                <a:cs typeface="ＭＳ Ｐゴシック" charset="0"/>
              </a:rPr>
              <a:t>Where God guides, </a:t>
            </a:r>
            <a:br>
              <a:rPr lang="en-US" sz="4800" b="1" dirty="0">
                <a:solidFill>
                  <a:srgbClr val="FFFFFF"/>
                </a:solidFill>
                <a:latin typeface="Arial Black" charset="0"/>
                <a:ea typeface="ＭＳ Ｐゴシック" charset="0"/>
                <a:cs typeface="ＭＳ Ｐゴシック" charset="0"/>
              </a:rPr>
            </a:br>
            <a:r>
              <a:rPr lang="en-US" sz="4800" b="1" dirty="0">
                <a:solidFill>
                  <a:srgbClr val="FFFFFF"/>
                </a:solidFill>
                <a:latin typeface="Arial Black" charset="0"/>
                <a:ea typeface="ＭＳ Ｐゴシック" charset="0"/>
                <a:cs typeface="ＭＳ Ｐゴシック" charset="0"/>
              </a:rPr>
              <a:t>we must respond!</a:t>
            </a:r>
            <a:endParaRPr lang="en-US" sz="6000" b="1" dirty="0">
              <a:solidFill>
                <a:srgbClr val="FFFFFF"/>
              </a:solidFill>
              <a:latin typeface="Arial Black" charset="0"/>
              <a:ea typeface="ＭＳ Ｐゴシック" charset="0"/>
              <a:cs typeface="ＭＳ Ｐゴシック" charset="0"/>
            </a:endParaRPr>
          </a:p>
        </p:txBody>
      </p:sp>
      <p:pic>
        <p:nvPicPr>
          <p:cNvPr id="696323"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0307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40322" name="Rectangle 1026"/>
          <p:cNvSpPr>
            <a:spLocks noGrp="1" noChangeArrowheads="1"/>
          </p:cNvSpPr>
          <p:nvPr>
            <p:ph type="title"/>
          </p:nvPr>
        </p:nvSpPr>
        <p:spPr>
          <a:xfrm>
            <a:off x="838200" y="304800"/>
            <a:ext cx="7162800" cy="533400"/>
          </a:xfrm>
          <a:solidFill>
            <a:srgbClr val="000000"/>
          </a:solidFill>
        </p:spPr>
        <p:txBody>
          <a:bodyPr/>
          <a:lstStyle/>
          <a:p>
            <a:pPr eaLnBrk="1" hangingPunct="1">
              <a:defRPr/>
            </a:pPr>
            <a:r>
              <a:rPr lang="en-US" sz="3600" b="1">
                <a:solidFill>
                  <a:srgbClr val="000000"/>
                </a:solidFill>
                <a:latin typeface="Arial Black" charset="0"/>
                <a:ea typeface="ＭＳ Ｐゴシック" charset="0"/>
                <a:cs typeface="ＭＳ Ｐゴシック" charset="0"/>
              </a:rPr>
              <a:t>Black</a:t>
            </a:r>
            <a:endParaRPr lang="en-US" b="1">
              <a:latin typeface="Arial Black" charset="0"/>
              <a:ea typeface="ＭＳ Ｐゴシック" charset="0"/>
              <a:cs typeface="ＭＳ Ｐゴシック" charset="0"/>
            </a:endParaRPr>
          </a:p>
        </p:txBody>
      </p:sp>
      <p:sp>
        <p:nvSpPr>
          <p:cNvPr id="698371"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pic>
        <p:nvPicPr>
          <p:cNvPr id="69837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0" y="0"/>
            <a:ext cx="9144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should you respond to God</a:t>
            </a:r>
            <a:r>
              <a:rPr lang="mr-IN" sz="5400" b="1" dirty="0">
                <a:effectLst>
                  <a:glow rad="127000">
                    <a:schemeClr val="tx1"/>
                  </a:glow>
                </a:effectLst>
                <a:latin typeface="Arial" charset="0"/>
                <a:ea typeface="ＭＳ Ｐゴシック" charset="0"/>
                <a:cs typeface="ＭＳ Ｐゴシック" charset="0"/>
              </a:rPr>
              <a:t>'</a:t>
            </a:r>
            <a:r>
              <a:rPr lang="en-US" sz="5400" b="1" dirty="0">
                <a:effectLst>
                  <a:glow rad="127000">
                    <a:schemeClr val="tx1"/>
                  </a:glow>
                </a:effectLst>
                <a:latin typeface="Arial" charset="0"/>
                <a:ea typeface="ＭＳ Ｐゴシック" charset="0"/>
                <a:cs typeface="ＭＳ Ｐゴシック" charset="0"/>
              </a:rPr>
              <a:t>s faithfulness to </a:t>
            </a:r>
            <a:r>
              <a:rPr lang="en-US" sz="5400" b="1" dirty="0">
                <a:solidFill>
                  <a:srgbClr val="FFFF00"/>
                </a:solidFill>
                <a:effectLst>
                  <a:glow rad="127000">
                    <a:schemeClr val="tx1"/>
                  </a:glow>
                </a:effectLst>
                <a:latin typeface="Arial" charset="0"/>
                <a:ea typeface="ＭＳ Ｐゴシック" charset="0"/>
                <a:cs typeface="ＭＳ Ｐゴシック" charset="0"/>
              </a:rPr>
              <a:t>restore</a:t>
            </a:r>
            <a:r>
              <a:rPr lang="en-US" sz="5400" b="1" dirty="0">
                <a:effectLst>
                  <a:glow rad="127000">
                    <a:schemeClr val="tx1"/>
                  </a:glow>
                </a:effectLst>
                <a:latin typeface="Arial" charset="0"/>
                <a:ea typeface="ＭＳ Ｐゴシック" charset="0"/>
                <a:cs typeface="ＭＳ Ｐゴシック" charset="0"/>
              </a:rPr>
              <a:t> you?</a:t>
            </a:r>
          </a:p>
        </p:txBody>
      </p:sp>
      <p:sp>
        <p:nvSpPr>
          <p:cNvPr id="4" name="Rectangle 2">
            <a:extLst>
              <a:ext uri="{FF2B5EF4-FFF2-40B4-BE49-F238E27FC236}">
                <a16:creationId xmlns:a16="http://schemas.microsoft.com/office/drawing/2014/main" id="{78F1792C-EF67-A443-83C7-FD2D818D009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baseline="0" dirty="0">
                <a:solidFill>
                  <a:srgbClr val="FFFFFF"/>
                </a:solidFill>
                <a:effectLst>
                  <a:glow rad="127000">
                    <a:srgbClr val="000000"/>
                  </a:glow>
                </a:effectLst>
                <a:latin typeface="Arial" charset="0"/>
                <a:ea typeface="ＭＳ Ｐゴシック" charset="0"/>
                <a:cs typeface="ＭＳ Ｐゴシック" charset="0"/>
              </a:rPr>
              <a:t>Nehemiah</a:t>
            </a:r>
          </a:p>
        </p:txBody>
      </p:sp>
    </p:spTree>
    <p:extLst>
      <p:ext uri="{BB962C8B-B14F-4D97-AF65-F5344CB8AC3E}">
        <p14:creationId xmlns:p14="http://schemas.microsoft.com/office/powerpoint/2010/main" val="2640304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700418" name="Rectangle 1027"/>
          <p:cNvSpPr>
            <a:spLocks noChangeArrowheads="1"/>
          </p:cNvSpPr>
          <p:nvPr/>
        </p:nvSpPr>
        <p:spPr bwMode="auto">
          <a:xfrm>
            <a:off x="0" y="0"/>
            <a:ext cx="91440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440322" name="Rectangle 1026"/>
          <p:cNvSpPr>
            <a:spLocks noGrp="1" noChangeArrowheads="1"/>
          </p:cNvSpPr>
          <p:nvPr>
            <p:ph type="title"/>
          </p:nvPr>
        </p:nvSpPr>
        <p:spPr>
          <a:xfrm>
            <a:off x="395288" y="304800"/>
            <a:ext cx="8353425" cy="1828800"/>
          </a:xfrm>
        </p:spPr>
        <p:txBody>
          <a:bodyPr/>
          <a:lstStyle/>
          <a:p>
            <a:pPr algn="ctr" eaLnBrk="1" hangingPunct="1">
              <a:defRPr/>
            </a:pPr>
            <a:r>
              <a:rPr lang="en-US" sz="4000" b="1" dirty="0">
                <a:solidFill>
                  <a:srgbClr val="000000"/>
                </a:solidFill>
                <a:latin typeface="Arial Black" charset="0"/>
                <a:ea typeface="ＭＳ Ｐゴシック" charset="0"/>
                <a:cs typeface="ＭＳ Ｐゴシック" charset="0"/>
              </a:rPr>
              <a:t>What knowledge, faith, and place of influence has God given you? </a:t>
            </a:r>
            <a:endParaRPr lang="en-US" sz="4800" b="1" dirty="0">
              <a:latin typeface="Arial Black" charset="0"/>
              <a:ea typeface="ＭＳ Ｐゴシック" charset="0"/>
              <a:cs typeface="ＭＳ Ｐゴシック" charset="0"/>
            </a:endParaRPr>
          </a:p>
        </p:txBody>
      </p:sp>
      <p:pic>
        <p:nvPicPr>
          <p:cNvPr id="70042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08088" y="2389188"/>
            <a:ext cx="6172200" cy="276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1026"/>
          <p:cNvSpPr txBox="1">
            <a:spLocks noChangeArrowheads="1"/>
          </p:cNvSpPr>
          <p:nvPr/>
        </p:nvSpPr>
        <p:spPr bwMode="auto">
          <a:xfrm>
            <a:off x="990600" y="4365625"/>
            <a:ext cx="7162800" cy="20875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en-US" sz="4000" b="1" baseline="0" dirty="0">
                <a:solidFill>
                  <a:srgbClr val="000000"/>
                </a:solidFill>
                <a:latin typeface="Arial Black" charset="0"/>
                <a:ea typeface="ＭＳ Ｐゴシック" charset="0"/>
                <a:cs typeface="ＭＳ Ｐゴシック" charset="0"/>
              </a:rPr>
              <a:t>What does God want you to do with it? </a:t>
            </a:r>
            <a:endParaRPr lang="en-US" sz="4800" b="1" baseline="0" dirty="0">
              <a:solidFill>
                <a:srgbClr val="FDBC03"/>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410692023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304800" y="2057400"/>
            <a:ext cx="8458200" cy="4800600"/>
          </a:xfrm>
          <a:prstGeom prst="rect">
            <a:avLst/>
          </a:prstGeom>
          <a:solidFill>
            <a:schemeClr val="folHlink"/>
          </a:solidFill>
          <a:ln w="12700" cap="sq">
            <a:solidFill>
              <a:schemeClr val="tx1"/>
            </a:solidFill>
            <a:miter lim="800000"/>
            <a:headEnd type="none" w="sm" len="sm"/>
            <a:tailEnd type="none" w="sm" len="sm"/>
          </a:ln>
        </p:spPr>
        <p:txBody>
          <a:bodyPr wrap="none" anchor="ctr"/>
          <a:lstStyle/>
          <a:p>
            <a:pPr eaLnBrk="1" hangingPunct="1"/>
            <a:endParaRPr lang="en-US" baseline="0">
              <a:latin typeface="Arial" charset="0"/>
              <a:cs typeface="Arial" charset="0"/>
            </a:endParaRPr>
          </a:p>
        </p:txBody>
      </p:sp>
      <p:sp>
        <p:nvSpPr>
          <p:cNvPr id="285699" name="Rectangle 3"/>
          <p:cNvSpPr>
            <a:spLocks noGrp="1" noChangeArrowheads="1"/>
          </p:cNvSpPr>
          <p:nvPr>
            <p:ph type="title"/>
          </p:nvPr>
        </p:nvSpPr>
        <p:spPr>
          <a:xfrm>
            <a:off x="838200" y="304800"/>
            <a:ext cx="7162800" cy="533400"/>
          </a:xfrm>
          <a:solidFill>
            <a:srgbClr val="000000"/>
          </a:solidFill>
        </p:spPr>
        <p:txBody>
          <a:bodyPr/>
          <a:lstStyle/>
          <a:p>
            <a:pPr eaLnBrk="1" hangingPunct="1">
              <a:defRPr/>
            </a:pPr>
            <a:r>
              <a:rPr kumimoji="1" lang="en-US" sz="3600">
                <a:ea typeface="ＭＳ Ｐゴシック" charset="0"/>
              </a:rPr>
              <a:t>Why Walls?</a:t>
            </a:r>
            <a:endParaRPr kumimoji="1" lang="en-US">
              <a:ea typeface="ＭＳ Ｐゴシック" charset="0"/>
            </a:endParaRPr>
          </a:p>
        </p:txBody>
      </p:sp>
      <p:sp>
        <p:nvSpPr>
          <p:cNvPr id="704516" name="Text Box 4"/>
          <p:cNvSpPr txBox="1">
            <a:spLocks noChangeArrowheads="1"/>
          </p:cNvSpPr>
          <p:nvPr/>
        </p:nvSpPr>
        <p:spPr bwMode="auto">
          <a:xfrm>
            <a:off x="7924800" y="0"/>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sz="2000" b="1" baseline="0">
                <a:solidFill>
                  <a:srgbClr val="FFFFFF"/>
                </a:solidFill>
                <a:latin typeface="Arial" charset="0"/>
                <a:cs typeface="Arial" charset="0"/>
              </a:rPr>
              <a:t>290-291</a:t>
            </a:r>
          </a:p>
        </p:txBody>
      </p:sp>
      <p:sp>
        <p:nvSpPr>
          <p:cNvPr id="285701" name="Text Box 5"/>
          <p:cNvSpPr txBox="1">
            <a:spLocks noChangeArrowheads="1"/>
          </p:cNvSpPr>
          <p:nvPr/>
        </p:nvSpPr>
        <p:spPr bwMode="auto">
          <a:xfrm>
            <a:off x="533400" y="2362200"/>
            <a:ext cx="8229600"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nSpc>
                <a:spcPct val="80000"/>
              </a:lnSpc>
            </a:pPr>
            <a:r>
              <a:rPr lang="en-US" altLang="zh-CN" sz="2800" b="1" u="sng" baseline="0">
                <a:solidFill>
                  <a:srgbClr val="000000"/>
                </a:solidFill>
                <a:latin typeface="Arial" charset="0"/>
                <a:cs typeface="Arial" charset="0"/>
              </a:rPr>
              <a:t>Relationship to the Abrahamic Covenant</a:t>
            </a:r>
            <a:endParaRPr lang="en-US" sz="2800" b="1" baseline="0">
              <a:solidFill>
                <a:srgbClr val="000000"/>
              </a:solidFill>
              <a:latin typeface="Arial" charset="0"/>
              <a:cs typeface="Arial" charset="0"/>
            </a:endParaRPr>
          </a:p>
        </p:txBody>
      </p:sp>
      <p:sp>
        <p:nvSpPr>
          <p:cNvPr id="704518" name="Text Box 6"/>
          <p:cNvSpPr txBox="1">
            <a:spLocks noChangeArrowheads="1"/>
          </p:cNvSpPr>
          <p:nvPr/>
        </p:nvSpPr>
        <p:spPr bwMode="auto">
          <a:xfrm>
            <a:off x="914400" y="2895600"/>
            <a:ext cx="7772400" cy="3554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lnSpc>
                <a:spcPct val="80000"/>
              </a:lnSpc>
            </a:pPr>
            <a:endParaRPr lang="en-US" altLang="zh-CN" sz="2800" b="1" baseline="0">
              <a:solidFill>
                <a:srgbClr val="000000"/>
              </a:solidFill>
              <a:latin typeface="Arial" charset="0"/>
              <a:cs typeface="Arial" charset="0"/>
            </a:endParaRPr>
          </a:p>
          <a:p>
            <a:pPr algn="l">
              <a:lnSpc>
                <a:spcPct val="80000"/>
              </a:lnSpc>
              <a:buFontTx/>
              <a:buAutoNum type="alphaLcParenR"/>
            </a:pPr>
            <a:r>
              <a:rPr lang="en-US" altLang="zh-CN" sz="2800" b="1" baseline="0">
                <a:solidFill>
                  <a:srgbClr val="000000"/>
                </a:solidFill>
                <a:latin typeface="Arial" charset="0"/>
                <a:cs typeface="Arial" charset="0"/>
              </a:rPr>
              <a:t>God promised Abraham that his descendants would </a:t>
            </a:r>
            <a:r>
              <a:rPr lang="en-US" altLang="zh-CN" sz="2800" b="1" u="sng" baseline="0">
                <a:solidFill>
                  <a:srgbClr val="000000"/>
                </a:solidFill>
                <a:latin typeface="Arial" charset="0"/>
                <a:cs typeface="Arial" charset="0"/>
              </a:rPr>
              <a:t>occupy the land</a:t>
            </a:r>
            <a:r>
              <a:rPr lang="en-US" altLang="zh-CN" sz="2800" b="1" baseline="0">
                <a:solidFill>
                  <a:srgbClr val="000000"/>
                </a:solidFill>
                <a:latin typeface="Arial" charset="0"/>
                <a:cs typeface="Arial" charset="0"/>
              </a:rPr>
              <a:t> from the River of Egypt to the Euphrates (Gen. 15:18), yet Israel in Babylon was living outside of these boundaries.  The nation needed to return to the land.</a:t>
            </a:r>
          </a:p>
          <a:p>
            <a:pPr algn="l">
              <a:lnSpc>
                <a:spcPct val="80000"/>
              </a:lnSpc>
              <a:buFontTx/>
              <a:buAutoNum type="alphaLcParenR"/>
            </a:pPr>
            <a:endParaRPr lang="en-US" altLang="zh-CN" sz="2800" b="1" baseline="0">
              <a:solidFill>
                <a:srgbClr val="000000"/>
              </a:solidFill>
              <a:latin typeface="Arial" charset="0"/>
              <a:cs typeface="Arial" charset="0"/>
            </a:endParaRPr>
          </a:p>
          <a:p>
            <a:pPr algn="l">
              <a:lnSpc>
                <a:spcPct val="80000"/>
              </a:lnSpc>
              <a:buFontTx/>
              <a:buAutoNum type="alphaLcParenR"/>
            </a:pPr>
            <a:r>
              <a:rPr lang="en-US" altLang="zh-CN" sz="2800" b="1" baseline="0">
                <a:solidFill>
                  <a:srgbClr val="000000"/>
                </a:solidFill>
                <a:latin typeface="Arial" charset="0"/>
                <a:cs typeface="Arial" charset="0"/>
              </a:rPr>
              <a:t>The </a:t>
            </a:r>
            <a:r>
              <a:rPr lang="en-US" altLang="zh-CN" sz="2800" b="1" u="sng" baseline="0">
                <a:solidFill>
                  <a:srgbClr val="000000"/>
                </a:solidFill>
                <a:latin typeface="Arial" charset="0"/>
                <a:cs typeface="Arial" charset="0"/>
              </a:rPr>
              <a:t>Messiah</a:t>
            </a:r>
            <a:r>
              <a:rPr lang="en-US" altLang="zh-CN" sz="2800" b="1" baseline="0">
                <a:solidFill>
                  <a:srgbClr val="000000"/>
                </a:solidFill>
                <a:latin typeface="Arial" charset="0"/>
                <a:cs typeface="Arial" charset="0"/>
              </a:rPr>
              <a:t> had already been prophesied to be born in Bethlehem (Micah 5:2). </a:t>
            </a:r>
            <a:endParaRPr lang="en-US" sz="2800" b="1" baseline="0">
              <a:solidFill>
                <a:srgbClr val="000000"/>
              </a:solidFill>
              <a:latin typeface="Arial" charset="0"/>
              <a:cs typeface="Arial" charset="0"/>
            </a:endParaRPr>
          </a:p>
        </p:txBody>
      </p:sp>
      <p:sp>
        <p:nvSpPr>
          <p:cNvPr id="704519" name="Rectangle 7"/>
          <p:cNvSpPr>
            <a:spLocks noChangeArrowheads="1"/>
          </p:cNvSpPr>
          <p:nvPr/>
        </p:nvSpPr>
        <p:spPr bwMode="auto">
          <a:xfrm>
            <a:off x="76200" y="838200"/>
            <a:ext cx="8839200" cy="1219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l" eaLnBrk="1" hangingPunct="1">
              <a:lnSpc>
                <a:spcPct val="90000"/>
              </a:lnSpc>
              <a:spcBef>
                <a:spcPct val="20000"/>
              </a:spcBef>
              <a:buClr>
                <a:schemeClr val="accent1"/>
              </a:buClr>
              <a:buSzPct val="80000"/>
              <a:buFont typeface="Wingdings" charset="0"/>
              <a:buNone/>
            </a:pPr>
            <a:r>
              <a:rPr lang="en-US" altLang="zh-CN" sz="2800" b="1" baseline="0">
                <a:solidFill>
                  <a:srgbClr val="FFFFFF"/>
                </a:solidFill>
                <a:latin typeface="Arial" charset="0"/>
                <a:cs typeface="Arial" charset="0"/>
              </a:rPr>
              <a:t>	The restoration to the land under Ezra &amp; Nehemiah related directly to God</a:t>
            </a:r>
            <a:r>
              <a:rPr lang="mr-IN" altLang="zh-CN" sz="2800" b="1" baseline="0">
                <a:solidFill>
                  <a:srgbClr val="FFFFFF"/>
                </a:solidFill>
                <a:latin typeface="Arial" charset="0"/>
                <a:cs typeface="Arial" charset="0"/>
              </a:rPr>
              <a:t>'</a:t>
            </a:r>
            <a:r>
              <a:rPr lang="en-US" altLang="zh-CN" sz="2800" b="1" baseline="0">
                <a:solidFill>
                  <a:srgbClr val="FFFFFF"/>
                </a:solidFill>
                <a:latin typeface="Arial" charset="0"/>
                <a:cs typeface="Arial" charset="0"/>
              </a:rPr>
              <a:t>s purposes for Israel in the promise to Abraham (Gen. 12:1-3).</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285701">
                                            <p:txEl>
                                              <p:pRg st="0" end="0"/>
                                            </p:txEl>
                                          </p:spTgt>
                                        </p:tgtEl>
                                        <p:attrNameLst>
                                          <p:attrName>style.visibility</p:attrName>
                                        </p:attrNameLst>
                                      </p:cBhvr>
                                      <p:to>
                                        <p:strVal val="visible"/>
                                      </p:to>
                                    </p:set>
                                    <p:anim calcmode="lin" valueType="num">
                                      <p:cBhvr additive="base">
                                        <p:cTn id="7" dur="500" fill="hold"/>
                                        <p:tgtEl>
                                          <p:spTgt spid="28570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8570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285698"/>
                                        </p:tgtEl>
                                        <p:attrNameLst>
                                          <p:attrName>style.visibility</p:attrName>
                                        </p:attrNameLst>
                                      </p:cBhvr>
                                      <p:to>
                                        <p:strVal val="visible"/>
                                      </p:to>
                                    </p:set>
                                    <p:animEffect transition="in" filter="checkerboard(across)">
                                      <p:cBhvr>
                                        <p:cTn id="13" dur="500"/>
                                        <p:tgtEl>
                                          <p:spTgt spid="285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1" grpId="0" build="p"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61" name="Picture 2" descr="Path of Christ 07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0"/>
            <a:ext cx="9525000" cy="698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562" name="Rectangle 3"/>
          <p:cNvSpPr>
            <a:spLocks noGrp="1" noChangeArrowheads="1"/>
          </p:cNvSpPr>
          <p:nvPr>
            <p:ph type="title" idx="4294967295"/>
          </p:nvPr>
        </p:nvSpPr>
        <p:spPr>
          <a:xfrm>
            <a:off x="-76200" y="0"/>
            <a:ext cx="9525000" cy="685800"/>
          </a:xfrm>
          <a:solidFill>
            <a:srgbClr val="2A0200"/>
          </a:solidFill>
        </p:spPr>
        <p:txBody>
          <a:bodyPr/>
          <a:lstStyle/>
          <a:p>
            <a:pPr algn="ctr"/>
            <a:r>
              <a:rPr lang="en-US" sz="3600" b="1">
                <a:solidFill>
                  <a:srgbClr val="FFFFFF"/>
                </a:solidFill>
                <a:latin typeface="Arial" charset="0"/>
                <a:ea typeface="ＭＳ Ｐゴシック" charset="0"/>
              </a:rPr>
              <a:t>The Walls Today Enclose Two Mosques</a:t>
            </a:r>
            <a:endParaRPr lang="en-US" b="1">
              <a:solidFill>
                <a:srgbClr val="FFFFFF"/>
              </a:solidFill>
              <a:latin typeface="Arial" charset="0"/>
              <a:ea typeface="ＭＳ Ｐゴシック" charset="0"/>
            </a:endParaRPr>
          </a:p>
        </p:txBody>
      </p:sp>
    </p:spTree>
  </p:cSld>
  <p:clrMapOvr>
    <a:masterClrMapping/>
  </p:clrMapOvr>
  <p:transition spd="med">
    <p:randomBar dir="vert"/>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8609" name="Picture 2" descr="Israel 01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7018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8610" name="Rectangle 3"/>
          <p:cNvSpPr>
            <a:spLocks noGrp="1" noChangeArrowheads="1"/>
          </p:cNvSpPr>
          <p:nvPr>
            <p:ph type="title" idx="4294967295"/>
          </p:nvPr>
        </p:nvSpPr>
        <p:spPr>
          <a:xfrm>
            <a:off x="76200" y="228600"/>
            <a:ext cx="9067800" cy="762000"/>
          </a:xfrm>
          <a:solidFill>
            <a:srgbClr val="094707"/>
          </a:solidFill>
        </p:spPr>
        <p:txBody>
          <a:bodyPr/>
          <a:lstStyle/>
          <a:p>
            <a:pPr algn="ctr"/>
            <a:r>
              <a:rPr lang="en-US">
                <a:solidFill>
                  <a:srgbClr val="FFFFFF"/>
                </a:solidFill>
                <a:latin typeface="Arial" charset="0"/>
                <a:ea typeface="ＭＳ Ｐゴシック" charset="0"/>
              </a:rPr>
              <a:t>Walls Enclose Temple Mount</a:t>
            </a:r>
            <a:endParaRPr lang="en-US">
              <a:latin typeface="Arial" charset="0"/>
              <a:ea typeface="ＭＳ Ｐゴシック" charset="0"/>
            </a:endParaRPr>
          </a:p>
        </p:txBody>
      </p:sp>
    </p:spTree>
  </p:cSld>
  <p:clrMapOvr>
    <a:masterClrMapping/>
  </p:clrMapOvr>
  <p:transition spd="med">
    <p:randomBar dir="vert"/>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Title 2"/>
          <p:cNvSpPr>
            <a:spLocks noGrp="1"/>
          </p:cNvSpPr>
          <p:nvPr>
            <p:ph type="title" idx="4294967295"/>
          </p:nvPr>
        </p:nvSpPr>
        <p:spPr>
          <a:xfrm>
            <a:off x="3276600" y="990600"/>
            <a:ext cx="5295900" cy="609600"/>
          </a:xfrm>
        </p:spPr>
        <p:txBody>
          <a:bodyPr/>
          <a:lstStyle/>
          <a:p>
            <a:pPr eaLnBrk="1" hangingPunct="1"/>
            <a:r>
              <a:rPr lang="en-US">
                <a:latin typeface="Helvetica" charset="0"/>
                <a:ea typeface="Osaka" charset="0"/>
                <a:cs typeface="Osaka" charset="0"/>
              </a:rPr>
              <a:t>Title Slide</a:t>
            </a:r>
          </a:p>
        </p:txBody>
      </p:sp>
      <p:pic>
        <p:nvPicPr>
          <p:cNvPr id="710658" name="Picture 1" descr="titleslid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8" name="Text Box 4"/>
          <p:cNvSpPr txBox="1">
            <a:spLocks noChangeArrowheads="1"/>
          </p:cNvSpPr>
          <p:nvPr/>
        </p:nvSpPr>
        <p:spPr bwMode="auto">
          <a:xfrm>
            <a:off x="0" y="5529263"/>
            <a:ext cx="9144000" cy="923925"/>
          </a:xfrm>
          <a:prstGeom prst="rect">
            <a:avLst/>
          </a:prstGeom>
          <a:solidFill>
            <a:schemeClr val="hlink"/>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5400" b="1" i="1" baseline="0" dirty="0">
                <a:solidFill>
                  <a:srgbClr val="FFFFFF"/>
                </a:solidFill>
                <a:effectLst>
                  <a:outerShdw blurRad="38100" dist="38100" dir="2700000" algn="tl">
                    <a:srgbClr val="000000"/>
                  </a:outerShdw>
                </a:effectLst>
                <a:latin typeface="Cooper Black" charset="0"/>
              </a:rPr>
              <a:t>Wall-to-Wall People</a:t>
            </a:r>
          </a:p>
        </p:txBody>
      </p:sp>
      <p:sp>
        <p:nvSpPr>
          <p:cNvPr id="6" name="Text Box 4">
            <a:extLst>
              <a:ext uri="{FF2B5EF4-FFF2-40B4-BE49-F238E27FC236}">
                <a16:creationId xmlns:a16="http://schemas.microsoft.com/office/drawing/2014/main" id="{98A51389-4EFD-5848-8E94-DDAABF876967}"/>
              </a:ext>
            </a:extLst>
          </p:cNvPr>
          <p:cNvSpPr txBox="1">
            <a:spLocks noChangeArrowheads="1"/>
          </p:cNvSpPr>
          <p:nvPr/>
        </p:nvSpPr>
        <p:spPr bwMode="auto">
          <a:xfrm>
            <a:off x="-47933" y="1536145"/>
            <a:ext cx="4899189" cy="1794351"/>
          </a:xfrm>
          <a:prstGeom prst="rect">
            <a:avLst/>
          </a:prstGeom>
          <a:solidFill>
            <a:srgbClr val="B8B4A9"/>
          </a:solidFill>
          <a:ln w="9525">
            <a:noFill/>
            <a:miter lim="800000"/>
            <a:headEnd/>
            <a:tailEnd/>
          </a:ln>
          <a:effectLst>
            <a:outerShdw blurRad="63500" dist="35921" dir="2700000" algn="ctr" rotWithShape="0">
              <a:schemeClr val="bg1">
                <a:alpha val="74998"/>
              </a:schemeClr>
            </a:outerShdw>
          </a:effectLst>
        </p:spPr>
        <p:txBody>
          <a:bodyPr wrap="square" tIns="640080" bIns="640080" anchor="ctr">
            <a:no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sz="5400" b="1" baseline="0"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Nehemiah</a:t>
            </a:r>
          </a:p>
        </p:txBody>
      </p:sp>
      <p:sp>
        <p:nvSpPr>
          <p:cNvPr id="710660" name="Rectangle 4"/>
          <p:cNvSpPr txBox="1">
            <a:spLocks noChangeArrowheads="1"/>
          </p:cNvSpPr>
          <p:nvPr/>
        </p:nvSpPr>
        <p:spPr bwMode="auto">
          <a:xfrm>
            <a:off x="4851256" y="1536145"/>
            <a:ext cx="4324673" cy="1794351"/>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3200" b="1" baseline="0" dirty="0">
                <a:solidFill>
                  <a:srgbClr val="FFFFFF"/>
                </a:solidFill>
                <a:latin typeface="Arial" charset="0"/>
                <a:ea typeface="Osaka" charset="0"/>
                <a:cs typeface="Osaka" charset="0"/>
              </a:rPr>
              <a:t>BUILDING A CITY</a:t>
            </a:r>
          </a:p>
          <a:p>
            <a:pPr eaLnBrk="1" hangingPunct="1"/>
            <a:r>
              <a:rPr lang="en-US" sz="3200" b="1" baseline="0" dirty="0">
                <a:solidFill>
                  <a:srgbClr val="FFFFFF"/>
                </a:solidFill>
                <a:latin typeface="Arial" charset="0"/>
                <a:ea typeface="Osaka" charset="0"/>
                <a:cs typeface="Osaka" charset="0"/>
              </a:rPr>
              <a:t>WITHIN A CITY</a:t>
            </a:r>
            <a:endParaRPr lang="en-US" sz="3200" baseline="0" dirty="0">
              <a:solidFill>
                <a:srgbClr val="FFFFFF"/>
              </a:solidFill>
              <a:latin typeface="Arial" charset="0"/>
              <a:ea typeface="Osaka" charset="0"/>
              <a:cs typeface="Osaka" charset="0"/>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5"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2706" name="Title 1"/>
          <p:cNvSpPr>
            <a:spLocks noGrp="1"/>
          </p:cNvSpPr>
          <p:nvPr>
            <p:ph type="title"/>
          </p:nvPr>
        </p:nvSpPr>
        <p:spPr>
          <a:xfrm>
            <a:off x="15875" y="5589588"/>
            <a:ext cx="9128125" cy="1143000"/>
          </a:xfrm>
        </p:spPr>
        <p:txBody>
          <a:bodyPr/>
          <a:lstStyle/>
          <a:p>
            <a:r>
              <a:rPr lang="en-US" b="1">
                <a:solidFill>
                  <a:schemeClr val="bg1"/>
                </a:solidFill>
                <a:latin typeface="Arial" charset="0"/>
                <a:ea typeface="ＭＳ Ｐゴシック" charset="0"/>
                <a:cs typeface="ＭＳ Ｐゴシック" charset="0"/>
              </a:rPr>
              <a:t>Listen to the Sermon Series</a:t>
            </a:r>
          </a:p>
        </p:txBody>
      </p:sp>
      <p:sp>
        <p:nvSpPr>
          <p:cNvPr id="712707"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en-US" sz="2800" b="1" baseline="0">
                <a:solidFill>
                  <a:srgbClr val="FFFFFF"/>
                </a:solidFill>
                <a:latin typeface="Arial" charset="0"/>
              </a:rPr>
              <a:t>July-October 2013</a:t>
            </a: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29" name="Title 2"/>
          <p:cNvSpPr>
            <a:spLocks noGrp="1"/>
          </p:cNvSpPr>
          <p:nvPr>
            <p:ph type="title" idx="4294967295"/>
          </p:nvPr>
        </p:nvSpPr>
        <p:spPr/>
        <p:txBody>
          <a:bodyPr/>
          <a:lstStyle/>
          <a:p>
            <a:pPr eaLnBrk="1" hangingPunct="1"/>
            <a:r>
              <a:rPr lang="en-US">
                <a:latin typeface="Helvetica" charset="0"/>
                <a:ea typeface="Osaka" charset="0"/>
                <a:cs typeface="Osaka" charset="0"/>
              </a:rPr>
              <a:t>Solitude</a:t>
            </a:r>
          </a:p>
        </p:txBody>
      </p:sp>
      <p:pic>
        <p:nvPicPr>
          <p:cNvPr id="713730" name="Picture 1" descr="solitud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3731" name="Title 2"/>
          <p:cNvSpPr txBox="1">
            <a:spLocks/>
          </p:cNvSpPr>
          <p:nvPr/>
        </p:nvSpPr>
        <p:spPr bwMode="auto">
          <a:xfrm>
            <a:off x="250825" y="5373688"/>
            <a:ext cx="8569325"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6000" b="1" baseline="0">
                <a:solidFill>
                  <a:srgbClr val="FFFFFF"/>
                </a:solidFill>
                <a:latin typeface="Helvetica" charset="0"/>
                <a:ea typeface="Osaka" charset="0"/>
                <a:cs typeface="Osaka" charset="0"/>
              </a:rPr>
              <a:t>SOLITUDE</a:t>
            </a:r>
          </a:p>
        </p:txBody>
      </p:sp>
      <p:sp>
        <p:nvSpPr>
          <p:cNvPr id="713732" name="Title 2"/>
          <p:cNvSpPr txBox="1">
            <a:spLocks/>
          </p:cNvSpPr>
          <p:nvPr/>
        </p:nvSpPr>
        <p:spPr bwMode="auto">
          <a:xfrm>
            <a:off x="250825" y="6165850"/>
            <a:ext cx="8642350" cy="3587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800" baseline="0">
                <a:solidFill>
                  <a:srgbClr val="FFFFFF"/>
                </a:solidFill>
                <a:latin typeface="Helvetica" charset="0"/>
                <a:ea typeface="Osaka" charset="0"/>
                <a:cs typeface="Osaka" charset="0"/>
              </a:rPr>
              <a:t>Stop.  Stand still.  Enjoy the beauty life has to offer.</a:t>
            </a: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5778" name="Picture 1" descr="Motivational-Poster-C.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188640"/>
            <a:ext cx="9297283" cy="7045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5779" name="Rectangle 1029"/>
          <p:cNvSpPr>
            <a:spLocks noChangeArrowheads="1"/>
          </p:cNvSpPr>
          <p:nvPr/>
        </p:nvSpPr>
        <p:spPr bwMode="auto">
          <a:xfrm>
            <a:off x="2667000" y="6324600"/>
            <a:ext cx="3810000" cy="5334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5" name="Text Box 4">
            <a:extLst>
              <a:ext uri="{FF2B5EF4-FFF2-40B4-BE49-F238E27FC236}">
                <a16:creationId xmlns:a16="http://schemas.microsoft.com/office/drawing/2014/main" id="{6D2215A4-6046-0E43-952E-CE4291EDA232}"/>
              </a:ext>
            </a:extLst>
          </p:cNvPr>
          <p:cNvSpPr txBox="1">
            <a:spLocks noChangeArrowheads="1"/>
          </p:cNvSpPr>
          <p:nvPr/>
        </p:nvSpPr>
        <p:spPr bwMode="auto">
          <a:xfrm>
            <a:off x="0" y="5529263"/>
            <a:ext cx="9144000" cy="923925"/>
          </a:xfrm>
          <a:prstGeom prst="rect">
            <a:avLst/>
          </a:prstGeom>
          <a:solidFill>
            <a:schemeClr val="bg1"/>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sz="5400" b="1" baseline="0" dirty="0">
                <a:solidFill>
                  <a:srgbClr val="FFFFFF"/>
                </a:solidFill>
                <a:effectLst>
                  <a:outerShdw blurRad="38100" dist="38100" dir="2700000" algn="tl">
                    <a:srgbClr val="000000"/>
                  </a:outerShdw>
                </a:effectLst>
                <a:latin typeface="Times New Roman" panose="02020603050405020304" pitchFamily="18" charset="0"/>
                <a:cs typeface="Times New Roman" panose="02020603050405020304" pitchFamily="18" charset="0"/>
              </a:rPr>
              <a:t>LEAD WITH VISION</a:t>
            </a: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5" name="Title 1"/>
          <p:cNvSpPr>
            <a:spLocks noGrp="1"/>
          </p:cNvSpPr>
          <p:nvPr>
            <p:ph type="title" idx="4294967295"/>
          </p:nvPr>
        </p:nvSpPr>
        <p:spPr/>
        <p:txBody>
          <a:bodyPr/>
          <a:lstStyle/>
          <a:p>
            <a:pPr eaLnBrk="1" hangingPunct="1"/>
            <a:r>
              <a:rPr lang="en-US">
                <a:latin typeface="Helvetica" charset="0"/>
                <a:ea typeface="Osaka" charset="0"/>
                <a:cs typeface="Osaka" charset="0"/>
              </a:rPr>
              <a:t>Motivational Posters</a:t>
            </a:r>
          </a:p>
        </p:txBody>
      </p:sp>
      <p:pic>
        <p:nvPicPr>
          <p:cNvPr id="717826" name="Picture 2" descr="determin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7848600" cy="6897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827" name="Title 2"/>
          <p:cNvSpPr txBox="1">
            <a:spLocks/>
          </p:cNvSpPr>
          <p:nvPr/>
        </p:nvSpPr>
        <p:spPr bwMode="auto">
          <a:xfrm>
            <a:off x="684213" y="5949950"/>
            <a:ext cx="7559675" cy="3921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baseline="0">
                <a:solidFill>
                  <a:srgbClr val="FFFFFF"/>
                </a:solidFill>
                <a:latin typeface="Helvetica" charset="0"/>
                <a:ea typeface="Osaka" charset="0"/>
                <a:cs typeface="Osaka" charset="0"/>
              </a:rPr>
              <a:t>Overcome the obstacles before they overcome you.</a:t>
            </a:r>
          </a:p>
        </p:txBody>
      </p:sp>
      <p:sp>
        <p:nvSpPr>
          <p:cNvPr id="717828" name="Title 2"/>
          <p:cNvSpPr txBox="1">
            <a:spLocks/>
          </p:cNvSpPr>
          <p:nvPr/>
        </p:nvSpPr>
        <p:spPr bwMode="auto">
          <a:xfrm>
            <a:off x="1763713" y="5229225"/>
            <a:ext cx="5472112" cy="609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4800" b="1" baseline="0">
                <a:solidFill>
                  <a:srgbClr val="FFFFFF"/>
                </a:solidFill>
                <a:latin typeface="Helvetica" charset="0"/>
                <a:ea typeface="Osaka" charset="0"/>
                <a:cs typeface="Osaka" charset="0"/>
              </a:rPr>
              <a:t>DETERMINATION</a:t>
            </a: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9874" name="Picture 2" descr="persistence"/>
          <p:cNvPicPr>
            <a:picLocks noChangeAspect="1" noChangeArrowheads="1"/>
          </p:cNvPicPr>
          <p:nvPr/>
        </p:nvPicPr>
        <p:blipFill rotWithShape="1">
          <a:blip r:embed="rId3">
            <a:extLst>
              <a:ext uri="{28A0092B-C50C-407E-A947-70E740481C1C}">
                <a14:useLocalDpi xmlns:a14="http://schemas.microsoft.com/office/drawing/2010/main"/>
              </a:ext>
            </a:extLst>
          </a:blip>
          <a:srcRect r="1524"/>
          <a:stretch/>
        </p:blipFill>
        <p:spPr bwMode="auto">
          <a:xfrm>
            <a:off x="1" y="-27384"/>
            <a:ext cx="507605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9873" name="Rectangle 3"/>
          <p:cNvSpPr>
            <a:spLocks noGrp="1" noChangeArrowheads="1"/>
          </p:cNvSpPr>
          <p:nvPr>
            <p:ph type="title" idx="4294967295"/>
          </p:nvPr>
        </p:nvSpPr>
        <p:spPr>
          <a:xfrm>
            <a:off x="16511" y="26490"/>
            <a:ext cx="5059545" cy="914400"/>
          </a:xfrm>
          <a:solidFill>
            <a:schemeClr val="bg1"/>
          </a:solidFill>
        </p:spPr>
        <p:txBody>
          <a:bodyPr/>
          <a:lstStyle/>
          <a:p>
            <a:pPr algn="ctr"/>
            <a:r>
              <a:rPr lang="en-US" sz="4400" b="1" dirty="0">
                <a:latin typeface="Helvetica" charset="0"/>
                <a:ea typeface="Osaka" charset="0"/>
                <a:cs typeface="Osaka" charset="0"/>
              </a:rPr>
              <a:t>—Persistence—</a:t>
            </a:r>
          </a:p>
        </p:txBody>
      </p:sp>
      <p:sp>
        <p:nvSpPr>
          <p:cNvPr id="4" name="Rectangle 3">
            <a:extLst>
              <a:ext uri="{FF2B5EF4-FFF2-40B4-BE49-F238E27FC236}">
                <a16:creationId xmlns:a16="http://schemas.microsoft.com/office/drawing/2014/main" id="{8E430787-BA0E-A346-85D5-FF827E5D0AB2}"/>
              </a:ext>
            </a:extLst>
          </p:cNvPr>
          <p:cNvSpPr txBox="1">
            <a:spLocks noChangeArrowheads="1"/>
          </p:cNvSpPr>
          <p:nvPr/>
        </p:nvSpPr>
        <p:spPr bwMode="auto">
          <a:xfrm>
            <a:off x="0" y="5661248"/>
            <a:ext cx="8244408" cy="1223242"/>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a:lstStyle>
          <a:p>
            <a:r>
              <a:rPr lang="en-US" sz="3600" kern="0" baseline="0" dirty="0">
                <a:latin typeface="Helvetica" charset="0"/>
                <a:ea typeface="Osaka" charset="0"/>
                <a:cs typeface="Osaka" charset="0"/>
              </a:rPr>
              <a:t>There is no GIANT step that does it. </a:t>
            </a:r>
          </a:p>
          <a:p>
            <a:r>
              <a:rPr lang="en-US" sz="3600" kern="0" baseline="0" dirty="0">
                <a:latin typeface="Helvetica" charset="0"/>
                <a:ea typeface="Osaka" charset="0"/>
                <a:cs typeface="Osaka" charset="0"/>
              </a:rPr>
              <a:t>It’s a lot of LITTLE steps.</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en-US" sz="11500" b="1" dirty="0">
                <a:solidFill>
                  <a:schemeClr val="tx1"/>
                </a:solidFill>
                <a:latin typeface="Arial Black" charset="0"/>
                <a:ea typeface="ＭＳ Ｐゴシック" charset="0"/>
                <a:cs typeface="ＭＳ Ｐゴシック" charset="0"/>
              </a:rPr>
              <a:t>God</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l" eaLnBrk="1" hangingPunct="1">
              <a:buFont typeface="Arial" charset="0"/>
              <a:buChar char="•"/>
            </a:pPr>
            <a:r>
              <a:rPr lang="en-US" sz="2800" b="1" baseline="0" dirty="0">
                <a:solidFill>
                  <a:srgbClr val="EAE8E2"/>
                </a:solidFill>
                <a:latin typeface="Arial Black" charset="0"/>
              </a:rPr>
              <a:t>He was called “the God of heaven” (1:4b).</a:t>
            </a:r>
          </a:p>
          <a:p>
            <a:pPr marL="457200" indent="-457200" algn="l" eaLnBrk="1" hangingPunct="1">
              <a:buFont typeface="Arial" charset="0"/>
              <a:buChar char="•"/>
            </a:pPr>
            <a:r>
              <a:rPr lang="en-US" sz="2800" b="1" baseline="0" dirty="0">
                <a:solidFill>
                  <a:srgbClr val="EAE8E2"/>
                </a:solidFill>
                <a:latin typeface="Arial Black" charset="0"/>
              </a:rPr>
              <a:t>He was “the great and awesome God who keeps his covenant of love…” (1:5).</a:t>
            </a:r>
          </a:p>
          <a:p>
            <a:pPr marL="457200" indent="-457200" algn="l" eaLnBrk="1" hangingPunct="1">
              <a:buFont typeface="Arial" charset="0"/>
              <a:buChar char="•"/>
            </a:pPr>
            <a:r>
              <a:rPr lang="en-US" sz="2800" b="1" baseline="0" dirty="0">
                <a:solidFill>
                  <a:srgbClr val="EAE8E2"/>
                </a:solidFill>
                <a:latin typeface="Arial Black" charset="0"/>
              </a:rPr>
              <a:t>God listens to prayer (1:6, 11a).</a:t>
            </a:r>
          </a:p>
          <a:p>
            <a:pPr marL="457200" indent="-457200" algn="l" eaLnBrk="1" hangingPunct="1">
              <a:buFont typeface="Arial" charset="0"/>
              <a:buChar char="•"/>
            </a:pPr>
            <a:r>
              <a:rPr lang="en-US" sz="2800" b="1" baseline="0" dirty="0">
                <a:solidFill>
                  <a:srgbClr val="EAE8E2"/>
                </a:solidFill>
                <a:latin typeface="Arial Black" charset="0"/>
              </a:rPr>
              <a:t>God graciously gave commands, decrees, and laws through Moses (1:7).</a:t>
            </a:r>
          </a:p>
          <a:p>
            <a:pPr marL="457200" indent="-457200" algn="l" eaLnBrk="1" hangingPunct="1">
              <a:buFont typeface="Arial" charset="0"/>
              <a:buChar char="•"/>
            </a:pPr>
            <a:r>
              <a:rPr lang="en-US" sz="2800" b="1" baseline="0" dirty="0">
                <a:solidFill>
                  <a:srgbClr val="EAE8E2"/>
                </a:solidFill>
                <a:latin typeface="Arial Black" charset="0"/>
              </a:rPr>
              <a:t>God promised not only exile but also return (1:8-9).</a:t>
            </a:r>
          </a:p>
          <a:p>
            <a:pPr marL="457200" indent="-457200" algn="l" eaLnBrk="1" hangingPunct="1">
              <a:buFont typeface="Arial" charset="0"/>
              <a:buChar char="•"/>
            </a:pPr>
            <a:r>
              <a:rPr lang="en-US" sz="2800" b="1" baseline="0" dirty="0">
                <a:solidFill>
                  <a:srgbClr val="EAE8E2"/>
                </a:solidFill>
                <a:latin typeface="Arial Black" charset="0"/>
              </a:rPr>
              <a:t>God redeemed this remnant by His great strength (1:10)</a:t>
            </a: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en-US" b="1" baseline="0" dirty="0">
                <a:solidFill>
                  <a:srgbClr val="EAE8E2"/>
                </a:solidFill>
                <a:latin typeface="Arial Black" charset="0"/>
                <a:ea typeface="ＭＳ Ｐゴシック" charset="0"/>
                <a:cs typeface="ＭＳ Ｐゴシック" charset="0"/>
              </a:rPr>
              <a:t>Focus on</a:t>
            </a:r>
            <a:endParaRPr lang="en-US" sz="5400" b="1" baseline="0" dirty="0">
              <a:solidFill>
                <a:srgbClr val="EAE8E2"/>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45949082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1921" name="Picture 4" descr="water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4" name="Rectangle 2"/>
          <p:cNvSpPr>
            <a:spLocks noGrp="1" noChangeArrowheads="1"/>
          </p:cNvSpPr>
          <p:nvPr>
            <p:ph type="title" idx="4294967295"/>
          </p:nvPr>
        </p:nvSpPr>
        <p:spPr>
          <a:xfrm>
            <a:off x="0" y="685800"/>
            <a:ext cx="9144000" cy="914400"/>
          </a:xfrm>
          <a:effectLst/>
        </p:spPr>
        <p:txBody>
          <a:bodyPr/>
          <a:lstStyle/>
          <a:p>
            <a:pPr algn="ctr">
              <a:defRPr/>
            </a:pPr>
            <a:r>
              <a:rPr lang="en-US" sz="8000" b="1">
                <a:effectLst>
                  <a:glow rad="228600">
                    <a:schemeClr val="bg1"/>
                  </a:glow>
                </a:effectLst>
                <a:latin typeface="Times" charset="0"/>
                <a:ea typeface="Osaka" charset="0"/>
                <a:cs typeface="Osaka" charset="0"/>
              </a:rPr>
              <a:t>PERSISTENCE</a:t>
            </a:r>
            <a:endParaRPr lang="en-US" sz="4800" b="1">
              <a:effectLst>
                <a:glow rad="228600">
                  <a:schemeClr val="bg1"/>
                </a:glow>
              </a:effectLst>
              <a:latin typeface="Helvetica" charset="0"/>
              <a:ea typeface="Osaka" charset="0"/>
              <a:cs typeface="Osaka" charset="0"/>
            </a:endParaRPr>
          </a:p>
        </p:txBody>
      </p:sp>
      <p:sp>
        <p:nvSpPr>
          <p:cNvPr id="141315" name="Rectangle 3"/>
          <p:cNvSpPr>
            <a:spLocks noChangeArrowheads="1"/>
          </p:cNvSpPr>
          <p:nvPr/>
        </p:nvSpPr>
        <p:spPr bwMode="auto">
          <a:xfrm>
            <a:off x="304800" y="2133600"/>
            <a:ext cx="5105400" cy="4572000"/>
          </a:xfrm>
          <a:prstGeom prst="rect">
            <a:avLst/>
          </a:prstGeom>
          <a:noFill/>
          <a:ln w="9525">
            <a:noFill/>
            <a:miter lim="800000"/>
            <a:headEnd/>
            <a:tailEnd/>
          </a:ln>
          <a:effectLst/>
        </p:spPr>
        <p:txBody>
          <a:bodyPr anchor="ctr"/>
          <a:lstStyle/>
          <a:p>
            <a:pPr algn="r">
              <a:defRPr/>
            </a:pPr>
            <a:r>
              <a:rPr kumimoji="1" lang="ja-JP" altLang="en-US" sz="3600" b="1" baseline="0" dirty="0">
                <a:solidFill>
                  <a:srgbClr val="FFFFFF"/>
                </a:solidFill>
                <a:effectLst>
                  <a:glow rad="228600">
                    <a:srgbClr val="000000"/>
                  </a:glow>
                </a:effectLst>
                <a:latin typeface="Helvetica" charset="0"/>
                <a:ea typeface="Osaka" charset="0"/>
                <a:cs typeface="Osaka" charset="0"/>
              </a:rPr>
              <a:t>“</a:t>
            </a:r>
            <a:r>
              <a:rPr kumimoji="1" lang="en-US" sz="3600" b="1" baseline="0" dirty="0">
                <a:solidFill>
                  <a:srgbClr val="FFFFFF"/>
                </a:solidFill>
                <a:effectLst>
                  <a:glow rad="228600">
                    <a:srgbClr val="000000"/>
                  </a:glow>
                </a:effectLst>
                <a:latin typeface="Helvetica" charset="0"/>
                <a:ea typeface="Osaka" charset="0"/>
                <a:cs typeface="Osaka" charset="0"/>
              </a:rPr>
              <a:t>In the confrontation between the stream and the rock, the stream always wins –– not through strength, but through persistence.</a:t>
            </a:r>
            <a:r>
              <a:rPr kumimoji="1" lang="ja-JP" altLang="en-US" sz="3600" b="1" baseline="0" dirty="0">
                <a:solidFill>
                  <a:srgbClr val="FFFFFF"/>
                </a:solidFill>
                <a:effectLst>
                  <a:glow rad="228600">
                    <a:srgbClr val="000000"/>
                  </a:glow>
                </a:effectLst>
                <a:latin typeface="Helvetica" charset="0"/>
                <a:ea typeface="Osaka" charset="0"/>
                <a:cs typeface="Osaka" charset="0"/>
              </a:rPr>
              <a:t>”</a:t>
            </a:r>
            <a:br>
              <a:rPr kumimoji="1" lang="en-US" sz="3600" b="1" baseline="0" dirty="0">
                <a:solidFill>
                  <a:srgbClr val="FFFFFF"/>
                </a:solidFill>
                <a:effectLst>
                  <a:glow rad="228600">
                    <a:srgbClr val="000000"/>
                  </a:glow>
                </a:effectLst>
                <a:latin typeface="Helvetica" charset="0"/>
                <a:ea typeface="Osaka" charset="0"/>
                <a:cs typeface="Osaka" charset="0"/>
              </a:rPr>
            </a:br>
            <a:br>
              <a:rPr kumimoji="1" lang="en-US" sz="3600" b="1" baseline="0" dirty="0">
                <a:solidFill>
                  <a:srgbClr val="FFFFFF"/>
                </a:solidFill>
                <a:effectLst>
                  <a:glow rad="228600">
                    <a:srgbClr val="000000"/>
                  </a:glow>
                </a:effectLst>
                <a:latin typeface="Helvetica" charset="0"/>
                <a:ea typeface="Osaka" charset="0"/>
                <a:cs typeface="Osaka" charset="0"/>
              </a:rPr>
            </a:br>
            <a:r>
              <a:rPr kumimoji="1" lang="en-US" sz="2800" b="1" baseline="0" dirty="0">
                <a:solidFill>
                  <a:srgbClr val="FFFFFF"/>
                </a:solidFill>
                <a:effectLst>
                  <a:glow rad="228600">
                    <a:srgbClr val="000000"/>
                  </a:glow>
                </a:effectLst>
                <a:latin typeface="Helvetica" charset="0"/>
                <a:ea typeface="Osaka" charset="0"/>
                <a:cs typeface="Osaka" charset="0"/>
              </a:rPr>
              <a:t>––</a:t>
            </a:r>
            <a:r>
              <a:rPr kumimoji="1" lang="en-US" sz="2800" b="1" i="1" baseline="0" dirty="0">
                <a:solidFill>
                  <a:srgbClr val="FFFFFF"/>
                </a:solidFill>
                <a:effectLst>
                  <a:glow rad="228600">
                    <a:srgbClr val="000000"/>
                  </a:glow>
                </a:effectLst>
                <a:latin typeface="Helvetica" charset="0"/>
                <a:ea typeface="Osaka" charset="0"/>
                <a:cs typeface="Osaka" charset="0"/>
              </a:rPr>
              <a:t> H. Jackson Brown</a:t>
            </a:r>
            <a:endParaRPr kumimoji="1" lang="en-US" sz="3600" b="1" baseline="0" dirty="0">
              <a:solidFill>
                <a:srgbClr val="FFFFFF"/>
              </a:solidFill>
              <a:effectLst>
                <a:glow rad="228600">
                  <a:srgbClr val="000000"/>
                </a:glow>
              </a:effectLst>
              <a:latin typeface="Helvetica" charset="0"/>
              <a:ea typeface="Osaka" charset="0"/>
              <a:cs typeface="Osaka" charset="0"/>
            </a:endParaRPr>
          </a:p>
        </p:txBody>
      </p:sp>
    </p:spTree>
    <p:extLst>
      <p:ext uri="{BB962C8B-B14F-4D97-AF65-F5344CB8AC3E}">
        <p14:creationId xmlns:p14="http://schemas.microsoft.com/office/powerpoint/2010/main" val="241034318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3969" name="Title 2"/>
          <p:cNvSpPr>
            <a:spLocks noGrp="1"/>
          </p:cNvSpPr>
          <p:nvPr>
            <p:ph type="title" idx="4294967295"/>
          </p:nvPr>
        </p:nvSpPr>
        <p:spPr/>
        <p:txBody>
          <a:bodyPr/>
          <a:lstStyle/>
          <a:p>
            <a:pPr eaLnBrk="1" hangingPunct="1"/>
            <a:r>
              <a:rPr lang="en-US">
                <a:latin typeface="Helvetica" charset="0"/>
                <a:ea typeface="Osaka" charset="0"/>
                <a:cs typeface="Osaka" charset="0"/>
              </a:rPr>
              <a:t>Despair.com</a:t>
            </a:r>
          </a:p>
        </p:txBody>
      </p:sp>
      <p:pic>
        <p:nvPicPr>
          <p:cNvPr id="723970" name="Picture 1" descr="visiondespai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1450"/>
            <a:ext cx="91281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3971" name="Title 2"/>
          <p:cNvSpPr txBox="1">
            <a:spLocks/>
          </p:cNvSpPr>
          <p:nvPr/>
        </p:nvSpPr>
        <p:spPr bwMode="auto">
          <a:xfrm>
            <a:off x="250825" y="5084763"/>
            <a:ext cx="8569325" cy="865187"/>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6000" b="1" baseline="0">
                <a:solidFill>
                  <a:srgbClr val="FFFFFF"/>
                </a:solidFill>
                <a:latin typeface="Helvetica" charset="0"/>
                <a:ea typeface="Osaka" charset="0"/>
                <a:cs typeface="Osaka" charset="0"/>
              </a:rPr>
              <a:t>VISION</a:t>
            </a:r>
          </a:p>
        </p:txBody>
      </p:sp>
      <p:sp>
        <p:nvSpPr>
          <p:cNvPr id="723972" name="Title 2"/>
          <p:cNvSpPr txBox="1">
            <a:spLocks/>
          </p:cNvSpPr>
          <p:nvPr/>
        </p:nvSpPr>
        <p:spPr bwMode="auto">
          <a:xfrm>
            <a:off x="250825" y="5876925"/>
            <a:ext cx="8642350" cy="9366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800" b="1" baseline="0">
                <a:solidFill>
                  <a:srgbClr val="FFFFFF"/>
                </a:solidFill>
                <a:latin typeface="Helvetica" charset="0"/>
                <a:ea typeface="Osaka" charset="0"/>
                <a:cs typeface="Osaka" charset="0"/>
              </a:rPr>
              <a:t>How can the future be so hard to predict when all of my worst fears keep coming true?</a:t>
            </a: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6017" name="Rectangle 1027"/>
          <p:cNvSpPr>
            <a:spLocks noGrp="1" noChangeArrowheads="1"/>
          </p:cNvSpPr>
          <p:nvPr>
            <p:ph type="title" idx="4294967295"/>
          </p:nvPr>
        </p:nvSpPr>
        <p:spPr>
          <a:xfrm>
            <a:off x="1371600" y="685800"/>
            <a:ext cx="7200900" cy="762000"/>
          </a:xfrm>
        </p:spPr>
        <p:txBody>
          <a:bodyPr/>
          <a:lstStyle/>
          <a:p>
            <a:r>
              <a:rPr lang="en-US">
                <a:latin typeface="Helvetica" charset="0"/>
                <a:ea typeface="Osaka" charset="0"/>
                <a:cs typeface="Osaka" charset="0"/>
              </a:rPr>
              <a:t>Success</a:t>
            </a:r>
          </a:p>
        </p:txBody>
      </p:sp>
      <p:pic>
        <p:nvPicPr>
          <p:cNvPr id="726018" name="Picture 1" descr="UniversityOfFloridaGatorsSuccessPost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5913" y="0"/>
            <a:ext cx="85232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6019" name="Title 2"/>
          <p:cNvSpPr txBox="1">
            <a:spLocks/>
          </p:cNvSpPr>
          <p:nvPr/>
        </p:nvSpPr>
        <p:spPr bwMode="auto">
          <a:xfrm>
            <a:off x="-26988" y="5157788"/>
            <a:ext cx="9144001"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6000" b="1" baseline="0">
                <a:solidFill>
                  <a:srgbClr val="FFFFFF"/>
                </a:solidFill>
                <a:latin typeface="Helvetica" charset="0"/>
                <a:ea typeface="Osaka" charset="0"/>
                <a:cs typeface="Osaka" charset="0"/>
              </a:rPr>
              <a:t>SUCCESS</a:t>
            </a:r>
          </a:p>
        </p:txBody>
      </p:sp>
      <p:sp>
        <p:nvSpPr>
          <p:cNvPr id="726020" name="Title 2"/>
          <p:cNvSpPr txBox="1">
            <a:spLocks/>
          </p:cNvSpPr>
          <p:nvPr/>
        </p:nvSpPr>
        <p:spPr bwMode="auto">
          <a:xfrm>
            <a:off x="-28575" y="5949950"/>
            <a:ext cx="9145588" cy="9350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800" b="1" baseline="0">
                <a:solidFill>
                  <a:srgbClr val="FFFFFF"/>
                </a:solidFill>
                <a:latin typeface="Helvetica" charset="0"/>
                <a:ea typeface="Osaka" charset="0"/>
                <a:cs typeface="Osaka" charset="0"/>
              </a:rPr>
              <a:t>Some people dream of success, while other people live to crush those dreams.</a:t>
            </a: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8065" name="Title 2"/>
          <p:cNvSpPr>
            <a:spLocks noGrp="1"/>
          </p:cNvSpPr>
          <p:nvPr>
            <p:ph type="title" idx="4294967295"/>
          </p:nvPr>
        </p:nvSpPr>
        <p:spPr/>
        <p:txBody>
          <a:bodyPr/>
          <a:lstStyle/>
          <a:p>
            <a:pPr eaLnBrk="1" hangingPunct="1"/>
            <a:r>
              <a:rPr lang="en-US">
                <a:latin typeface="Helvetica" charset="0"/>
                <a:ea typeface="Osaka" charset="0"/>
                <a:cs typeface="Osaka" charset="0"/>
              </a:rPr>
              <a:t>Retards</a:t>
            </a:r>
          </a:p>
        </p:txBody>
      </p:sp>
      <p:pic>
        <p:nvPicPr>
          <p:cNvPr id="728066" name="Picture 1" descr="Retards_motivational_poste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531813"/>
            <a:ext cx="9372600" cy="7010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8067" name="Title 2"/>
          <p:cNvSpPr txBox="1">
            <a:spLocks/>
          </p:cNvSpPr>
          <p:nvPr/>
        </p:nvSpPr>
        <p:spPr bwMode="auto">
          <a:xfrm>
            <a:off x="250825" y="5732463"/>
            <a:ext cx="8642350" cy="9366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800" b="1" baseline="0">
                <a:solidFill>
                  <a:srgbClr val="FFFFFF"/>
                </a:solidFill>
                <a:latin typeface="Helvetica" charset="0"/>
                <a:ea typeface="Osaka" charset="0"/>
                <a:cs typeface="Osaka" charset="0"/>
              </a:rPr>
              <a:t>We all know one.</a:t>
            </a:r>
          </a:p>
        </p:txBody>
      </p:sp>
      <p:sp>
        <p:nvSpPr>
          <p:cNvPr id="728068" name="Title 2"/>
          <p:cNvSpPr txBox="1">
            <a:spLocks/>
          </p:cNvSpPr>
          <p:nvPr/>
        </p:nvSpPr>
        <p:spPr bwMode="auto">
          <a:xfrm>
            <a:off x="250825" y="5157788"/>
            <a:ext cx="8569325"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6000" b="1" baseline="0">
                <a:solidFill>
                  <a:srgbClr val="FFFFFF"/>
                </a:solidFill>
                <a:latin typeface="Helvetica" charset="0"/>
                <a:ea typeface="Osaka" charset="0"/>
                <a:cs typeface="Osaka" charset="0"/>
              </a:rPr>
              <a:t>RETARDS</a:t>
            </a: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1607" name="Picture 7"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953000" y="2667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1610" name="Picture 10" descr="3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092450"/>
            <a:ext cx="5021263" cy="3765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a:extLst>
              <a:ext uri="{FF2B5EF4-FFF2-40B4-BE49-F238E27FC236}">
                <a16:creationId xmlns:a16="http://schemas.microsoft.com/office/drawing/2014/main" id="{41AF24B5-82F2-0347-BEBE-4C68807E6E12}"/>
              </a:ext>
            </a:extLst>
          </p:cNvPr>
          <p:cNvGrpSpPr/>
          <p:nvPr/>
        </p:nvGrpSpPr>
        <p:grpSpPr>
          <a:xfrm>
            <a:off x="3901751" y="3254375"/>
            <a:ext cx="5321570" cy="3832225"/>
            <a:chOff x="3901751" y="3254375"/>
            <a:chExt cx="5321570" cy="3832225"/>
          </a:xfrm>
        </p:grpSpPr>
        <p:pic>
          <p:nvPicPr>
            <p:cNvPr id="281604" name="Picture 4" descr="RestartButton"/>
            <p:cNvPicPr>
              <a:picLocks noChangeAspect="1" noChangeArrowheads="1"/>
            </p:cNvPicPr>
            <p:nvPr/>
          </p:nvPicPr>
          <p:blipFill rotWithShape="1">
            <a:blip r:embed="rId5">
              <a:extLst>
                <a:ext uri="{28A0092B-C50C-407E-A947-70E740481C1C}">
                  <a14:useLocalDpi xmlns:a14="http://schemas.microsoft.com/office/drawing/2010/main"/>
                </a:ext>
              </a:extLst>
            </a:blip>
            <a:srcRect r="5626"/>
            <a:stretch/>
          </p:blipFill>
          <p:spPr bwMode="auto">
            <a:xfrm>
              <a:off x="3901752" y="3254375"/>
              <a:ext cx="5321569" cy="3832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a:extLst>
                <a:ext uri="{FF2B5EF4-FFF2-40B4-BE49-F238E27FC236}">
                  <a16:creationId xmlns:a16="http://schemas.microsoft.com/office/drawing/2014/main" id="{7B0781C9-F8B1-334B-8A22-9BD611F932D9}"/>
                </a:ext>
              </a:extLst>
            </p:cNvPr>
            <p:cNvSpPr txBox="1">
              <a:spLocks noChangeArrowheads="1"/>
            </p:cNvSpPr>
            <p:nvPr/>
          </p:nvSpPr>
          <p:spPr bwMode="auto">
            <a:xfrm>
              <a:off x="3901751" y="5941342"/>
              <a:ext cx="5306019" cy="944042"/>
            </a:xfrm>
            <a:prstGeom prst="rect">
              <a:avLst/>
            </a:prstGeom>
            <a:solidFill>
              <a:srgbClr val="FFFFFF"/>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eaLnBrk="1" hangingPunct="1">
                <a:defRPr/>
              </a:pPr>
              <a:r>
                <a:rPr lang="en-US" sz="1800" b="1" kern="0" baseline="0" dirty="0">
                  <a:solidFill>
                    <a:schemeClr val="bg2"/>
                  </a:solidFill>
                  <a:latin typeface="Arial Black" charset="0"/>
                  <a:ea typeface="ＭＳ Ｐゴシック" charset="0"/>
                  <a:cs typeface="ＭＳ Ｐゴシック" charset="0"/>
                </a:rPr>
                <a:t>Whenever something goes wrong, I just push this little button and restart. I wish my whole life was like that!</a:t>
              </a:r>
              <a:endParaRPr lang="en-US" sz="2400" kern="0" baseline="0" dirty="0">
                <a:solidFill>
                  <a:schemeClr val="bg2"/>
                </a:solidFill>
                <a:latin typeface="Times New Roman" charset="0"/>
                <a:ea typeface="ＭＳ Ｐゴシック" charset="0"/>
                <a:cs typeface="ＭＳ Ｐゴシック" charset="0"/>
              </a:endParaRPr>
            </a:p>
          </p:txBody>
        </p:sp>
      </p:grpSp>
      <p:pic>
        <p:nvPicPr>
          <p:cNvPr id="281606" name="Picture 6" descr="image005"/>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562600" y="0"/>
            <a:ext cx="37338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1609" name="Picture 9" descr="55"/>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048000" y="0"/>
            <a:ext cx="3429000" cy="298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1611" name="Picture 11" descr="22"/>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0" y="0"/>
            <a:ext cx="3765550" cy="3944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2" name="Rectangle 2"/>
          <p:cNvSpPr>
            <a:spLocks noGrp="1" noChangeArrowheads="1"/>
          </p:cNvSpPr>
          <p:nvPr>
            <p:ph type="title" idx="4294967295"/>
          </p:nvPr>
        </p:nvSpPr>
        <p:spPr>
          <a:xfrm>
            <a:off x="2819400" y="2569840"/>
            <a:ext cx="6096000" cy="1219200"/>
          </a:xfrm>
          <a:solidFill>
            <a:srgbClr val="000000"/>
          </a:solidFill>
        </p:spPr>
        <p:txBody>
          <a:bodyPr anchor="ctr"/>
          <a:lstStyle/>
          <a:p>
            <a:pPr eaLnBrk="1" hangingPunct="1">
              <a:defRPr/>
            </a:pPr>
            <a:r>
              <a:rPr lang="en-US" sz="3600" b="1" dirty="0">
                <a:solidFill>
                  <a:srgbClr val="FFFFFF"/>
                </a:solidFill>
                <a:latin typeface="Arial Black" charset="0"/>
                <a:ea typeface="ＭＳ Ｐゴシック" charset="0"/>
                <a:cs typeface="ＭＳ Ｐゴシック" charset="0"/>
              </a:rPr>
              <a:t>Do YOU experience opposition right now?</a:t>
            </a:r>
            <a:endParaRPr lang="en-US" dirty="0">
              <a:solidFill>
                <a:srgbClr val="FFFFFF"/>
              </a:solidFill>
              <a:latin typeface="Times New Roman"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81606"/>
                                        </p:tgtEl>
                                        <p:attrNameLst>
                                          <p:attrName>style.visibility</p:attrName>
                                        </p:attrNameLst>
                                      </p:cBhvr>
                                      <p:to>
                                        <p:strVal val="visible"/>
                                      </p:to>
                                    </p:set>
                                    <p:animEffect transition="in" filter="dissolve">
                                      <p:cBhvr>
                                        <p:cTn id="7" dur="500"/>
                                        <p:tgtEl>
                                          <p:spTgt spid="2816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81610"/>
                                        </p:tgtEl>
                                        <p:attrNameLst>
                                          <p:attrName>style.visibility</p:attrName>
                                        </p:attrNameLst>
                                      </p:cBhvr>
                                      <p:to>
                                        <p:strVal val="visible"/>
                                      </p:to>
                                    </p:set>
                                    <p:animEffect transition="in" filter="dissolve">
                                      <p:cBhvr>
                                        <p:cTn id="12" dur="500"/>
                                        <p:tgtEl>
                                          <p:spTgt spid="2816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81611"/>
                                        </p:tgtEl>
                                        <p:attrNameLst>
                                          <p:attrName>style.visibility</p:attrName>
                                        </p:attrNameLst>
                                      </p:cBhvr>
                                      <p:to>
                                        <p:strVal val="visible"/>
                                      </p:to>
                                    </p:set>
                                    <p:animEffect transition="in" filter="dissolve">
                                      <p:cBhvr>
                                        <p:cTn id="17" dur="500"/>
                                        <p:tgtEl>
                                          <p:spTgt spid="28161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81609"/>
                                        </p:tgtEl>
                                        <p:attrNameLst>
                                          <p:attrName>style.visibility</p:attrName>
                                        </p:attrNameLst>
                                      </p:cBhvr>
                                      <p:to>
                                        <p:strVal val="visible"/>
                                      </p:to>
                                    </p:set>
                                    <p:animEffect transition="in" filter="dissolve">
                                      <p:cBhvr>
                                        <p:cTn id="22" dur="500"/>
                                        <p:tgtEl>
                                          <p:spTgt spid="28160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81607"/>
                                        </p:tgtEl>
                                        <p:attrNameLst>
                                          <p:attrName>style.visibility</p:attrName>
                                        </p:attrNameLst>
                                      </p:cBhvr>
                                      <p:to>
                                        <p:strVal val="visible"/>
                                      </p:to>
                                    </p:set>
                                    <p:animEffect transition="in" filter="dissolve">
                                      <p:cBhvr>
                                        <p:cTn id="27" dur="500"/>
                                        <p:tgtEl>
                                          <p:spTgt spid="281607"/>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checkerboard(across)">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216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endParaRPr lang="en-US" sz="2000" baseline="0">
              <a:solidFill>
                <a:srgbClr val="333333"/>
              </a:solidFill>
              <a:latin typeface="Arial" charset="0"/>
              <a:cs typeface="Arial" charset="0"/>
            </a:endParaRPr>
          </a:p>
        </p:txBody>
      </p:sp>
      <p:sp>
        <p:nvSpPr>
          <p:cNvPr id="39" name="Text Box 5"/>
          <p:cNvSpPr txBox="1">
            <a:spLocks noChangeArrowheads="1"/>
          </p:cNvSpPr>
          <p:nvPr/>
        </p:nvSpPr>
        <p:spPr bwMode="auto">
          <a:xfrm>
            <a:off x="5076825" y="404813"/>
            <a:ext cx="3598863" cy="1077912"/>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en-US" sz="3600" b="1" baseline="0" dirty="0">
                <a:solidFill>
                  <a:srgbClr val="FFFFFF"/>
                </a:solidFill>
                <a:latin typeface="Arial"/>
                <a:cs typeface="Arial"/>
              </a:rPr>
              <a:t>NEHEMIAH</a:t>
            </a:r>
          </a:p>
        </p:txBody>
      </p:sp>
      <p:sp>
        <p:nvSpPr>
          <p:cNvPr id="40" name="Text Box 5"/>
          <p:cNvSpPr txBox="1">
            <a:spLocks noChangeArrowheads="1"/>
          </p:cNvSpPr>
          <p:nvPr/>
        </p:nvSpPr>
        <p:spPr bwMode="auto">
          <a:xfrm>
            <a:off x="1619250" y="404813"/>
            <a:ext cx="3457575" cy="1041400"/>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en-US" sz="3600" b="1" baseline="0" dirty="0">
                <a:solidFill>
                  <a:srgbClr val="FFFFFF"/>
                </a:solidFill>
                <a:latin typeface="Arial"/>
                <a:cs typeface="Arial"/>
              </a:rPr>
              <a:t>EZRA</a:t>
            </a:r>
          </a:p>
        </p:txBody>
      </p:sp>
      <p:sp>
        <p:nvSpPr>
          <p:cNvPr id="86019" name="Text Box 3"/>
          <p:cNvSpPr txBox="1">
            <a:spLocks noChangeArrowheads="1"/>
          </p:cNvSpPr>
          <p:nvPr/>
        </p:nvSpPr>
        <p:spPr bwMode="auto">
          <a:xfrm>
            <a:off x="304800" y="4648200"/>
            <a:ext cx="2286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dirty="0">
                <a:solidFill>
                  <a:srgbClr val="FFFFFF"/>
                </a:solidFill>
                <a:latin typeface="Arial"/>
                <a:cs typeface="Arial"/>
              </a:rPr>
              <a:t>Rebuilding</a:t>
            </a:r>
            <a:br>
              <a:rPr lang="en-US" sz="2000" b="1" baseline="0" dirty="0">
                <a:solidFill>
                  <a:srgbClr val="FFFFFF"/>
                </a:solidFill>
                <a:latin typeface="Arial"/>
                <a:cs typeface="Arial"/>
              </a:rPr>
            </a:br>
            <a:r>
              <a:rPr lang="en-US" sz="2000" b="1" baseline="0" dirty="0">
                <a:solidFill>
                  <a:srgbClr val="FFFFFF"/>
                </a:solidFill>
                <a:latin typeface="Arial"/>
                <a:cs typeface="Arial"/>
              </a:rPr>
              <a:t>1-6</a:t>
            </a:r>
          </a:p>
        </p:txBody>
      </p:sp>
      <p:sp>
        <p:nvSpPr>
          <p:cNvPr id="86022" name="Line 6"/>
          <p:cNvSpPr>
            <a:spLocks noChangeShapeType="1"/>
          </p:cNvSpPr>
          <p:nvPr/>
        </p:nvSpPr>
        <p:spPr bwMode="auto">
          <a:xfrm flipH="1">
            <a:off x="533400" y="1473200"/>
            <a:ext cx="1066800" cy="31527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23" name="Line 7"/>
          <p:cNvSpPr>
            <a:spLocks noChangeShapeType="1"/>
          </p:cNvSpPr>
          <p:nvPr/>
        </p:nvSpPr>
        <p:spPr bwMode="auto">
          <a:xfrm flipH="1">
            <a:off x="7524750" y="1447800"/>
            <a:ext cx="1162050" cy="32067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24" name="Line 8"/>
          <p:cNvSpPr>
            <a:spLocks noChangeShapeType="1"/>
          </p:cNvSpPr>
          <p:nvPr/>
        </p:nvSpPr>
        <p:spPr bwMode="auto">
          <a:xfrm flipH="1">
            <a:off x="57721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25" name="Line 9"/>
          <p:cNvSpPr>
            <a:spLocks noChangeShapeType="1"/>
          </p:cNvSpPr>
          <p:nvPr/>
        </p:nvSpPr>
        <p:spPr bwMode="auto">
          <a:xfrm flipH="1">
            <a:off x="40195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26" name="Line 10"/>
          <p:cNvSpPr>
            <a:spLocks noChangeShapeType="1"/>
          </p:cNvSpPr>
          <p:nvPr/>
        </p:nvSpPr>
        <p:spPr bwMode="auto">
          <a:xfrm flipH="1">
            <a:off x="22669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27" name="Text Box 11"/>
          <p:cNvSpPr txBox="1">
            <a:spLocks noChangeArrowheads="1"/>
          </p:cNvSpPr>
          <p:nvPr/>
        </p:nvSpPr>
        <p:spPr bwMode="auto">
          <a:xfrm rot="17358319">
            <a:off x="2909887"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cs typeface="Arial"/>
              </a:rPr>
              <a:t>Planning 1–2</a:t>
            </a:r>
          </a:p>
        </p:txBody>
      </p:sp>
      <p:sp>
        <p:nvSpPr>
          <p:cNvPr id="86028" name="Text Box 12"/>
          <p:cNvSpPr txBox="1">
            <a:spLocks noChangeArrowheads="1"/>
          </p:cNvSpPr>
          <p:nvPr/>
        </p:nvSpPr>
        <p:spPr bwMode="auto">
          <a:xfrm rot="17326092">
            <a:off x="3748087" y="27019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cs typeface="Arial"/>
              </a:rPr>
              <a:t>Progress 3–7</a:t>
            </a:r>
          </a:p>
        </p:txBody>
      </p:sp>
      <p:sp>
        <p:nvSpPr>
          <p:cNvPr id="86029" name="Rectangle 13"/>
          <p:cNvSpPr>
            <a:spLocks noChangeArrowheads="1"/>
          </p:cNvSpPr>
          <p:nvPr/>
        </p:nvSpPr>
        <p:spPr bwMode="auto">
          <a:xfrm>
            <a:off x="1600200" y="381000"/>
            <a:ext cx="7086600" cy="10906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333333"/>
              </a:solidFill>
              <a:latin typeface="Arial"/>
              <a:cs typeface="Arial"/>
            </a:endParaRPr>
          </a:p>
        </p:txBody>
      </p:sp>
      <p:sp>
        <p:nvSpPr>
          <p:cNvPr id="86030" name="Rectangle 14"/>
          <p:cNvSpPr>
            <a:spLocks noChangeArrowheads="1"/>
          </p:cNvSpPr>
          <p:nvPr/>
        </p:nvSpPr>
        <p:spPr bwMode="auto">
          <a:xfrm>
            <a:off x="533400" y="54197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333333"/>
              </a:solidFill>
              <a:latin typeface="Arial"/>
              <a:cs typeface="Arial"/>
            </a:endParaRPr>
          </a:p>
        </p:txBody>
      </p:sp>
      <p:sp>
        <p:nvSpPr>
          <p:cNvPr id="86031" name="Line 15"/>
          <p:cNvSpPr>
            <a:spLocks noChangeShapeType="1"/>
          </p:cNvSpPr>
          <p:nvPr/>
        </p:nvSpPr>
        <p:spPr bwMode="auto">
          <a:xfrm flipH="1">
            <a:off x="13906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32" name="Line 16"/>
          <p:cNvSpPr>
            <a:spLocks noChangeShapeType="1"/>
          </p:cNvSpPr>
          <p:nvPr/>
        </p:nvSpPr>
        <p:spPr bwMode="auto">
          <a:xfrm flipH="1">
            <a:off x="31432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33" name="Line 17"/>
          <p:cNvSpPr>
            <a:spLocks noChangeShapeType="1"/>
          </p:cNvSpPr>
          <p:nvPr/>
        </p:nvSpPr>
        <p:spPr bwMode="auto">
          <a:xfrm flipH="1">
            <a:off x="66484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34" name="Line 18"/>
          <p:cNvSpPr>
            <a:spLocks noChangeShapeType="1"/>
          </p:cNvSpPr>
          <p:nvPr/>
        </p:nvSpPr>
        <p:spPr bwMode="auto">
          <a:xfrm flipH="1">
            <a:off x="48958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35" name="Text Box 19"/>
          <p:cNvSpPr txBox="1">
            <a:spLocks noChangeArrowheads="1"/>
          </p:cNvSpPr>
          <p:nvPr/>
        </p:nvSpPr>
        <p:spPr bwMode="auto">
          <a:xfrm rot="17335976">
            <a:off x="1293812"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cs typeface="Arial"/>
              </a:rPr>
              <a:t>Returning 7–8</a:t>
            </a:r>
          </a:p>
        </p:txBody>
      </p:sp>
      <p:sp>
        <p:nvSpPr>
          <p:cNvPr id="86036" name="Text Box 20"/>
          <p:cNvSpPr txBox="1">
            <a:spLocks noChangeArrowheads="1"/>
          </p:cNvSpPr>
          <p:nvPr/>
        </p:nvSpPr>
        <p:spPr bwMode="auto">
          <a:xfrm rot="17370197">
            <a:off x="2138362" y="2743201"/>
            <a:ext cx="392112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cs typeface="Arial"/>
              </a:rPr>
              <a:t>Restoring 9–10 </a:t>
            </a:r>
          </a:p>
        </p:txBody>
      </p:sp>
      <p:sp>
        <p:nvSpPr>
          <p:cNvPr id="86037" name="Text Box 21"/>
          <p:cNvSpPr txBox="1">
            <a:spLocks noChangeArrowheads="1"/>
          </p:cNvSpPr>
          <p:nvPr/>
        </p:nvSpPr>
        <p:spPr bwMode="auto">
          <a:xfrm rot="17374856">
            <a:off x="-519113"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cs typeface="Arial"/>
              </a:rPr>
              <a:t>Returning 1–2</a:t>
            </a:r>
          </a:p>
        </p:txBody>
      </p:sp>
      <p:sp>
        <p:nvSpPr>
          <p:cNvPr id="86038" name="Text Box 22"/>
          <p:cNvSpPr txBox="1">
            <a:spLocks noChangeArrowheads="1"/>
          </p:cNvSpPr>
          <p:nvPr/>
        </p:nvSpPr>
        <p:spPr bwMode="auto">
          <a:xfrm rot="17323453">
            <a:off x="381000" y="27019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cs typeface="Arial"/>
              </a:rPr>
              <a:t>Restoring 3–6</a:t>
            </a:r>
          </a:p>
        </p:txBody>
      </p:sp>
      <p:sp>
        <p:nvSpPr>
          <p:cNvPr id="86039" name="Text Box 23"/>
          <p:cNvSpPr txBox="1">
            <a:spLocks noChangeArrowheads="1"/>
          </p:cNvSpPr>
          <p:nvPr/>
        </p:nvSpPr>
        <p:spPr bwMode="auto">
          <a:xfrm>
            <a:off x="3733800" y="4648200"/>
            <a:ext cx="2286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dirty="0">
                <a:solidFill>
                  <a:srgbClr val="FFFFFF"/>
                </a:solidFill>
                <a:latin typeface="Arial"/>
                <a:cs typeface="Arial"/>
              </a:rPr>
              <a:t>Rebuilding</a:t>
            </a:r>
            <a:br>
              <a:rPr lang="en-US" sz="2000" b="1" baseline="0" dirty="0">
                <a:solidFill>
                  <a:srgbClr val="FFFFFF"/>
                </a:solidFill>
                <a:latin typeface="Arial"/>
                <a:cs typeface="Arial"/>
              </a:rPr>
            </a:br>
            <a:r>
              <a:rPr lang="en-US" sz="2000" b="1" baseline="0" dirty="0">
                <a:solidFill>
                  <a:srgbClr val="FFFFFF"/>
                </a:solidFill>
                <a:latin typeface="Arial"/>
                <a:cs typeface="Arial"/>
              </a:rPr>
              <a:t>1–7</a:t>
            </a:r>
          </a:p>
        </p:txBody>
      </p:sp>
      <p:sp>
        <p:nvSpPr>
          <p:cNvPr id="86040" name="Text Box 24"/>
          <p:cNvSpPr txBox="1">
            <a:spLocks noChangeArrowheads="1"/>
          </p:cNvSpPr>
          <p:nvPr/>
        </p:nvSpPr>
        <p:spPr bwMode="auto">
          <a:xfrm>
            <a:off x="1981200" y="4648200"/>
            <a:ext cx="2286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dirty="0">
                <a:solidFill>
                  <a:srgbClr val="FFFFFF"/>
                </a:solidFill>
                <a:latin typeface="Arial"/>
                <a:cs typeface="Arial"/>
              </a:rPr>
              <a:t>Redirecting</a:t>
            </a:r>
            <a:br>
              <a:rPr lang="en-US" sz="2000" b="1" baseline="0" dirty="0">
                <a:solidFill>
                  <a:srgbClr val="FFFFFF"/>
                </a:solidFill>
                <a:latin typeface="Arial"/>
                <a:cs typeface="Arial"/>
              </a:rPr>
            </a:br>
            <a:r>
              <a:rPr lang="en-US" sz="2000" b="1" baseline="0" dirty="0">
                <a:solidFill>
                  <a:srgbClr val="FFFFFF"/>
                </a:solidFill>
                <a:latin typeface="Arial"/>
                <a:cs typeface="Arial"/>
              </a:rPr>
              <a:t>7–10</a:t>
            </a:r>
          </a:p>
        </p:txBody>
      </p:sp>
      <p:sp>
        <p:nvSpPr>
          <p:cNvPr id="86041" name="Line 25"/>
          <p:cNvSpPr>
            <a:spLocks noChangeShapeType="1"/>
          </p:cNvSpPr>
          <p:nvPr/>
        </p:nvSpPr>
        <p:spPr bwMode="auto">
          <a:xfrm>
            <a:off x="5080000" y="406400"/>
            <a:ext cx="0" cy="1016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42" name="Text Box 26"/>
          <p:cNvSpPr txBox="1">
            <a:spLocks noChangeArrowheads="1"/>
          </p:cNvSpPr>
          <p:nvPr/>
        </p:nvSpPr>
        <p:spPr bwMode="auto">
          <a:xfrm>
            <a:off x="3962400" y="5426075"/>
            <a:ext cx="18288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a:solidFill>
                  <a:srgbClr val="FFFFFF"/>
                </a:solidFill>
                <a:latin typeface="Arial"/>
                <a:cs typeface="Arial"/>
              </a:rPr>
              <a:t>Nehemiah</a:t>
            </a:r>
          </a:p>
        </p:txBody>
      </p:sp>
      <p:sp>
        <p:nvSpPr>
          <p:cNvPr id="86043" name="Text Box 27"/>
          <p:cNvSpPr txBox="1">
            <a:spLocks noChangeArrowheads="1"/>
          </p:cNvSpPr>
          <p:nvPr/>
        </p:nvSpPr>
        <p:spPr bwMode="auto">
          <a:xfrm>
            <a:off x="2667000" y="5426075"/>
            <a:ext cx="914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a:solidFill>
                  <a:srgbClr val="FFFFFF"/>
                </a:solidFill>
                <a:latin typeface="Arial"/>
                <a:cs typeface="Arial"/>
              </a:rPr>
              <a:t>Ezra</a:t>
            </a:r>
          </a:p>
        </p:txBody>
      </p:sp>
      <p:sp>
        <p:nvSpPr>
          <p:cNvPr id="86044" name="Text Box 28"/>
          <p:cNvSpPr txBox="1">
            <a:spLocks noChangeArrowheads="1"/>
          </p:cNvSpPr>
          <p:nvPr/>
        </p:nvSpPr>
        <p:spPr bwMode="auto">
          <a:xfrm>
            <a:off x="533400" y="5426075"/>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a:solidFill>
                  <a:srgbClr val="FFFFFF"/>
                </a:solidFill>
                <a:latin typeface="Arial"/>
                <a:cs typeface="Arial"/>
              </a:rPr>
              <a:t>Zerubbabel</a:t>
            </a:r>
          </a:p>
        </p:txBody>
      </p:sp>
      <p:sp>
        <p:nvSpPr>
          <p:cNvPr id="86045" name="Line 29"/>
          <p:cNvSpPr>
            <a:spLocks noChangeShapeType="1"/>
          </p:cNvSpPr>
          <p:nvPr/>
        </p:nvSpPr>
        <p:spPr bwMode="auto">
          <a:xfrm>
            <a:off x="5791200" y="4648200"/>
            <a:ext cx="0" cy="13144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46" name="Line 30"/>
          <p:cNvSpPr>
            <a:spLocks noChangeShapeType="1"/>
          </p:cNvSpPr>
          <p:nvPr/>
        </p:nvSpPr>
        <p:spPr bwMode="auto">
          <a:xfrm flipH="1">
            <a:off x="2257425" y="46482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47" name="Line 31"/>
          <p:cNvSpPr>
            <a:spLocks noChangeShapeType="1"/>
          </p:cNvSpPr>
          <p:nvPr/>
        </p:nvSpPr>
        <p:spPr bwMode="auto">
          <a:xfrm flipH="1">
            <a:off x="4010025" y="46101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48" name="Rectangle 32"/>
          <p:cNvSpPr>
            <a:spLocks noChangeArrowheads="1"/>
          </p:cNvSpPr>
          <p:nvPr/>
        </p:nvSpPr>
        <p:spPr bwMode="auto">
          <a:xfrm>
            <a:off x="536575" y="4648200"/>
            <a:ext cx="7029450" cy="771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333333"/>
              </a:solidFill>
              <a:latin typeface="Arial"/>
              <a:cs typeface="Arial"/>
            </a:endParaRPr>
          </a:p>
        </p:txBody>
      </p:sp>
      <p:sp>
        <p:nvSpPr>
          <p:cNvPr id="86049" name="Rectangle 33"/>
          <p:cNvSpPr>
            <a:spLocks noChangeArrowheads="1"/>
          </p:cNvSpPr>
          <p:nvPr/>
        </p:nvSpPr>
        <p:spPr bwMode="auto">
          <a:xfrm>
            <a:off x="533400" y="59531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333333"/>
              </a:solidFill>
              <a:latin typeface="Arial"/>
              <a:cs typeface="Arial"/>
            </a:endParaRPr>
          </a:p>
        </p:txBody>
      </p:sp>
      <p:sp>
        <p:nvSpPr>
          <p:cNvPr id="86050" name="Line 34"/>
          <p:cNvSpPr>
            <a:spLocks noChangeShapeType="1"/>
          </p:cNvSpPr>
          <p:nvPr/>
        </p:nvSpPr>
        <p:spPr bwMode="auto">
          <a:xfrm flipH="1">
            <a:off x="6629400" y="5448300"/>
            <a:ext cx="0" cy="11049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solidFill>
                <a:srgbClr val="333333"/>
              </a:solidFill>
              <a:latin typeface="Arial"/>
              <a:cs typeface="Arial"/>
            </a:endParaRPr>
          </a:p>
        </p:txBody>
      </p:sp>
      <p:sp>
        <p:nvSpPr>
          <p:cNvPr id="86051" name="Text Box 35"/>
          <p:cNvSpPr txBox="1">
            <a:spLocks noChangeArrowheads="1"/>
          </p:cNvSpPr>
          <p:nvPr/>
        </p:nvSpPr>
        <p:spPr bwMode="auto">
          <a:xfrm>
            <a:off x="4343400" y="5943600"/>
            <a:ext cx="1828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800" b="1" baseline="0">
                <a:solidFill>
                  <a:srgbClr val="FFFFFF"/>
                </a:solidFill>
                <a:latin typeface="Arial"/>
                <a:cs typeface="Arial"/>
              </a:rPr>
              <a:t>444</a:t>
            </a:r>
          </a:p>
        </p:txBody>
      </p:sp>
      <p:sp>
        <p:nvSpPr>
          <p:cNvPr id="86052" name="Text Box 36"/>
          <p:cNvSpPr txBox="1">
            <a:spLocks noChangeArrowheads="1"/>
          </p:cNvSpPr>
          <p:nvPr/>
        </p:nvSpPr>
        <p:spPr bwMode="auto">
          <a:xfrm>
            <a:off x="22860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800" b="1" baseline="0">
                <a:solidFill>
                  <a:srgbClr val="FFFFFF"/>
                </a:solidFill>
                <a:latin typeface="Arial"/>
                <a:cs typeface="Arial"/>
              </a:rPr>
              <a:t>457</a:t>
            </a:r>
          </a:p>
        </p:txBody>
      </p:sp>
      <p:sp>
        <p:nvSpPr>
          <p:cNvPr id="86053" name="Text Box 37"/>
          <p:cNvSpPr txBox="1">
            <a:spLocks noChangeArrowheads="1"/>
          </p:cNvSpPr>
          <p:nvPr/>
        </p:nvSpPr>
        <p:spPr bwMode="auto">
          <a:xfrm>
            <a:off x="5334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800" b="1" baseline="0">
                <a:solidFill>
                  <a:srgbClr val="FFFFFF"/>
                </a:solidFill>
                <a:latin typeface="Arial"/>
                <a:cs typeface="Arial"/>
              </a:rPr>
              <a:t>537</a:t>
            </a:r>
          </a:p>
        </p:txBody>
      </p:sp>
      <p:sp>
        <p:nvSpPr>
          <p:cNvPr id="732197" name="Rectangle 38"/>
          <p:cNvSpPr>
            <a:spLocks noGrp="1" noChangeArrowheads="1"/>
          </p:cNvSpPr>
          <p:nvPr>
            <p:ph type="title" idx="4294967295"/>
          </p:nvPr>
        </p:nvSpPr>
        <p:spPr>
          <a:xfrm>
            <a:off x="0" y="0"/>
            <a:ext cx="1524000" cy="762000"/>
          </a:xfrm>
        </p:spPr>
        <p:txBody>
          <a:bodyPr/>
          <a:lstStyle/>
          <a:p>
            <a:r>
              <a:rPr lang="en-US" sz="1800" b="1">
                <a:solidFill>
                  <a:srgbClr val="FFFFFF"/>
                </a:solidFill>
                <a:latin typeface="Arial" charset="0"/>
                <a:ea typeface="ＭＳ Ｐゴシック" charset="0"/>
              </a:rPr>
              <a:t>Rebuilding (Neh. 1–7)</a:t>
            </a:r>
            <a:endParaRPr lang="en-US" sz="1800">
              <a:solidFill>
                <a:srgbClr val="FFFFFF"/>
              </a:solidFill>
              <a:latin typeface="Arial" charset="0"/>
              <a:ea typeface="ＭＳ Ｐゴシック"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6051"/>
                                        </p:tgtEl>
                                        <p:attrNameLst>
                                          <p:attrName>style.visibility</p:attrName>
                                        </p:attrNameLst>
                                      </p:cBhvr>
                                      <p:to>
                                        <p:strVal val="visible"/>
                                      </p:to>
                                    </p:set>
                                    <p:animEffect transition="in" filter="dissolve">
                                      <p:cBhvr>
                                        <p:cTn id="7" dur="500"/>
                                        <p:tgtEl>
                                          <p:spTgt spid="86051"/>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86042"/>
                                        </p:tgtEl>
                                        <p:attrNameLst>
                                          <p:attrName>style.visibility</p:attrName>
                                        </p:attrNameLst>
                                      </p:cBhvr>
                                      <p:to>
                                        <p:strVal val="visible"/>
                                      </p:to>
                                    </p:set>
                                    <p:animEffect transition="in" filter="dissolve">
                                      <p:cBhvr>
                                        <p:cTn id="11" dur="500"/>
                                        <p:tgtEl>
                                          <p:spTgt spid="86042"/>
                                        </p:tgtEl>
                                      </p:cBhvr>
                                    </p:animEffect>
                                  </p:childTnLst>
                                </p:cTn>
                              </p:par>
                            </p:childTnLst>
                          </p:cTn>
                        </p:par>
                        <p:par>
                          <p:cTn id="12" fill="hold" nodeType="afterGroup">
                            <p:stCondLst>
                              <p:cond delay="5000"/>
                            </p:stCondLst>
                            <p:childTnLst>
                              <p:par>
                                <p:cTn id="13" presetID="7" presetClass="entr" presetSubtype="4" fill="hold" grpId="0" nodeType="afterEffect">
                                  <p:stCondLst>
                                    <p:cond delay="3000"/>
                                  </p:stCondLst>
                                  <p:childTnLst>
                                    <p:set>
                                      <p:cBhvr>
                                        <p:cTn id="14" dur="1" fill="hold">
                                          <p:stCondLst>
                                            <p:cond delay="0"/>
                                          </p:stCondLst>
                                        </p:cTn>
                                        <p:tgtEl>
                                          <p:spTgt spid="86039"/>
                                        </p:tgtEl>
                                        <p:attrNameLst>
                                          <p:attrName>style.visibility</p:attrName>
                                        </p:attrNameLst>
                                      </p:cBhvr>
                                      <p:to>
                                        <p:strVal val="visible"/>
                                      </p:to>
                                    </p:set>
                                    <p:anim calcmode="lin" valueType="num">
                                      <p:cBhvr additive="base">
                                        <p:cTn id="15" dur="5000" fill="hold"/>
                                        <p:tgtEl>
                                          <p:spTgt spid="86039"/>
                                        </p:tgtEl>
                                        <p:attrNameLst>
                                          <p:attrName>ppt_x</p:attrName>
                                        </p:attrNameLst>
                                      </p:cBhvr>
                                      <p:tavLst>
                                        <p:tav tm="0">
                                          <p:val>
                                            <p:strVal val="#ppt_x"/>
                                          </p:val>
                                        </p:tav>
                                        <p:tav tm="100000">
                                          <p:val>
                                            <p:strVal val="#ppt_x"/>
                                          </p:val>
                                        </p:tav>
                                      </p:tavLst>
                                    </p:anim>
                                    <p:anim calcmode="lin" valueType="num">
                                      <p:cBhvr additive="base">
                                        <p:cTn id="16" dur="5000" fill="hold"/>
                                        <p:tgtEl>
                                          <p:spTgt spid="86039"/>
                                        </p:tgtEl>
                                        <p:attrNameLst>
                                          <p:attrName>ppt_y</p:attrName>
                                        </p:attrNameLst>
                                      </p:cBhvr>
                                      <p:tavLst>
                                        <p:tav tm="0">
                                          <p:val>
                                            <p:strVal val="1+#ppt_h/2"/>
                                          </p:val>
                                        </p:tav>
                                        <p:tav tm="100000">
                                          <p:val>
                                            <p:strVal val="#ppt_y"/>
                                          </p:val>
                                        </p:tav>
                                      </p:tavLst>
                                    </p:anim>
                                  </p:childTnLst>
                                </p:cTn>
                              </p:par>
                            </p:childTnLst>
                          </p:cTn>
                        </p:par>
                        <p:par>
                          <p:cTn id="17" fill="hold" nodeType="afterGroup">
                            <p:stCondLst>
                              <p:cond delay="13000"/>
                            </p:stCondLst>
                            <p:childTnLst>
                              <p:par>
                                <p:cTn id="18" presetID="9" presetClass="entr" presetSubtype="0" fill="hold" grpId="0" nodeType="afterEffect">
                                  <p:stCondLst>
                                    <p:cond delay="3000"/>
                                  </p:stCondLst>
                                  <p:childTnLst>
                                    <p:set>
                                      <p:cBhvr>
                                        <p:cTn id="19" dur="1" fill="hold">
                                          <p:stCondLst>
                                            <p:cond delay="0"/>
                                          </p:stCondLst>
                                        </p:cTn>
                                        <p:tgtEl>
                                          <p:spTgt spid="86027"/>
                                        </p:tgtEl>
                                        <p:attrNameLst>
                                          <p:attrName>style.visibility</p:attrName>
                                        </p:attrNameLst>
                                      </p:cBhvr>
                                      <p:to>
                                        <p:strVal val="visible"/>
                                      </p:to>
                                    </p:set>
                                    <p:animEffect transition="in" filter="dissolve">
                                      <p:cBhvr>
                                        <p:cTn id="20" dur="500"/>
                                        <p:tgtEl>
                                          <p:spTgt spid="86027"/>
                                        </p:tgtEl>
                                      </p:cBhvr>
                                    </p:animEffect>
                                  </p:childTnLst>
                                </p:cTn>
                              </p:par>
                            </p:childTnLst>
                          </p:cTn>
                        </p:par>
                        <p:par>
                          <p:cTn id="21" fill="hold" nodeType="afterGroup">
                            <p:stCondLst>
                              <p:cond delay="16500"/>
                            </p:stCondLst>
                            <p:childTnLst>
                              <p:par>
                                <p:cTn id="22" presetID="9" presetClass="entr" presetSubtype="0" fill="hold" grpId="0" nodeType="afterEffect">
                                  <p:stCondLst>
                                    <p:cond delay="2000"/>
                                  </p:stCondLst>
                                  <p:childTnLst>
                                    <p:set>
                                      <p:cBhvr>
                                        <p:cTn id="23" dur="1" fill="hold">
                                          <p:stCondLst>
                                            <p:cond delay="0"/>
                                          </p:stCondLst>
                                        </p:cTn>
                                        <p:tgtEl>
                                          <p:spTgt spid="86028"/>
                                        </p:tgtEl>
                                        <p:attrNameLst>
                                          <p:attrName>style.visibility</p:attrName>
                                        </p:attrNameLst>
                                      </p:cBhvr>
                                      <p:to>
                                        <p:strVal val="visible"/>
                                      </p:to>
                                    </p:set>
                                    <p:animEffect transition="in" filter="dissolve">
                                      <p:cBhvr>
                                        <p:cTn id="24" dur="500"/>
                                        <p:tgtEl>
                                          <p:spTgt spid="86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7" grpId="0" autoUpdateAnimBg="0"/>
      <p:bldP spid="86028" grpId="0" autoUpdateAnimBg="0"/>
      <p:bldP spid="86039" grpId="0" autoUpdateAnimBg="0"/>
      <p:bldP spid="86042" grpId="0" autoUpdateAnimBg="0"/>
      <p:bldP spid="86051"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0482" name="Picture 2" descr="1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4211"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76200"/>
            <a:ext cx="5097463"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20484" name="Rectangle 4"/>
          <p:cNvSpPr>
            <a:spLocks noGrp="1" noChangeArrowheads="1"/>
          </p:cNvSpPr>
          <p:nvPr>
            <p:ph type="title" idx="4294967295"/>
          </p:nvPr>
        </p:nvSpPr>
        <p:spPr>
          <a:xfrm>
            <a:off x="2667000" y="304800"/>
            <a:ext cx="3078163" cy="641350"/>
          </a:xfrm>
          <a:gradFill rotWithShape="0">
            <a:gsLst>
              <a:gs pos="0">
                <a:schemeClr val="bg2"/>
              </a:gs>
              <a:gs pos="100000">
                <a:schemeClr val="bg2">
                  <a:gamma/>
                  <a:shade val="46275"/>
                  <a:invGamma/>
                </a:schemeClr>
              </a:gs>
            </a:gsLst>
            <a:path path="rect">
              <a:fillToRect r="100000" b="100000"/>
            </a:path>
          </a:gradFill>
          <a:effectLst/>
        </p:spPr>
        <p:txBody>
          <a:bodyPr anchor="t">
            <a:spAutoFit/>
          </a:bodyPr>
          <a:lstStyle/>
          <a:p>
            <a:pPr algn="ctr" eaLnBrk="1" hangingPunct="1">
              <a:spcBef>
                <a:spcPct val="50000"/>
              </a:spcBef>
              <a:defRPr/>
            </a:pPr>
            <a:r>
              <a:rPr kumimoji="1" lang="en-US" sz="3600" b="1">
                <a:solidFill>
                  <a:srgbClr val="FFFFFF"/>
                </a:solidFill>
                <a:latin typeface="Arial Black" pitchFamily="-65" charset="0"/>
                <a:ea typeface="Times New Roman" pitchFamily="-65" charset="0"/>
                <a:cs typeface="Times New Roman" pitchFamily="-65" charset="0"/>
              </a:rPr>
              <a:t>Zerubbabel</a:t>
            </a:r>
          </a:p>
        </p:txBody>
      </p:sp>
      <p:sp>
        <p:nvSpPr>
          <p:cNvPr id="20485" name="Text Box 5"/>
          <p:cNvSpPr txBox="1">
            <a:spLocks noChangeArrowheads="1"/>
          </p:cNvSpPr>
          <p:nvPr/>
        </p:nvSpPr>
        <p:spPr bwMode="auto">
          <a:xfrm>
            <a:off x="5715000" y="5105400"/>
            <a:ext cx="3429000" cy="1190625"/>
          </a:xfrm>
          <a:prstGeom prst="rect">
            <a:avLst/>
          </a:prstGeom>
          <a:gradFill rotWithShape="0">
            <a:gsLst>
              <a:gs pos="0">
                <a:schemeClr val="bg2"/>
              </a:gs>
              <a:gs pos="100000">
                <a:schemeClr val="bg2">
                  <a:gamma/>
                  <a:shade val="46275"/>
                  <a:invGamma/>
                </a:schemeClr>
              </a:gs>
            </a:gsLst>
            <a:path path="rect">
              <a:fillToRect r="100000" b="100000"/>
            </a:path>
          </a:gradFill>
          <a:ln w="12700" cap="sq">
            <a:noFill/>
            <a:miter lim="800000"/>
            <a:headEnd type="none" w="sm" len="sm"/>
            <a:tailEnd type="none" w="sm" len="sm"/>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defRPr/>
            </a:pPr>
            <a:r>
              <a:rPr lang="en-US" altLang="zh-CN" sz="3600" baseline="0">
                <a:solidFill>
                  <a:srgbClr val="FFFFFF"/>
                </a:solidFill>
                <a:latin typeface="Arial Black" charset="0"/>
                <a:cs typeface="Times New Roman" charset="0"/>
              </a:rPr>
              <a:t>Restoring the Temple</a:t>
            </a:r>
            <a:endParaRPr lang="en-US" sz="3600" baseline="0">
              <a:solidFill>
                <a:srgbClr val="FFFFFF"/>
              </a:solidFill>
              <a:latin typeface="Arial Black"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482"/>
                                        </p:tgtEl>
                                        <p:attrNameLst>
                                          <p:attrName>style.visibility</p:attrName>
                                        </p:attrNameLst>
                                      </p:cBhvr>
                                      <p:to>
                                        <p:strVal val="visible"/>
                                      </p:to>
                                    </p:set>
                                    <p:animEffect transition="in" filter="dissolve">
                                      <p:cBhvr>
                                        <p:cTn id="7" dur="500"/>
                                        <p:tgtEl>
                                          <p:spTgt spid="20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3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36260" name="Rectangle 4"/>
          <p:cNvSpPr>
            <a:spLocks noGrp="1" noChangeArrowheads="1"/>
          </p:cNvSpPr>
          <p:nvPr>
            <p:ph type="ctrTitle" idx="4294967295"/>
          </p:nvPr>
        </p:nvSpPr>
        <p:spPr>
          <a:xfrm>
            <a:off x="304800" y="0"/>
            <a:ext cx="3962400" cy="1447800"/>
          </a:xfrm>
        </p:spPr>
        <p:txBody>
          <a:bodyPr/>
          <a:lstStyle/>
          <a:p>
            <a:r>
              <a:rPr lang="en-US" sz="2800" b="1">
                <a:latin typeface="Arial" charset="0"/>
                <a:ea typeface="ＭＳ Ｐゴシック" charset="0"/>
                <a:cs typeface="ＭＳ Ｐゴシック" charset="0"/>
              </a:rPr>
              <a:t>In 520 BC returning Jews celebrated the temple completion</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38305" name="Picture 1" descr="ezra thanks god for his help.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7023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8306" name="Title 2"/>
          <p:cNvSpPr>
            <a:spLocks noGrp="1"/>
          </p:cNvSpPr>
          <p:nvPr>
            <p:ph type="title" idx="4294967295"/>
          </p:nvPr>
        </p:nvSpPr>
        <p:spPr>
          <a:xfrm>
            <a:off x="6188075" y="685800"/>
            <a:ext cx="2955925" cy="5006975"/>
          </a:xfrm>
        </p:spPr>
        <p:txBody>
          <a:bodyPr/>
          <a:lstStyle/>
          <a:p>
            <a:pPr eaLnBrk="1" hangingPunct="1"/>
            <a:r>
              <a:rPr lang="en-US" b="1">
                <a:latin typeface="Helvetica" charset="0"/>
                <a:ea typeface="Osaka" charset="0"/>
                <a:cs typeface="Osaka" charset="0"/>
              </a:rPr>
              <a:t>Ezra restored the people in an amazing revival (Ezra 8).</a:t>
            </a:r>
          </a:p>
        </p:txBody>
      </p:sp>
    </p:spTree>
    <p:extLst>
      <p:ext uri="{BB962C8B-B14F-4D97-AF65-F5344CB8AC3E}">
        <p14:creationId xmlns:p14="http://schemas.microsoft.com/office/powerpoint/2010/main" val="468030528"/>
      </p:ext>
    </p:extLst>
  </p:cSld>
  <p:clrMapOvr>
    <a:overrideClrMapping bg1="dk2" tx1="lt1" bg2="dk1" tx2="lt2" accent1="accent1" accent2="accent2" accent3="accent3" accent4="accent4" accent5="accent5" accent6="accent6" hlink="hlink" folHlink="folHlink"/>
  </p:clrMapOvr>
</p:sld>
</file>

<file path=ppt/slides/slide149.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40354" name="Picture 2" descr="templesolomon%2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52600" y="457200"/>
            <a:ext cx="5867400" cy="51816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40355" name="Rectangle 3"/>
          <p:cNvSpPr>
            <a:spLocks noGrp="1" noChangeArrowheads="1"/>
          </p:cNvSpPr>
          <p:nvPr>
            <p:ph type="ctrTitle" idx="4294967295"/>
          </p:nvPr>
        </p:nvSpPr>
        <p:spPr>
          <a:xfrm>
            <a:off x="0" y="5867400"/>
            <a:ext cx="9144000" cy="685800"/>
          </a:xfrm>
        </p:spPr>
        <p:txBody>
          <a:bodyPr/>
          <a:lstStyle/>
          <a:p>
            <a:pPr algn="ctr"/>
            <a:r>
              <a:rPr lang="en-US" sz="3200" b="1">
                <a:latin typeface="Arial" charset="0"/>
                <a:ea typeface="ＭＳ Ｐゴシック" charset="0"/>
                <a:cs typeface="ＭＳ Ｐゴシック" charset="0"/>
              </a:rPr>
              <a:t>The temple was unprotected without city walls</a:t>
            </a:r>
            <a:endParaRPr lang="en-US" b="1">
              <a:latin typeface="Times New Roman" charset="0"/>
              <a:ea typeface="ＭＳ Ｐゴシック" charset="0"/>
              <a:cs typeface="ＭＳ Ｐゴシック" charset="0"/>
            </a:endParaRPr>
          </a:p>
        </p:txBody>
      </p:sp>
    </p:spTree>
  </p:cSld>
  <p:clrMapOvr>
    <a:masterClrMapping/>
  </p:clrMapOvr>
  <p:transition spd="med">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l="6650"/>
          <a:stretch/>
        </p:blipFill>
        <p:spPr>
          <a:xfrm>
            <a:off x="0" y="1844824"/>
            <a:ext cx="4555388"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diligently.</a:t>
            </a:r>
          </a:p>
        </p:txBody>
      </p:sp>
      <p:sp>
        <p:nvSpPr>
          <p:cNvPr id="5" name="Rectangle 2">
            <a:extLst>
              <a:ext uri="{FF2B5EF4-FFF2-40B4-BE49-F238E27FC236}">
                <a16:creationId xmlns:a16="http://schemas.microsoft.com/office/drawing/2014/main" id="{E9A53769-9A24-7849-B09C-773D4DFEEF0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baseline="0" dirty="0">
                <a:solidFill>
                  <a:srgbClr val="FFFFFF"/>
                </a:solidFill>
                <a:effectLst>
                  <a:glow rad="127000">
                    <a:srgbClr val="000000"/>
                  </a:glow>
                </a:effectLst>
                <a:latin typeface="Arial" charset="0"/>
                <a:ea typeface="ＭＳ Ｐゴシック" charset="0"/>
                <a:cs typeface="ＭＳ Ｐゴシック" charset="0"/>
              </a:rPr>
              <a:t>Nehemiah 1–7</a:t>
            </a:r>
          </a:p>
        </p:txBody>
      </p:sp>
    </p:spTree>
    <p:extLst>
      <p:ext uri="{BB962C8B-B14F-4D97-AF65-F5344CB8AC3E}">
        <p14:creationId xmlns:p14="http://schemas.microsoft.com/office/powerpoint/2010/main" val="27398088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2401" name="Picture 1" descr="prayer&amp;vision.bmp"/>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2402" name="Title 2"/>
          <p:cNvSpPr>
            <a:spLocks noGrp="1"/>
          </p:cNvSpPr>
          <p:nvPr>
            <p:ph type="title" idx="4294967295"/>
          </p:nvPr>
        </p:nvSpPr>
        <p:spPr>
          <a:xfrm>
            <a:off x="179388" y="5562600"/>
            <a:ext cx="8736012" cy="914400"/>
          </a:xfrm>
        </p:spPr>
        <p:txBody>
          <a:bodyPr/>
          <a:lstStyle/>
          <a:p>
            <a:pPr algn="ctr" eaLnBrk="1" hangingPunct="1"/>
            <a:r>
              <a:rPr lang="en-US" sz="4800" b="1">
                <a:latin typeface="Helvetica" charset="0"/>
                <a:ea typeface="Osaka" charset="0"/>
                <a:cs typeface="Osaka" charset="0"/>
              </a:rPr>
              <a:t>Prayer and vision</a:t>
            </a:r>
          </a:p>
        </p:txBody>
      </p:sp>
    </p:spTree>
    <p:extLst>
      <p:ext uri="{BB962C8B-B14F-4D97-AF65-F5344CB8AC3E}">
        <p14:creationId xmlns:p14="http://schemas.microsoft.com/office/powerpoint/2010/main" val="158176401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49" name="Rectangle 3"/>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pic>
        <p:nvPicPr>
          <p:cNvPr id="744450" name="Picture 1" descr="requestofthek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38200" y="0"/>
            <a:ext cx="7696200" cy="6935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4451" name="Title 2"/>
          <p:cNvSpPr>
            <a:spLocks noGrp="1"/>
          </p:cNvSpPr>
          <p:nvPr>
            <p:ph type="title" idx="4294967295"/>
          </p:nvPr>
        </p:nvSpPr>
        <p:spPr>
          <a:xfrm>
            <a:off x="1143000" y="2514600"/>
            <a:ext cx="3619500" cy="4343400"/>
          </a:xfrm>
        </p:spPr>
        <p:txBody>
          <a:bodyPr/>
          <a:lstStyle/>
          <a:p>
            <a:pPr eaLnBrk="1" hangingPunct="1"/>
            <a:r>
              <a:rPr lang="en-US" b="1">
                <a:solidFill>
                  <a:schemeClr val="bg1"/>
                </a:solidFill>
                <a:latin typeface="Helvetica" charset="0"/>
                <a:ea typeface="Osaka" charset="0"/>
                <a:cs typeface="Osaka" charset="0"/>
              </a:rPr>
              <a:t>King</a:t>
            </a:r>
            <a:r>
              <a:rPr lang="mr-IN" altLang="ja-JP" b="1">
                <a:solidFill>
                  <a:schemeClr val="bg1"/>
                </a:solidFill>
                <a:latin typeface="Helvetica" charset="0"/>
                <a:ea typeface="Osaka" charset="0"/>
                <a:cs typeface="Osaka" charset="0"/>
              </a:rPr>
              <a:t>'</a:t>
            </a:r>
            <a:r>
              <a:rPr lang="en-US" b="1">
                <a:solidFill>
                  <a:schemeClr val="bg1"/>
                </a:solidFill>
                <a:latin typeface="Helvetica" charset="0"/>
                <a:ea typeface="Osaka" charset="0"/>
                <a:cs typeface="Osaka" charset="0"/>
              </a:rPr>
              <a:t>s Help Granted</a:t>
            </a:r>
          </a:p>
        </p:txBody>
      </p:sp>
    </p:spTree>
    <p:extLst>
      <p:ext uri="{BB962C8B-B14F-4D97-AF65-F5344CB8AC3E}">
        <p14:creationId xmlns:p14="http://schemas.microsoft.com/office/powerpoint/2010/main" val="223936356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eaLnBrk="1" hangingPunct="1"/>
            <a:endParaRPr lang="en-US" b="1" baseline="0">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2</a:t>
            </a:r>
          </a:p>
        </p:txBody>
      </p:sp>
    </p:spTree>
    <p:extLst>
      <p:ext uri="{BB962C8B-B14F-4D97-AF65-F5344CB8AC3E}">
        <p14:creationId xmlns:p14="http://schemas.microsoft.com/office/powerpoint/2010/main" val="3647480377"/>
      </p:ext>
    </p:extLst>
  </p:cSld>
  <p:clrMapOvr>
    <a:overrideClrMapping bg1="lt1" tx1="dk1" bg2="lt2" tx2="dk2" accent1="accent1" accent2="accent2" accent3="accent3" accent4="accent4" accent5="accent5" accent6="accent6" hlink="hlink" folHlink="folHlink"/>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hadow of nehemiah.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6497" name="Rectangle 1026"/>
          <p:cNvSpPr>
            <a:spLocks noGrp="1" noChangeArrowheads="1"/>
          </p:cNvSpPr>
          <p:nvPr>
            <p:ph type="ctrTitle"/>
          </p:nvPr>
        </p:nvSpPr>
        <p:spPr>
          <a:xfrm>
            <a:off x="4655889" y="405902"/>
            <a:ext cx="4262438" cy="1536625"/>
          </a:xfrm>
          <a:solidFill>
            <a:srgbClr val="000000"/>
          </a:solidFill>
        </p:spPr>
        <p:txBody>
          <a:bodyPr anchor="ctr" anchorCtr="1"/>
          <a:lstStyle/>
          <a:p>
            <a:pPr algn="ctr"/>
            <a:r>
              <a:rPr kumimoji="0" lang="en-US" b="1" dirty="0">
                <a:solidFill>
                  <a:srgbClr val="FFFFFF"/>
                </a:solidFill>
                <a:latin typeface="Arial Black" charset="0"/>
                <a:ea typeface="ＭＳ Ｐゴシック" charset="0"/>
                <a:cs typeface="ＭＳ Ｐゴシック" charset="0"/>
              </a:rPr>
              <a:t>Nehemiah 2:11-20</a:t>
            </a:r>
          </a:p>
        </p:txBody>
      </p:sp>
      <p:sp>
        <p:nvSpPr>
          <p:cNvPr id="106499" name="Rectangle 1028"/>
          <p:cNvSpPr>
            <a:spLocks noChangeArrowheads="1"/>
          </p:cNvSpPr>
          <p:nvPr/>
        </p:nvSpPr>
        <p:spPr bwMode="auto">
          <a:xfrm>
            <a:off x="4767808" y="2924175"/>
            <a:ext cx="4038600" cy="2514600"/>
          </a:xfrm>
          <a:prstGeom prst="rect">
            <a:avLst/>
          </a:prstGeom>
          <a:solidFill>
            <a:srgbClr val="FFFFFF"/>
          </a:solidFill>
          <a:ln w="9525">
            <a:solidFill>
              <a:schemeClr val="tx1"/>
            </a:solidFill>
            <a:miter lim="800000"/>
            <a:headEnd/>
            <a:tailEnd/>
          </a:ln>
        </p:spPr>
        <p:txBody>
          <a:bodyPr anchor="ctr" anchorCtr="1"/>
          <a:lstStyle/>
          <a:p>
            <a:pPr>
              <a:spcBef>
                <a:spcPct val="20000"/>
              </a:spcBef>
              <a:buClr>
                <a:srgbClr val="578963"/>
              </a:buClr>
              <a:buFont typeface="Monotype Sorts" charset="0"/>
              <a:buNone/>
            </a:pPr>
            <a:r>
              <a:rPr kumimoji="1" lang="en-US" altLang="zh-CN" sz="4400" b="1" baseline="0" dirty="0">
                <a:solidFill>
                  <a:srgbClr val="000000"/>
                </a:solidFill>
                <a:latin typeface="Arial Black" charset="0"/>
                <a:cs typeface="Times New Roman" charset="0"/>
              </a:rPr>
              <a:t>Restoring God</a:t>
            </a:r>
            <a:r>
              <a:rPr kumimoji="1" lang="mr-IN" altLang="zh-CN" sz="4400" b="1" baseline="0" dirty="0">
                <a:solidFill>
                  <a:srgbClr val="000000"/>
                </a:solidFill>
                <a:latin typeface="Arial Black" charset="0"/>
                <a:cs typeface="Times New Roman" charset="0"/>
              </a:rPr>
              <a:t>'</a:t>
            </a:r>
            <a:r>
              <a:rPr kumimoji="1" lang="en-US" altLang="zh-CN" sz="4400" b="1" baseline="0" dirty="0">
                <a:solidFill>
                  <a:srgbClr val="000000"/>
                </a:solidFill>
                <a:latin typeface="Arial Black" charset="0"/>
                <a:cs typeface="Times New Roman" charset="0"/>
              </a:rPr>
              <a:t>s Honor</a:t>
            </a:r>
            <a:endParaRPr kumimoji="1" lang="en-US" sz="4400" b="1" baseline="0" dirty="0">
              <a:solidFill>
                <a:srgbClr val="000000"/>
              </a:solidFill>
              <a:latin typeface="Arial Black" charset="0"/>
              <a:cs typeface="Times New Roman" charset="0"/>
            </a:endParaRPr>
          </a:p>
        </p:txBody>
      </p:sp>
    </p:spTree>
    <p:extLst>
      <p:ext uri="{BB962C8B-B14F-4D97-AF65-F5344CB8AC3E}">
        <p14:creationId xmlns:p14="http://schemas.microsoft.com/office/powerpoint/2010/main" val="326164065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dness_2.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2882" name="Rectangle 2"/>
          <p:cNvSpPr>
            <a:spLocks noGrp="1" noChangeArrowheads="1"/>
          </p:cNvSpPr>
          <p:nvPr>
            <p:ph type="title"/>
          </p:nvPr>
        </p:nvSpPr>
        <p:spPr>
          <a:xfrm>
            <a:off x="5427135" y="152399"/>
            <a:ext cx="3632200" cy="2048933"/>
          </a:xfrm>
        </p:spPr>
        <p:txBody>
          <a:bodyPr/>
          <a:lstStyle/>
          <a:p>
            <a:pPr eaLnBrk="1" hangingPunct="1"/>
            <a:r>
              <a:rPr lang="nl-NL" b="1" dirty="0"/>
              <a:t>God </a:t>
            </a:r>
            <a:r>
              <a:rPr lang="nl-NL" b="1" dirty="0" err="1"/>
              <a:t>Dishonored</a:t>
            </a:r>
            <a:endParaRPr lang="nl-NL" b="1" dirty="0"/>
          </a:p>
        </p:txBody>
      </p:sp>
      <p:sp>
        <p:nvSpPr>
          <p:cNvPr id="4" name="Rectangle 2"/>
          <p:cNvSpPr txBox="1">
            <a:spLocks noChangeArrowheads="1"/>
          </p:cNvSpPr>
          <p:nvPr/>
        </p:nvSpPr>
        <p:spPr bwMode="auto">
          <a:xfrm>
            <a:off x="286932" y="152399"/>
            <a:ext cx="3632200" cy="982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nl-NL" sz="5400" b="1" baseline="0" dirty="0"/>
              <a:t>OMG</a:t>
            </a:r>
          </a:p>
        </p:txBody>
      </p:sp>
      <p:sp>
        <p:nvSpPr>
          <p:cNvPr id="5" name="Rectangle 2"/>
          <p:cNvSpPr txBox="1">
            <a:spLocks noChangeArrowheads="1"/>
          </p:cNvSpPr>
          <p:nvPr/>
        </p:nvSpPr>
        <p:spPr bwMode="auto">
          <a:xfrm>
            <a:off x="286932" y="1287388"/>
            <a:ext cx="3632200" cy="982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nl-NL" sz="5400" b="1" baseline="0" dirty="0"/>
              <a:t>"</a:t>
            </a:r>
            <a:r>
              <a:rPr lang="nl-NL" sz="5400" b="1" baseline="0" dirty="0" err="1"/>
              <a:t>Jesus</a:t>
            </a:r>
            <a:r>
              <a:rPr lang="nl-NL" sz="5400" b="1" baseline="0" dirty="0"/>
              <a:t>"</a:t>
            </a:r>
          </a:p>
        </p:txBody>
      </p:sp>
      <p:sp>
        <p:nvSpPr>
          <p:cNvPr id="6" name="Rectangle 2"/>
          <p:cNvSpPr txBox="1">
            <a:spLocks noChangeArrowheads="1"/>
          </p:cNvSpPr>
          <p:nvPr/>
        </p:nvSpPr>
        <p:spPr bwMode="auto">
          <a:xfrm>
            <a:off x="286932" y="2542466"/>
            <a:ext cx="3632200" cy="982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nl-NL" sz="5400" b="1" baseline="0" dirty="0"/>
              <a:t>Marriage</a:t>
            </a:r>
          </a:p>
        </p:txBody>
      </p:sp>
      <p:pic>
        <p:nvPicPr>
          <p:cNvPr id="8" name="Picture 7" descr="Crossroads-Logo-Onl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928078" y="2542466"/>
            <a:ext cx="2642305" cy="2642305"/>
          </a:xfrm>
          <a:prstGeom prst="rect">
            <a:avLst/>
          </a:prstGeom>
        </p:spPr>
      </p:pic>
    </p:spTree>
    <p:extLst>
      <p:ext uri="{BB962C8B-B14F-4D97-AF65-F5344CB8AC3E}">
        <p14:creationId xmlns:p14="http://schemas.microsoft.com/office/powerpoint/2010/main" val="3725243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randombar(horizontal)">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5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descr="another logo over brick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714500"/>
            <a:ext cx="9144000" cy="5143500"/>
          </a:xfrm>
          <a:prstGeom prst="rect">
            <a:avLst/>
          </a:prstGeom>
        </p:spPr>
      </p:pic>
      <p:sp>
        <p:nvSpPr>
          <p:cNvPr id="406530" name="Rectangle 1026"/>
          <p:cNvSpPr>
            <a:spLocks noGrp="1" noChangeArrowheads="1"/>
          </p:cNvSpPr>
          <p:nvPr>
            <p:ph type="title"/>
          </p:nvPr>
        </p:nvSpPr>
        <p:spPr>
          <a:xfrm>
            <a:off x="0" y="5404556"/>
            <a:ext cx="9144000" cy="1185333"/>
          </a:xfrm>
          <a:noFill/>
        </p:spPr>
        <p:txBody>
          <a:bodyPr anchor="ctr"/>
          <a:lstStyle/>
          <a:p>
            <a:pPr eaLnBrk="1" hangingPunct="1">
              <a:defRPr/>
            </a:pPr>
            <a:r>
              <a:rPr lang="en-US" sz="6000" b="1" dirty="0">
                <a:solidFill>
                  <a:schemeClr val="tx1"/>
                </a:solidFill>
                <a:effectLst>
                  <a:glow rad="215900">
                    <a:schemeClr val="bg2"/>
                  </a:glow>
                </a:effectLst>
                <a:latin typeface="Arial Black" charset="0"/>
                <a:ea typeface="ＭＳ Ｐゴシック" charset="0"/>
                <a:cs typeface="ＭＳ Ｐゴシック" charset="0"/>
              </a:rPr>
              <a:t>Our Need</a:t>
            </a:r>
            <a:endParaRPr lang="en-US" sz="7200" dirty="0">
              <a:solidFill>
                <a:schemeClr val="tx1"/>
              </a:solidFill>
              <a:effectLst>
                <a:glow rad="215900">
                  <a:schemeClr val="bg2"/>
                </a:glow>
              </a:effectLst>
              <a:latin typeface="Times New Roman" charset="0"/>
              <a:ea typeface="ＭＳ Ｐゴシック" charset="0"/>
              <a:cs typeface="ＭＳ Ｐゴシック" charset="0"/>
            </a:endParaRPr>
          </a:p>
        </p:txBody>
      </p:sp>
      <p:pic>
        <p:nvPicPr>
          <p:cNvPr id="3" name="Picture 2" descr="bricks-250wi.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726185" y="14110"/>
            <a:ext cx="5452022" cy="3598334"/>
          </a:xfrm>
          <a:prstGeom prst="rect">
            <a:avLst/>
          </a:prstGeom>
        </p:spPr>
      </p:pic>
      <p:sp>
        <p:nvSpPr>
          <p:cNvPr id="5" name="Rectangle 1026"/>
          <p:cNvSpPr txBox="1">
            <a:spLocks noChangeArrowheads="1"/>
          </p:cNvSpPr>
          <p:nvPr/>
        </p:nvSpPr>
        <p:spPr bwMode="auto">
          <a:xfrm>
            <a:off x="4071055" y="579085"/>
            <a:ext cx="5107151" cy="2819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en-US" sz="6000" b="1" baseline="0" dirty="0">
                <a:solidFill>
                  <a:srgbClr val="EAE8E2"/>
                </a:solidFill>
                <a:effectLst>
                  <a:glow rad="215900">
                    <a:srgbClr val="000000"/>
                  </a:glow>
                </a:effectLst>
                <a:latin typeface="Arial Black" charset="0"/>
                <a:ea typeface="ＭＳ Ｐゴシック" charset="0"/>
                <a:cs typeface="ＭＳ Ｐゴシック" charset="0"/>
              </a:rPr>
              <a:t>How does God </a:t>
            </a:r>
            <a:r>
              <a:rPr lang="en-US" sz="6000" b="1" baseline="0" dirty="0">
                <a:solidFill>
                  <a:srgbClr val="FFFF00"/>
                </a:solidFill>
                <a:effectLst>
                  <a:glow rad="215900">
                    <a:srgbClr val="000000"/>
                  </a:glow>
                </a:effectLst>
                <a:latin typeface="Arial Black" charset="0"/>
                <a:ea typeface="ＭＳ Ｐゴシック" charset="0"/>
                <a:cs typeface="ＭＳ Ｐゴシック" charset="0"/>
              </a:rPr>
              <a:t>restore</a:t>
            </a:r>
            <a:r>
              <a:rPr lang="en-US" sz="6000" b="1" baseline="0" dirty="0">
                <a:solidFill>
                  <a:srgbClr val="EAE8E2"/>
                </a:solidFill>
                <a:effectLst>
                  <a:glow rad="215900">
                    <a:srgbClr val="000000"/>
                  </a:glow>
                </a:effectLst>
                <a:latin typeface="Arial Black" charset="0"/>
                <a:ea typeface="ＭＳ Ｐゴシック" charset="0"/>
                <a:cs typeface="ＭＳ Ｐゴシック" charset="0"/>
              </a:rPr>
              <a:t> us?</a:t>
            </a:r>
            <a:endParaRPr lang="en-US" sz="7200" baseline="0" dirty="0">
              <a:solidFill>
                <a:srgbClr val="EAE8E2"/>
              </a:solidFill>
              <a:effectLst>
                <a:glow rad="215900">
                  <a:srgbClr val="000000"/>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96287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65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6530" grpId="0"/>
      <p:bldP spid="5" grpId="0"/>
    </p:bldLst>
  </p:timing>
</p:sld>
</file>

<file path=ppt/slides/slide15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2"/>
            </a:gs>
            <a:gs pos="100000">
              <a:srgbClr val="004200"/>
            </a:gs>
          </a:gsLst>
          <a:path path="shape">
            <a:fillToRect l="50000" t="50000" r="50000" b="50000"/>
          </a:path>
        </a:gradFill>
        <a:effectLst/>
      </p:bgPr>
    </p:bg>
    <p:spTree>
      <p:nvGrpSpPr>
        <p:cNvPr id="1" name=""/>
        <p:cNvGrpSpPr/>
        <p:nvPr/>
      </p:nvGrpSpPr>
      <p:grpSpPr>
        <a:xfrm>
          <a:off x="0" y="0"/>
          <a:ext cx="0" cy="0"/>
          <a:chOff x="0" y="0"/>
          <a:chExt cx="0" cy="0"/>
        </a:xfrm>
      </p:grpSpPr>
      <p:sp>
        <p:nvSpPr>
          <p:cNvPr id="208898" name="Rectangle 2"/>
          <p:cNvSpPr>
            <a:spLocks noGrp="1" noChangeArrowheads="1"/>
          </p:cNvSpPr>
          <p:nvPr>
            <p:ph type="ctrTitle"/>
          </p:nvPr>
        </p:nvSpPr>
        <p:spPr>
          <a:xfrm>
            <a:off x="1295400" y="0"/>
            <a:ext cx="6477000" cy="1295400"/>
          </a:xfrm>
          <a:solidFill>
            <a:srgbClr val="004200"/>
          </a:solidFill>
          <a:effectLst>
            <a:outerShdw blurRad="38100" dist="35921" dir="2700000" algn="ctr" rotWithShape="0">
              <a:srgbClr val="000000">
                <a:alpha val="99962"/>
              </a:srgbClr>
            </a:outerShdw>
          </a:effectLst>
        </p:spPr>
        <p:txBody>
          <a:bodyPr/>
          <a:lstStyle/>
          <a:p>
            <a:pPr eaLnBrk="1" hangingPunct="1">
              <a:defRPr/>
            </a:pPr>
            <a:r>
              <a:rPr lang="en-US" sz="2400">
                <a:solidFill>
                  <a:srgbClr val="004200"/>
                </a:solidFill>
                <a:latin typeface="Times" pitchFamily="24" charset="0"/>
              </a:rPr>
              <a:t>The Postexilic Era</a:t>
            </a:r>
          </a:p>
        </p:txBody>
      </p:sp>
      <p:sp>
        <p:nvSpPr>
          <p:cNvPr id="208899" name="Rectangle 3"/>
          <p:cNvSpPr>
            <a:spLocks noChangeArrowheads="1"/>
          </p:cNvSpPr>
          <p:nvPr/>
        </p:nvSpPr>
        <p:spPr bwMode="auto">
          <a:xfrm>
            <a:off x="2667000" y="3505200"/>
            <a:ext cx="6477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66"/>
              </a:solidFill>
              <a:effectLst/>
              <a:uLnTx/>
              <a:uFillTx/>
              <a:latin typeface="Arial"/>
              <a:ea typeface="Osaka"/>
              <a:cs typeface="Arial"/>
            </a:endParaRPr>
          </a:p>
        </p:txBody>
      </p:sp>
      <p:sp>
        <p:nvSpPr>
          <p:cNvPr id="208900" name="Rectangle 4"/>
          <p:cNvSpPr>
            <a:spLocks noChangeArrowheads="1"/>
          </p:cNvSpPr>
          <p:nvPr/>
        </p:nvSpPr>
        <p:spPr bwMode="auto">
          <a:xfrm>
            <a:off x="0" y="3505200"/>
            <a:ext cx="14859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66"/>
              </a:solidFill>
              <a:effectLst/>
              <a:uLnTx/>
              <a:uFillTx/>
              <a:latin typeface="Arial"/>
              <a:ea typeface="Osaka"/>
              <a:cs typeface="Arial"/>
            </a:endParaRPr>
          </a:p>
        </p:txBody>
      </p:sp>
      <p:sp>
        <p:nvSpPr>
          <p:cNvPr id="208901" name="Text Box 5"/>
          <p:cNvSpPr txBox="1">
            <a:spLocks noChangeArrowheads="1"/>
          </p:cNvSpPr>
          <p:nvPr/>
        </p:nvSpPr>
        <p:spPr bwMode="auto">
          <a:xfrm>
            <a:off x="8027988" y="76200"/>
            <a:ext cx="1109662" cy="1200150"/>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Osaka"/>
                <a:cs typeface="Arial"/>
              </a:rPr>
              <a:t>295</a:t>
            </a:r>
            <a:br>
              <a:rPr kumimoji="0" lang="en-US" sz="2400" b="1" i="0" u="none" strike="noStrike" kern="1200" cap="none" spc="0" normalizeH="0" baseline="0" noProof="0" dirty="0">
                <a:ln>
                  <a:noFill/>
                </a:ln>
                <a:solidFill>
                  <a:srgbClr val="FFFFFF"/>
                </a:solidFill>
                <a:effectLst/>
                <a:uLnTx/>
                <a:uFillTx/>
                <a:latin typeface="Arial"/>
                <a:ea typeface="Osaka"/>
                <a:cs typeface="Arial"/>
              </a:rPr>
            </a:br>
            <a:r>
              <a:rPr kumimoji="0" lang="en-US" sz="2400" b="1" i="0" u="none" strike="noStrike" kern="1200" cap="none" spc="0" normalizeH="0" baseline="0" noProof="0" dirty="0">
                <a:ln>
                  <a:noFill/>
                </a:ln>
                <a:solidFill>
                  <a:srgbClr val="FFFFFF"/>
                </a:solidFill>
                <a:effectLst/>
                <a:uLnTx/>
                <a:uFillTx/>
                <a:latin typeface="Arial"/>
                <a:ea typeface="Osaka"/>
                <a:cs typeface="Arial"/>
              </a:rPr>
              <a:t>296</a:t>
            </a:r>
            <a:br>
              <a:rPr kumimoji="0" lang="en-US" sz="2400" b="1" i="0" u="none" strike="noStrike" kern="1200" cap="none" spc="0" normalizeH="0" baseline="0" noProof="0" dirty="0">
                <a:ln>
                  <a:noFill/>
                </a:ln>
                <a:solidFill>
                  <a:srgbClr val="FFFFFF"/>
                </a:solidFill>
                <a:effectLst/>
                <a:uLnTx/>
                <a:uFillTx/>
                <a:latin typeface="Arial"/>
                <a:ea typeface="Osaka"/>
                <a:cs typeface="Arial"/>
              </a:rPr>
            </a:br>
            <a:r>
              <a:rPr kumimoji="0" lang="en-US" sz="2400" b="1" i="0" u="none" strike="noStrike" kern="1200" cap="none" spc="0" normalizeH="0" baseline="0" noProof="0" dirty="0">
                <a:ln>
                  <a:noFill/>
                </a:ln>
                <a:solidFill>
                  <a:srgbClr val="FFFFFF"/>
                </a:solidFill>
                <a:effectLst/>
                <a:uLnTx/>
                <a:uFillTx/>
                <a:latin typeface="Arial"/>
                <a:ea typeface="Osaka"/>
                <a:cs typeface="Arial"/>
              </a:rPr>
              <a:t>560</a:t>
            </a:r>
          </a:p>
        </p:txBody>
      </p:sp>
      <p:sp>
        <p:nvSpPr>
          <p:cNvPr id="208902" name="Rectangle 6"/>
          <p:cNvSpPr>
            <a:spLocks noChangeArrowheads="1"/>
          </p:cNvSpPr>
          <p:nvPr/>
        </p:nvSpPr>
        <p:spPr bwMode="auto">
          <a:xfrm>
            <a:off x="838200" y="2971800"/>
            <a:ext cx="1073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a:ln>
                  <a:noFill/>
                </a:ln>
                <a:solidFill>
                  <a:srgbClr val="FFFFFF"/>
                </a:solidFill>
                <a:effectLst/>
                <a:uLnTx/>
                <a:uFillTx/>
                <a:latin typeface="Arial"/>
                <a:ea typeface="Osaka"/>
                <a:cs typeface="Arial"/>
              </a:rPr>
              <a:t>586</a:t>
            </a:r>
          </a:p>
        </p:txBody>
      </p:sp>
      <p:sp>
        <p:nvSpPr>
          <p:cNvPr id="65543" name="WordArt 7"/>
          <p:cNvSpPr>
            <a:spLocks noChangeArrowheads="1" noChangeShapeType="1" noTextEdit="1"/>
          </p:cNvSpPr>
          <p:nvPr/>
        </p:nvSpPr>
        <p:spPr bwMode="auto">
          <a:xfrm>
            <a:off x="1905000" y="266700"/>
            <a:ext cx="5381625" cy="6477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2700" cap="sq">
                  <a:solidFill>
                    <a:srgbClr val="EAEAEA"/>
                  </a:solidFill>
                  <a:round/>
                  <a:headEnd type="none" w="sm" len="sm"/>
                  <a:tailEnd type="none" w="sm" len="sm"/>
                </a:ln>
                <a:solidFill>
                  <a:srgbClr val="FFFFFF"/>
                </a:solidFill>
                <a:effectLst>
                  <a:outerShdw blurRad="63500" dist="35921" dir="2700000" algn="ctr" rotWithShape="0">
                    <a:srgbClr val="000000">
                      <a:alpha val="74997"/>
                    </a:srgbClr>
                  </a:outerShdw>
                </a:effectLst>
                <a:uLnTx/>
                <a:uFillTx/>
                <a:latin typeface="Arial Black"/>
                <a:ea typeface="Arial Black"/>
                <a:cs typeface="Arial Black"/>
              </a:rPr>
              <a:t>The Postexilic Era</a:t>
            </a:r>
          </a:p>
        </p:txBody>
      </p:sp>
      <p:sp>
        <p:nvSpPr>
          <p:cNvPr id="208904" name="Rectangle 8"/>
          <p:cNvSpPr>
            <a:spLocks noChangeArrowheads="1"/>
          </p:cNvSpPr>
          <p:nvPr/>
        </p:nvSpPr>
        <p:spPr bwMode="auto">
          <a:xfrm>
            <a:off x="2124075" y="2971800"/>
            <a:ext cx="1073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a:ln>
                  <a:noFill/>
                </a:ln>
                <a:solidFill>
                  <a:srgbClr val="FFFFFF"/>
                </a:solidFill>
                <a:effectLst/>
                <a:uLnTx/>
                <a:uFillTx/>
                <a:latin typeface="Arial"/>
                <a:ea typeface="Osaka"/>
                <a:cs typeface="Arial"/>
              </a:rPr>
              <a:t>539</a:t>
            </a:r>
          </a:p>
        </p:txBody>
      </p:sp>
      <p:sp>
        <p:nvSpPr>
          <p:cNvPr id="208905" name="Rectangle 9"/>
          <p:cNvSpPr>
            <a:spLocks noChangeArrowheads="1"/>
          </p:cNvSpPr>
          <p:nvPr/>
        </p:nvSpPr>
        <p:spPr bwMode="auto">
          <a:xfrm>
            <a:off x="2916238" y="2971800"/>
            <a:ext cx="1073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dirty="0">
                <a:ln>
                  <a:noFill/>
                </a:ln>
                <a:solidFill>
                  <a:srgbClr val="FFFFFF"/>
                </a:solidFill>
                <a:effectLst/>
                <a:uLnTx/>
                <a:uFillTx/>
                <a:latin typeface="Arial"/>
                <a:ea typeface="Osaka"/>
                <a:cs typeface="Arial"/>
              </a:rPr>
              <a:t>536</a:t>
            </a:r>
          </a:p>
        </p:txBody>
      </p:sp>
      <p:sp>
        <p:nvSpPr>
          <p:cNvPr id="208906" name="Rectangle 10"/>
          <p:cNvSpPr>
            <a:spLocks noChangeArrowheads="1"/>
          </p:cNvSpPr>
          <p:nvPr/>
        </p:nvSpPr>
        <p:spPr bwMode="auto">
          <a:xfrm>
            <a:off x="4800600" y="2971800"/>
            <a:ext cx="9080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a:ln>
                  <a:noFill/>
                </a:ln>
                <a:solidFill>
                  <a:srgbClr val="FFFFFF"/>
                </a:solidFill>
                <a:effectLst/>
                <a:uLnTx/>
                <a:uFillTx/>
                <a:latin typeface="Arial"/>
                <a:ea typeface="Osaka"/>
                <a:cs typeface="Arial"/>
              </a:rPr>
              <a:t>516</a:t>
            </a:r>
          </a:p>
        </p:txBody>
      </p:sp>
      <p:sp>
        <p:nvSpPr>
          <p:cNvPr id="208907" name="Rectangle 11"/>
          <p:cNvSpPr>
            <a:spLocks noChangeArrowheads="1"/>
          </p:cNvSpPr>
          <p:nvPr/>
        </p:nvSpPr>
        <p:spPr bwMode="auto">
          <a:xfrm>
            <a:off x="-76200" y="2971800"/>
            <a:ext cx="1073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dirty="0">
                <a:ln>
                  <a:noFill/>
                </a:ln>
                <a:solidFill>
                  <a:srgbClr val="FFFFFF"/>
                </a:solidFill>
                <a:effectLst/>
                <a:uLnTx/>
                <a:uFillTx/>
                <a:latin typeface="Arial"/>
                <a:ea typeface="Osaka"/>
                <a:cs typeface="Arial"/>
              </a:rPr>
              <a:t>605</a:t>
            </a:r>
          </a:p>
        </p:txBody>
      </p:sp>
      <p:sp>
        <p:nvSpPr>
          <p:cNvPr id="208908" name="Rectangle 12"/>
          <p:cNvSpPr>
            <a:spLocks noChangeArrowheads="1"/>
          </p:cNvSpPr>
          <p:nvPr/>
        </p:nvSpPr>
        <p:spPr bwMode="auto">
          <a:xfrm>
            <a:off x="4038600" y="1866900"/>
            <a:ext cx="18161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Haggai</a:t>
            </a:r>
          </a:p>
        </p:txBody>
      </p:sp>
      <p:sp>
        <p:nvSpPr>
          <p:cNvPr id="208909" name="Rectangle 13"/>
          <p:cNvSpPr>
            <a:spLocks noChangeArrowheads="1"/>
          </p:cNvSpPr>
          <p:nvPr/>
        </p:nvSpPr>
        <p:spPr bwMode="auto">
          <a:xfrm>
            <a:off x="4038600" y="2286000"/>
            <a:ext cx="20637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Zechariah</a:t>
            </a:r>
          </a:p>
        </p:txBody>
      </p:sp>
      <p:sp>
        <p:nvSpPr>
          <p:cNvPr id="208910" name="Rectangle 14"/>
          <p:cNvSpPr>
            <a:spLocks noChangeArrowheads="1"/>
          </p:cNvSpPr>
          <p:nvPr/>
        </p:nvSpPr>
        <p:spPr bwMode="auto">
          <a:xfrm>
            <a:off x="7286625" y="2247900"/>
            <a:ext cx="1749425"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Malachi</a:t>
            </a:r>
          </a:p>
        </p:txBody>
      </p:sp>
      <p:sp>
        <p:nvSpPr>
          <p:cNvPr id="208911" name="Rectangle 15"/>
          <p:cNvSpPr>
            <a:spLocks noChangeArrowheads="1"/>
          </p:cNvSpPr>
          <p:nvPr/>
        </p:nvSpPr>
        <p:spPr bwMode="auto">
          <a:xfrm>
            <a:off x="3886200" y="2971800"/>
            <a:ext cx="9080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a:ln>
                  <a:noFill/>
                </a:ln>
                <a:solidFill>
                  <a:srgbClr val="FFFFFF"/>
                </a:solidFill>
                <a:effectLst/>
                <a:uLnTx/>
                <a:uFillTx/>
                <a:latin typeface="Arial"/>
                <a:ea typeface="Osaka"/>
                <a:cs typeface="Arial"/>
              </a:rPr>
              <a:t>520</a:t>
            </a:r>
          </a:p>
        </p:txBody>
      </p:sp>
      <p:sp>
        <p:nvSpPr>
          <p:cNvPr id="208912" name="Rectangle 16"/>
          <p:cNvSpPr>
            <a:spLocks noChangeArrowheads="1"/>
          </p:cNvSpPr>
          <p:nvPr/>
        </p:nvSpPr>
        <p:spPr bwMode="auto">
          <a:xfrm>
            <a:off x="838200" y="1295400"/>
            <a:ext cx="23939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Temple work</a:t>
            </a:r>
          </a:p>
        </p:txBody>
      </p:sp>
      <p:sp>
        <p:nvSpPr>
          <p:cNvPr id="208913" name="Rectangle 17"/>
          <p:cNvSpPr>
            <a:spLocks noChangeArrowheads="1"/>
          </p:cNvSpPr>
          <p:nvPr/>
        </p:nvSpPr>
        <p:spPr bwMode="auto">
          <a:xfrm>
            <a:off x="7053262" y="5105400"/>
            <a:ext cx="1263153"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Ezra</a:t>
            </a:r>
          </a:p>
        </p:txBody>
      </p:sp>
      <p:sp>
        <p:nvSpPr>
          <p:cNvPr id="208914" name="Rectangle 18"/>
          <p:cNvSpPr>
            <a:spLocks noChangeArrowheads="1"/>
          </p:cNvSpPr>
          <p:nvPr/>
        </p:nvSpPr>
        <p:spPr bwMode="auto">
          <a:xfrm>
            <a:off x="7315200" y="5562600"/>
            <a:ext cx="242865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Nehemiah</a:t>
            </a:r>
          </a:p>
        </p:txBody>
      </p:sp>
      <p:sp>
        <p:nvSpPr>
          <p:cNvPr id="208915" name="Rectangle 19"/>
          <p:cNvSpPr>
            <a:spLocks noChangeArrowheads="1"/>
          </p:cNvSpPr>
          <p:nvPr/>
        </p:nvSpPr>
        <p:spPr bwMode="auto">
          <a:xfrm>
            <a:off x="2667000" y="3505200"/>
            <a:ext cx="99060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408000"/>
              </a:solidFill>
              <a:effectLst/>
              <a:uLnTx/>
              <a:uFillTx/>
              <a:latin typeface="Arial"/>
              <a:ea typeface="Osaka"/>
              <a:cs typeface="Arial"/>
            </a:endParaRPr>
          </a:p>
        </p:txBody>
      </p:sp>
      <p:sp>
        <p:nvSpPr>
          <p:cNvPr id="208916" name="Rectangle 20"/>
          <p:cNvSpPr>
            <a:spLocks noChangeArrowheads="1"/>
          </p:cNvSpPr>
          <p:nvPr/>
        </p:nvSpPr>
        <p:spPr bwMode="auto">
          <a:xfrm>
            <a:off x="4114800" y="3505200"/>
            <a:ext cx="140335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408000"/>
              </a:solidFill>
              <a:effectLst/>
              <a:uLnTx/>
              <a:uFillTx/>
              <a:latin typeface="Arial"/>
              <a:ea typeface="Osaka"/>
              <a:cs typeface="Arial"/>
            </a:endParaRPr>
          </a:p>
        </p:txBody>
      </p:sp>
      <p:sp>
        <p:nvSpPr>
          <p:cNvPr id="208917" name="Rectangle 21"/>
          <p:cNvSpPr>
            <a:spLocks noChangeArrowheads="1"/>
          </p:cNvSpPr>
          <p:nvPr/>
        </p:nvSpPr>
        <p:spPr bwMode="auto">
          <a:xfrm>
            <a:off x="228600" y="1295400"/>
            <a:ext cx="660400" cy="4572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408000"/>
              </a:solidFill>
              <a:effectLst/>
              <a:uLnTx/>
              <a:uFillTx/>
              <a:latin typeface="Arial"/>
              <a:ea typeface="Osaka"/>
              <a:cs typeface="Arial"/>
            </a:endParaRPr>
          </a:p>
        </p:txBody>
      </p:sp>
      <p:sp>
        <p:nvSpPr>
          <p:cNvPr id="208918" name="Rectangle 22"/>
          <p:cNvSpPr>
            <a:spLocks noChangeArrowheads="1"/>
          </p:cNvSpPr>
          <p:nvPr/>
        </p:nvSpPr>
        <p:spPr bwMode="auto">
          <a:xfrm>
            <a:off x="2667000" y="5105400"/>
            <a:ext cx="2667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Zerubbabel</a:t>
            </a:r>
          </a:p>
        </p:txBody>
      </p:sp>
      <p:sp>
        <p:nvSpPr>
          <p:cNvPr id="208919" name="Rectangle 23"/>
          <p:cNvSpPr>
            <a:spLocks noChangeArrowheads="1"/>
          </p:cNvSpPr>
          <p:nvPr/>
        </p:nvSpPr>
        <p:spPr bwMode="auto">
          <a:xfrm>
            <a:off x="7391400" y="2971800"/>
            <a:ext cx="17335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dirty="0">
                <a:ln>
                  <a:noFill/>
                </a:ln>
                <a:solidFill>
                  <a:srgbClr val="FFFFFF"/>
                </a:solidFill>
                <a:effectLst/>
                <a:uLnTx/>
                <a:uFillTx/>
                <a:latin typeface="Arial"/>
                <a:ea typeface="Osaka"/>
                <a:cs typeface="Arial"/>
              </a:rPr>
              <a:t>444-425</a:t>
            </a:r>
          </a:p>
        </p:txBody>
      </p:sp>
      <p:sp>
        <p:nvSpPr>
          <p:cNvPr id="208920" name="Rectangle 24"/>
          <p:cNvSpPr>
            <a:spLocks noChangeArrowheads="1"/>
          </p:cNvSpPr>
          <p:nvPr/>
        </p:nvSpPr>
        <p:spPr bwMode="auto">
          <a:xfrm>
            <a:off x="5595937" y="5105400"/>
            <a:ext cx="1509713"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Esther</a:t>
            </a:r>
          </a:p>
        </p:txBody>
      </p:sp>
      <p:sp>
        <p:nvSpPr>
          <p:cNvPr id="208921" name="Rectangle 25"/>
          <p:cNvSpPr>
            <a:spLocks noChangeArrowheads="1"/>
          </p:cNvSpPr>
          <p:nvPr/>
        </p:nvSpPr>
        <p:spPr bwMode="auto">
          <a:xfrm>
            <a:off x="5638800" y="2971800"/>
            <a:ext cx="17335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a:ln>
                  <a:noFill/>
                </a:ln>
                <a:solidFill>
                  <a:srgbClr val="FFFFFF"/>
                </a:solidFill>
                <a:effectLst/>
                <a:uLnTx/>
                <a:uFillTx/>
                <a:latin typeface="Arial"/>
                <a:ea typeface="Osaka"/>
                <a:cs typeface="Arial"/>
              </a:rPr>
              <a:t>483-473</a:t>
            </a:r>
          </a:p>
        </p:txBody>
      </p:sp>
      <p:sp>
        <p:nvSpPr>
          <p:cNvPr id="208922" name="Rectangle 26"/>
          <p:cNvSpPr>
            <a:spLocks noChangeArrowheads="1"/>
          </p:cNvSpPr>
          <p:nvPr/>
        </p:nvSpPr>
        <p:spPr bwMode="auto">
          <a:xfrm>
            <a:off x="76200" y="198120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1" i="1" u="none" strike="noStrike" kern="1200" cap="none" spc="0" normalizeH="0" baseline="0" noProof="0" dirty="0">
                <a:ln>
                  <a:noFill/>
                </a:ln>
                <a:solidFill>
                  <a:srgbClr val="FFFFFF"/>
                </a:solidFill>
                <a:effectLst/>
                <a:uLnTx/>
                <a:uFillTx/>
                <a:latin typeface="Arial"/>
                <a:ea typeface="Osaka"/>
                <a:cs typeface="Arial"/>
              </a:rPr>
              <a:t>Prophets:</a:t>
            </a:r>
          </a:p>
        </p:txBody>
      </p:sp>
      <p:sp>
        <p:nvSpPr>
          <p:cNvPr id="208923" name="Rectangle 27"/>
          <p:cNvSpPr>
            <a:spLocks noChangeArrowheads="1"/>
          </p:cNvSpPr>
          <p:nvPr/>
        </p:nvSpPr>
        <p:spPr bwMode="auto">
          <a:xfrm>
            <a:off x="76200" y="5105400"/>
            <a:ext cx="1981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1" i="1" u="none" strike="noStrike" kern="1200" cap="none" spc="0" normalizeH="0" baseline="0" noProof="0" dirty="0">
                <a:ln>
                  <a:noFill/>
                </a:ln>
                <a:solidFill>
                  <a:srgbClr val="FFFFFF"/>
                </a:solidFill>
                <a:effectLst/>
                <a:uLnTx/>
                <a:uFillTx/>
                <a:latin typeface="Arial"/>
                <a:ea typeface="Osaka"/>
                <a:cs typeface="Arial"/>
              </a:rPr>
              <a:t>Others:</a:t>
            </a:r>
          </a:p>
        </p:txBody>
      </p:sp>
      <p:sp>
        <p:nvSpPr>
          <p:cNvPr id="208924" name="Rectangle 28"/>
          <p:cNvSpPr>
            <a:spLocks noChangeArrowheads="1"/>
          </p:cNvSpPr>
          <p:nvPr/>
        </p:nvSpPr>
        <p:spPr bwMode="auto">
          <a:xfrm>
            <a:off x="0" y="6115050"/>
            <a:ext cx="30543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1" i="1" u="none" strike="noStrike" kern="1200" cap="none" spc="0" normalizeH="0" baseline="0" noProof="0" dirty="0">
                <a:ln>
                  <a:noFill/>
                </a:ln>
                <a:solidFill>
                  <a:srgbClr val="FFFFFF"/>
                </a:solidFill>
                <a:effectLst/>
                <a:uLnTx/>
                <a:uFillTx/>
                <a:latin typeface="Arial"/>
                <a:ea typeface="Osaka"/>
                <a:cs typeface="Arial"/>
              </a:rPr>
              <a:t>Persian Kings:</a:t>
            </a:r>
          </a:p>
        </p:txBody>
      </p:sp>
      <p:sp>
        <p:nvSpPr>
          <p:cNvPr id="208925" name="Rectangle 29"/>
          <p:cNvSpPr>
            <a:spLocks noChangeArrowheads="1"/>
          </p:cNvSpPr>
          <p:nvPr/>
        </p:nvSpPr>
        <p:spPr bwMode="auto">
          <a:xfrm>
            <a:off x="2546350" y="6096000"/>
            <a:ext cx="156845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Cyrus</a:t>
            </a:r>
          </a:p>
        </p:txBody>
      </p:sp>
      <p:sp>
        <p:nvSpPr>
          <p:cNvPr id="208926" name="Rectangle 30"/>
          <p:cNvSpPr>
            <a:spLocks noChangeArrowheads="1"/>
          </p:cNvSpPr>
          <p:nvPr/>
        </p:nvSpPr>
        <p:spPr bwMode="auto">
          <a:xfrm>
            <a:off x="3962400" y="6096000"/>
            <a:ext cx="156845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Osaka"/>
                <a:cs typeface="Arial"/>
              </a:rPr>
              <a:t>Darius</a:t>
            </a:r>
          </a:p>
        </p:txBody>
      </p:sp>
      <p:sp>
        <p:nvSpPr>
          <p:cNvPr id="208927" name="Rectangle 31"/>
          <p:cNvSpPr>
            <a:spLocks noChangeArrowheads="1"/>
          </p:cNvSpPr>
          <p:nvPr/>
        </p:nvSpPr>
        <p:spPr bwMode="auto">
          <a:xfrm>
            <a:off x="5334000" y="6096000"/>
            <a:ext cx="206375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Osaka"/>
                <a:cs typeface="Arial"/>
              </a:rPr>
              <a:t>Xerxes</a:t>
            </a:r>
          </a:p>
        </p:txBody>
      </p:sp>
      <p:sp>
        <p:nvSpPr>
          <p:cNvPr id="208928" name="Rectangle 32"/>
          <p:cNvSpPr>
            <a:spLocks noChangeArrowheads="1"/>
          </p:cNvSpPr>
          <p:nvPr/>
        </p:nvSpPr>
        <p:spPr bwMode="auto">
          <a:xfrm>
            <a:off x="7010400" y="6096000"/>
            <a:ext cx="206375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Osaka"/>
                <a:cs typeface="Arial"/>
              </a:rPr>
              <a:t>Artaxerxes</a:t>
            </a:r>
          </a:p>
        </p:txBody>
      </p:sp>
      <p:pic>
        <p:nvPicPr>
          <p:cNvPr id="65569" name="Picture 33" descr="1Temp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91000" y="3657600"/>
            <a:ext cx="1238250" cy="114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5570" name="Picture 34" descr="thum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819400" y="3581400"/>
            <a:ext cx="696913" cy="119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Left-Right Arrow 1">
            <a:extLst>
              <a:ext uri="{FF2B5EF4-FFF2-40B4-BE49-F238E27FC236}">
                <a16:creationId xmlns:a16="http://schemas.microsoft.com/office/drawing/2014/main" id="{A13CF252-2894-542B-64F2-6D29FE9B25DA}"/>
              </a:ext>
            </a:extLst>
          </p:cNvPr>
          <p:cNvSpPr/>
          <p:nvPr/>
        </p:nvSpPr>
        <p:spPr>
          <a:xfrm>
            <a:off x="5410200" y="3581400"/>
            <a:ext cx="2362200" cy="1193799"/>
          </a:xfrm>
          <a:prstGeom prst="leftRightArrow">
            <a:avLst>
              <a:gd name="adj1" fmla="val 68775"/>
              <a:gd name="adj2" fmla="val 50000"/>
            </a:avLst>
          </a:prstGeom>
          <a:solidFill>
            <a:srgbClr val="FFFFFF"/>
          </a:solidFill>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en-US" b="1" baseline="0" dirty="0">
                <a:solidFill>
                  <a:srgbClr val="0D0D0D"/>
                </a:solidFill>
                <a:latin typeface="Trebuchet MS"/>
                <a:ea typeface="Osaka"/>
                <a:cs typeface="Osaka"/>
              </a:rPr>
              <a:t>72 years</a:t>
            </a:r>
          </a:p>
        </p:txBody>
      </p:sp>
    </p:spTree>
    <p:extLst>
      <p:ext uri="{BB962C8B-B14F-4D97-AF65-F5344CB8AC3E}">
        <p14:creationId xmlns:p14="http://schemas.microsoft.com/office/powerpoint/2010/main" val="18128534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08918"/>
                                        </p:tgtEl>
                                        <p:attrNameLst>
                                          <p:attrName>style.visibility</p:attrName>
                                        </p:attrNameLst>
                                      </p:cBhvr>
                                      <p:to>
                                        <p:strVal val="visible"/>
                                      </p:to>
                                    </p:set>
                                    <p:anim calcmode="lin" valueType="num">
                                      <p:cBhvr additive="base">
                                        <p:cTn id="7" dur="500" fill="hold"/>
                                        <p:tgtEl>
                                          <p:spTgt spid="208918"/>
                                        </p:tgtEl>
                                        <p:attrNameLst>
                                          <p:attrName>ppt_x</p:attrName>
                                        </p:attrNameLst>
                                      </p:cBhvr>
                                      <p:tavLst>
                                        <p:tav tm="0">
                                          <p:val>
                                            <p:strVal val="0-#ppt_w/2"/>
                                          </p:val>
                                        </p:tav>
                                        <p:tav tm="100000">
                                          <p:val>
                                            <p:strVal val="#ppt_x"/>
                                          </p:val>
                                        </p:tav>
                                      </p:tavLst>
                                    </p:anim>
                                    <p:anim calcmode="lin" valueType="num">
                                      <p:cBhvr additive="base">
                                        <p:cTn id="8" dur="500" fill="hold"/>
                                        <p:tgtEl>
                                          <p:spTgt spid="20891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08908"/>
                                        </p:tgtEl>
                                        <p:attrNameLst>
                                          <p:attrName>style.visibility</p:attrName>
                                        </p:attrNameLst>
                                      </p:cBhvr>
                                      <p:to>
                                        <p:strVal val="visible"/>
                                      </p:to>
                                    </p:set>
                                    <p:anim calcmode="lin" valueType="num">
                                      <p:cBhvr additive="base">
                                        <p:cTn id="12" dur="500" fill="hold"/>
                                        <p:tgtEl>
                                          <p:spTgt spid="208908"/>
                                        </p:tgtEl>
                                        <p:attrNameLst>
                                          <p:attrName>ppt_x</p:attrName>
                                        </p:attrNameLst>
                                      </p:cBhvr>
                                      <p:tavLst>
                                        <p:tav tm="0">
                                          <p:val>
                                            <p:strVal val="0-#ppt_w/2"/>
                                          </p:val>
                                        </p:tav>
                                        <p:tav tm="100000">
                                          <p:val>
                                            <p:strVal val="#ppt_x"/>
                                          </p:val>
                                        </p:tav>
                                      </p:tavLst>
                                    </p:anim>
                                    <p:anim calcmode="lin" valueType="num">
                                      <p:cBhvr additive="base">
                                        <p:cTn id="13" dur="500" fill="hold"/>
                                        <p:tgtEl>
                                          <p:spTgt spid="20890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208909"/>
                                        </p:tgtEl>
                                        <p:attrNameLst>
                                          <p:attrName>style.visibility</p:attrName>
                                        </p:attrNameLst>
                                      </p:cBhvr>
                                      <p:to>
                                        <p:strVal val="visible"/>
                                      </p:to>
                                    </p:set>
                                    <p:anim calcmode="lin" valueType="num">
                                      <p:cBhvr additive="base">
                                        <p:cTn id="17" dur="500" fill="hold"/>
                                        <p:tgtEl>
                                          <p:spTgt spid="208909"/>
                                        </p:tgtEl>
                                        <p:attrNameLst>
                                          <p:attrName>ppt_x</p:attrName>
                                        </p:attrNameLst>
                                      </p:cBhvr>
                                      <p:tavLst>
                                        <p:tav tm="0">
                                          <p:val>
                                            <p:strVal val="0-#ppt_w/2"/>
                                          </p:val>
                                        </p:tav>
                                        <p:tav tm="100000">
                                          <p:val>
                                            <p:strVal val="#ppt_x"/>
                                          </p:val>
                                        </p:tav>
                                      </p:tavLst>
                                    </p:anim>
                                    <p:anim calcmode="lin" valueType="num">
                                      <p:cBhvr additive="base">
                                        <p:cTn id="18" dur="500" fill="hold"/>
                                        <p:tgtEl>
                                          <p:spTgt spid="208909"/>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08913"/>
                                        </p:tgtEl>
                                        <p:attrNameLst>
                                          <p:attrName>style.visibility</p:attrName>
                                        </p:attrNameLst>
                                      </p:cBhvr>
                                      <p:to>
                                        <p:strVal val="visible"/>
                                      </p:to>
                                    </p:set>
                                    <p:anim calcmode="lin" valueType="num">
                                      <p:cBhvr additive="base">
                                        <p:cTn id="23" dur="500" fill="hold"/>
                                        <p:tgtEl>
                                          <p:spTgt spid="208913"/>
                                        </p:tgtEl>
                                        <p:attrNameLst>
                                          <p:attrName>ppt_x</p:attrName>
                                        </p:attrNameLst>
                                      </p:cBhvr>
                                      <p:tavLst>
                                        <p:tav tm="0">
                                          <p:val>
                                            <p:strVal val="0-#ppt_w/2"/>
                                          </p:val>
                                        </p:tav>
                                        <p:tav tm="100000">
                                          <p:val>
                                            <p:strVal val="#ppt_x"/>
                                          </p:val>
                                        </p:tav>
                                      </p:tavLst>
                                    </p:anim>
                                    <p:anim calcmode="lin" valueType="num">
                                      <p:cBhvr additive="base">
                                        <p:cTn id="24" dur="500" fill="hold"/>
                                        <p:tgtEl>
                                          <p:spTgt spid="20891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08914"/>
                                        </p:tgtEl>
                                        <p:attrNameLst>
                                          <p:attrName>style.visibility</p:attrName>
                                        </p:attrNameLst>
                                      </p:cBhvr>
                                      <p:to>
                                        <p:strVal val="visible"/>
                                      </p:to>
                                    </p:set>
                                    <p:anim calcmode="lin" valueType="num">
                                      <p:cBhvr additive="base">
                                        <p:cTn id="29" dur="500" fill="hold"/>
                                        <p:tgtEl>
                                          <p:spTgt spid="208914"/>
                                        </p:tgtEl>
                                        <p:attrNameLst>
                                          <p:attrName>ppt_x</p:attrName>
                                        </p:attrNameLst>
                                      </p:cBhvr>
                                      <p:tavLst>
                                        <p:tav tm="0">
                                          <p:val>
                                            <p:strVal val="0-#ppt_w/2"/>
                                          </p:val>
                                        </p:tav>
                                        <p:tav tm="100000">
                                          <p:val>
                                            <p:strVal val="#ppt_x"/>
                                          </p:val>
                                        </p:tav>
                                      </p:tavLst>
                                    </p:anim>
                                    <p:anim calcmode="lin" valueType="num">
                                      <p:cBhvr additive="base">
                                        <p:cTn id="30" dur="500" fill="hold"/>
                                        <p:tgtEl>
                                          <p:spTgt spid="20891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8910"/>
                                        </p:tgtEl>
                                        <p:attrNameLst>
                                          <p:attrName>style.visibility</p:attrName>
                                        </p:attrNameLst>
                                      </p:cBhvr>
                                      <p:to>
                                        <p:strVal val="visible"/>
                                      </p:to>
                                    </p:set>
                                    <p:anim calcmode="lin" valueType="num">
                                      <p:cBhvr additive="base">
                                        <p:cTn id="35" dur="500" fill="hold"/>
                                        <p:tgtEl>
                                          <p:spTgt spid="208910"/>
                                        </p:tgtEl>
                                        <p:attrNameLst>
                                          <p:attrName>ppt_x</p:attrName>
                                        </p:attrNameLst>
                                      </p:cBhvr>
                                      <p:tavLst>
                                        <p:tav tm="0">
                                          <p:val>
                                            <p:strVal val="0-#ppt_w/2"/>
                                          </p:val>
                                        </p:tav>
                                        <p:tav tm="100000">
                                          <p:val>
                                            <p:strVal val="#ppt_x"/>
                                          </p:val>
                                        </p:tav>
                                      </p:tavLst>
                                    </p:anim>
                                    <p:anim calcmode="lin" valueType="num">
                                      <p:cBhvr additive="base">
                                        <p:cTn id="36" dur="500" fill="hold"/>
                                        <p:tgtEl>
                                          <p:spTgt spid="208910"/>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08925"/>
                                        </p:tgtEl>
                                        <p:attrNameLst>
                                          <p:attrName>style.visibility</p:attrName>
                                        </p:attrNameLst>
                                      </p:cBhvr>
                                      <p:to>
                                        <p:strVal val="visible"/>
                                      </p:to>
                                    </p:set>
                                    <p:anim calcmode="lin" valueType="num">
                                      <p:cBhvr additive="base">
                                        <p:cTn id="41" dur="500" fill="hold"/>
                                        <p:tgtEl>
                                          <p:spTgt spid="208925"/>
                                        </p:tgtEl>
                                        <p:attrNameLst>
                                          <p:attrName>ppt_x</p:attrName>
                                        </p:attrNameLst>
                                      </p:cBhvr>
                                      <p:tavLst>
                                        <p:tav tm="0">
                                          <p:val>
                                            <p:strVal val="0-#ppt_w/2"/>
                                          </p:val>
                                        </p:tav>
                                        <p:tav tm="100000">
                                          <p:val>
                                            <p:strVal val="#ppt_x"/>
                                          </p:val>
                                        </p:tav>
                                      </p:tavLst>
                                    </p:anim>
                                    <p:anim calcmode="lin" valueType="num">
                                      <p:cBhvr additive="base">
                                        <p:cTn id="42" dur="500" fill="hold"/>
                                        <p:tgtEl>
                                          <p:spTgt spid="208925"/>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08926"/>
                                        </p:tgtEl>
                                        <p:attrNameLst>
                                          <p:attrName>style.visibility</p:attrName>
                                        </p:attrNameLst>
                                      </p:cBhvr>
                                      <p:to>
                                        <p:strVal val="visible"/>
                                      </p:to>
                                    </p:set>
                                    <p:anim calcmode="lin" valueType="num">
                                      <p:cBhvr additive="base">
                                        <p:cTn id="47" dur="500" fill="hold"/>
                                        <p:tgtEl>
                                          <p:spTgt spid="208926"/>
                                        </p:tgtEl>
                                        <p:attrNameLst>
                                          <p:attrName>ppt_x</p:attrName>
                                        </p:attrNameLst>
                                      </p:cBhvr>
                                      <p:tavLst>
                                        <p:tav tm="0">
                                          <p:val>
                                            <p:strVal val="0-#ppt_w/2"/>
                                          </p:val>
                                        </p:tav>
                                        <p:tav tm="100000">
                                          <p:val>
                                            <p:strVal val="#ppt_x"/>
                                          </p:val>
                                        </p:tav>
                                      </p:tavLst>
                                    </p:anim>
                                    <p:anim calcmode="lin" valueType="num">
                                      <p:cBhvr additive="base">
                                        <p:cTn id="48" dur="500" fill="hold"/>
                                        <p:tgtEl>
                                          <p:spTgt spid="208926"/>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208927"/>
                                        </p:tgtEl>
                                        <p:attrNameLst>
                                          <p:attrName>style.visibility</p:attrName>
                                        </p:attrNameLst>
                                      </p:cBhvr>
                                      <p:to>
                                        <p:strVal val="visible"/>
                                      </p:to>
                                    </p:set>
                                    <p:anim calcmode="lin" valueType="num">
                                      <p:cBhvr additive="base">
                                        <p:cTn id="53" dur="500" fill="hold"/>
                                        <p:tgtEl>
                                          <p:spTgt spid="208927"/>
                                        </p:tgtEl>
                                        <p:attrNameLst>
                                          <p:attrName>ppt_x</p:attrName>
                                        </p:attrNameLst>
                                      </p:cBhvr>
                                      <p:tavLst>
                                        <p:tav tm="0">
                                          <p:val>
                                            <p:strVal val="0-#ppt_w/2"/>
                                          </p:val>
                                        </p:tav>
                                        <p:tav tm="100000">
                                          <p:val>
                                            <p:strVal val="#ppt_x"/>
                                          </p:val>
                                        </p:tav>
                                      </p:tavLst>
                                    </p:anim>
                                    <p:anim calcmode="lin" valueType="num">
                                      <p:cBhvr additive="base">
                                        <p:cTn id="54" dur="500" fill="hold"/>
                                        <p:tgtEl>
                                          <p:spTgt spid="208927"/>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208928"/>
                                        </p:tgtEl>
                                        <p:attrNameLst>
                                          <p:attrName>style.visibility</p:attrName>
                                        </p:attrNameLst>
                                      </p:cBhvr>
                                      <p:to>
                                        <p:strVal val="visible"/>
                                      </p:to>
                                    </p:set>
                                    <p:anim calcmode="lin" valueType="num">
                                      <p:cBhvr additive="base">
                                        <p:cTn id="59" dur="500" fill="hold"/>
                                        <p:tgtEl>
                                          <p:spTgt spid="208928"/>
                                        </p:tgtEl>
                                        <p:attrNameLst>
                                          <p:attrName>ppt_x</p:attrName>
                                        </p:attrNameLst>
                                      </p:cBhvr>
                                      <p:tavLst>
                                        <p:tav tm="0">
                                          <p:val>
                                            <p:strVal val="0-#ppt_w/2"/>
                                          </p:val>
                                        </p:tav>
                                        <p:tav tm="100000">
                                          <p:val>
                                            <p:strVal val="#ppt_x"/>
                                          </p:val>
                                        </p:tav>
                                      </p:tavLst>
                                    </p:anim>
                                    <p:anim calcmode="lin" valueType="num">
                                      <p:cBhvr additive="base">
                                        <p:cTn id="60" dur="500" fill="hold"/>
                                        <p:tgtEl>
                                          <p:spTgt spid="2089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908" grpId="0" autoUpdateAnimBg="0"/>
      <p:bldP spid="208909" grpId="0" autoUpdateAnimBg="0"/>
      <p:bldP spid="208910" grpId="0" autoUpdateAnimBg="0"/>
      <p:bldP spid="208913" grpId="0" autoUpdateAnimBg="0"/>
      <p:bldP spid="208914" grpId="0" autoUpdateAnimBg="0"/>
      <p:bldP spid="208918" grpId="0" autoUpdateAnimBg="0"/>
      <p:bldP spid="208925" grpId="0" autoUpdateAnimBg="0"/>
      <p:bldP spid="208926" grpId="0" autoUpdateAnimBg="0"/>
      <p:bldP spid="208927" grpId="0" autoUpdateAnimBg="0"/>
      <p:bldP spid="208928"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55600"/>
            <a:ext cx="9144000" cy="6143625"/>
          </a:xfrm>
          <a:prstGeom prst="rect">
            <a:avLst/>
          </a:prstGeom>
        </p:spPr>
      </p:pic>
      <p:sp>
        <p:nvSpPr>
          <p:cNvPr id="416770" name="Rectangle 1026"/>
          <p:cNvSpPr>
            <a:spLocks noGrp="1" noChangeArrowheads="1"/>
          </p:cNvSpPr>
          <p:nvPr>
            <p:ph type="title"/>
          </p:nvPr>
        </p:nvSpPr>
        <p:spPr>
          <a:xfrm>
            <a:off x="0" y="230103"/>
            <a:ext cx="9144000" cy="1170441"/>
          </a:xfrm>
          <a:noFill/>
        </p:spPr>
        <p:txBody>
          <a:bodyPr anchor="ctr"/>
          <a:lstStyle/>
          <a:p>
            <a:pPr algn="ctr" eaLnBrk="1" hangingPunct="1">
              <a:defRPr/>
            </a:pPr>
            <a:r>
              <a:rPr lang="en-US" sz="4800" b="1" dirty="0">
                <a:solidFill>
                  <a:srgbClr val="FFFFFF"/>
                </a:solidFill>
                <a:latin typeface="Arial Black" charset="0"/>
                <a:ea typeface="ＭＳ Ｐゴシック" charset="0"/>
                <a:cs typeface="ＭＳ Ｐゴシック" charset="0"/>
              </a:rPr>
              <a:t>Temple But No Walls</a:t>
            </a:r>
            <a:endParaRPr lang="en-US" sz="6000" b="1" dirty="0">
              <a:solidFill>
                <a:srgbClr val="FFFFFF"/>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04553015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6770" name="Rectangle 1026"/>
          <p:cNvSpPr>
            <a:spLocks noGrp="1" noChangeArrowheads="1"/>
          </p:cNvSpPr>
          <p:nvPr>
            <p:ph type="title"/>
          </p:nvPr>
        </p:nvSpPr>
        <p:spPr>
          <a:xfrm>
            <a:off x="0" y="230103"/>
            <a:ext cx="9144000" cy="1170441"/>
          </a:xfrm>
          <a:noFill/>
        </p:spPr>
        <p:txBody>
          <a:bodyPr anchor="ctr"/>
          <a:lstStyle/>
          <a:p>
            <a:pPr algn="ctr" eaLnBrk="1" hangingPunct="1">
              <a:defRPr/>
            </a:pPr>
            <a:r>
              <a:rPr lang="en-US" sz="4800" b="1" dirty="0">
                <a:solidFill>
                  <a:srgbClr val="FFFFFF"/>
                </a:solidFill>
                <a:latin typeface="Arial Black" charset="0"/>
                <a:ea typeface="ＭＳ Ｐゴシック" charset="0"/>
                <a:cs typeface="ＭＳ Ｐゴシック" charset="0"/>
              </a:rPr>
              <a:t>Temple But No Walls</a:t>
            </a:r>
            <a:endParaRPr lang="en-US" sz="6000" b="1" dirty="0">
              <a:solidFill>
                <a:srgbClr val="FFFFFF"/>
              </a:solidFill>
              <a:latin typeface="Arial Black"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32244" y="1628800"/>
            <a:ext cx="9111756" cy="5206718"/>
          </a:xfrm>
          <a:prstGeom prst="rect">
            <a:avLst/>
          </a:prstGeom>
        </p:spPr>
      </p:pic>
    </p:spTree>
    <p:extLst>
      <p:ext uri="{BB962C8B-B14F-4D97-AF65-F5344CB8AC3E}">
        <p14:creationId xmlns:p14="http://schemas.microsoft.com/office/powerpoint/2010/main" val="343955565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171010"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sp>
        <p:nvSpPr>
          <p:cNvPr id="416770" name="Rectangle 1026"/>
          <p:cNvSpPr>
            <a:spLocks noGrp="1" noChangeArrowheads="1"/>
          </p:cNvSpPr>
          <p:nvPr>
            <p:ph type="title"/>
          </p:nvPr>
        </p:nvSpPr>
        <p:spPr>
          <a:xfrm>
            <a:off x="838200" y="304799"/>
            <a:ext cx="7162800" cy="1587921"/>
          </a:xfrm>
          <a:solidFill>
            <a:srgbClr val="000000"/>
          </a:solidFill>
        </p:spPr>
        <p:txBody>
          <a:bodyPr anchor="ctr"/>
          <a:lstStyle/>
          <a:p>
            <a:pPr algn="ctr" eaLnBrk="1" hangingPunct="1">
              <a:defRPr/>
            </a:pPr>
            <a:r>
              <a:rPr lang="en-US" sz="4800" b="1" dirty="0">
                <a:solidFill>
                  <a:srgbClr val="FFFFFF"/>
                </a:solidFill>
                <a:latin typeface="Arial Black" charset="0"/>
                <a:ea typeface="ＭＳ Ｐゴシック" charset="0"/>
                <a:cs typeface="ＭＳ Ｐゴシック" charset="0"/>
              </a:rPr>
              <a:t>Nehemiah 1:1–2:10 Summary</a:t>
            </a:r>
            <a:endParaRPr lang="en-US" sz="6000" b="1" dirty="0">
              <a:solidFill>
                <a:srgbClr val="FFFFFF"/>
              </a:solidFill>
              <a:latin typeface="Arial Black" charset="0"/>
              <a:ea typeface="ＭＳ Ｐゴシック" charset="0"/>
              <a:cs typeface="ＭＳ Ｐゴシック" charset="0"/>
            </a:endParaRPr>
          </a:p>
        </p:txBody>
      </p:sp>
      <p:pic>
        <p:nvPicPr>
          <p:cNvPr id="2" name="Picture 1" descr="broken-wall-siloutt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516194"/>
            <a:ext cx="9144000" cy="2341084"/>
          </a:xfrm>
          <a:prstGeom prst="rect">
            <a:avLst/>
          </a:prstGeom>
        </p:spPr>
      </p:pic>
      <p:sp>
        <p:nvSpPr>
          <p:cNvPr id="6" name="Rectangle 1026"/>
          <p:cNvSpPr txBox="1">
            <a:spLocks noChangeArrowheads="1"/>
          </p:cNvSpPr>
          <p:nvPr/>
        </p:nvSpPr>
        <p:spPr bwMode="auto">
          <a:xfrm rot="20886181">
            <a:off x="1008928" y="2332710"/>
            <a:ext cx="7162800" cy="2402647"/>
          </a:xfrm>
          <a:prstGeom prst="rect">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en-US" sz="6000" b="1" baseline="0" dirty="0">
                <a:solidFill>
                  <a:srgbClr val="FFFFFF"/>
                </a:solidFill>
                <a:latin typeface="Chalkduster"/>
                <a:ea typeface="ＭＳ Ｐゴシック" charset="0"/>
                <a:cs typeface="Chalkduster"/>
              </a:rPr>
              <a:t>God reproached!</a:t>
            </a:r>
          </a:p>
        </p:txBody>
      </p:sp>
    </p:spTree>
    <p:extLst>
      <p:ext uri="{BB962C8B-B14F-4D97-AF65-F5344CB8AC3E}">
        <p14:creationId xmlns:p14="http://schemas.microsoft.com/office/powerpoint/2010/main" val="371497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Worship</a:t>
            </a:r>
            <a:r>
              <a:rPr lang="en-US" sz="4800" b="1" dirty="0">
                <a:effectLst>
                  <a:glow rad="127000">
                    <a:schemeClr val="tx1"/>
                  </a:glow>
                </a:effectLst>
                <a:latin typeface="Arial" charset="0"/>
                <a:ea typeface="ＭＳ Ｐゴシック" charset="0"/>
                <a:cs typeface="ＭＳ Ｐゴシック" charset="0"/>
              </a:rPr>
              <a:t> God diligently.</a:t>
            </a:r>
          </a:p>
        </p:txBody>
      </p:sp>
      <p:sp>
        <p:nvSpPr>
          <p:cNvPr id="5" name="Rectangle 2">
            <a:extLst>
              <a:ext uri="{FF2B5EF4-FFF2-40B4-BE49-F238E27FC236}">
                <a16:creationId xmlns:a16="http://schemas.microsoft.com/office/drawing/2014/main" id="{8A0D633D-EC07-E346-A261-F944A760E50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baseline="0" dirty="0">
                <a:solidFill>
                  <a:srgbClr val="FFFFFF"/>
                </a:solidFill>
                <a:effectLst>
                  <a:glow rad="127000">
                    <a:srgbClr val="000000"/>
                  </a:glow>
                </a:effectLst>
                <a:latin typeface="Arial" charset="0"/>
                <a:ea typeface="ＭＳ Ｐゴシック" charset="0"/>
                <a:cs typeface="ＭＳ Ｐゴシック" charset="0"/>
              </a:rPr>
              <a:t>Nehemiah 8–13</a:t>
            </a:r>
          </a:p>
        </p:txBody>
      </p:sp>
    </p:spTree>
    <p:extLst>
      <p:ext uri="{BB962C8B-B14F-4D97-AF65-F5344CB8AC3E}">
        <p14:creationId xmlns:p14="http://schemas.microsoft.com/office/powerpoint/2010/main" val="34357968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1026"/>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000000"/>
              </a:solidFill>
            </a:endParaRPr>
          </a:p>
        </p:txBody>
      </p:sp>
      <p:pic>
        <p:nvPicPr>
          <p:cNvPr id="148482"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1028"/>
          <p:cNvSpPr>
            <a:spLocks noChangeArrowheads="1"/>
          </p:cNvSpPr>
          <p:nvPr/>
        </p:nvSpPr>
        <p:spPr bwMode="auto">
          <a:xfrm>
            <a:off x="0" y="5765800"/>
            <a:ext cx="9144000" cy="83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r>
              <a:rPr lang="en-US" b="1" baseline="0">
                <a:solidFill>
                  <a:srgbClr val="FFFFFF"/>
                </a:solidFill>
                <a:latin typeface="Arial" charset="0"/>
                <a:cs typeface="Arial" charset="0"/>
              </a:rPr>
              <a:t>The boundaries of the empire that Cyrus II initiated </a:t>
            </a:r>
          </a:p>
          <a:p>
            <a:pPr eaLnBrk="1" hangingPunct="1"/>
            <a:r>
              <a:rPr lang="en-US" b="1" baseline="0">
                <a:solidFill>
                  <a:srgbClr val="FFFFFF"/>
                </a:solidFill>
                <a:latin typeface="Arial" charset="0"/>
                <a:cs typeface="Arial" charset="0"/>
              </a:rPr>
              <a:t>and Darius I consolidated stretched from Greece to India</a:t>
            </a:r>
          </a:p>
        </p:txBody>
      </p:sp>
      <p:sp>
        <p:nvSpPr>
          <p:cNvPr id="148484" name="Rectangle 1029"/>
          <p:cNvSpPr>
            <a:spLocks noGrp="1" noChangeArrowheads="1"/>
          </p:cNvSpPr>
          <p:nvPr>
            <p:ph type="title" idx="4294967295"/>
          </p:nvPr>
        </p:nvSpPr>
        <p:spPr>
          <a:xfrm>
            <a:off x="1524000" y="76200"/>
            <a:ext cx="6096000" cy="533400"/>
          </a:xfrm>
          <a:solidFill>
            <a:schemeClr val="tx1"/>
          </a:solidFill>
        </p:spPr>
        <p:txBody>
          <a:bodyPr/>
          <a:lstStyle/>
          <a:p>
            <a:r>
              <a:rPr lang="en-US" sz="3200">
                <a:solidFill>
                  <a:schemeClr val="bg1"/>
                </a:solidFill>
                <a:latin typeface="Arial" charset="0"/>
                <a:ea typeface="ＭＳ Ｐゴシック" charset="0"/>
                <a:cs typeface="ＭＳ Ｐゴシック" charset="0"/>
              </a:rPr>
              <a:t>The Persian Empire</a:t>
            </a:r>
          </a:p>
        </p:txBody>
      </p:sp>
      <p:grpSp>
        <p:nvGrpSpPr>
          <p:cNvPr id="148485" name="Group 1030"/>
          <p:cNvGrpSpPr>
            <a:grpSpLocks/>
          </p:cNvGrpSpPr>
          <p:nvPr/>
        </p:nvGrpSpPr>
        <p:grpSpPr bwMode="auto">
          <a:xfrm>
            <a:off x="4267200" y="2514600"/>
            <a:ext cx="685800" cy="685800"/>
            <a:chOff x="2976" y="1728"/>
            <a:chExt cx="432" cy="432"/>
          </a:xfrm>
        </p:grpSpPr>
        <p:sp>
          <p:nvSpPr>
            <p:cNvPr id="148486" name="Oval 1031"/>
            <p:cNvSpPr>
              <a:spLocks noChangeArrowheads="1"/>
            </p:cNvSpPr>
            <p:nvPr/>
          </p:nvSpPr>
          <p:spPr bwMode="auto">
            <a:xfrm>
              <a:off x="2976" y="1728"/>
              <a:ext cx="432" cy="432"/>
            </a:xfrm>
            <a:prstGeom prst="ellipse">
              <a:avLst/>
            </a:prstGeom>
            <a:solidFill>
              <a:srgbClr val="FF0000"/>
            </a:solidFill>
            <a:ln w="12700">
              <a:solidFill>
                <a:schemeClr val="tx1"/>
              </a:solidFill>
              <a:miter lim="800000"/>
              <a:headEnd type="none" w="sm" len="sm"/>
              <a:tailEnd type="none" w="sm" len="sm"/>
            </a:ln>
          </p:spPr>
          <p:txBody>
            <a:bodyPr wrap="none" anchor="ctr"/>
            <a:lstStyle/>
            <a:p>
              <a:pPr algn="l"/>
              <a:endParaRPr lang="en-US" sz="1800" baseline="0">
                <a:solidFill>
                  <a:srgbClr val="000000"/>
                </a:solidFill>
              </a:endParaRPr>
            </a:p>
          </p:txBody>
        </p:sp>
        <p:sp>
          <p:nvSpPr>
            <p:cNvPr id="148487" name="Text Box 1032"/>
            <p:cNvSpPr txBox="1">
              <a:spLocks noChangeArrowheads="1"/>
            </p:cNvSpPr>
            <p:nvPr/>
          </p:nvSpPr>
          <p:spPr bwMode="auto">
            <a:xfrm>
              <a:off x="2976" y="1900"/>
              <a:ext cx="432" cy="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solidFill>
                    <a:srgbClr val="FFFFFF"/>
                  </a:solidFill>
                  <a:latin typeface="Arial" charset="0"/>
                </a:rPr>
                <a:t>Susa</a:t>
              </a:r>
            </a:p>
          </p:txBody>
        </p:sp>
      </p:grpSp>
    </p:spTree>
    <p:extLst>
      <p:ext uri="{BB962C8B-B14F-4D97-AF65-F5344CB8AC3E}">
        <p14:creationId xmlns:p14="http://schemas.microsoft.com/office/powerpoint/2010/main" val="2039444421"/>
      </p:ext>
    </p:extLst>
  </p:cSld>
  <p:clrMapOvr>
    <a:masterClrMapping/>
  </p:clrMapOvr>
  <p:transition>
    <p:fade thruBlk="1"/>
  </p:transition>
</p:sld>
</file>

<file path=ppt/slides/slide16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95586" name="Picture 1026" descr="cupbearervino-ross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324525" cy="3324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59" name="Rectangle 1027"/>
          <p:cNvSpPr>
            <a:spLocks noGrp="1" noChangeArrowheads="1"/>
          </p:cNvSpPr>
          <p:nvPr>
            <p:ph type="title"/>
          </p:nvPr>
        </p:nvSpPr>
        <p:spPr>
          <a:xfrm>
            <a:off x="3854823" y="304800"/>
            <a:ext cx="4724400" cy="1981200"/>
          </a:xfrm>
        </p:spPr>
        <p:txBody>
          <a:bodyPr/>
          <a:lstStyle/>
          <a:p>
            <a:pPr algn="ctr" eaLnBrk="1" hangingPunct="1">
              <a:defRPr/>
            </a:pPr>
            <a:r>
              <a:rPr lang="en-US" sz="4800" b="1" dirty="0">
                <a:solidFill>
                  <a:schemeClr val="tx1"/>
                </a:solidFill>
                <a:latin typeface="Arial Black" charset="0"/>
                <a:ea typeface="ＭＳ Ｐゴシック" charset="0"/>
                <a:cs typeface="ＭＳ Ｐゴシック" charset="0"/>
              </a:rPr>
              <a:t>The Cupbearer</a:t>
            </a:r>
            <a:endParaRPr lang="en-US" sz="4800" b="1" dirty="0">
              <a:latin typeface="Arial Black" charset="0"/>
              <a:ea typeface="ＭＳ Ｐゴシック" charset="0"/>
              <a:cs typeface="ＭＳ Ｐゴシック" charset="0"/>
            </a:endParaRPr>
          </a:p>
        </p:txBody>
      </p:sp>
      <p:pic>
        <p:nvPicPr>
          <p:cNvPr id="429060" name="Picture 1028" descr="Neh2pleadsforJerusale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37" y="2980515"/>
            <a:ext cx="3322688" cy="3877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7"/>
          <p:cNvSpPr txBox="1">
            <a:spLocks noChangeArrowheads="1"/>
          </p:cNvSpPr>
          <p:nvPr/>
        </p:nvSpPr>
        <p:spPr bwMode="auto">
          <a:xfrm>
            <a:off x="3324525" y="5232008"/>
            <a:ext cx="5819475" cy="1625992"/>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en-US" sz="4800" b="1" baseline="0" dirty="0">
                <a:solidFill>
                  <a:srgbClr val="EAE8E2"/>
                </a:solidFill>
                <a:latin typeface="Arial"/>
                <a:ea typeface="ＭＳ Ｐゴシック" charset="0"/>
                <a:cs typeface="Arial"/>
              </a:rPr>
              <a:t>Willing to be a foreman</a:t>
            </a:r>
            <a:endParaRPr lang="en-US" sz="4800" b="1" baseline="0" dirty="0">
              <a:solidFill>
                <a:srgbClr val="FDBC03"/>
              </a:solidFill>
              <a:latin typeface="Arial"/>
              <a:ea typeface="ＭＳ Ｐゴシック" charset="0"/>
              <a:cs typeface="Arial"/>
            </a:endParaRPr>
          </a:p>
        </p:txBody>
      </p:sp>
      <p:pic>
        <p:nvPicPr>
          <p:cNvPr id="2" name="Picture 1" descr="hard-hat.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201920" y="2951152"/>
            <a:ext cx="3130826" cy="2280856"/>
          </a:xfrm>
          <a:prstGeom prst="rect">
            <a:avLst/>
          </a:prstGeom>
        </p:spPr>
      </p:pic>
      <p:sp>
        <p:nvSpPr>
          <p:cNvPr id="3" name="Right Arrow 2"/>
          <p:cNvSpPr/>
          <p:nvPr/>
        </p:nvSpPr>
        <p:spPr>
          <a:xfrm>
            <a:off x="3411036" y="3324716"/>
            <a:ext cx="1780550" cy="1615972"/>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endParaRPr lang="en-US" sz="1800" baseline="0">
              <a:solidFill>
                <a:srgbClr val="EAE8E2"/>
              </a:solidFill>
              <a:latin typeface="Arial Narrow"/>
            </a:endParaRPr>
          </a:p>
        </p:txBody>
      </p:sp>
    </p:spTree>
    <p:extLst>
      <p:ext uri="{BB962C8B-B14F-4D97-AF65-F5344CB8AC3E}">
        <p14:creationId xmlns:p14="http://schemas.microsoft.com/office/powerpoint/2010/main" val="37843567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429060"/>
                                        </p:tgtEl>
                                        <p:attrNameLst>
                                          <p:attrName>style.visibility</p:attrName>
                                        </p:attrNameLst>
                                      </p:cBhvr>
                                      <p:to>
                                        <p:strVal val="visible"/>
                                      </p:to>
                                    </p:set>
                                    <p:animEffect transition="in" filter="dissolve">
                                      <p:cBhvr>
                                        <p:cTn id="7" dur="500"/>
                                        <p:tgtEl>
                                          <p:spTgt spid="42906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par>
                                <p:cTn id="13" presetID="3" presetClass="entr" presetSubtype="1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linds(horizontal)">
                                      <p:cBhvr>
                                        <p:cTn id="15" dur="500"/>
                                        <p:tgtEl>
                                          <p:spTgt spid="2"/>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linds(horizont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animBg="1"/>
    </p:bldLst>
  </p:timing>
</p:sld>
</file>

<file path=ppt/slides/slide16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8274" name="Rectangle 1026"/>
          <p:cNvSpPr>
            <a:spLocks noGrp="1" noChangeArrowheads="1"/>
          </p:cNvSpPr>
          <p:nvPr>
            <p:ph type="title"/>
          </p:nvPr>
        </p:nvSpPr>
        <p:spPr>
          <a:xfrm>
            <a:off x="723900" y="381000"/>
            <a:ext cx="7696200" cy="762000"/>
          </a:xfrm>
          <a:solidFill>
            <a:srgbClr val="094707"/>
          </a:solidFill>
        </p:spPr>
        <p:txBody>
          <a:bodyPr anchor="ctr"/>
          <a:lstStyle/>
          <a:p>
            <a:pPr algn="ctr" eaLnBrk="1" hangingPunct="1">
              <a:defRPr/>
            </a:pPr>
            <a:r>
              <a:rPr lang="en-US" sz="3600" b="1" dirty="0">
                <a:solidFill>
                  <a:schemeClr val="tx1"/>
                </a:solidFill>
                <a:latin typeface="Arial Black" charset="0"/>
                <a:ea typeface="ＭＳ Ｐゴシック" charset="0"/>
                <a:cs typeface="ＭＳ Ｐゴシック" charset="0"/>
              </a:rPr>
              <a:t>Key Idea of Nehemiah 1</a:t>
            </a:r>
            <a:endParaRPr lang="en-US" dirty="0">
              <a:solidFill>
                <a:schemeClr val="tx1"/>
              </a:solidFill>
              <a:latin typeface="Times New Roman" charset="0"/>
              <a:ea typeface="ＭＳ Ｐゴシック" charset="0"/>
              <a:cs typeface="ＭＳ Ｐゴシック" charset="0"/>
            </a:endParaRPr>
          </a:p>
        </p:txBody>
      </p:sp>
      <p:pic>
        <p:nvPicPr>
          <p:cNvPr id="438275" name="Picture 1027" descr="positionchessboard_diagonal_L2"/>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6497638" y="2026568"/>
            <a:ext cx="2341562"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6" name="Rectangle 1028"/>
          <p:cNvSpPr>
            <a:spLocks noChangeArrowheads="1"/>
          </p:cNvSpPr>
          <p:nvPr/>
        </p:nvSpPr>
        <p:spPr bwMode="auto">
          <a:xfrm>
            <a:off x="0" y="1340768"/>
            <a:ext cx="91440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rPr>
              <a:t>God gives you the</a:t>
            </a:r>
          </a:p>
        </p:txBody>
      </p:sp>
      <p:sp>
        <p:nvSpPr>
          <p:cNvPr id="438277" name="Rectangle 1029"/>
          <p:cNvSpPr>
            <a:spLocks noChangeArrowheads="1"/>
          </p:cNvSpPr>
          <p:nvPr/>
        </p:nvSpPr>
        <p:spPr bwMode="auto">
          <a:xfrm>
            <a:off x="0" y="2864768"/>
            <a:ext cx="9144000" cy="685800"/>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uLnTx/>
                <a:uFillTx/>
                <a:latin typeface="Arial Black" charset="0"/>
                <a:ea typeface="ＭＳ Ｐゴシック" charset="0"/>
              </a:rPr>
              <a:t>information</a:t>
            </a:r>
            <a:r>
              <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en-US" sz="3600" b="1" i="0" u="none" strike="noStrike" kern="1200" cap="none" spc="0" normalizeH="0" baseline="0" noProof="0" dirty="0">
                <a:ln>
                  <a:noFill/>
                </a:ln>
                <a:solidFill>
                  <a:srgbClr val="FFFF00"/>
                </a:solidFill>
                <a:effectLst/>
                <a:uLnTx/>
                <a:uFillTx/>
                <a:latin typeface="Arial Black" charset="0"/>
                <a:ea typeface="ＭＳ Ｐゴシック" charset="0"/>
              </a:rPr>
              <a:t>vision</a:t>
            </a:r>
            <a:r>
              <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rPr>
              <a:t>, &amp; </a:t>
            </a:r>
            <a:r>
              <a:rPr kumimoji="0" lang="en-US" sz="3600" b="1" i="0" u="none" strike="noStrike" kern="1200" cap="none" spc="0" normalizeH="0" baseline="0" noProof="0" dirty="0">
                <a:ln>
                  <a:noFill/>
                </a:ln>
                <a:solidFill>
                  <a:srgbClr val="FFFF00"/>
                </a:solidFill>
                <a:effectLst/>
                <a:uLnTx/>
                <a:uFillTx/>
                <a:latin typeface="Arial Black" charset="0"/>
                <a:ea typeface="ＭＳ Ｐゴシック" charset="0"/>
              </a:rPr>
              <a:t>position</a:t>
            </a:r>
            <a:endPar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sp>
        <p:nvSpPr>
          <p:cNvPr id="438278" name="Rectangle 1030"/>
          <p:cNvSpPr>
            <a:spLocks noChangeArrowheads="1"/>
          </p:cNvSpPr>
          <p:nvPr/>
        </p:nvSpPr>
        <p:spPr bwMode="auto">
          <a:xfrm>
            <a:off x="152400" y="5791200"/>
            <a:ext cx="88392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EAE8E2"/>
                </a:solidFill>
                <a:effectLst/>
                <a:uLnTx/>
                <a:uFillTx/>
                <a:latin typeface="Arial Black" charset="0"/>
                <a:ea typeface="ＭＳ Ｐゴシック" charset="0"/>
              </a:rPr>
              <a:t>you need to do His will.</a:t>
            </a:r>
          </a:p>
        </p:txBody>
      </p:sp>
      <p:pic>
        <p:nvPicPr>
          <p:cNvPr id="692235" name="Picture 1031" descr="vision2010_index_01_0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7275"/>
          <a:stretch/>
        </p:blipFill>
        <p:spPr bwMode="auto">
          <a:xfrm>
            <a:off x="3716873" y="3591662"/>
            <a:ext cx="2223279" cy="2246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a:grpSpLocks/>
          </p:cNvGrpSpPr>
          <p:nvPr/>
        </p:nvGrpSpPr>
        <p:grpSpPr bwMode="auto">
          <a:xfrm>
            <a:off x="609600" y="3550568"/>
            <a:ext cx="2514600" cy="1885950"/>
            <a:chOff x="609600" y="3733800"/>
            <a:chExt cx="2514600" cy="1885950"/>
          </a:xfrm>
        </p:grpSpPr>
        <p:pic>
          <p:nvPicPr>
            <p:cNvPr id="692233" name="Picture 1032" descr="infoknow the facts full 640x48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733800"/>
              <a:ext cx="2514600" cy="1885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1028"/>
            <p:cNvSpPr>
              <a:spLocks noChangeArrowheads="1"/>
            </p:cNvSpPr>
            <p:nvPr/>
          </p:nvSpPr>
          <p:spPr bwMode="auto">
            <a:xfrm>
              <a:off x="755650" y="3933825"/>
              <a:ext cx="2160588" cy="1189038"/>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EAE8E2"/>
                  </a:solidFill>
                  <a:effectLst/>
                  <a:uLnTx/>
                  <a:uFillTx/>
                  <a:latin typeface="Arial Black" charset="0"/>
                  <a:ea typeface="ＭＳ Ｐゴシック" charset="0"/>
                </a:rPr>
                <a:t>KNOW THE FACTS</a:t>
              </a:r>
            </a:p>
          </p:txBody>
        </p:sp>
      </p:grpSp>
    </p:spTree>
    <p:extLst>
      <p:ext uri="{BB962C8B-B14F-4D97-AF65-F5344CB8AC3E}">
        <p14:creationId xmlns:p14="http://schemas.microsoft.com/office/powerpoint/2010/main" val="37205740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82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82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69223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3827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38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6" grpId="0" animBg="1"/>
      <p:bldP spid="438277" grpId="0"/>
      <p:bldP spid="438278" grpId="0" animBg="1"/>
    </p:bldLst>
  </p:timing>
</p:sld>
</file>

<file path=ppt/slides/slide16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87074" name="Rectangle 1026"/>
          <p:cNvSpPr>
            <a:spLocks noGrp="1" noChangeArrowheads="1"/>
          </p:cNvSpPr>
          <p:nvPr>
            <p:ph type="title"/>
          </p:nvPr>
        </p:nvSpPr>
        <p:spPr>
          <a:xfrm>
            <a:off x="0" y="0"/>
            <a:ext cx="9031937" cy="958813"/>
          </a:xfrm>
          <a:noFill/>
        </p:spPr>
        <p:txBody>
          <a:bodyPr/>
          <a:lstStyle/>
          <a:p>
            <a:pPr eaLnBrk="1" hangingPunct="1">
              <a:defRPr/>
            </a:pPr>
            <a:r>
              <a:rPr lang="en-US" sz="4000" b="1" dirty="0">
                <a:solidFill>
                  <a:srgbClr val="FFFFFF"/>
                </a:solidFill>
                <a:latin typeface="Arial"/>
                <a:ea typeface="Arial"/>
                <a:cs typeface="Arial"/>
              </a:rPr>
              <a:t>Nehemiah 2:1-10 Key Idea</a:t>
            </a:r>
            <a:endParaRPr lang="en-US" sz="4800" b="1" dirty="0">
              <a:solidFill>
                <a:srgbClr val="FFFFFF"/>
              </a:solidFill>
              <a:latin typeface="Arial Black" charset="0"/>
              <a:ea typeface="ＭＳ Ｐゴシック" charset="0"/>
              <a:cs typeface="ＭＳ Ｐゴシック" charset="0"/>
            </a:endParaRPr>
          </a:p>
        </p:txBody>
      </p:sp>
      <p:sp>
        <p:nvSpPr>
          <p:cNvPr id="5" name="Rectangle 1026"/>
          <p:cNvSpPr txBox="1">
            <a:spLocks noChangeArrowheads="1"/>
          </p:cNvSpPr>
          <p:nvPr/>
        </p:nvSpPr>
        <p:spPr bwMode="auto">
          <a:xfrm>
            <a:off x="2577427" y="4800600"/>
            <a:ext cx="5416372" cy="2057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defTabSz="457200" eaLnBrk="1" hangingPunct="1">
              <a:defRPr/>
            </a:pPr>
            <a:r>
              <a:rPr lang="en-US" sz="3600" b="1" baseline="0" dirty="0">
                <a:solidFill>
                  <a:srgbClr val="000000">
                    <a:lumMod val="95000"/>
                    <a:lumOff val="5000"/>
                  </a:srgbClr>
                </a:solidFill>
                <a:latin typeface="Arial"/>
                <a:ea typeface="Arial"/>
                <a:cs typeface="Arial"/>
              </a:rPr>
              <a:t>God gives us a burden to make unconventional requests.</a:t>
            </a:r>
            <a:endParaRPr lang="en-US" b="1" baseline="0" dirty="0">
              <a:solidFill>
                <a:srgbClr val="000000">
                  <a:lumMod val="95000"/>
                  <a:lumOff val="5000"/>
                </a:srgbClr>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88519998"/>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36712"/>
            <a:ext cx="9144000" cy="5067300"/>
          </a:xfrm>
          <a:prstGeom prst="rect">
            <a:avLst/>
          </a:prstGeom>
        </p:spPr>
      </p:pic>
      <p:sp>
        <p:nvSpPr>
          <p:cNvPr id="387074" name="Rectangle 1026"/>
          <p:cNvSpPr>
            <a:spLocks noGrp="1" noChangeArrowheads="1"/>
          </p:cNvSpPr>
          <p:nvPr>
            <p:ph type="title"/>
          </p:nvPr>
        </p:nvSpPr>
        <p:spPr>
          <a:xfrm>
            <a:off x="0" y="1"/>
            <a:ext cx="9031937" cy="836712"/>
          </a:xfrm>
          <a:noFill/>
        </p:spPr>
        <p:txBody>
          <a:bodyPr anchor="ctr"/>
          <a:lstStyle/>
          <a:p>
            <a:pPr algn="ctr" eaLnBrk="1" hangingPunct="1">
              <a:defRPr/>
            </a:pPr>
            <a:r>
              <a:rPr lang="en-US" sz="4000" b="1" dirty="0">
                <a:solidFill>
                  <a:srgbClr val="FFFFFF"/>
                </a:solidFill>
                <a:latin typeface="Arial"/>
                <a:ea typeface="Arial"/>
                <a:cs typeface="Arial"/>
              </a:rPr>
              <a:t>Nehemiah 2:1-10 Key Idea</a:t>
            </a:r>
            <a:endParaRPr lang="en-US" sz="4800" b="1" dirty="0">
              <a:solidFill>
                <a:srgbClr val="FFFFFF"/>
              </a:solidFill>
              <a:latin typeface="Arial Black" charset="0"/>
              <a:ea typeface="ＭＳ Ｐゴシック" charset="0"/>
              <a:cs typeface="ＭＳ Ｐゴシック" charset="0"/>
            </a:endParaRPr>
          </a:p>
        </p:txBody>
      </p:sp>
      <p:sp>
        <p:nvSpPr>
          <p:cNvPr id="5" name="Rectangle 1026"/>
          <p:cNvSpPr txBox="1">
            <a:spLocks noChangeArrowheads="1"/>
          </p:cNvSpPr>
          <p:nvPr/>
        </p:nvSpPr>
        <p:spPr bwMode="auto">
          <a:xfrm>
            <a:off x="0" y="5661248"/>
            <a:ext cx="9144000" cy="1196752"/>
          </a:xfrm>
          <a:prstGeom prst="rect">
            <a:avLst/>
          </a:prstGeom>
          <a:solidFill>
            <a:schemeClr val="bg2"/>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en-US" sz="3600" b="1" baseline="0" dirty="0">
                <a:solidFill>
                  <a:srgbClr val="FFFFFF"/>
                </a:solidFill>
                <a:effectLst>
                  <a:glow rad="228600">
                    <a:srgbClr val="000000"/>
                  </a:glow>
                </a:effectLst>
                <a:latin typeface="Arial"/>
                <a:ea typeface="Arial"/>
                <a:cs typeface="Arial"/>
              </a:rPr>
              <a:t>God also prepares others </a:t>
            </a:r>
            <a:br>
              <a:rPr lang="en-US" sz="3600" b="1" baseline="0" dirty="0">
                <a:solidFill>
                  <a:srgbClr val="FFFFFF"/>
                </a:solidFill>
                <a:effectLst>
                  <a:glow rad="228600">
                    <a:srgbClr val="000000"/>
                  </a:glow>
                </a:effectLst>
                <a:latin typeface="Arial"/>
                <a:ea typeface="Arial"/>
                <a:cs typeface="Arial"/>
              </a:rPr>
            </a:br>
            <a:r>
              <a:rPr lang="en-US" sz="3600" b="1" baseline="0" dirty="0">
                <a:solidFill>
                  <a:srgbClr val="FFFFFF"/>
                </a:solidFill>
                <a:effectLst>
                  <a:glow rad="228600">
                    <a:srgbClr val="000000"/>
                  </a:glow>
                </a:effectLst>
                <a:latin typeface="Arial"/>
                <a:ea typeface="Arial"/>
                <a:cs typeface="Arial"/>
              </a:rPr>
              <a:t>to grant our requests.</a:t>
            </a:r>
            <a:endParaRPr lang="en-US" b="1" baseline="0" dirty="0">
              <a:solidFill>
                <a:srgbClr val="FFFFFF"/>
              </a:solidFill>
              <a:effectLst>
                <a:glow rad="228600">
                  <a:srgbClr val="000000"/>
                </a:glow>
              </a:effectLst>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87039647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2"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12713"/>
            <a:ext cx="9144000" cy="663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p:nvPr>
        </p:nvSpPr>
        <p:spPr>
          <a:xfrm>
            <a:off x="0" y="38100"/>
            <a:ext cx="4699000" cy="787400"/>
          </a:xfrm>
          <a:solidFill>
            <a:schemeClr val="tx1"/>
          </a:solidFill>
        </p:spPr>
        <p:txBody>
          <a:bodyPr/>
          <a:lstStyle/>
          <a:p>
            <a:pPr eaLnBrk="1" hangingPunct="1"/>
            <a:r>
              <a:rPr lang="nl-NL" sz="3600" dirty="0"/>
              <a:t>Nehemiah</a:t>
            </a:r>
            <a:r>
              <a:rPr lang="mr-IN" sz="3600" dirty="0"/>
              <a:t>'</a:t>
            </a:r>
            <a:r>
              <a:rPr lang="nl-NL" sz="3600" dirty="0"/>
              <a:t>s Journey</a:t>
            </a:r>
          </a:p>
        </p:txBody>
      </p:sp>
    </p:spTree>
    <p:extLst>
      <p:ext uri="{BB962C8B-B14F-4D97-AF65-F5344CB8AC3E}">
        <p14:creationId xmlns:p14="http://schemas.microsoft.com/office/powerpoint/2010/main" val="3530367227"/>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0" y="0"/>
            <a:ext cx="9144000" cy="1600200"/>
          </a:xfrm>
          <a:solidFill>
            <a:schemeClr val="bg1"/>
          </a:solidFill>
          <a:ln>
            <a:solidFill>
              <a:srgbClr val="000000"/>
            </a:solidFill>
            <a:miter lim="800000"/>
            <a:headEnd/>
            <a:tailEnd/>
          </a:ln>
        </p:spPr>
        <p:txBody>
          <a:bodyPr anchorCtr="1"/>
          <a:lstStyle/>
          <a:p>
            <a:pPr eaLnBrk="1" hangingPunct="1"/>
            <a:r>
              <a:rPr lang="en-US" altLang="zh-CN" sz="3200" b="1">
                <a:solidFill>
                  <a:srgbClr val="000000"/>
                </a:solidFill>
                <a:latin typeface="Arial Black" charset="0"/>
                <a:cs typeface="Times New Roman" charset="0"/>
              </a:rPr>
              <a:t>Jerusalem of the Returning Exiles</a:t>
            </a:r>
            <a:endParaRPr lang="en-US" sz="2000" b="1">
              <a:solidFill>
                <a:srgbClr val="000000"/>
              </a:solidFill>
              <a:latin typeface="Arial Narrow" charset="0"/>
              <a:cs typeface="Times New Roman" charset="0"/>
            </a:endParaRPr>
          </a:p>
        </p:txBody>
      </p:sp>
      <p:pic>
        <p:nvPicPr>
          <p:cNvPr id="116739" name="Picture 4"/>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0" y="1676400"/>
            <a:ext cx="9144000" cy="5226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16740" name="Text Box 5"/>
          <p:cNvSpPr txBox="1">
            <a:spLocks noChangeArrowheads="1"/>
          </p:cNvSpPr>
          <p:nvPr/>
        </p:nvSpPr>
        <p:spPr bwMode="auto">
          <a:xfrm>
            <a:off x="0" y="1124744"/>
            <a:ext cx="91440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kumimoji="1" lang="en-US" altLang="zh-CN" sz="1600" b="1" i="1" baseline="0">
                <a:solidFill>
                  <a:srgbClr val="000000"/>
                </a:solidFill>
                <a:latin typeface="Arial Narrow" charset="0"/>
                <a:cs typeface="Times New Roman" charset="0"/>
              </a:rPr>
              <a:t>Bible Visual Resource Book</a:t>
            </a:r>
            <a:r>
              <a:rPr kumimoji="1" lang="en-US" altLang="zh-CN" sz="1600" b="1" baseline="0">
                <a:solidFill>
                  <a:srgbClr val="000000"/>
                </a:solidFill>
                <a:latin typeface="Arial Narrow" charset="0"/>
                <a:cs typeface="Times New Roman" charset="0"/>
              </a:rPr>
              <a:t>, 99; Gene Getz, Nehemiah,” in </a:t>
            </a:r>
            <a:r>
              <a:rPr kumimoji="1" lang="en-US" altLang="zh-CN" sz="1600" b="1" i="1" baseline="0">
                <a:solidFill>
                  <a:srgbClr val="000000"/>
                </a:solidFill>
                <a:latin typeface="Arial Narrow" charset="0"/>
                <a:cs typeface="Times New Roman" charset="0"/>
              </a:rPr>
              <a:t>Bible Knowledge Commentary</a:t>
            </a:r>
            <a:r>
              <a:rPr kumimoji="1" lang="en-US" altLang="zh-CN" sz="1600" b="1" baseline="0">
                <a:solidFill>
                  <a:srgbClr val="000000"/>
                </a:solidFill>
                <a:latin typeface="Arial Narrow" charset="0"/>
                <a:cs typeface="Times New Roman" charset="0"/>
              </a:rPr>
              <a:t>, 1:679</a:t>
            </a:r>
            <a:endParaRPr kumimoji="1" lang="en-US" sz="1600" b="1" baseline="0">
              <a:solidFill>
                <a:srgbClr val="000000"/>
              </a:solidFill>
              <a:latin typeface="Arial Narrow" charset="0"/>
              <a:cs typeface="Times New Roman" charset="0"/>
            </a:endParaRPr>
          </a:p>
        </p:txBody>
      </p:sp>
    </p:spTree>
    <p:extLst>
      <p:ext uri="{BB962C8B-B14F-4D97-AF65-F5344CB8AC3E}">
        <p14:creationId xmlns:p14="http://schemas.microsoft.com/office/powerpoint/2010/main" val="154177458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 name="Picture 2" descr="bricks-250wi.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8659" y="2667"/>
            <a:ext cx="9192659" cy="6947598"/>
          </a:xfrm>
          <a:prstGeom prst="rect">
            <a:avLst/>
          </a:prstGeom>
        </p:spPr>
      </p:pic>
      <p:sp>
        <p:nvSpPr>
          <p:cNvPr id="406530" name="Rectangle 1026"/>
          <p:cNvSpPr>
            <a:spLocks noGrp="1" noChangeArrowheads="1"/>
          </p:cNvSpPr>
          <p:nvPr>
            <p:ph type="title"/>
          </p:nvPr>
        </p:nvSpPr>
        <p:spPr>
          <a:xfrm>
            <a:off x="-48659" y="1109867"/>
            <a:ext cx="9144000" cy="4290063"/>
          </a:xfrm>
          <a:noFill/>
        </p:spPr>
        <p:txBody>
          <a:bodyPr anchor="ctr"/>
          <a:lstStyle/>
          <a:p>
            <a:pPr algn="ctr" eaLnBrk="1" hangingPunct="1">
              <a:defRPr/>
            </a:pPr>
            <a:r>
              <a:rPr lang="en-US" sz="7200" b="1" dirty="0">
                <a:solidFill>
                  <a:schemeClr val="tx1"/>
                </a:solidFill>
                <a:effectLst>
                  <a:glow rad="215900">
                    <a:schemeClr val="bg2"/>
                  </a:glow>
                </a:effectLst>
                <a:latin typeface="Arial Black" charset="0"/>
                <a:ea typeface="ＭＳ Ｐゴシック" charset="0"/>
                <a:cs typeface="ＭＳ Ｐゴシック" charset="0"/>
              </a:rPr>
              <a:t>How does God </a:t>
            </a:r>
            <a:r>
              <a:rPr lang="en-US" sz="7200" b="1" dirty="0">
                <a:solidFill>
                  <a:srgbClr val="FFFF00"/>
                </a:solidFill>
                <a:effectLst>
                  <a:glow rad="215900">
                    <a:schemeClr val="bg2"/>
                  </a:glow>
                </a:effectLst>
                <a:latin typeface="Arial Black" charset="0"/>
                <a:ea typeface="ＭＳ Ｐゴシック" charset="0"/>
                <a:cs typeface="ＭＳ Ｐゴシック" charset="0"/>
              </a:rPr>
              <a:t>restore</a:t>
            </a:r>
            <a:r>
              <a:rPr lang="en-US" sz="7200" b="1" dirty="0">
                <a:solidFill>
                  <a:schemeClr val="tx1"/>
                </a:solidFill>
                <a:effectLst>
                  <a:glow rad="215900">
                    <a:schemeClr val="bg2"/>
                  </a:glow>
                </a:effectLst>
                <a:latin typeface="Arial Black" charset="0"/>
                <a:ea typeface="ＭＳ Ｐゴシック" charset="0"/>
                <a:cs typeface="ＭＳ Ｐゴシック" charset="0"/>
              </a:rPr>
              <a:t> us?</a:t>
            </a:r>
            <a:endParaRPr lang="en-US" sz="8800" dirty="0">
              <a:solidFill>
                <a:schemeClr val="tx1"/>
              </a:solidFill>
              <a:effectLst>
                <a:glow rad="215900">
                  <a:schemeClr val="bg2"/>
                </a:glow>
              </a:effectLst>
              <a:latin typeface="Times New Roman" charset="0"/>
              <a:ea typeface="ＭＳ Ｐゴシック" charset="0"/>
              <a:cs typeface="ＭＳ Ｐゴシック" charset="0"/>
            </a:endParaRPr>
          </a:p>
        </p:txBody>
      </p:sp>
      <p:sp>
        <p:nvSpPr>
          <p:cNvPr id="6" name="Rectangle 1026"/>
          <p:cNvSpPr txBox="1">
            <a:spLocks noChangeArrowheads="1"/>
          </p:cNvSpPr>
          <p:nvPr/>
        </p:nvSpPr>
        <p:spPr bwMode="auto">
          <a:xfrm>
            <a:off x="-48659" y="4313603"/>
            <a:ext cx="9144000" cy="2636662"/>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en-US" sz="6000" b="1" baseline="0" dirty="0">
                <a:solidFill>
                  <a:srgbClr val="EAE8E2"/>
                </a:solidFill>
                <a:effectLst>
                  <a:glow rad="215900">
                    <a:srgbClr val="000000"/>
                  </a:glow>
                </a:effectLst>
                <a:latin typeface="Arial Black" charset="0"/>
                <a:ea typeface="ＭＳ Ｐゴシック" charset="0"/>
                <a:cs typeface="ＭＳ Ｐゴシック" charset="0"/>
              </a:rPr>
              <a:t>(3 ways in Neh 2)</a:t>
            </a:r>
            <a:endParaRPr lang="en-US" sz="7200" baseline="0" dirty="0">
              <a:solidFill>
                <a:srgbClr val="EAE8E2"/>
              </a:solidFill>
              <a:effectLst>
                <a:glow rad="215900">
                  <a:srgbClr val="000000"/>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35923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87165"/>
            <a:ext cx="9150543" cy="6770835"/>
          </a:xfrm>
          <a:prstGeom prst="rect">
            <a:avLst/>
          </a:prstGeom>
        </p:spPr>
      </p:pic>
      <p:sp>
        <p:nvSpPr>
          <p:cNvPr id="389122" name="Rectangle 1026"/>
          <p:cNvSpPr>
            <a:spLocks noGrp="1" noChangeArrowheads="1"/>
          </p:cNvSpPr>
          <p:nvPr>
            <p:ph type="title"/>
          </p:nvPr>
        </p:nvSpPr>
        <p:spPr>
          <a:xfrm>
            <a:off x="2540122" y="39368"/>
            <a:ext cx="6603878" cy="1830592"/>
          </a:xfrm>
        </p:spPr>
        <p:txBody>
          <a:bodyPr/>
          <a:lstStyle/>
          <a:p>
            <a:pPr marL="719138" indent="-719138" eaLnBrk="1" hangingPunct="1">
              <a:defRPr/>
            </a:pPr>
            <a:r>
              <a:rPr lang="en-US" sz="3600" b="1" dirty="0">
                <a:solidFill>
                  <a:schemeClr val="bg2"/>
                </a:solidFill>
                <a:latin typeface="Arial Black" charset="0"/>
                <a:ea typeface="ＭＳ Ｐゴシック" charset="0"/>
                <a:cs typeface="ＭＳ Ｐゴシック" charset="0"/>
              </a:rPr>
              <a:t>1.	God </a:t>
            </a:r>
            <a:r>
              <a:rPr lang="en-US" sz="3600" b="1" dirty="0">
                <a:solidFill>
                  <a:srgbClr val="0000FF"/>
                </a:solidFill>
                <a:latin typeface="Arial Black" charset="0"/>
                <a:ea typeface="ＭＳ Ｐゴシック" charset="0"/>
                <a:cs typeface="ＭＳ Ｐゴシック" charset="0"/>
              </a:rPr>
              <a:t>informs</a:t>
            </a:r>
            <a:r>
              <a:rPr lang="en-US" sz="3600" b="1" dirty="0">
                <a:solidFill>
                  <a:schemeClr val="bg2"/>
                </a:solidFill>
                <a:latin typeface="Arial Black" charset="0"/>
                <a:ea typeface="ＭＳ Ｐゴシック" charset="0"/>
                <a:cs typeface="ＭＳ Ｐゴシック" charset="0"/>
              </a:rPr>
              <a:t> us of our sad state of affairs (2:11-15).</a:t>
            </a:r>
            <a:endParaRPr lang="en-US" dirty="0">
              <a:solidFill>
                <a:schemeClr val="bg2"/>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413889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3"/>
          <p:cNvSpPr>
            <a:spLocks noGrp="1" noChangeArrowheads="1"/>
          </p:cNvSpPr>
          <p:nvPr>
            <p:ph type="ctrTitle"/>
          </p:nvPr>
        </p:nvSpPr>
        <p:spPr>
          <a:xfrm>
            <a:off x="5117531" y="0"/>
            <a:ext cx="3978159" cy="6858000"/>
          </a:xfrm>
        </p:spPr>
        <p:txBody>
          <a:bodyPr/>
          <a:lstStyle/>
          <a:p>
            <a:pPr algn="l" eaLnBrk="1" hangingPunct="1"/>
            <a:r>
              <a:rPr lang="nl-NL" sz="2600" baseline="30000" dirty="0">
                <a:solidFill>
                  <a:schemeClr val="bg1"/>
                </a:solidFill>
                <a:latin typeface="Arial" charset="0"/>
                <a:cs typeface="Arial" charset="0"/>
              </a:rPr>
              <a:t>“</a:t>
            </a:r>
            <a:r>
              <a:rPr lang="nl-NL" sz="2600" b="1" dirty="0">
                <a:solidFill>
                  <a:schemeClr val="bg1"/>
                </a:solidFill>
                <a:latin typeface="Arial" charset="0"/>
                <a:cs typeface="Arial" charset="0"/>
              </a:rPr>
              <a:t>I went </a:t>
            </a:r>
            <a:r>
              <a:rPr lang="nl-NL" sz="2600" b="1" dirty="0" err="1">
                <a:solidFill>
                  <a:schemeClr val="bg1"/>
                </a:solidFill>
                <a:latin typeface="Arial" charset="0"/>
                <a:cs typeface="Arial" charset="0"/>
              </a:rPr>
              <a:t>to</a:t>
            </a:r>
            <a:r>
              <a:rPr lang="nl-NL" sz="2600" b="1" dirty="0">
                <a:solidFill>
                  <a:schemeClr val="bg1"/>
                </a:solidFill>
                <a:latin typeface="Arial" charset="0"/>
                <a:cs typeface="Arial" charset="0"/>
              </a:rPr>
              <a:t> Jerusalem, </a:t>
            </a:r>
            <a:r>
              <a:rPr lang="nl-NL" sz="2600" b="1" dirty="0" err="1">
                <a:solidFill>
                  <a:schemeClr val="bg1"/>
                </a:solidFill>
                <a:latin typeface="Arial" charset="0"/>
                <a:cs typeface="Arial" charset="0"/>
              </a:rPr>
              <a:t>and</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after</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staying</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there</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three</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days</a:t>
            </a:r>
            <a:r>
              <a:rPr lang="nl-NL" sz="2600" b="1" dirty="0">
                <a:solidFill>
                  <a:schemeClr val="bg1"/>
                </a:solidFill>
                <a:latin typeface="Arial" charset="0"/>
                <a:cs typeface="Arial" charset="0"/>
              </a:rPr>
              <a:t> </a:t>
            </a:r>
            <a:r>
              <a:rPr lang="nl-NL" sz="2600" baseline="30000" dirty="0">
                <a:solidFill>
                  <a:schemeClr val="bg1"/>
                </a:solidFill>
                <a:latin typeface="Arial" charset="0"/>
                <a:cs typeface="Arial" charset="0"/>
              </a:rPr>
              <a:t>12</a:t>
            </a:r>
            <a:r>
              <a:rPr lang="nl-NL" sz="2600" b="1" dirty="0">
                <a:solidFill>
                  <a:schemeClr val="bg1"/>
                </a:solidFill>
                <a:latin typeface="Arial" charset="0"/>
                <a:cs typeface="Arial" charset="0"/>
              </a:rPr>
              <a:t>I set out </a:t>
            </a:r>
            <a:r>
              <a:rPr lang="nl-NL" sz="2600" b="1" dirty="0" err="1">
                <a:solidFill>
                  <a:schemeClr val="bg1"/>
                </a:solidFill>
                <a:latin typeface="Arial" charset="0"/>
                <a:cs typeface="Arial" charset="0"/>
              </a:rPr>
              <a:t>during</a:t>
            </a:r>
            <a:r>
              <a:rPr lang="nl-NL" sz="2600" b="1" dirty="0">
                <a:solidFill>
                  <a:schemeClr val="bg1"/>
                </a:solidFill>
                <a:latin typeface="Arial" charset="0"/>
                <a:cs typeface="Arial" charset="0"/>
              </a:rPr>
              <a:t> the </a:t>
            </a:r>
            <a:r>
              <a:rPr lang="nl-NL" sz="2600" b="1" dirty="0" err="1">
                <a:solidFill>
                  <a:schemeClr val="bg1"/>
                </a:solidFill>
                <a:latin typeface="Arial" charset="0"/>
                <a:cs typeface="Arial" charset="0"/>
              </a:rPr>
              <a:t>night</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with</a:t>
            </a:r>
            <a:r>
              <a:rPr lang="nl-NL" sz="2600" b="1" dirty="0">
                <a:solidFill>
                  <a:schemeClr val="bg1"/>
                </a:solidFill>
                <a:latin typeface="Arial" charset="0"/>
                <a:cs typeface="Arial" charset="0"/>
              </a:rPr>
              <a:t> a few men. I had </a:t>
            </a:r>
            <a:r>
              <a:rPr lang="nl-NL" sz="2600" b="1" dirty="0" err="1">
                <a:solidFill>
                  <a:schemeClr val="bg1"/>
                </a:solidFill>
                <a:latin typeface="Arial" charset="0"/>
                <a:cs typeface="Arial" charset="0"/>
              </a:rPr>
              <a:t>not</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told</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anyone</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what</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my</a:t>
            </a:r>
            <a:r>
              <a:rPr lang="nl-NL" sz="2600" b="1" dirty="0">
                <a:solidFill>
                  <a:schemeClr val="bg1"/>
                </a:solidFill>
                <a:latin typeface="Arial" charset="0"/>
                <a:cs typeface="Arial" charset="0"/>
              </a:rPr>
              <a:t> God had put in </a:t>
            </a:r>
            <a:r>
              <a:rPr lang="nl-NL" sz="2600" b="1" dirty="0" err="1">
                <a:solidFill>
                  <a:schemeClr val="bg1"/>
                </a:solidFill>
                <a:latin typeface="Arial" charset="0"/>
                <a:cs typeface="Arial" charset="0"/>
              </a:rPr>
              <a:t>my</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heart</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to</a:t>
            </a:r>
            <a:r>
              <a:rPr lang="nl-NL" sz="2600" b="1" dirty="0">
                <a:solidFill>
                  <a:schemeClr val="bg1"/>
                </a:solidFill>
                <a:latin typeface="Arial" charset="0"/>
                <a:cs typeface="Arial" charset="0"/>
              </a:rPr>
              <a:t> do </a:t>
            </a:r>
            <a:r>
              <a:rPr lang="nl-NL" sz="2600" b="1" dirty="0" err="1">
                <a:solidFill>
                  <a:schemeClr val="bg1"/>
                </a:solidFill>
                <a:latin typeface="Arial" charset="0"/>
                <a:cs typeface="Arial" charset="0"/>
              </a:rPr>
              <a:t>for</a:t>
            </a:r>
            <a:r>
              <a:rPr lang="nl-NL" sz="2600" b="1" dirty="0">
                <a:solidFill>
                  <a:schemeClr val="bg1"/>
                </a:solidFill>
                <a:latin typeface="Arial" charset="0"/>
                <a:cs typeface="Arial" charset="0"/>
              </a:rPr>
              <a:t> Jerusalem. </a:t>
            </a:r>
            <a:r>
              <a:rPr lang="nl-NL" sz="2600" b="1" dirty="0" err="1">
                <a:solidFill>
                  <a:schemeClr val="bg1"/>
                </a:solidFill>
                <a:latin typeface="Arial" charset="0"/>
                <a:cs typeface="Arial" charset="0"/>
              </a:rPr>
              <a:t>There</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were</a:t>
            </a:r>
            <a:r>
              <a:rPr lang="nl-NL" sz="2600" b="1" dirty="0">
                <a:solidFill>
                  <a:schemeClr val="bg1"/>
                </a:solidFill>
                <a:latin typeface="Arial" charset="0"/>
                <a:cs typeface="Arial" charset="0"/>
              </a:rPr>
              <a:t> no </a:t>
            </a:r>
            <a:r>
              <a:rPr lang="nl-NL" sz="2600" b="1" dirty="0" err="1">
                <a:solidFill>
                  <a:schemeClr val="bg1"/>
                </a:solidFill>
                <a:latin typeface="Arial" charset="0"/>
                <a:cs typeface="Arial" charset="0"/>
              </a:rPr>
              <a:t>mounts</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with</a:t>
            </a:r>
            <a:r>
              <a:rPr lang="nl-NL" sz="2600" b="1" dirty="0">
                <a:solidFill>
                  <a:schemeClr val="bg1"/>
                </a:solidFill>
                <a:latin typeface="Arial" charset="0"/>
                <a:cs typeface="Arial" charset="0"/>
              </a:rPr>
              <a:t> me </a:t>
            </a:r>
            <a:r>
              <a:rPr lang="nl-NL" sz="2600" b="1" dirty="0" err="1">
                <a:solidFill>
                  <a:schemeClr val="bg1"/>
                </a:solidFill>
                <a:latin typeface="Arial" charset="0"/>
                <a:cs typeface="Arial" charset="0"/>
              </a:rPr>
              <a:t>except</a:t>
            </a:r>
            <a:r>
              <a:rPr lang="nl-NL" sz="2600" b="1" dirty="0">
                <a:solidFill>
                  <a:schemeClr val="bg1"/>
                </a:solidFill>
                <a:latin typeface="Arial" charset="0"/>
                <a:cs typeface="Arial" charset="0"/>
              </a:rPr>
              <a:t> the </a:t>
            </a:r>
            <a:r>
              <a:rPr lang="nl-NL" sz="2600" b="1" dirty="0" err="1">
                <a:solidFill>
                  <a:schemeClr val="bg1"/>
                </a:solidFill>
                <a:latin typeface="Arial" charset="0"/>
                <a:cs typeface="Arial" charset="0"/>
              </a:rPr>
              <a:t>one</a:t>
            </a:r>
            <a:r>
              <a:rPr lang="nl-NL" sz="2600" b="1" dirty="0">
                <a:solidFill>
                  <a:schemeClr val="bg1"/>
                </a:solidFill>
                <a:latin typeface="Arial" charset="0"/>
                <a:cs typeface="Arial" charset="0"/>
              </a:rPr>
              <a:t> I was </a:t>
            </a:r>
            <a:r>
              <a:rPr lang="nl-NL" sz="2600" b="1" dirty="0" err="1">
                <a:solidFill>
                  <a:schemeClr val="bg1"/>
                </a:solidFill>
                <a:latin typeface="Arial" charset="0"/>
                <a:cs typeface="Arial" charset="0"/>
              </a:rPr>
              <a:t>riding</a:t>
            </a:r>
            <a:r>
              <a:rPr lang="nl-NL" sz="2600" b="1" dirty="0">
                <a:solidFill>
                  <a:schemeClr val="bg1"/>
                </a:solidFill>
                <a:latin typeface="Arial" charset="0"/>
                <a:cs typeface="Arial" charset="0"/>
              </a:rPr>
              <a:t> on” (2:11-12 </a:t>
            </a:r>
            <a:r>
              <a:rPr lang="nl-NL" sz="2400" b="1" dirty="0">
                <a:solidFill>
                  <a:schemeClr val="bg1"/>
                </a:solidFill>
                <a:latin typeface="Arial" charset="0"/>
                <a:cs typeface="Arial" charset="0"/>
              </a:rPr>
              <a:t>NIV</a:t>
            </a:r>
            <a:r>
              <a:rPr lang="nl-NL" sz="2600" b="1" dirty="0">
                <a:solidFill>
                  <a:schemeClr val="bg1"/>
                </a:solidFill>
                <a:latin typeface="Arial" charset="0"/>
                <a:cs typeface="Arial" charset="0"/>
              </a:rPr>
              <a:t>).</a:t>
            </a:r>
          </a:p>
        </p:txBody>
      </p:sp>
      <p:pic>
        <p:nvPicPr>
          <p:cNvPr id="2" name="Picture 1"/>
          <p:cNvPicPr>
            <a:picLocks noChangeAspect="1"/>
          </p:cNvPicPr>
          <p:nvPr/>
        </p:nvPicPr>
        <p:blipFill>
          <a:blip r:embed="rId2"/>
          <a:stretch>
            <a:fillRect/>
          </a:stretch>
        </p:blipFill>
        <p:spPr>
          <a:xfrm>
            <a:off x="-1" y="0"/>
            <a:ext cx="5042819" cy="6898576"/>
          </a:xfrm>
          <a:prstGeom prst="rect">
            <a:avLst/>
          </a:prstGeom>
        </p:spPr>
      </p:pic>
    </p:spTree>
    <p:extLst>
      <p:ext uri="{BB962C8B-B14F-4D97-AF65-F5344CB8AC3E}">
        <p14:creationId xmlns:p14="http://schemas.microsoft.com/office/powerpoint/2010/main" val="39536851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algn="l">
              <a:defRPr/>
            </a:pPr>
            <a:r>
              <a:rPr lang="en-US" sz="4800" b="1" baseline="0" dirty="0">
                <a:solidFill>
                  <a:srgbClr val="333399">
                    <a:lumMod val="75000"/>
                  </a:srgbClr>
                </a:solidFill>
                <a:effectLst>
                  <a:glow rad="101600">
                    <a:srgbClr val="333399">
                      <a:lumMod val="60000"/>
                      <a:lumOff val="40000"/>
                      <a:alpha val="60000"/>
                    </a:srgbClr>
                  </a:glow>
                </a:effectLst>
                <a:latin typeface="Times New Roman" pitchFamily="18" charset="0"/>
                <a:ea typeface="MS PGothic" pitchFamily="34" charset="-128"/>
                <a:cs typeface="ＭＳ Ｐゴシック"/>
              </a:rPr>
              <a:t>Crossroads International Church</a:t>
            </a:r>
          </a:p>
        </p:txBody>
      </p:sp>
      <p:pic>
        <p:nvPicPr>
          <p:cNvPr id="142338" name="Picture 4" descr="IMG_37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39" name="Picture 6" descr="IMG_3718.jpg"/>
          <p:cNvPicPr>
            <a:picLocks noChangeAspect="1"/>
          </p:cNvPicPr>
          <p:nvPr/>
        </p:nvPicPr>
        <p:blipFill rotWithShape="1">
          <a:blip r:embed="rId4" cstate="screen">
            <a:extLst>
              <a:ext uri="{28A0092B-C50C-407E-A947-70E740481C1C}">
                <a14:useLocalDpi xmlns:a14="http://schemas.microsoft.com/office/drawing/2010/main"/>
              </a:ext>
            </a:extLst>
          </a:blip>
          <a:srcRect b="18046"/>
          <a:stretch/>
        </p:blipFill>
        <p:spPr bwMode="auto">
          <a:xfrm>
            <a:off x="0" y="3794125"/>
            <a:ext cx="4984750" cy="306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0" name="Picture 1" descr="IMG_0361.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80760"/>
            <a:ext cx="4427538" cy="32224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1" name="Picture 4" descr="IMG_0376.JPG"/>
          <p:cNvPicPr>
            <a:picLocks noChangeAspect="1"/>
          </p:cNvPicPr>
          <p:nvPr/>
        </p:nvPicPr>
        <p:blipFill rotWithShape="1">
          <a:blip r:embed="rId6" cstate="screen">
            <a:extLst>
              <a:ext uri="{28A0092B-C50C-407E-A947-70E740481C1C}">
                <a14:useLocalDpi xmlns:a14="http://schemas.microsoft.com/office/drawing/2010/main"/>
              </a:ext>
            </a:extLst>
          </a:blip>
          <a:srcRect t="4237" b="12035"/>
          <a:stretch/>
        </p:blipFill>
        <p:spPr bwMode="auto">
          <a:xfrm>
            <a:off x="4764088" y="4077072"/>
            <a:ext cx="4379912" cy="27500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2" name="Picture 5" descr="IMG_0355.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3" name="TextBox 2"/>
          <p:cNvSpPr txBox="1">
            <a:spLocks noChangeArrowheads="1"/>
          </p:cNvSpPr>
          <p:nvPr/>
        </p:nvSpPr>
        <p:spPr bwMode="auto">
          <a:xfrm>
            <a:off x="0" y="3122613"/>
            <a:ext cx="9144000" cy="13239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4000" b="1" baseline="0">
                <a:solidFill>
                  <a:srgbClr val="FFFFFF"/>
                </a:solidFill>
                <a:cs typeface="Arial" charset="0"/>
              </a:rPr>
              <a:t>How should our church renew our commitment to God?</a:t>
            </a:r>
          </a:p>
        </p:txBody>
      </p:sp>
      <p:sp>
        <p:nvSpPr>
          <p:cNvPr id="10" name="Title 3"/>
          <p:cNvSpPr>
            <a:spLocks/>
          </p:cNvSpPr>
          <p:nvPr/>
        </p:nvSpPr>
        <p:spPr bwMode="auto">
          <a:xfrm>
            <a:off x="0" y="4430713"/>
            <a:ext cx="9144000" cy="242093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en-US" sz="4800" b="1" baseline="0" dirty="0">
                <a:solidFill>
                  <a:srgbClr val="000000"/>
                </a:solidFill>
                <a:latin typeface="Helvetica" charset="0"/>
                <a:ea typeface="Osaka" charset="0"/>
                <a:cs typeface="Osaka" charset="0"/>
              </a:rPr>
              <a:t>…and followers must follow</a:t>
            </a:r>
            <a:endParaRPr kumimoji="1" lang="en-US" sz="2800" b="1" baseline="0" dirty="0">
              <a:solidFill>
                <a:srgbClr val="000000"/>
              </a:solidFill>
              <a:latin typeface="Helvetica" charset="0"/>
              <a:ea typeface="Osaka" charset="0"/>
              <a:cs typeface="Osaka" charset="0"/>
            </a:endParaRPr>
          </a:p>
        </p:txBody>
      </p:sp>
      <p:grpSp>
        <p:nvGrpSpPr>
          <p:cNvPr id="8" name="Group 7"/>
          <p:cNvGrpSpPr>
            <a:grpSpLocks/>
          </p:cNvGrpSpPr>
          <p:nvPr/>
        </p:nvGrpSpPr>
        <p:grpSpPr bwMode="auto">
          <a:xfrm>
            <a:off x="9525" y="-102632"/>
            <a:ext cx="9134475" cy="3226831"/>
            <a:chOff x="9981" y="-338894"/>
            <a:chExt cx="9134019" cy="3463761"/>
          </a:xfrm>
        </p:grpSpPr>
        <p:sp>
          <p:nvSpPr>
            <p:cNvPr id="9" name="Title 3"/>
            <p:cNvSpPr>
              <a:spLocks/>
            </p:cNvSpPr>
            <p:nvPr/>
          </p:nvSpPr>
          <p:spPr bwMode="auto">
            <a:xfrm>
              <a:off x="9981" y="-338894"/>
              <a:ext cx="4201903" cy="345264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en-US" sz="5400" b="1" baseline="0" dirty="0">
                  <a:solidFill>
                    <a:srgbClr val="000000"/>
                  </a:solidFill>
                  <a:latin typeface="Helvetica" charset="0"/>
                  <a:ea typeface="Osaka" charset="0"/>
                  <a:cs typeface="Osaka" charset="0"/>
                </a:rPr>
                <a:t>Leaders must lead…</a:t>
              </a:r>
              <a:endParaRPr kumimoji="1" lang="en-US" sz="3200" b="1" baseline="0" dirty="0">
                <a:solidFill>
                  <a:srgbClr val="000000"/>
                </a:solidFill>
                <a:latin typeface="Helvetica" charset="0"/>
                <a:ea typeface="Osaka" charset="0"/>
                <a:cs typeface="Osaka" charset="0"/>
              </a:endParaRPr>
            </a:p>
          </p:txBody>
        </p:sp>
        <p:pic>
          <p:nvPicPr>
            <p:cNvPr id="142347" name="Picture 6"/>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4139952" y="-228726"/>
              <a:ext cx="5004048" cy="33535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3" name="Rectangle 2">
            <a:extLst>
              <a:ext uri="{FF2B5EF4-FFF2-40B4-BE49-F238E27FC236}">
                <a16:creationId xmlns:a16="http://schemas.microsoft.com/office/drawing/2014/main" id="{0D1D10DC-D67B-6E45-862C-46130E7927C9}"/>
              </a:ext>
            </a:extLst>
          </p:cNvPr>
          <p:cNvSpPr txBox="1">
            <a:spLocks noChangeArrowheads="1"/>
          </p:cNvSpPr>
          <p:nvPr/>
        </p:nvSpPr>
        <p:spPr bwMode="auto">
          <a:xfrm>
            <a:off x="0" y="5920006"/>
            <a:ext cx="8791222" cy="909772"/>
          </a:xfrm>
          <a:prstGeom prst="rect">
            <a:avLst/>
          </a:prstGeom>
          <a:solidFill>
            <a:srgbClr val="FFFFFF"/>
          </a:solidFill>
          <a:ln>
            <a:noFill/>
          </a:ln>
          <a:effectLst>
            <a:outerShdw blurRad="63500" dist="35921" dir="2700000" algn="ctr" rotWithShape="0">
              <a:schemeClr val="bg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1" hangingPunct="1">
              <a:defRPr kumimoji="1" sz="4800" b="1" baseline="0">
                <a:solidFill>
                  <a:srgbClr val="000000"/>
                </a:solidFill>
                <a:latin typeface="Helvetica" charset="0"/>
                <a:ea typeface="Osaka" charset="0"/>
                <a:cs typeface="Osaka"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r>
              <a:rPr lang="en-US" sz="4000" dirty="0"/>
              <a:t>—Nehemiah</a:t>
            </a:r>
          </a:p>
        </p:txBody>
      </p:sp>
    </p:spTree>
    <p:extLst>
      <p:ext uri="{BB962C8B-B14F-4D97-AF65-F5344CB8AC3E}">
        <p14:creationId xmlns:p14="http://schemas.microsoft.com/office/powerpoint/2010/main" val="22530310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dissolve">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3"/>
          <p:cNvSpPr>
            <a:spLocks noGrp="1" noChangeArrowheads="1"/>
          </p:cNvSpPr>
          <p:nvPr>
            <p:ph type="ctrTitle"/>
          </p:nvPr>
        </p:nvSpPr>
        <p:spPr>
          <a:xfrm>
            <a:off x="323736" y="0"/>
            <a:ext cx="2838921" cy="6858000"/>
          </a:xfrm>
        </p:spPr>
        <p:txBody>
          <a:bodyPr anchor="t"/>
          <a:lstStyle/>
          <a:p>
            <a:pPr algn="l" eaLnBrk="1" hangingPunct="1"/>
            <a:r>
              <a:rPr lang="nl-NL" sz="2600" b="1" dirty="0">
                <a:solidFill>
                  <a:schemeClr val="bg1"/>
                </a:solidFill>
                <a:latin typeface="Arial" charset="0"/>
                <a:cs typeface="Arial" charset="0"/>
              </a:rPr>
              <a:t>“</a:t>
            </a:r>
            <a:r>
              <a:rPr lang="nl-NL" sz="2600" b="1" dirty="0" err="1">
                <a:solidFill>
                  <a:schemeClr val="bg1"/>
                </a:solidFill>
                <a:latin typeface="Arial" charset="0"/>
                <a:cs typeface="Arial" charset="0"/>
              </a:rPr>
              <a:t>By</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night</a:t>
            </a:r>
            <a:r>
              <a:rPr lang="nl-NL" sz="2600" b="1" dirty="0">
                <a:solidFill>
                  <a:schemeClr val="bg1"/>
                </a:solidFill>
                <a:latin typeface="Arial" charset="0"/>
                <a:cs typeface="Arial" charset="0"/>
              </a:rPr>
              <a:t> I went out </a:t>
            </a:r>
            <a:r>
              <a:rPr lang="nl-NL" sz="2600" b="1" dirty="0" err="1">
                <a:solidFill>
                  <a:schemeClr val="bg1"/>
                </a:solidFill>
                <a:latin typeface="Arial" charset="0"/>
                <a:cs typeface="Arial" charset="0"/>
              </a:rPr>
              <a:t>through</a:t>
            </a:r>
            <a:r>
              <a:rPr lang="nl-NL" sz="2600" b="1" dirty="0">
                <a:solidFill>
                  <a:schemeClr val="bg1"/>
                </a:solidFill>
                <a:latin typeface="Arial" charset="0"/>
                <a:cs typeface="Arial" charset="0"/>
              </a:rPr>
              <a:t> the </a:t>
            </a:r>
            <a:r>
              <a:rPr lang="nl-NL" sz="2600" b="1" dirty="0" err="1">
                <a:solidFill>
                  <a:schemeClr val="bg1"/>
                </a:solidFill>
                <a:latin typeface="Arial" charset="0"/>
                <a:cs typeface="Arial" charset="0"/>
              </a:rPr>
              <a:t>Valley</a:t>
            </a:r>
            <a:r>
              <a:rPr lang="nl-NL" sz="2600" b="1" dirty="0">
                <a:solidFill>
                  <a:schemeClr val="bg1"/>
                </a:solidFill>
                <a:latin typeface="Arial" charset="0"/>
                <a:cs typeface="Arial" charset="0"/>
              </a:rPr>
              <a:t> Gate </a:t>
            </a:r>
            <a:r>
              <a:rPr lang="nl-NL" sz="2600" b="1" dirty="0" err="1">
                <a:solidFill>
                  <a:schemeClr val="bg1"/>
                </a:solidFill>
                <a:latin typeface="Arial" charset="0"/>
                <a:cs typeface="Arial" charset="0"/>
              </a:rPr>
              <a:t>toward</a:t>
            </a:r>
            <a:r>
              <a:rPr lang="nl-NL" sz="2600" b="1" dirty="0">
                <a:solidFill>
                  <a:schemeClr val="bg1"/>
                </a:solidFill>
                <a:latin typeface="Arial" charset="0"/>
                <a:cs typeface="Arial" charset="0"/>
              </a:rPr>
              <a:t> the </a:t>
            </a:r>
            <a:r>
              <a:rPr lang="nl-NL" sz="2600" b="1" dirty="0" err="1">
                <a:solidFill>
                  <a:schemeClr val="bg1"/>
                </a:solidFill>
                <a:latin typeface="Arial" charset="0"/>
                <a:cs typeface="Arial" charset="0"/>
              </a:rPr>
              <a:t>Jackal</a:t>
            </a:r>
            <a:r>
              <a:rPr lang="nl-NL" sz="2600" b="1" dirty="0">
                <a:solidFill>
                  <a:schemeClr val="bg1"/>
                </a:solidFill>
                <a:latin typeface="Arial" charset="0"/>
                <a:cs typeface="Arial" charset="0"/>
              </a:rPr>
              <a:t> Well </a:t>
            </a:r>
            <a:r>
              <a:rPr lang="nl-NL" sz="2600" b="1" dirty="0" err="1">
                <a:solidFill>
                  <a:schemeClr val="bg1"/>
                </a:solidFill>
                <a:latin typeface="Arial" charset="0"/>
                <a:cs typeface="Arial" charset="0"/>
              </a:rPr>
              <a:t>and</a:t>
            </a:r>
            <a:r>
              <a:rPr lang="nl-NL" sz="2600" b="1" dirty="0">
                <a:solidFill>
                  <a:schemeClr val="bg1"/>
                </a:solidFill>
                <a:latin typeface="Arial" charset="0"/>
                <a:cs typeface="Arial" charset="0"/>
              </a:rPr>
              <a:t> the </a:t>
            </a:r>
            <a:r>
              <a:rPr lang="nl-NL" sz="2600" b="1" dirty="0" err="1">
                <a:solidFill>
                  <a:schemeClr val="bg1"/>
                </a:solidFill>
                <a:latin typeface="Arial" charset="0"/>
                <a:cs typeface="Arial" charset="0"/>
              </a:rPr>
              <a:t>Dung</a:t>
            </a:r>
            <a:r>
              <a:rPr lang="nl-NL" sz="2600" b="1" dirty="0">
                <a:solidFill>
                  <a:schemeClr val="bg1"/>
                </a:solidFill>
                <a:latin typeface="Arial" charset="0"/>
                <a:cs typeface="Arial" charset="0"/>
              </a:rPr>
              <a:t> Gate, </a:t>
            </a:r>
            <a:r>
              <a:rPr lang="nl-NL" sz="2600" b="1" dirty="0" err="1">
                <a:solidFill>
                  <a:schemeClr val="bg1"/>
                </a:solidFill>
                <a:latin typeface="Arial" charset="0"/>
                <a:cs typeface="Arial" charset="0"/>
              </a:rPr>
              <a:t>examining</a:t>
            </a:r>
            <a:r>
              <a:rPr lang="nl-NL" sz="2600" b="1" dirty="0">
                <a:solidFill>
                  <a:schemeClr val="bg1"/>
                </a:solidFill>
                <a:latin typeface="Arial" charset="0"/>
                <a:cs typeface="Arial" charset="0"/>
              </a:rPr>
              <a:t> the </a:t>
            </a:r>
            <a:r>
              <a:rPr lang="nl-NL" sz="2600" b="1" dirty="0" err="1">
                <a:solidFill>
                  <a:schemeClr val="bg1"/>
                </a:solidFill>
                <a:latin typeface="Arial" charset="0"/>
                <a:cs typeface="Arial" charset="0"/>
              </a:rPr>
              <a:t>walls</a:t>
            </a:r>
            <a:r>
              <a:rPr lang="nl-NL" sz="2600" b="1" dirty="0">
                <a:solidFill>
                  <a:schemeClr val="bg1"/>
                </a:solidFill>
                <a:latin typeface="Arial" charset="0"/>
                <a:cs typeface="Arial" charset="0"/>
              </a:rPr>
              <a:t> of Jerusalem, </a:t>
            </a:r>
            <a:r>
              <a:rPr lang="nl-NL" sz="2600" b="1" dirty="0" err="1">
                <a:solidFill>
                  <a:schemeClr val="bg1"/>
                </a:solidFill>
                <a:latin typeface="Arial" charset="0"/>
                <a:cs typeface="Arial" charset="0"/>
              </a:rPr>
              <a:t>which</a:t>
            </a:r>
            <a:r>
              <a:rPr lang="nl-NL" sz="2600" b="1" dirty="0">
                <a:solidFill>
                  <a:schemeClr val="bg1"/>
                </a:solidFill>
                <a:latin typeface="Arial" charset="0"/>
                <a:cs typeface="Arial" charset="0"/>
              </a:rPr>
              <a:t> had been </a:t>
            </a:r>
            <a:r>
              <a:rPr lang="nl-NL" sz="2600" b="1" dirty="0" err="1">
                <a:solidFill>
                  <a:schemeClr val="bg1"/>
                </a:solidFill>
                <a:latin typeface="Arial" charset="0"/>
                <a:cs typeface="Arial" charset="0"/>
              </a:rPr>
              <a:t>broken</a:t>
            </a:r>
            <a:r>
              <a:rPr lang="nl-NL" sz="2600" b="1" dirty="0">
                <a:solidFill>
                  <a:schemeClr val="bg1"/>
                </a:solidFill>
                <a:latin typeface="Arial" charset="0"/>
                <a:cs typeface="Arial" charset="0"/>
              </a:rPr>
              <a:t> down, </a:t>
            </a:r>
            <a:r>
              <a:rPr lang="nl-NL" sz="2600" b="1" dirty="0" err="1">
                <a:solidFill>
                  <a:schemeClr val="bg1"/>
                </a:solidFill>
                <a:latin typeface="Arial" charset="0"/>
                <a:cs typeface="Arial" charset="0"/>
              </a:rPr>
              <a:t>and</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its</a:t>
            </a:r>
            <a:r>
              <a:rPr lang="nl-NL" sz="2600" b="1" dirty="0">
                <a:solidFill>
                  <a:schemeClr val="bg1"/>
                </a:solidFill>
                <a:latin typeface="Arial" charset="0"/>
                <a:cs typeface="Arial" charset="0"/>
              </a:rPr>
              <a:t> gates, </a:t>
            </a:r>
            <a:r>
              <a:rPr lang="nl-NL" sz="2600" b="1" dirty="0" err="1">
                <a:solidFill>
                  <a:schemeClr val="bg1"/>
                </a:solidFill>
                <a:latin typeface="Arial" charset="0"/>
                <a:cs typeface="Arial" charset="0"/>
              </a:rPr>
              <a:t>which</a:t>
            </a:r>
            <a:r>
              <a:rPr lang="nl-NL" sz="2600" b="1" dirty="0">
                <a:solidFill>
                  <a:schemeClr val="bg1"/>
                </a:solidFill>
                <a:latin typeface="Arial" charset="0"/>
                <a:cs typeface="Arial" charset="0"/>
              </a:rPr>
              <a:t> had been </a:t>
            </a:r>
            <a:r>
              <a:rPr lang="nl-NL" sz="2600" b="1" dirty="0" err="1">
                <a:solidFill>
                  <a:schemeClr val="bg1"/>
                </a:solidFill>
                <a:latin typeface="Arial" charset="0"/>
                <a:cs typeface="Arial" charset="0"/>
              </a:rPr>
              <a:t>destroyed</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by</a:t>
            </a:r>
            <a:r>
              <a:rPr lang="nl-NL" sz="2600" b="1" dirty="0">
                <a:solidFill>
                  <a:schemeClr val="bg1"/>
                </a:solidFill>
                <a:latin typeface="Arial" charset="0"/>
                <a:cs typeface="Arial" charset="0"/>
              </a:rPr>
              <a:t> </a:t>
            </a:r>
            <a:r>
              <a:rPr lang="nl-NL" sz="2600" b="1" dirty="0" err="1">
                <a:solidFill>
                  <a:schemeClr val="bg1"/>
                </a:solidFill>
                <a:latin typeface="Arial" charset="0"/>
                <a:cs typeface="Arial" charset="0"/>
              </a:rPr>
              <a:t>fire</a:t>
            </a:r>
            <a:r>
              <a:rPr lang="nl-NL" sz="2600" b="1" dirty="0">
                <a:solidFill>
                  <a:schemeClr val="bg1"/>
                </a:solidFill>
                <a:latin typeface="Arial" charset="0"/>
                <a:cs typeface="Arial" charset="0"/>
              </a:rPr>
              <a:t>” (2:13 </a:t>
            </a:r>
            <a:r>
              <a:rPr lang="nl-NL" sz="2400" b="1" dirty="0">
                <a:solidFill>
                  <a:schemeClr val="bg1"/>
                </a:solidFill>
                <a:latin typeface="Arial" charset="0"/>
                <a:cs typeface="Arial" charset="0"/>
              </a:rPr>
              <a:t>NIV</a:t>
            </a:r>
            <a:r>
              <a:rPr lang="nl-NL" sz="2600" b="1" dirty="0">
                <a:solidFill>
                  <a:schemeClr val="bg1"/>
                </a:solidFill>
                <a:latin typeface="Arial" charset="0"/>
                <a:cs typeface="Arial" charset="0"/>
              </a:rPr>
              <a:t>).</a:t>
            </a:r>
          </a:p>
        </p:txBody>
      </p:sp>
      <p:pic>
        <p:nvPicPr>
          <p:cNvPr id="2" name="Picture 1"/>
          <p:cNvPicPr>
            <a:picLocks noChangeAspect="1"/>
          </p:cNvPicPr>
          <p:nvPr/>
        </p:nvPicPr>
        <p:blipFill>
          <a:blip r:embed="rId2"/>
          <a:stretch>
            <a:fillRect/>
          </a:stretch>
        </p:blipFill>
        <p:spPr>
          <a:xfrm>
            <a:off x="3314700" y="0"/>
            <a:ext cx="5829300" cy="6858000"/>
          </a:xfrm>
          <a:prstGeom prst="rect">
            <a:avLst/>
          </a:prstGeom>
        </p:spPr>
      </p:pic>
    </p:spTree>
    <p:extLst>
      <p:ext uri="{BB962C8B-B14F-4D97-AF65-F5344CB8AC3E}">
        <p14:creationId xmlns:p14="http://schemas.microsoft.com/office/powerpoint/2010/main" val="75973103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idx="4294967295"/>
          </p:nvPr>
        </p:nvSpPr>
        <p:spPr>
          <a:xfrm>
            <a:off x="5410200" y="0"/>
            <a:ext cx="3657600" cy="4495800"/>
          </a:xfrm>
          <a:solidFill>
            <a:srgbClr val="000000"/>
          </a:solidFill>
        </p:spPr>
        <p:txBody>
          <a:bodyPr/>
          <a:lstStyle/>
          <a:p>
            <a:pPr eaLnBrk="1" hangingPunct="1">
              <a:defRPr/>
            </a:pPr>
            <a:r>
              <a:rPr lang="en-US" sz="3600" b="1">
                <a:solidFill>
                  <a:schemeClr val="tx1"/>
                </a:solidFill>
                <a:latin typeface="Arial Black" charset="0"/>
                <a:ea typeface="ＭＳ Ｐゴシック" charset="0"/>
                <a:cs typeface="ＭＳ Ｐゴシック" charset="0"/>
              </a:rPr>
              <a:t>Nehemiah wisely invest</a:t>
            </a:r>
            <a:r>
              <a:rPr kumimoji="1" lang="en-US" sz="3600" b="1">
                <a:solidFill>
                  <a:schemeClr val="tx1"/>
                </a:solidFill>
                <a:latin typeface="Arial Black" charset="0"/>
                <a:ea typeface="ＭＳ Ｐゴシック" charset="0"/>
                <a:cs typeface="ＭＳ Ｐゴシック" charset="0"/>
              </a:rPr>
              <a:t>igated the situation before getting started</a:t>
            </a:r>
            <a:endParaRPr lang="en-US">
              <a:solidFill>
                <a:schemeClr val="tx1"/>
              </a:solidFill>
              <a:latin typeface="Times New Roman" charset="0"/>
              <a:ea typeface="ＭＳ Ｐゴシック" charset="0"/>
              <a:cs typeface="ＭＳ Ｐゴシック" charset="0"/>
            </a:endParaRPr>
          </a:p>
        </p:txBody>
      </p:sp>
      <p:pic>
        <p:nvPicPr>
          <p:cNvPr id="746499" name="Picture 3" descr="info Nehemiah sees the rubble in Jerusalem by Tiss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3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5" descr="C:\Documents and Settings\Enrico\Bureaublad\sbc\crossroads\sermons\nehemiah\Hands_and_Feet.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42875"/>
            <a:ext cx="9144000" cy="6550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499" name="Rectangle 2"/>
          <p:cNvSpPr>
            <a:spLocks noGrp="1" noChangeArrowheads="1"/>
          </p:cNvSpPr>
          <p:nvPr>
            <p:ph type="ctrTitle"/>
          </p:nvPr>
        </p:nvSpPr>
        <p:spPr>
          <a:xfrm>
            <a:off x="0" y="142876"/>
            <a:ext cx="9144000" cy="1424667"/>
          </a:xfr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t" anchorCtr="0" compatLnSpc="1">
            <a:prstTxWarp prst="textNoShape">
              <a:avLst/>
            </a:prstTxWarp>
          </a:bodyPr>
          <a:lstStyle/>
          <a:p>
            <a:pPr marL="719138" indent="-719138" algn="l" eaLnBrk="1" hangingPunct="1"/>
            <a:r>
              <a:rPr lang="nl-NL" sz="3600" b="1" dirty="0">
                <a:effectLst>
                  <a:glow rad="177800">
                    <a:schemeClr val="tx1"/>
                  </a:glow>
                </a:effectLst>
                <a:latin typeface="Arial Black" charset="0"/>
                <a:cs typeface="ＭＳ Ｐゴシック" charset="0"/>
              </a:rPr>
              <a:t>2. God </a:t>
            </a:r>
            <a:r>
              <a:rPr lang="nl-NL" sz="3600" b="1" dirty="0" err="1">
                <a:solidFill>
                  <a:srgbClr val="FFFF00"/>
                </a:solidFill>
                <a:effectLst>
                  <a:glow rad="177800">
                    <a:schemeClr val="tx1"/>
                  </a:glow>
                </a:effectLst>
                <a:latin typeface="Arial Black" charset="0"/>
                <a:cs typeface="ＭＳ Ｐゴシック" charset="0"/>
              </a:rPr>
              <a:t>rallies</a:t>
            </a:r>
            <a:r>
              <a:rPr lang="nl-NL" sz="3600" b="1" dirty="0">
                <a:solidFill>
                  <a:srgbClr val="FFFF00"/>
                </a:solidFill>
                <a:effectLst>
                  <a:glow rad="177800">
                    <a:schemeClr val="tx1"/>
                  </a:glow>
                </a:effectLst>
                <a:latin typeface="Arial Black" charset="0"/>
                <a:cs typeface="ＭＳ Ｐゴシック" charset="0"/>
              </a:rPr>
              <a:t> </a:t>
            </a:r>
            <a:r>
              <a:rPr lang="nl-NL" sz="3600" b="1" dirty="0" err="1">
                <a:effectLst>
                  <a:glow rad="177800">
                    <a:schemeClr val="tx1"/>
                  </a:glow>
                </a:effectLst>
                <a:latin typeface="Arial Black" charset="0"/>
                <a:cs typeface="ＭＳ Ｐゴシック" charset="0"/>
              </a:rPr>
              <a:t>us</a:t>
            </a:r>
            <a:r>
              <a:rPr lang="nl-NL" sz="3600" b="1" dirty="0">
                <a:effectLst>
                  <a:glow rad="177800">
                    <a:schemeClr val="tx1"/>
                  </a:glow>
                </a:effectLst>
                <a:latin typeface="Arial Black" charset="0"/>
                <a:cs typeface="ＭＳ Ｐゴシック" charset="0"/>
              </a:rPr>
              <a:t> </a:t>
            </a:r>
            <a:r>
              <a:rPr lang="nl-NL" sz="3600" b="1" dirty="0" err="1">
                <a:effectLst>
                  <a:glow rad="177800">
                    <a:schemeClr val="tx1"/>
                  </a:glow>
                </a:effectLst>
                <a:latin typeface="Arial Black" charset="0"/>
                <a:cs typeface="ＭＳ Ｐゴシック" charset="0"/>
              </a:rPr>
              <a:t>to</a:t>
            </a:r>
            <a:r>
              <a:rPr lang="nl-NL" sz="3600" b="1" dirty="0">
                <a:effectLst>
                  <a:glow rad="177800">
                    <a:schemeClr val="tx1"/>
                  </a:glow>
                </a:effectLst>
                <a:latin typeface="Arial Black" charset="0"/>
                <a:cs typeface="ＭＳ Ｐゴシック" charset="0"/>
              </a:rPr>
              <a:t> </a:t>
            </a:r>
            <a:r>
              <a:rPr lang="nl-NL" sz="3600" b="1" dirty="0" err="1">
                <a:effectLst>
                  <a:glow rad="177800">
                    <a:schemeClr val="tx1"/>
                  </a:glow>
                </a:effectLst>
                <a:latin typeface="Arial Black" charset="0"/>
                <a:cs typeface="ＭＳ Ｐゴシック" charset="0"/>
              </a:rPr>
              <a:t>honor</a:t>
            </a:r>
            <a:r>
              <a:rPr lang="nl-NL" sz="3600" b="1" dirty="0">
                <a:effectLst>
                  <a:glow rad="177800">
                    <a:schemeClr val="tx1"/>
                  </a:glow>
                </a:effectLst>
                <a:latin typeface="Arial Black" charset="0"/>
                <a:cs typeface="ＭＳ Ｐゴシック" charset="0"/>
              </a:rPr>
              <a:t> his name </a:t>
            </a:r>
            <a:r>
              <a:rPr lang="nl-NL" sz="3600" b="1" dirty="0" err="1">
                <a:effectLst>
                  <a:glow rad="177800">
                    <a:schemeClr val="tx1"/>
                  </a:glow>
                </a:effectLst>
                <a:latin typeface="Arial Black" charset="0"/>
                <a:cs typeface="ＭＳ Ｐゴシック" charset="0"/>
              </a:rPr>
              <a:t>once</a:t>
            </a:r>
            <a:r>
              <a:rPr lang="nl-NL" sz="3600" b="1" dirty="0">
                <a:effectLst>
                  <a:glow rad="177800">
                    <a:schemeClr val="tx1"/>
                  </a:glow>
                </a:effectLst>
                <a:latin typeface="Arial Black" charset="0"/>
                <a:cs typeface="ＭＳ Ｐゴシック" charset="0"/>
              </a:rPr>
              <a:t> </a:t>
            </a:r>
            <a:r>
              <a:rPr lang="nl-NL" sz="3600" b="1" dirty="0" err="1">
                <a:effectLst>
                  <a:glow rad="177800">
                    <a:schemeClr val="tx1"/>
                  </a:glow>
                </a:effectLst>
                <a:latin typeface="Arial Black" charset="0"/>
                <a:cs typeface="ＭＳ Ｐゴシック" charset="0"/>
              </a:rPr>
              <a:t>again</a:t>
            </a:r>
            <a:r>
              <a:rPr lang="nl-NL" sz="3600" b="1" dirty="0">
                <a:effectLst>
                  <a:glow rad="177800">
                    <a:schemeClr val="tx1"/>
                  </a:glow>
                </a:effectLst>
                <a:latin typeface="Arial Black" charset="0"/>
                <a:cs typeface="ＭＳ Ｐゴシック" charset="0"/>
              </a:rPr>
              <a:t>  (2:16-18).</a:t>
            </a:r>
          </a:p>
        </p:txBody>
      </p:sp>
      <p:sp>
        <p:nvSpPr>
          <p:cNvPr id="4" name="Rectangle 2"/>
          <p:cNvSpPr txBox="1">
            <a:spLocks noChangeArrowheads="1"/>
          </p:cNvSpPr>
          <p:nvPr/>
        </p:nvSpPr>
        <p:spPr bwMode="auto">
          <a:xfrm>
            <a:off x="0" y="5422900"/>
            <a:ext cx="9144000" cy="131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nl-NL" sz="4800" b="1" baseline="0" dirty="0">
                <a:effectLst>
                  <a:glow rad="165100">
                    <a:srgbClr val="000000"/>
                  </a:glow>
                </a:effectLst>
                <a:latin typeface="Lucida Handwriting" charset="0"/>
              </a:rPr>
              <a:t>HANDS &amp; FEET</a:t>
            </a:r>
          </a:p>
        </p:txBody>
      </p:sp>
    </p:spTree>
    <p:extLst>
      <p:ext uri="{BB962C8B-B14F-4D97-AF65-F5344CB8AC3E}">
        <p14:creationId xmlns:p14="http://schemas.microsoft.com/office/powerpoint/2010/main" val="51146931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640752"/>
            <a:ext cx="9144000" cy="6217248"/>
          </a:xfrm>
          <a:prstGeom prst="rect">
            <a:avLst/>
          </a:prstGeom>
        </p:spPr>
      </p:pic>
      <p:sp>
        <p:nvSpPr>
          <p:cNvPr id="217091" name="TextBox 13"/>
          <p:cNvSpPr txBox="1">
            <a:spLocks noChangeArrowheads="1"/>
          </p:cNvSpPr>
          <p:nvPr/>
        </p:nvSpPr>
        <p:spPr bwMode="auto">
          <a:xfrm>
            <a:off x="0" y="752"/>
            <a:ext cx="9144000" cy="1200329"/>
          </a:xfrm>
          <a:prstGeom prst="rect">
            <a:avLst/>
          </a:prstGeom>
          <a:noFill/>
          <a:ln w="9525">
            <a:noFill/>
            <a:miter lim="800000"/>
            <a:headEnd/>
            <a:tailEnd/>
          </a:ln>
          <a:effectLst/>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719138" indent="-719138" fontAlgn="base">
              <a:spcBef>
                <a:spcPct val="0"/>
              </a:spcBef>
              <a:spcAft>
                <a:spcPct val="0"/>
              </a:spcAft>
              <a:defRPr sz="3600" b="1">
                <a:solidFill>
                  <a:srgbClr val="FFFFFF"/>
                </a:solidFill>
                <a:effectLst>
                  <a:glow rad="177800">
                    <a:schemeClr val="tx1"/>
                  </a:glow>
                </a:effectLst>
                <a:latin typeface="Arial Black" charset="0"/>
                <a:ea typeface="ＭＳ Ｐゴシック" charset="0"/>
                <a:cs typeface="ＭＳ Ｐゴシック" charset="0"/>
              </a:defRPr>
            </a:lvl1pPr>
            <a:lvl2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fontAlgn="base">
              <a:spcBef>
                <a:spcPct val="0"/>
              </a:spcBef>
              <a:spcAft>
                <a:spcPct val="0"/>
              </a:spcAft>
              <a:defRPr sz="4400">
                <a:solidFill>
                  <a:schemeClr val="tx2"/>
                </a:solidFill>
                <a:latin typeface="Times New Roman" charset="0"/>
              </a:defRPr>
            </a:lvl6pPr>
            <a:lvl7pPr marL="914400" algn="ctr" fontAlgn="base">
              <a:spcBef>
                <a:spcPct val="0"/>
              </a:spcBef>
              <a:spcAft>
                <a:spcPct val="0"/>
              </a:spcAft>
              <a:defRPr sz="4400">
                <a:solidFill>
                  <a:schemeClr val="tx2"/>
                </a:solidFill>
                <a:latin typeface="Times New Roman" charset="0"/>
              </a:defRPr>
            </a:lvl7pPr>
            <a:lvl8pPr marL="1371600" algn="ctr" fontAlgn="base">
              <a:spcBef>
                <a:spcPct val="0"/>
              </a:spcBef>
              <a:spcAft>
                <a:spcPct val="0"/>
              </a:spcAft>
              <a:defRPr sz="4400">
                <a:solidFill>
                  <a:schemeClr val="tx2"/>
                </a:solidFill>
                <a:latin typeface="Times New Roman" charset="0"/>
              </a:defRPr>
            </a:lvl8pPr>
            <a:lvl9pPr marL="1828800" algn="ctr" fontAlgn="base">
              <a:spcBef>
                <a:spcPct val="0"/>
              </a:spcBef>
              <a:spcAft>
                <a:spcPct val="0"/>
              </a:spcAft>
              <a:defRPr sz="4400">
                <a:solidFill>
                  <a:schemeClr val="tx2"/>
                </a:solidFill>
                <a:latin typeface="Times New Roman" charset="0"/>
              </a:defRPr>
            </a:lvl9pPr>
          </a:lstStyle>
          <a:p>
            <a:pPr marL="1017588" indent="-1017588" algn="l" defTabSz="457200" eaLnBrk="1" hangingPunct="1"/>
            <a:r>
              <a:rPr lang="en-US" baseline="0" dirty="0">
                <a:solidFill>
                  <a:srgbClr val="000000"/>
                </a:solidFill>
                <a:effectLst>
                  <a:glow rad="177800">
                    <a:srgbClr val="FFFFFF"/>
                  </a:glow>
                </a:effectLst>
              </a:rPr>
              <a:t>3.	God </a:t>
            </a:r>
            <a:r>
              <a:rPr lang="en-US" baseline="0" dirty="0">
                <a:solidFill>
                  <a:srgbClr val="FF0000"/>
                </a:solidFill>
                <a:effectLst>
                  <a:glow rad="177800">
                    <a:srgbClr val="FFFFFF"/>
                  </a:glow>
                </a:effectLst>
              </a:rPr>
              <a:t>defends</a:t>
            </a:r>
            <a:r>
              <a:rPr lang="en-US" baseline="0" dirty="0">
                <a:solidFill>
                  <a:srgbClr val="000000"/>
                </a:solidFill>
                <a:effectLst>
                  <a:glow rad="177800">
                    <a:srgbClr val="FFFFFF"/>
                  </a:glow>
                </a:effectLst>
              </a:rPr>
              <a:t> us against potential setbacks (2:19-20).</a:t>
            </a:r>
          </a:p>
        </p:txBody>
      </p:sp>
    </p:spTree>
    <p:extLst>
      <p:ext uri="{BB962C8B-B14F-4D97-AF65-F5344CB8AC3E}">
        <p14:creationId xmlns:p14="http://schemas.microsoft.com/office/powerpoint/2010/main" val="342245299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eaLnBrk="1" hangingPunct="1"/>
            <a:endParaRPr lang="en-US" b="1" baseline="0">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3</a:t>
            </a:r>
          </a:p>
        </p:txBody>
      </p:sp>
    </p:spTree>
    <p:extLst>
      <p:ext uri="{BB962C8B-B14F-4D97-AF65-F5344CB8AC3E}">
        <p14:creationId xmlns:p14="http://schemas.microsoft.com/office/powerpoint/2010/main" val="8507460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485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pic>
      <p:sp>
        <p:nvSpPr>
          <p:cNvPr id="748546" name="Rectangle 3"/>
          <p:cNvSpPr>
            <a:spLocks noGrp="1" noChangeArrowheads="1"/>
          </p:cNvSpPr>
          <p:nvPr>
            <p:ph type="title" idx="4294967295"/>
          </p:nvPr>
        </p:nvSpPr>
        <p:spPr>
          <a:xfrm>
            <a:off x="0" y="0"/>
            <a:ext cx="4859338" cy="1447800"/>
          </a:xfrm>
          <a:solidFill>
            <a:srgbClr val="000000"/>
          </a:solidFill>
        </p:spPr>
        <p:txBody>
          <a:bodyPr/>
          <a:lstStyle/>
          <a:p>
            <a:pPr algn="ctr"/>
            <a:r>
              <a:rPr lang="en-US" sz="4000" b="1">
                <a:solidFill>
                  <a:srgbClr val="FFFFFF"/>
                </a:solidFill>
                <a:latin typeface="Arial" charset="0"/>
                <a:ea typeface="ＭＳ Ｐゴシック" charset="0"/>
                <a:cs typeface="ＭＳ Ｐゴシック" charset="0"/>
              </a:rPr>
              <a:t>Enemies in Nehemiah</a:t>
            </a:r>
            <a:r>
              <a:rPr lang="mr-IN" altLang="ja-JP" sz="4000" b="1">
                <a:solidFill>
                  <a:srgbClr val="FFFFFF"/>
                </a:solidFill>
                <a:latin typeface="Arial" charset="0"/>
                <a:ea typeface="ＭＳ Ｐゴシック" charset="0"/>
                <a:cs typeface="ＭＳ Ｐゴシック" charset="0"/>
              </a:rPr>
              <a:t>'</a:t>
            </a:r>
            <a:r>
              <a:rPr lang="en-US" sz="4000" b="1">
                <a:solidFill>
                  <a:srgbClr val="FFFFFF"/>
                </a:solidFill>
                <a:latin typeface="Arial" charset="0"/>
                <a:ea typeface="ＭＳ Ｐゴシック" charset="0"/>
                <a:cs typeface="ＭＳ Ｐゴシック" charset="0"/>
              </a:rPr>
              <a:t>s Time</a:t>
            </a:r>
            <a:endParaRPr lang="en-US" sz="4000" b="1">
              <a:latin typeface="Times New Roman" charset="0"/>
              <a:ea typeface="ＭＳ Ｐゴシック" charset="0"/>
              <a:cs typeface="ＭＳ Ｐゴシック" charset="0"/>
            </a:endParaRPr>
          </a:p>
        </p:txBody>
      </p:sp>
      <p:sp>
        <p:nvSpPr>
          <p:cNvPr id="187397" name="AutoShape 5"/>
          <p:cNvSpPr>
            <a:spLocks noChangeArrowheads="1"/>
          </p:cNvSpPr>
          <p:nvPr/>
        </p:nvSpPr>
        <p:spPr bwMode="auto">
          <a:xfrm>
            <a:off x="2362200" y="44196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defRPr/>
            </a:pPr>
            <a:r>
              <a:rPr kumimoji="1" lang="en-US" sz="3200" b="1" baseline="0">
                <a:solidFill>
                  <a:srgbClr val="FFFFFF"/>
                </a:solidFill>
                <a:effectLst>
                  <a:outerShdw blurRad="38100" dist="38100" dir="2700000" algn="tl">
                    <a:srgbClr val="000000"/>
                  </a:outerShdw>
                </a:effectLst>
                <a:latin typeface="Arial" charset="0"/>
              </a:rPr>
              <a:t>Geshom </a:t>
            </a:r>
            <a:br>
              <a:rPr kumimoji="1" lang="en-US" sz="3200" b="1" baseline="0">
                <a:solidFill>
                  <a:srgbClr val="FFFFFF"/>
                </a:solidFill>
                <a:effectLst>
                  <a:outerShdw blurRad="38100" dist="38100" dir="2700000" algn="tl">
                    <a:srgbClr val="000000"/>
                  </a:outerShdw>
                </a:effectLst>
                <a:latin typeface="Arial" charset="0"/>
              </a:rPr>
            </a:br>
            <a:r>
              <a:rPr kumimoji="1" lang="en-US" sz="3200" b="1" baseline="0">
                <a:solidFill>
                  <a:srgbClr val="FFFFFF"/>
                </a:solidFill>
                <a:effectLst>
                  <a:outerShdw blurRad="38100" dist="38100" dir="2700000" algn="tl">
                    <a:srgbClr val="000000"/>
                  </a:outerShdw>
                </a:effectLst>
                <a:latin typeface="Arial" charset="0"/>
              </a:rPr>
              <a:t>the Arab</a:t>
            </a:r>
            <a:endParaRPr kumimoji="1" lang="en-US" sz="3200" b="1" baseline="0">
              <a:solidFill>
                <a:srgbClr val="FFFFFF"/>
              </a:solidFill>
              <a:latin typeface="Arial" charset="0"/>
            </a:endParaRPr>
          </a:p>
        </p:txBody>
      </p:sp>
      <p:sp>
        <p:nvSpPr>
          <p:cNvPr id="187399" name="AutoShape 7"/>
          <p:cNvSpPr>
            <a:spLocks noChangeArrowheads="1"/>
          </p:cNvSpPr>
          <p:nvPr/>
        </p:nvSpPr>
        <p:spPr bwMode="auto">
          <a:xfrm>
            <a:off x="5105400" y="-3810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defRPr/>
            </a:pPr>
            <a:r>
              <a:rPr kumimoji="1" lang="en-US" sz="3200" b="1" baseline="0">
                <a:solidFill>
                  <a:srgbClr val="FFFFFF"/>
                </a:solidFill>
                <a:effectLst>
                  <a:outerShdw blurRad="38100" dist="38100" dir="2700000" algn="tl">
                    <a:srgbClr val="000000"/>
                  </a:outerShdw>
                </a:effectLst>
                <a:latin typeface="Arial" charset="0"/>
              </a:rPr>
              <a:t>Sanballat </a:t>
            </a:r>
            <a:br>
              <a:rPr kumimoji="1" lang="en-US" sz="3200" b="1" baseline="0">
                <a:solidFill>
                  <a:srgbClr val="FFFFFF"/>
                </a:solidFill>
                <a:effectLst>
                  <a:outerShdw blurRad="38100" dist="38100" dir="2700000" algn="tl">
                    <a:srgbClr val="000000"/>
                  </a:outerShdw>
                </a:effectLst>
                <a:latin typeface="Arial" charset="0"/>
              </a:rPr>
            </a:br>
            <a:r>
              <a:rPr kumimoji="1" lang="en-US" sz="3200" b="1" baseline="0">
                <a:solidFill>
                  <a:srgbClr val="FFFFFF"/>
                </a:solidFill>
                <a:effectLst>
                  <a:outerShdw blurRad="38100" dist="38100" dir="2700000" algn="tl">
                    <a:srgbClr val="000000"/>
                  </a:outerShdw>
                </a:effectLst>
                <a:latin typeface="Arial" charset="0"/>
              </a:rPr>
              <a:t>the Samaritan</a:t>
            </a:r>
            <a:endParaRPr kumimoji="1" lang="en-US" sz="3200" b="1" baseline="0">
              <a:solidFill>
                <a:srgbClr val="FFFFFF"/>
              </a:solidFill>
              <a:latin typeface="Arial" charset="0"/>
            </a:endParaRPr>
          </a:p>
        </p:txBody>
      </p:sp>
      <p:sp>
        <p:nvSpPr>
          <p:cNvPr id="187400" name="AutoShape 8"/>
          <p:cNvSpPr>
            <a:spLocks noChangeArrowheads="1"/>
          </p:cNvSpPr>
          <p:nvPr/>
        </p:nvSpPr>
        <p:spPr bwMode="auto">
          <a:xfrm>
            <a:off x="6300788" y="23495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defRPr/>
            </a:pPr>
            <a:r>
              <a:rPr kumimoji="1" lang="en-US" sz="3200" b="1" baseline="0">
                <a:solidFill>
                  <a:srgbClr val="FFFFFF"/>
                </a:solidFill>
                <a:effectLst>
                  <a:outerShdw blurRad="38100" dist="38100" dir="2700000" algn="tl">
                    <a:srgbClr val="000000"/>
                  </a:outerShdw>
                </a:effectLst>
                <a:latin typeface="Arial" charset="0"/>
              </a:rPr>
              <a:t>Tobiah </a:t>
            </a:r>
            <a:br>
              <a:rPr kumimoji="1" lang="en-US" sz="3200" b="1" baseline="0">
                <a:solidFill>
                  <a:srgbClr val="FFFFFF"/>
                </a:solidFill>
                <a:effectLst>
                  <a:outerShdw blurRad="38100" dist="38100" dir="2700000" algn="tl">
                    <a:srgbClr val="000000"/>
                  </a:outerShdw>
                </a:effectLst>
                <a:latin typeface="Arial" charset="0"/>
              </a:rPr>
            </a:br>
            <a:r>
              <a:rPr kumimoji="1" lang="en-US" sz="3200" b="1" baseline="0">
                <a:solidFill>
                  <a:srgbClr val="FFFFFF"/>
                </a:solidFill>
                <a:effectLst>
                  <a:outerShdw blurRad="38100" dist="38100" dir="2700000" algn="tl">
                    <a:srgbClr val="000000"/>
                  </a:outerShdw>
                </a:effectLst>
                <a:latin typeface="Arial" charset="0"/>
              </a:rPr>
              <a:t>the Ammonite</a:t>
            </a:r>
            <a:endParaRPr kumimoji="1" lang="en-US" sz="3200" b="1" baseline="0">
              <a:solidFill>
                <a:srgbClr val="FFFFFF"/>
              </a:solidFill>
              <a:latin typeface="Arial" charset="0"/>
            </a:endParaRPr>
          </a:p>
        </p:txBody>
      </p:sp>
      <p:pic>
        <p:nvPicPr>
          <p:cNvPr id="748550"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8551" name="Text Box 10"/>
          <p:cNvSpPr txBox="1">
            <a:spLocks noChangeArrowheads="1"/>
          </p:cNvSpPr>
          <p:nvPr/>
        </p:nvSpPr>
        <p:spPr bwMode="auto">
          <a:xfrm>
            <a:off x="4837113" y="2743200"/>
            <a:ext cx="1825625" cy="461963"/>
          </a:xfrm>
          <a:prstGeom prst="rect">
            <a:avLst/>
          </a:prstGeom>
          <a:solidFill>
            <a:schemeClr val="tx1">
              <a:lumMod val="50000"/>
            </a:schemeClr>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r>
              <a:rPr lang="en-US" b="1" baseline="0" dirty="0">
                <a:solidFill>
                  <a:srgbClr val="FFFFFF"/>
                </a:solidFill>
                <a:latin typeface="Arial" charset="0"/>
              </a:rPr>
              <a:t>NEHEMIAH</a:t>
            </a:r>
          </a:p>
        </p:txBody>
      </p:sp>
    </p:spTree>
    <p:extLst>
      <p:ext uri="{BB962C8B-B14F-4D97-AF65-F5344CB8AC3E}">
        <p14:creationId xmlns:p14="http://schemas.microsoft.com/office/powerpoint/2010/main" val="36396958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0593"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4360037"/>
            <a:ext cx="9144000" cy="2497963"/>
          </a:xfrm>
        </p:spPr>
        <p:txBody>
          <a:bodyPr/>
          <a:lstStyle/>
          <a:p>
            <a:pPr algn="ctr">
              <a:defRPr/>
            </a:pPr>
            <a:r>
              <a:rPr lang="en-US" sz="4800" b="1" dirty="0">
                <a:effectLst>
                  <a:glow rad="228600">
                    <a:schemeClr val="bg1">
                      <a:lumMod val="95000"/>
                      <a:lumOff val="5000"/>
                      <a:alpha val="99000"/>
                    </a:schemeClr>
                  </a:glow>
                </a:effectLst>
              </a:rPr>
              <a:t>How does God help us serve Him when we</a:t>
            </a:r>
            <a:r>
              <a:rPr lang="mr-IN" sz="4800" b="1" dirty="0">
                <a:effectLst>
                  <a:glow rad="228600">
                    <a:schemeClr val="bg1">
                      <a:lumMod val="95000"/>
                      <a:lumOff val="5000"/>
                      <a:alpha val="99000"/>
                    </a:schemeClr>
                  </a:glow>
                </a:effectLst>
              </a:rPr>
              <a:t>'</a:t>
            </a:r>
            <a:r>
              <a:rPr lang="en-US" sz="4800" b="1" dirty="0">
                <a:effectLst>
                  <a:glow rad="228600">
                    <a:schemeClr val="bg1">
                      <a:lumMod val="95000"/>
                      <a:lumOff val="5000"/>
                      <a:alpha val="99000"/>
                    </a:schemeClr>
                  </a:glow>
                </a:effectLst>
              </a:rPr>
              <a:t>re </a:t>
            </a:r>
            <a:r>
              <a:rPr lang="en-US" sz="4800" b="1" dirty="0">
                <a:solidFill>
                  <a:srgbClr val="FFFF00"/>
                </a:solidFill>
                <a:effectLst>
                  <a:glow rad="228600">
                    <a:schemeClr val="bg1">
                      <a:lumMod val="95000"/>
                      <a:lumOff val="5000"/>
                      <a:alpha val="99000"/>
                    </a:schemeClr>
                  </a:glow>
                </a:effectLst>
              </a:rPr>
              <a:t>opposed</a:t>
            </a:r>
            <a:r>
              <a:rPr lang="en-US" sz="4800" b="1" dirty="0">
                <a:effectLst>
                  <a:glow rad="228600">
                    <a:schemeClr val="bg1">
                      <a:lumMod val="95000"/>
                      <a:lumOff val="5000"/>
                      <a:alpha val="99000"/>
                    </a:schemeClr>
                  </a:glow>
                </a:effectLst>
              </a:rPr>
              <a:t>?</a:t>
            </a: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161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5161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5162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5162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4608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4608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3:1-2)</a:t>
            </a:r>
            <a:endParaRPr lang="en-US" dirty="0">
              <a:latin typeface="Helvetica" charset="0"/>
              <a:ea typeface="Osaka" charset="0"/>
              <a:cs typeface="Osaka" charset="0"/>
            </a:endParaRPr>
          </a:p>
        </p:txBody>
      </p:sp>
      <p:sp>
        <p:nvSpPr>
          <p:cNvPr id="4608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4609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4609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4610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46108" name="Text Box 28"/>
          <p:cNvSpPr txBox="1">
            <a:spLocks noChangeArrowheads="1"/>
          </p:cNvSpPr>
          <p:nvPr/>
        </p:nvSpPr>
        <p:spPr bwMode="auto">
          <a:xfrm>
            <a:off x="152400" y="1752600"/>
            <a:ext cx="3200400" cy="43592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2000" b="1">
                <a:solidFill>
                  <a:srgbClr val="FFFFFF"/>
                </a:solidFill>
                <a:latin typeface="Arial" pitchFamily="-65" charset="0"/>
                <a:ea typeface="ＭＳ Ｐゴシック" pitchFamily="-65" charset="-128"/>
                <a:cs typeface="ＭＳ Ｐゴシック" pitchFamily="-65" charset="-128"/>
              </a:rPr>
              <a:t>1</a:t>
            </a:r>
            <a:r>
              <a:rPr lang="en-US" sz="2000" b="1" baseline="0">
                <a:solidFill>
                  <a:srgbClr val="FFFFFF"/>
                </a:solidFill>
                <a:latin typeface="Arial" pitchFamily="-65" charset="0"/>
                <a:ea typeface="ＭＳ Ｐゴシック" pitchFamily="-65" charset="-128"/>
                <a:cs typeface="ＭＳ Ｐゴシック" pitchFamily="-65" charset="-128"/>
              </a:rPr>
              <a:t>Then </a:t>
            </a:r>
            <a:r>
              <a:rPr lang="en-US" sz="2000" b="1" baseline="0">
                <a:solidFill>
                  <a:srgbClr val="FFFF00"/>
                </a:solidFill>
                <a:latin typeface="Arial" pitchFamily="-65" charset="0"/>
                <a:ea typeface="ＭＳ Ｐゴシック" pitchFamily="-65" charset="-128"/>
                <a:cs typeface="ＭＳ Ｐゴシック" pitchFamily="-65" charset="-128"/>
              </a:rPr>
              <a:t>Eliashib the high priest</a:t>
            </a:r>
            <a:r>
              <a:rPr lang="en-US" sz="2000" b="1" baseline="0">
                <a:solidFill>
                  <a:srgbClr val="FFFFFF"/>
                </a:solidFill>
                <a:latin typeface="Arial" pitchFamily="-65" charset="0"/>
                <a:ea typeface="ＭＳ Ｐゴシック" pitchFamily="-65" charset="-128"/>
                <a:cs typeface="ＭＳ Ｐゴシック" pitchFamily="-65" charset="-128"/>
              </a:rPr>
              <a:t> and the </a:t>
            </a:r>
            <a:r>
              <a:rPr lang="en-US" sz="2000" b="1" baseline="0">
                <a:solidFill>
                  <a:srgbClr val="FFFF00"/>
                </a:solidFill>
                <a:latin typeface="Arial" pitchFamily="-65" charset="0"/>
                <a:ea typeface="ＭＳ Ｐゴシック" pitchFamily="-65" charset="-128"/>
                <a:cs typeface="ＭＳ Ｐゴシック" pitchFamily="-65" charset="-128"/>
              </a:rPr>
              <a:t>other priests</a:t>
            </a:r>
            <a:r>
              <a:rPr lang="en-US" sz="2000" b="1" baseline="0">
                <a:solidFill>
                  <a:srgbClr val="FFFFFF"/>
                </a:solidFill>
                <a:latin typeface="Arial" pitchFamily="-65" charset="0"/>
                <a:ea typeface="ＭＳ Ｐゴシック" pitchFamily="-65" charset="-128"/>
                <a:cs typeface="ＭＳ Ｐゴシック" pitchFamily="-65" charset="-128"/>
              </a:rPr>
              <a:t> started to rebuild at the Sheep Gate. They dedicated it and set up its doors, building the wall as far as the • Tower of the Hundred, which they dedicated, • and the Tower of Hananel.  </a:t>
            </a:r>
            <a:r>
              <a:rPr lang="en-US" sz="2000" b="1">
                <a:solidFill>
                  <a:srgbClr val="FFFFFF"/>
                </a:solidFill>
                <a:latin typeface="Arial" pitchFamily="-65" charset="0"/>
                <a:ea typeface="ＭＳ Ｐゴシック" pitchFamily="-65" charset="-128"/>
                <a:cs typeface="ＭＳ Ｐゴシック" pitchFamily="-65" charset="-128"/>
              </a:rPr>
              <a:t>2</a:t>
            </a:r>
            <a:r>
              <a:rPr lang="en-US" sz="2000" b="1" baseline="0">
                <a:solidFill>
                  <a:srgbClr val="FFFFFF"/>
                </a:solidFill>
                <a:latin typeface="Arial" pitchFamily="-65" charset="0"/>
                <a:ea typeface="ＭＳ Ｐゴシック" pitchFamily="-65" charset="-128"/>
                <a:cs typeface="ＭＳ Ｐゴシック" pitchFamily="-65" charset="-128"/>
              </a:rPr>
              <a:t>People from the town of </a:t>
            </a:r>
            <a:r>
              <a:rPr lang="en-US" sz="2000" b="1" baseline="0">
                <a:solidFill>
                  <a:srgbClr val="FFFF00"/>
                </a:solidFill>
                <a:latin typeface="Arial" pitchFamily="-65" charset="0"/>
                <a:ea typeface="ＭＳ Ｐゴシック" pitchFamily="-65" charset="-128"/>
                <a:cs typeface="ＭＳ Ｐゴシック" pitchFamily="-65" charset="-128"/>
              </a:rPr>
              <a:t>Jericho</a:t>
            </a:r>
            <a:r>
              <a:rPr lang="en-US" sz="2000" b="1" baseline="0">
                <a:solidFill>
                  <a:srgbClr val="FFFFFF"/>
                </a:solidFill>
                <a:latin typeface="Arial" pitchFamily="-65" charset="0"/>
                <a:ea typeface="ＭＳ Ｐゴシック" pitchFamily="-65" charset="-128"/>
                <a:cs typeface="ＭＳ Ｐゴシック" pitchFamily="-65" charset="-128"/>
              </a:rPr>
              <a:t> worked next to them, and beyond them was Zaccur son of Imri. </a:t>
            </a:r>
          </a:p>
        </p:txBody>
      </p:sp>
      <p:sp>
        <p:nvSpPr>
          <p:cNvPr id="4610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6089"/>
                                        </p:tgtEl>
                                        <p:attrNameLst>
                                          <p:attrName>style.visibility</p:attrName>
                                        </p:attrNameLst>
                                      </p:cBhvr>
                                      <p:to>
                                        <p:strVal val="visible"/>
                                      </p:to>
                                    </p:set>
                                    <p:animEffect transition="in" filter="dissolve">
                                      <p:cBhvr>
                                        <p:cTn id="7" dur="500"/>
                                        <p:tgtEl>
                                          <p:spTgt spid="4608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46109"/>
                                        </p:tgtEl>
                                        <p:attrNameLst>
                                          <p:attrName>style.visibility</p:attrName>
                                        </p:attrNameLst>
                                      </p:cBhvr>
                                      <p:to>
                                        <p:strVal val="visible"/>
                                      </p:to>
                                    </p:set>
                                    <p:animEffect transition="in" filter="wipe(right)">
                                      <p:cBhvr>
                                        <p:cTn id="11" dur="500"/>
                                        <p:tgtEl>
                                          <p:spTgt spid="4610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46090"/>
                                        </p:tgtEl>
                                        <p:attrNameLst>
                                          <p:attrName>style.visibility</p:attrName>
                                        </p:attrNameLst>
                                      </p:cBhvr>
                                      <p:to>
                                        <p:strVal val="visible"/>
                                      </p:to>
                                    </p:set>
                                    <p:animEffect transition="in" filter="dissolve">
                                      <p:cBhvr>
                                        <p:cTn id="16" dur="500"/>
                                        <p:tgtEl>
                                          <p:spTgt spid="4609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6091"/>
                                        </p:tgtEl>
                                        <p:attrNameLst>
                                          <p:attrName>style.visibility</p:attrName>
                                        </p:attrNameLst>
                                      </p:cBhvr>
                                      <p:to>
                                        <p:strVal val="visible"/>
                                      </p:to>
                                    </p:set>
                                    <p:animEffect transition="in" filter="dissolve">
                                      <p:cBhvr>
                                        <p:cTn id="21" dur="500"/>
                                        <p:tgtEl>
                                          <p:spTgt spid="46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autoUpdateAnimBg="0"/>
      <p:bldP spid="46090" grpId="0" animBg="1" autoUpdateAnimBg="0"/>
      <p:bldP spid="46091" grpId="0" animBg="1" autoUpdateAnimBg="0"/>
      <p:bldP spid="46109"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366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5366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5366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5366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48135"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4813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3:3-5)</a:t>
            </a:r>
            <a:endParaRPr lang="en-US" dirty="0">
              <a:latin typeface="Helvetica" charset="0"/>
              <a:ea typeface="Osaka" charset="0"/>
              <a:cs typeface="Osaka" charset="0"/>
            </a:endParaRPr>
          </a:p>
        </p:txBody>
      </p:sp>
      <p:sp>
        <p:nvSpPr>
          <p:cNvPr id="4813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48138"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48139"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4814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4815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48156" name="Text Box 28"/>
          <p:cNvSpPr txBox="1">
            <a:spLocks noChangeArrowheads="1"/>
          </p:cNvSpPr>
          <p:nvPr/>
        </p:nvSpPr>
        <p:spPr bwMode="auto">
          <a:xfrm>
            <a:off x="152400" y="1752600"/>
            <a:ext cx="3581400" cy="49688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2000" b="1">
                <a:solidFill>
                  <a:srgbClr val="FFFFFF"/>
                </a:solidFill>
                <a:latin typeface="Arial" pitchFamily="-65" charset="0"/>
                <a:ea typeface="ＭＳ Ｐゴシック" pitchFamily="-65" charset="-128"/>
                <a:cs typeface="ＭＳ Ｐゴシック" pitchFamily="-65" charset="-128"/>
              </a:rPr>
              <a:t>3</a:t>
            </a:r>
            <a:r>
              <a:rPr lang="en-US" sz="2000" b="1" baseline="0">
                <a:solidFill>
                  <a:srgbClr val="FFFFFF"/>
                </a:solidFill>
                <a:latin typeface="Arial" pitchFamily="-65" charset="0"/>
                <a:ea typeface="ＭＳ Ｐゴシック" pitchFamily="-65" charset="-128"/>
                <a:cs typeface="ＭＳ Ｐゴシック" pitchFamily="-65" charset="-128"/>
              </a:rPr>
              <a:t>The Fish Gate was built by the sons of Hassenaah. They laid the beams, set up its doors, and installed its bolts and bars. </a:t>
            </a:r>
            <a:r>
              <a:rPr lang="en-US" sz="2000" b="1">
                <a:solidFill>
                  <a:srgbClr val="FFFFFF"/>
                </a:solidFill>
                <a:latin typeface="Arial" pitchFamily="-65" charset="0"/>
                <a:ea typeface="ＭＳ Ｐゴシック" pitchFamily="-65" charset="-128"/>
                <a:cs typeface="ＭＳ Ｐゴシック" pitchFamily="-65" charset="-128"/>
              </a:rPr>
              <a:t>4</a:t>
            </a:r>
            <a:r>
              <a:rPr lang="en-US" sz="2000" b="1" baseline="0">
                <a:solidFill>
                  <a:srgbClr val="FFFFFF"/>
                </a:solidFill>
                <a:latin typeface="Arial" pitchFamily="-65" charset="0"/>
                <a:ea typeface="ＭＳ Ｐゴシック" pitchFamily="-65" charset="-128"/>
                <a:cs typeface="ＭＳ Ｐゴシック" pitchFamily="-65" charset="-128"/>
              </a:rPr>
              <a:t>Meremoth son of Uriah and grandson of Hakkoz repaired the next section of wall. Beside him were Meshullam son of Berekiah and grandson of Meshezabel, and then Zadok son of Baana. </a:t>
            </a:r>
            <a:r>
              <a:rPr lang="en-US" sz="2000" b="1">
                <a:solidFill>
                  <a:srgbClr val="FFFFFF"/>
                </a:solidFill>
                <a:latin typeface="Arial" pitchFamily="-65" charset="0"/>
                <a:ea typeface="ＭＳ Ｐゴシック" pitchFamily="-65" charset="-128"/>
                <a:cs typeface="ＭＳ Ｐゴシック" pitchFamily="-65" charset="-128"/>
              </a:rPr>
              <a:t>5</a:t>
            </a:r>
            <a:r>
              <a:rPr lang="en-US" sz="2000" b="1" baseline="0">
                <a:solidFill>
                  <a:srgbClr val="FFFFFF"/>
                </a:solidFill>
                <a:latin typeface="Arial" pitchFamily="-65" charset="0"/>
                <a:ea typeface="ＭＳ Ｐゴシック" pitchFamily="-65" charset="-128"/>
                <a:cs typeface="ＭＳ Ｐゴシック" pitchFamily="-65" charset="-128"/>
              </a:rPr>
              <a:t>Next were the </a:t>
            </a:r>
            <a:r>
              <a:rPr lang="en-US" sz="2000" b="1" baseline="0">
                <a:solidFill>
                  <a:srgbClr val="FFFF00"/>
                </a:solidFill>
                <a:latin typeface="Arial" pitchFamily="-65" charset="0"/>
                <a:ea typeface="ＭＳ Ｐゴシック" pitchFamily="-65" charset="-128"/>
                <a:cs typeface="ＭＳ Ｐゴシック" pitchFamily="-65" charset="-128"/>
              </a:rPr>
              <a:t>people from Tekoa</a:t>
            </a:r>
            <a:r>
              <a:rPr lang="en-US" sz="2000" b="1" baseline="0">
                <a:solidFill>
                  <a:srgbClr val="FFFFFF"/>
                </a:solidFill>
                <a:latin typeface="Arial" pitchFamily="-65" charset="0"/>
                <a:ea typeface="ＭＳ Ｐゴシック" pitchFamily="-65" charset="-128"/>
                <a:cs typeface="ＭＳ Ｐゴシック" pitchFamily="-65" charset="-128"/>
              </a:rPr>
              <a:t>, though </a:t>
            </a:r>
            <a:r>
              <a:rPr lang="en-US" sz="2000" b="1" baseline="0">
                <a:solidFill>
                  <a:srgbClr val="FFFF00"/>
                </a:solidFill>
                <a:latin typeface="Arial" pitchFamily="-65" charset="0"/>
                <a:ea typeface="ＭＳ Ｐゴシック" pitchFamily="-65" charset="-128"/>
                <a:cs typeface="ＭＳ Ｐゴシック" pitchFamily="-65" charset="-128"/>
              </a:rPr>
              <a:t>their leaders refused to work</a:t>
            </a:r>
            <a:r>
              <a:rPr lang="en-US" sz="2000" b="1" baseline="0">
                <a:solidFill>
                  <a:srgbClr val="FFFFFF"/>
                </a:solidFill>
                <a:latin typeface="Arial" pitchFamily="-65" charset="0"/>
                <a:ea typeface="ＭＳ Ｐゴシック" pitchFamily="-65" charset="-128"/>
                <a:cs typeface="ＭＳ Ｐゴシック" pitchFamily="-65" charset="-128"/>
              </a:rPr>
              <a:t> with the construction supervisors.</a:t>
            </a:r>
          </a:p>
        </p:txBody>
      </p:sp>
      <p:sp>
        <p:nvSpPr>
          <p:cNvPr id="753678"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8158" name="Freeform 30"/>
          <p:cNvSpPr>
            <a:spLocks/>
          </p:cNvSpPr>
          <p:nvPr/>
        </p:nvSpPr>
        <p:spPr bwMode="auto">
          <a:xfrm>
            <a:off x="5064125" y="2314575"/>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8140"/>
                                        </p:tgtEl>
                                        <p:attrNameLst>
                                          <p:attrName>style.visibility</p:attrName>
                                        </p:attrNameLst>
                                      </p:cBhvr>
                                      <p:to>
                                        <p:strVal val="visible"/>
                                      </p:to>
                                    </p:set>
                                    <p:animEffect transition="in" filter="dissolve">
                                      <p:cBhvr>
                                        <p:cTn id="7" dur="500"/>
                                        <p:tgtEl>
                                          <p:spTgt spid="48140"/>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48158"/>
                                        </p:tgtEl>
                                        <p:attrNameLst>
                                          <p:attrName>style.visibility</p:attrName>
                                        </p:attrNameLst>
                                      </p:cBhvr>
                                      <p:to>
                                        <p:strVal val="visible"/>
                                      </p:to>
                                    </p:set>
                                    <p:animEffect transition="in" filter="wipe(up)">
                                      <p:cBhvr>
                                        <p:cTn id="11" dur="500"/>
                                        <p:tgtEl>
                                          <p:spTgt spid="48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40" grpId="0" animBg="1" autoUpdateAnimBg="0"/>
      <p:bldP spid="48158"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571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5"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5571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5571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5571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54279"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54280"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3:6-7)</a:t>
            </a:r>
            <a:endParaRPr lang="en-US" dirty="0">
              <a:latin typeface="Helvetica" charset="0"/>
              <a:ea typeface="Osaka" charset="0"/>
              <a:cs typeface="Osaka" charset="0"/>
            </a:endParaRPr>
          </a:p>
        </p:txBody>
      </p:sp>
      <p:sp>
        <p:nvSpPr>
          <p:cNvPr id="54281"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54282"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54283"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54284"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54285"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54299"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54300" name="Text Box 28"/>
          <p:cNvSpPr txBox="1">
            <a:spLocks noChangeArrowheads="1"/>
          </p:cNvSpPr>
          <p:nvPr/>
        </p:nvSpPr>
        <p:spPr bwMode="auto">
          <a:xfrm>
            <a:off x="179388" y="1773238"/>
            <a:ext cx="3313112" cy="46640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GB" sz="2000" b="1" dirty="0">
                <a:solidFill>
                  <a:srgbClr val="FFFFFF"/>
                </a:solidFill>
              </a:rPr>
              <a:t>6</a:t>
            </a:r>
            <a:r>
              <a:rPr lang="en-GB" sz="2000" b="1" baseline="0" dirty="0">
                <a:solidFill>
                  <a:srgbClr val="FFFFFF"/>
                </a:solidFill>
              </a:rPr>
              <a:t>The Old City Gate was repaired by </a:t>
            </a:r>
            <a:r>
              <a:rPr lang="en-GB" sz="2000" b="1" baseline="0" dirty="0" err="1">
                <a:solidFill>
                  <a:srgbClr val="FFFFFF"/>
                </a:solidFill>
              </a:rPr>
              <a:t>Joiada</a:t>
            </a:r>
            <a:r>
              <a:rPr lang="en-GB" sz="2000" b="1" baseline="0" dirty="0">
                <a:solidFill>
                  <a:srgbClr val="FFFFFF"/>
                </a:solidFill>
              </a:rPr>
              <a:t> son of </a:t>
            </a:r>
            <a:r>
              <a:rPr lang="en-GB" sz="2000" b="1" baseline="0" dirty="0" err="1">
                <a:solidFill>
                  <a:srgbClr val="FFFFFF"/>
                </a:solidFill>
              </a:rPr>
              <a:t>Paseah</a:t>
            </a:r>
            <a:r>
              <a:rPr lang="en-GB" sz="2000" b="1" baseline="0" dirty="0">
                <a:solidFill>
                  <a:srgbClr val="FFFFFF"/>
                </a:solidFill>
              </a:rPr>
              <a:t> and </a:t>
            </a:r>
            <a:r>
              <a:rPr lang="en-GB" sz="2000" b="1" baseline="0" dirty="0" err="1">
                <a:solidFill>
                  <a:srgbClr val="FFFFFF"/>
                </a:solidFill>
              </a:rPr>
              <a:t>Meshullam</a:t>
            </a:r>
            <a:r>
              <a:rPr lang="en-GB" sz="2000" b="1" baseline="0" dirty="0">
                <a:solidFill>
                  <a:srgbClr val="FFFFFF"/>
                </a:solidFill>
              </a:rPr>
              <a:t> son of </a:t>
            </a:r>
            <a:r>
              <a:rPr lang="en-GB" sz="2000" b="1" baseline="0" dirty="0" err="1">
                <a:solidFill>
                  <a:srgbClr val="FFFFFF"/>
                </a:solidFill>
              </a:rPr>
              <a:t>Besodeiah</a:t>
            </a:r>
            <a:r>
              <a:rPr lang="en-GB" sz="2000" b="1" baseline="0" dirty="0">
                <a:solidFill>
                  <a:srgbClr val="FFFFFF"/>
                </a:solidFill>
              </a:rPr>
              <a:t>. They laid the beams, set up its doors, and installed its bolts and bars. </a:t>
            </a:r>
            <a:r>
              <a:rPr lang="en-GB" sz="2000" b="1" dirty="0">
                <a:solidFill>
                  <a:srgbClr val="FFFFFF"/>
                </a:solidFill>
              </a:rPr>
              <a:t>7</a:t>
            </a:r>
            <a:r>
              <a:rPr lang="en-GB" sz="2000" b="1" baseline="0" dirty="0">
                <a:solidFill>
                  <a:srgbClr val="FFFFFF"/>
                </a:solidFill>
              </a:rPr>
              <a:t>Next to them were </a:t>
            </a:r>
            <a:r>
              <a:rPr lang="en-US" sz="2000" b="1" baseline="0">
                <a:solidFill>
                  <a:srgbClr val="FFFFFF"/>
                </a:solidFill>
                <a:latin typeface="Arial" pitchFamily="-65" charset="0"/>
                <a:ea typeface="ＭＳ Ｐゴシック" pitchFamily="-65" charset="-128"/>
                <a:cs typeface="ＭＳ Ｐゴシック" pitchFamily="-65" charset="-128"/>
              </a:rPr>
              <a:t>• </a:t>
            </a:r>
            <a:r>
              <a:rPr lang="en-GB" sz="2000" b="1" baseline="0" dirty="0" err="1">
                <a:solidFill>
                  <a:srgbClr val="FFFFFF"/>
                </a:solidFill>
              </a:rPr>
              <a:t>Melatiah</a:t>
            </a:r>
            <a:r>
              <a:rPr lang="en-GB" sz="2000" b="1" baseline="0" dirty="0">
                <a:solidFill>
                  <a:srgbClr val="FFFFFF"/>
                </a:solidFill>
              </a:rPr>
              <a:t> from Gibeon, </a:t>
            </a:r>
            <a:r>
              <a:rPr lang="en-GB" sz="2000" b="1" baseline="0" dirty="0" err="1">
                <a:solidFill>
                  <a:srgbClr val="FFFFFF"/>
                </a:solidFill>
              </a:rPr>
              <a:t>Jadon</a:t>
            </a:r>
            <a:r>
              <a:rPr lang="en-GB" sz="2000" b="1" baseline="0" dirty="0">
                <a:solidFill>
                  <a:srgbClr val="FFFFFF"/>
                </a:solidFill>
              </a:rPr>
              <a:t> </a:t>
            </a:r>
            <a:r>
              <a:rPr lang="en-GB" sz="2000" b="1" baseline="0" dirty="0">
                <a:solidFill>
                  <a:srgbClr val="FFFF00"/>
                </a:solidFill>
              </a:rPr>
              <a:t>from </a:t>
            </a:r>
            <a:r>
              <a:rPr lang="en-GB" sz="2000" b="1" baseline="0" dirty="0" err="1">
                <a:solidFill>
                  <a:srgbClr val="FFFF00"/>
                </a:solidFill>
              </a:rPr>
              <a:t>Meronoth</a:t>
            </a:r>
            <a:r>
              <a:rPr lang="en-GB" sz="2000" b="1" baseline="0" dirty="0">
                <a:solidFill>
                  <a:srgbClr val="FFFFFF"/>
                </a:solidFill>
              </a:rPr>
              <a:t>, people </a:t>
            </a:r>
            <a:r>
              <a:rPr lang="en-GB" sz="2000" b="1" baseline="0" dirty="0">
                <a:solidFill>
                  <a:srgbClr val="FFFF00"/>
                </a:solidFill>
              </a:rPr>
              <a:t>from Gibeon</a:t>
            </a:r>
            <a:r>
              <a:rPr lang="en-GB" sz="2000" b="1" baseline="0" dirty="0">
                <a:solidFill>
                  <a:srgbClr val="FFFFFF"/>
                </a:solidFill>
              </a:rPr>
              <a:t>, and people </a:t>
            </a:r>
            <a:r>
              <a:rPr lang="en-GB" sz="2000" b="1" baseline="0" dirty="0">
                <a:solidFill>
                  <a:srgbClr val="FFFF00"/>
                </a:solidFill>
              </a:rPr>
              <a:t>from </a:t>
            </a:r>
            <a:r>
              <a:rPr lang="en-GB" sz="2000" b="1" baseline="0" dirty="0" err="1">
                <a:solidFill>
                  <a:srgbClr val="FFFF00"/>
                </a:solidFill>
              </a:rPr>
              <a:t>Mizpah</a:t>
            </a:r>
            <a:r>
              <a:rPr lang="en-GB" sz="2000" b="1" baseline="0" dirty="0">
                <a:solidFill>
                  <a:srgbClr val="FFFFFF"/>
                </a:solidFill>
              </a:rPr>
              <a:t>, the headquarters of the governor of the province west of the Euphrates River.</a:t>
            </a:r>
            <a:endParaRPr lang="en-US" sz="2000" b="1" baseline="0" dirty="0">
              <a:solidFill>
                <a:srgbClr val="FFFFFF"/>
              </a:solidFill>
            </a:endParaRPr>
          </a:p>
        </p:txBody>
      </p:sp>
      <p:sp>
        <p:nvSpPr>
          <p:cNvPr id="755727"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55728"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1699" name="Freeform 1043"/>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1699"/>
                                        </p:tgtEl>
                                        <p:attrNameLst>
                                          <p:attrName>style.visibility</p:attrName>
                                        </p:attrNameLst>
                                      </p:cBhvr>
                                      <p:to>
                                        <p:strVal val="visible"/>
                                      </p:to>
                                    </p:set>
                                    <p:animEffect transition="in" filter="wipe(up)">
                                      <p:cBhvr>
                                        <p:cTn id="7" dur="500"/>
                                        <p:tgtEl>
                                          <p:spTgt spid="716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rship_crow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512" y="24727"/>
            <a:ext cx="8789628" cy="6932665"/>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305690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5400" b="1" baseline="0" dirty="0">
                <a:solidFill>
                  <a:srgbClr val="FFFFFF"/>
                </a:solidFill>
                <a:effectLst>
                  <a:glow rad="127000">
                    <a:srgbClr val="000000"/>
                  </a:glow>
                </a:effectLst>
                <a:latin typeface="Arial" charset="0"/>
                <a:ea typeface="ＭＳ Ｐゴシック" charset="0"/>
                <a:cs typeface="ＭＳ Ｐゴシック" charset="0"/>
              </a:rPr>
              <a:t>Our restoring God deserves diligent </a:t>
            </a:r>
            <a:br>
              <a:rPr lang="en-US" sz="5400" b="1" baseline="0" dirty="0">
                <a:solidFill>
                  <a:srgbClr val="FFFFFF"/>
                </a:solidFill>
                <a:effectLst>
                  <a:glow rad="127000">
                    <a:srgbClr val="000000"/>
                  </a:glow>
                </a:effectLst>
                <a:latin typeface="Arial" charset="0"/>
                <a:ea typeface="ＭＳ Ｐゴシック" charset="0"/>
                <a:cs typeface="ＭＳ Ｐゴシック" charset="0"/>
              </a:rPr>
            </a:br>
            <a:r>
              <a:rPr lang="en-US" sz="5400" b="1" baseline="0" dirty="0">
                <a:solidFill>
                  <a:srgbClr val="FFFF00"/>
                </a:solidFill>
                <a:effectLst>
                  <a:glow rad="127000">
                    <a:srgbClr val="000000"/>
                  </a:glow>
                </a:effectLst>
                <a:latin typeface="Arial" charset="0"/>
                <a:ea typeface="ＭＳ Ｐゴシック" charset="0"/>
                <a:cs typeface="ＭＳ Ｐゴシック" charset="0"/>
              </a:rPr>
              <a:t>service</a:t>
            </a:r>
            <a:r>
              <a:rPr lang="en-US" sz="5400" b="1" baseline="0" dirty="0">
                <a:solidFill>
                  <a:srgbClr val="FFFFFF"/>
                </a:solidFill>
                <a:effectLst>
                  <a:glow rad="127000">
                    <a:srgbClr val="000000"/>
                  </a:glow>
                </a:effectLst>
                <a:latin typeface="Arial" charset="0"/>
                <a:ea typeface="ＭＳ Ｐゴシック" charset="0"/>
                <a:cs typeface="ＭＳ Ｐゴシック" charset="0"/>
              </a:rPr>
              <a:t> and </a:t>
            </a:r>
            <a:r>
              <a:rPr lang="en-US" sz="5400" b="1" baseline="0" dirty="0">
                <a:solidFill>
                  <a:srgbClr val="FFFF00"/>
                </a:solidFill>
                <a:effectLst>
                  <a:glow rad="127000">
                    <a:srgbClr val="000000"/>
                  </a:glow>
                </a:effectLst>
                <a:latin typeface="Arial" charset="0"/>
                <a:ea typeface="ＭＳ Ｐゴシック" charset="0"/>
                <a:cs typeface="ＭＳ Ｐゴシック" charset="0"/>
              </a:rPr>
              <a:t>worship</a:t>
            </a:r>
            <a:r>
              <a:rPr lang="en-US" sz="5400" b="1" baseline="0" dirty="0">
                <a:solidFill>
                  <a:srgbClr val="FFFFFF"/>
                </a:solidFill>
                <a:effectLst>
                  <a:glow rad="127000">
                    <a:srgbClr val="000000"/>
                  </a:glow>
                </a:effectLst>
                <a:latin typeface="Arial" charset="0"/>
                <a:ea typeface="ＭＳ Ｐゴシック" charset="0"/>
                <a:cs typeface="ＭＳ Ｐゴシック" charset="0"/>
              </a:rPr>
              <a:t>.</a:t>
            </a:r>
          </a:p>
        </p:txBody>
      </p:sp>
      <p:sp>
        <p:nvSpPr>
          <p:cNvPr id="5" name="Rectangle 2">
            <a:extLst>
              <a:ext uri="{FF2B5EF4-FFF2-40B4-BE49-F238E27FC236}">
                <a16:creationId xmlns:a16="http://schemas.microsoft.com/office/drawing/2014/main" id="{8C226FB5-79B7-3C45-838C-B0930FB3809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baseline="0" dirty="0">
                <a:solidFill>
                  <a:srgbClr val="FFFFFF"/>
                </a:solidFill>
                <a:effectLst>
                  <a:glow rad="127000">
                    <a:srgbClr val="000000"/>
                  </a:glow>
                </a:effectLst>
                <a:latin typeface="Arial" charset="0"/>
                <a:ea typeface="ＭＳ Ｐゴシック" charset="0"/>
                <a:cs typeface="ＭＳ Ｐゴシック" charset="0"/>
              </a:rPr>
              <a:t>Nehemiah</a:t>
            </a:r>
          </a:p>
        </p:txBody>
      </p:sp>
    </p:spTree>
    <p:extLst>
      <p:ext uri="{BB962C8B-B14F-4D97-AF65-F5344CB8AC3E}">
        <p14:creationId xmlns:p14="http://schemas.microsoft.com/office/powerpoint/2010/main" val="2997556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5776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5776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5776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5632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5632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3:8)</a:t>
            </a:r>
            <a:endParaRPr lang="en-US" dirty="0">
              <a:latin typeface="Helvetica" charset="0"/>
              <a:ea typeface="Osaka" charset="0"/>
              <a:cs typeface="Osaka" charset="0"/>
            </a:endParaRPr>
          </a:p>
        </p:txBody>
      </p:sp>
      <p:sp>
        <p:nvSpPr>
          <p:cNvPr id="5632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5633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5633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5633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5633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5633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5634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56348" name="Text Box 28"/>
          <p:cNvSpPr txBox="1">
            <a:spLocks noChangeArrowheads="1"/>
          </p:cNvSpPr>
          <p:nvPr/>
        </p:nvSpPr>
        <p:spPr bwMode="auto">
          <a:xfrm>
            <a:off x="107950" y="1557338"/>
            <a:ext cx="3743325" cy="243143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GB" sz="1900" b="1" dirty="0">
                <a:solidFill>
                  <a:srgbClr val="FFFFFF"/>
                </a:solidFill>
              </a:rPr>
              <a:t>8</a:t>
            </a:r>
            <a:r>
              <a:rPr lang="en-GB" sz="1900" b="1" baseline="0" dirty="0">
                <a:solidFill>
                  <a:srgbClr val="FFFFFF"/>
                </a:solidFill>
              </a:rPr>
              <a:t>Next was </a:t>
            </a:r>
            <a:r>
              <a:rPr lang="en-GB" sz="1900" b="1" baseline="0" dirty="0" err="1">
                <a:solidFill>
                  <a:srgbClr val="FFFFFF"/>
                </a:solidFill>
              </a:rPr>
              <a:t>Uzziel</a:t>
            </a:r>
            <a:r>
              <a:rPr lang="en-GB" sz="1900" b="1" baseline="0" dirty="0">
                <a:solidFill>
                  <a:srgbClr val="FFFFFF"/>
                </a:solidFill>
              </a:rPr>
              <a:t> son of </a:t>
            </a:r>
            <a:r>
              <a:rPr lang="en-GB" sz="1900" b="1" baseline="0" dirty="0" err="1">
                <a:solidFill>
                  <a:srgbClr val="FFFFFF"/>
                </a:solidFill>
              </a:rPr>
              <a:t>Harhaiah</a:t>
            </a:r>
            <a:r>
              <a:rPr lang="en-GB" sz="1900" b="1" baseline="0" dirty="0">
                <a:solidFill>
                  <a:srgbClr val="FFFFFF"/>
                </a:solidFill>
              </a:rPr>
              <a:t>, a </a:t>
            </a:r>
            <a:r>
              <a:rPr lang="en-GB" sz="1900" b="1" baseline="0" dirty="0">
                <a:solidFill>
                  <a:srgbClr val="FFFF00"/>
                </a:solidFill>
              </a:rPr>
              <a:t>goldsmith</a:t>
            </a:r>
            <a:r>
              <a:rPr lang="en-GB" sz="1900" b="1" baseline="0" dirty="0">
                <a:solidFill>
                  <a:srgbClr val="FFFFFF"/>
                </a:solidFill>
              </a:rPr>
              <a:t> by trade, who also worked on the wall. Beyond him was </a:t>
            </a:r>
            <a:r>
              <a:rPr lang="en-GB" sz="1900" b="1" baseline="0" dirty="0" err="1">
                <a:solidFill>
                  <a:srgbClr val="FFFFFF"/>
                </a:solidFill>
              </a:rPr>
              <a:t>Hananiah</a:t>
            </a:r>
            <a:r>
              <a:rPr lang="en-GB" sz="1900" b="1" baseline="0" dirty="0">
                <a:solidFill>
                  <a:srgbClr val="FFFFFF"/>
                </a:solidFill>
              </a:rPr>
              <a:t>, a  </a:t>
            </a:r>
            <a:r>
              <a:rPr lang="en-GB" sz="1900" b="1" baseline="0" dirty="0">
                <a:solidFill>
                  <a:srgbClr val="FFFF00"/>
                </a:solidFill>
              </a:rPr>
              <a:t>manufacturer of perfumes</a:t>
            </a:r>
            <a:r>
              <a:rPr lang="en-GB" sz="1900" b="1" baseline="0" dirty="0">
                <a:solidFill>
                  <a:srgbClr val="FFFFFF"/>
                </a:solidFill>
              </a:rPr>
              <a:t>. They left out a section of Jerusalem as they built </a:t>
            </a:r>
            <a:r>
              <a:rPr lang="en-US" sz="1800" b="1" baseline="0">
                <a:solidFill>
                  <a:srgbClr val="FFFFFF"/>
                </a:solidFill>
                <a:latin typeface="Arial" pitchFamily="-65" charset="0"/>
                <a:ea typeface="ＭＳ Ｐゴシック" pitchFamily="-65" charset="-128"/>
                <a:cs typeface="ＭＳ Ｐゴシック" pitchFamily="-65" charset="-128"/>
              </a:rPr>
              <a:t>• </a:t>
            </a:r>
            <a:r>
              <a:rPr lang="en-GB" sz="1900" b="1" baseline="0" dirty="0">
                <a:solidFill>
                  <a:srgbClr val="FFFFFF"/>
                </a:solidFill>
              </a:rPr>
              <a:t>the Broad Wall.  </a:t>
            </a:r>
            <a:endParaRPr lang="en-US" sz="1900" baseline="0" dirty="0">
              <a:solidFill>
                <a:srgbClr val="FFFFFF"/>
              </a:solidFill>
            </a:endParaRPr>
          </a:p>
        </p:txBody>
      </p:sp>
      <p:sp>
        <p:nvSpPr>
          <p:cNvPr id="75777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5777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3751" name="Freeform 1047"/>
          <p:cNvSpPr>
            <a:spLocks/>
          </p:cNvSpPr>
          <p:nvPr/>
        </p:nvSpPr>
        <p:spPr bwMode="auto">
          <a:xfrm>
            <a:off x="5316538" y="3111500"/>
            <a:ext cx="111125" cy="423863"/>
          </a:xfrm>
          <a:custGeom>
            <a:avLst/>
            <a:gdLst>
              <a:gd name="T0" fmla="*/ 2147483647 w 70"/>
              <a:gd name="T1" fmla="*/ 0 h 267"/>
              <a:gd name="T2" fmla="*/ 2147483647 w 70"/>
              <a:gd name="T3" fmla="*/ 2147483647 h 267"/>
              <a:gd name="T4" fmla="*/ 2147483647 w 70"/>
              <a:gd name="T5" fmla="*/ 2147483647 h 267"/>
              <a:gd name="T6" fmla="*/ 2147483647 w 70"/>
              <a:gd name="T7" fmla="*/ 2147483647 h 267"/>
              <a:gd name="T8" fmla="*/ 0 w 70"/>
              <a:gd name="T9" fmla="*/ 2147483647 h 267"/>
              <a:gd name="T10" fmla="*/ 2147483647 w 70"/>
              <a:gd name="T11" fmla="*/ 2147483647 h 267"/>
              <a:gd name="T12" fmla="*/ 0 60000 65536"/>
              <a:gd name="T13" fmla="*/ 0 60000 65536"/>
              <a:gd name="T14" fmla="*/ 0 60000 65536"/>
              <a:gd name="T15" fmla="*/ 0 60000 65536"/>
              <a:gd name="T16" fmla="*/ 0 60000 65536"/>
              <a:gd name="T17" fmla="*/ 0 60000 65536"/>
              <a:gd name="T18" fmla="*/ 0 w 70"/>
              <a:gd name="T19" fmla="*/ 0 h 267"/>
              <a:gd name="T20" fmla="*/ 70 w 70"/>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70" h="267">
                <a:moveTo>
                  <a:pt x="70" y="0"/>
                </a:moveTo>
                <a:cubicBezTo>
                  <a:pt x="64" y="12"/>
                  <a:pt x="63" y="24"/>
                  <a:pt x="59" y="37"/>
                </a:cubicBezTo>
                <a:cubicBezTo>
                  <a:pt x="55" y="103"/>
                  <a:pt x="60" y="78"/>
                  <a:pt x="48" y="112"/>
                </a:cubicBezTo>
                <a:cubicBezTo>
                  <a:pt x="45" y="125"/>
                  <a:pt x="24" y="178"/>
                  <a:pt x="16" y="187"/>
                </a:cubicBezTo>
                <a:cubicBezTo>
                  <a:pt x="13" y="198"/>
                  <a:pt x="4" y="207"/>
                  <a:pt x="0" y="219"/>
                </a:cubicBezTo>
                <a:cubicBezTo>
                  <a:pt x="4" y="245"/>
                  <a:pt x="3" y="229"/>
                  <a:pt x="3" y="267"/>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57779" name="Freeform 1048"/>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3751"/>
                                        </p:tgtEl>
                                        <p:attrNameLst>
                                          <p:attrName>style.visibility</p:attrName>
                                        </p:attrNameLst>
                                      </p:cBhvr>
                                      <p:to>
                                        <p:strVal val="visible"/>
                                      </p:to>
                                    </p:set>
                                    <p:animEffect transition="in" filter="wipe(up)">
                                      <p:cBhvr>
                                        <p:cTn id="7" dur="500"/>
                                        <p:tgtEl>
                                          <p:spTgt spid="73751"/>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6334"/>
                                        </p:tgtEl>
                                        <p:attrNameLst>
                                          <p:attrName>style.visibility</p:attrName>
                                        </p:attrNameLst>
                                      </p:cBhvr>
                                      <p:to>
                                        <p:strVal val="visible"/>
                                      </p:to>
                                    </p:set>
                                    <p:animEffect transition="in" filter="dissolve">
                                      <p:cBhvr>
                                        <p:cTn id="11" dur="500"/>
                                        <p:tgtEl>
                                          <p:spTgt spid="56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34" grpId="0" animBg="1" autoUpdateAnimBg="0"/>
      <p:bldP spid="73751"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9809" name="Picture 1" descr="Neh 12 broad-wall-A-450.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03625" y="0"/>
            <a:ext cx="5540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9810" name="Title 2"/>
          <p:cNvSpPr>
            <a:spLocks noGrp="1"/>
          </p:cNvSpPr>
          <p:nvPr>
            <p:ph type="title" idx="4294967295"/>
          </p:nvPr>
        </p:nvSpPr>
        <p:spPr>
          <a:xfrm>
            <a:off x="0" y="203200"/>
            <a:ext cx="3556000" cy="1712913"/>
          </a:xfrm>
        </p:spPr>
        <p:txBody>
          <a:bodyPr/>
          <a:lstStyle/>
          <a:p>
            <a:pPr algn="ctr" eaLnBrk="1" hangingPunct="1"/>
            <a:r>
              <a:rPr lang="en-US" sz="4400" b="1">
                <a:solidFill>
                  <a:schemeClr val="tx1"/>
                </a:solidFill>
                <a:latin typeface="Helvetica" charset="0"/>
                <a:ea typeface="Osaka" charset="0"/>
                <a:cs typeface="Osaka" charset="0"/>
              </a:rPr>
              <a:t>The Two Broad Walls</a:t>
            </a:r>
            <a:endParaRPr lang="en-US" sz="4400">
              <a:solidFill>
                <a:schemeClr val="tx1"/>
              </a:solidFill>
              <a:latin typeface="Helvetica" charset="0"/>
              <a:ea typeface="Osaka" charset="0"/>
              <a:cs typeface="Osaka" charset="0"/>
            </a:endParaRPr>
          </a:p>
        </p:txBody>
      </p:sp>
      <p:sp>
        <p:nvSpPr>
          <p:cNvPr id="759811" name="Title 2"/>
          <p:cNvSpPr txBox="1">
            <a:spLocks/>
          </p:cNvSpPr>
          <p:nvPr/>
        </p:nvSpPr>
        <p:spPr bwMode="auto">
          <a:xfrm>
            <a:off x="-33338" y="2276475"/>
            <a:ext cx="3600451" cy="2952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3200" b="1" baseline="0">
                <a:latin typeface="Helvetica" charset="0"/>
                <a:ea typeface="Osaka" charset="0"/>
                <a:cs typeface="Osaka" charset="0"/>
              </a:rPr>
              <a:t>Hezekiah</a:t>
            </a:r>
            <a:r>
              <a:rPr kumimoji="1" lang="mr-IN" sz="3200" b="1" baseline="0">
                <a:latin typeface="Helvetica" charset="0"/>
                <a:ea typeface="Osaka" charset="0"/>
                <a:cs typeface="Osaka" charset="0"/>
              </a:rPr>
              <a:t>'</a:t>
            </a:r>
            <a:r>
              <a:rPr kumimoji="1" lang="en-US" sz="3200" b="1" baseline="0">
                <a:latin typeface="Helvetica" charset="0"/>
                <a:ea typeface="Osaka" charset="0"/>
                <a:cs typeface="Osaka" charset="0"/>
              </a:rPr>
              <a:t>s was an earlier western extension before Nehemiah</a:t>
            </a:r>
            <a:r>
              <a:rPr kumimoji="1" lang="mr-IN" sz="3200" b="1" baseline="0">
                <a:latin typeface="Helvetica" charset="0"/>
                <a:ea typeface="Osaka" charset="0"/>
                <a:cs typeface="Osaka" charset="0"/>
              </a:rPr>
              <a:t>'</a:t>
            </a:r>
            <a:r>
              <a:rPr kumimoji="1" lang="en-US" sz="3200" b="1" baseline="0">
                <a:latin typeface="Helvetica" charset="0"/>
                <a:ea typeface="Osaka" charset="0"/>
                <a:cs typeface="Osaka" charset="0"/>
              </a:rPr>
              <a:t>s broad wall</a:t>
            </a:r>
            <a:endParaRPr kumimoji="1" lang="en-US" sz="3200" baseline="0">
              <a:latin typeface="Helvetica" charset="0"/>
              <a:ea typeface="Osaka" charset="0"/>
              <a:cs typeface="Osaka" charset="0"/>
            </a:endParaRPr>
          </a:p>
        </p:txBody>
      </p:sp>
      <p:sp>
        <p:nvSpPr>
          <p:cNvPr id="759812" name="Title 2"/>
          <p:cNvSpPr txBox="1">
            <a:spLocks/>
          </p:cNvSpPr>
          <p:nvPr/>
        </p:nvSpPr>
        <p:spPr bwMode="auto">
          <a:xfrm>
            <a:off x="0" y="5229225"/>
            <a:ext cx="3600450" cy="1512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a:latin typeface="Helvetica" charset="0"/>
                <a:ea typeface="Osaka" charset="0"/>
                <a:cs typeface="Osaka" charset="0"/>
              </a:rPr>
              <a:t>http://www.generationword.com/jerusalem101/24-broad-wall.html</a:t>
            </a:r>
            <a:endParaRPr kumimoji="1" lang="en-US" sz="2000" baseline="0">
              <a:latin typeface="Helvetica" charset="0"/>
              <a:ea typeface="Osaka" charset="0"/>
              <a:cs typeface="Osaka" charset="0"/>
            </a:endParaRPr>
          </a:p>
        </p:txBody>
      </p:sp>
      <p:sp>
        <p:nvSpPr>
          <p:cNvPr id="759813" name="Title 2"/>
          <p:cNvSpPr txBox="1">
            <a:spLocks/>
          </p:cNvSpPr>
          <p:nvPr/>
        </p:nvSpPr>
        <p:spPr bwMode="auto">
          <a:xfrm>
            <a:off x="4787900" y="4005263"/>
            <a:ext cx="1655763"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600" b="1" baseline="0" dirty="0">
                <a:solidFill>
                  <a:schemeClr val="bg1"/>
                </a:solidFill>
                <a:latin typeface="Helvetica" charset="0"/>
                <a:ea typeface="Osaka" charset="0"/>
                <a:cs typeface="Osaka" charset="0"/>
              </a:rPr>
              <a:t>Western Side of Jerusalem</a:t>
            </a:r>
            <a:endParaRPr kumimoji="1" lang="en-US" sz="1600" baseline="0" dirty="0">
              <a:solidFill>
                <a:schemeClr val="bg1"/>
              </a:solidFill>
              <a:latin typeface="Helvetica" charset="0"/>
              <a:ea typeface="Osaka" charset="0"/>
              <a:cs typeface="Osaka" charset="0"/>
            </a:endParaRPr>
          </a:p>
        </p:txBody>
      </p:sp>
      <p:sp>
        <p:nvSpPr>
          <p:cNvPr id="759814" name="Title 2"/>
          <p:cNvSpPr txBox="1">
            <a:spLocks/>
          </p:cNvSpPr>
          <p:nvPr/>
        </p:nvSpPr>
        <p:spPr bwMode="auto">
          <a:xfrm>
            <a:off x="4572000" y="1125538"/>
            <a:ext cx="2232025"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a:solidFill>
                  <a:schemeClr val="bg1"/>
                </a:solidFill>
                <a:latin typeface="Helvetica" charset="0"/>
                <a:ea typeface="Osaka" charset="0"/>
                <a:cs typeface="Osaka" charset="0"/>
              </a:rPr>
              <a:t>Middle Gate</a:t>
            </a:r>
            <a:r>
              <a:rPr kumimoji="1" lang="en-US" sz="1600" b="1" baseline="0">
                <a:solidFill>
                  <a:schemeClr val="bg1"/>
                </a:solidFill>
                <a:latin typeface="Helvetica" charset="0"/>
                <a:ea typeface="Osaka" charset="0"/>
                <a:cs typeface="Osaka" charset="0"/>
              </a:rPr>
              <a:t> </a:t>
            </a:r>
            <a:br>
              <a:rPr kumimoji="1" lang="en-US" sz="1600" b="1" baseline="0">
                <a:solidFill>
                  <a:schemeClr val="bg1"/>
                </a:solidFill>
                <a:latin typeface="Helvetica" charset="0"/>
                <a:ea typeface="Osaka" charset="0"/>
                <a:cs typeface="Osaka" charset="0"/>
              </a:rPr>
            </a:br>
            <a:r>
              <a:rPr kumimoji="1" lang="en-US" sz="1600" b="1" baseline="0">
                <a:solidFill>
                  <a:schemeClr val="bg1"/>
                </a:solidFill>
                <a:latin typeface="Helvetica" charset="0"/>
                <a:ea typeface="Osaka" charset="0"/>
                <a:cs typeface="Osaka" charset="0"/>
              </a:rPr>
              <a:t>of Jeremiah 39:3</a:t>
            </a:r>
            <a:endParaRPr kumimoji="1" lang="en-US" sz="1600" baseline="0">
              <a:solidFill>
                <a:schemeClr val="bg1"/>
              </a:solidFill>
              <a:latin typeface="Helvetica" charset="0"/>
              <a:ea typeface="Osaka" charset="0"/>
              <a:cs typeface="Osaka" charset="0"/>
            </a:endParaRPr>
          </a:p>
        </p:txBody>
      </p:sp>
      <p:sp>
        <p:nvSpPr>
          <p:cNvPr id="759815" name="Title 2"/>
          <p:cNvSpPr txBox="1">
            <a:spLocks/>
          </p:cNvSpPr>
          <p:nvPr/>
        </p:nvSpPr>
        <p:spPr bwMode="auto">
          <a:xfrm>
            <a:off x="7380288" y="836613"/>
            <a:ext cx="1295400"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a:solidFill>
                  <a:schemeClr val="bg1"/>
                </a:solidFill>
                <a:latin typeface="Helvetica" charset="0"/>
                <a:ea typeface="Osaka" charset="0"/>
                <a:cs typeface="Osaka" charset="0"/>
              </a:rPr>
              <a:t>Temple Mount</a:t>
            </a:r>
            <a:endParaRPr kumimoji="1" lang="en-US" sz="2000" baseline="0">
              <a:solidFill>
                <a:schemeClr val="bg1"/>
              </a:solidFill>
              <a:latin typeface="Helvetica" charset="0"/>
              <a:ea typeface="Osaka" charset="0"/>
              <a:cs typeface="Osaka" charset="0"/>
            </a:endParaRPr>
          </a:p>
        </p:txBody>
      </p:sp>
      <p:sp>
        <p:nvSpPr>
          <p:cNvPr id="759816" name="Title 2"/>
          <p:cNvSpPr txBox="1">
            <a:spLocks/>
          </p:cNvSpPr>
          <p:nvPr/>
        </p:nvSpPr>
        <p:spPr bwMode="auto">
          <a:xfrm>
            <a:off x="7956550" y="2205038"/>
            <a:ext cx="576263"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Ophel</a:t>
            </a:r>
            <a:endParaRPr kumimoji="1" lang="en-US" sz="1100" baseline="0">
              <a:solidFill>
                <a:schemeClr val="bg1"/>
              </a:solidFill>
              <a:latin typeface="Helvetica" charset="0"/>
              <a:ea typeface="Osaka" charset="0"/>
              <a:cs typeface="Osaka" charset="0"/>
            </a:endParaRPr>
          </a:p>
        </p:txBody>
      </p:sp>
      <p:grpSp>
        <p:nvGrpSpPr>
          <p:cNvPr id="759817" name="Group 16"/>
          <p:cNvGrpSpPr>
            <a:grpSpLocks/>
          </p:cNvGrpSpPr>
          <p:nvPr/>
        </p:nvGrpSpPr>
        <p:grpSpPr bwMode="auto">
          <a:xfrm>
            <a:off x="4787900" y="3068638"/>
            <a:ext cx="4356100" cy="3616325"/>
            <a:chOff x="4788024" y="3068960"/>
            <a:chExt cx="4355976" cy="3615504"/>
          </a:xfrm>
        </p:grpSpPr>
        <p:sp>
          <p:nvSpPr>
            <p:cNvPr id="759827" name="Oval 2"/>
            <p:cNvSpPr>
              <a:spLocks noChangeArrowheads="1"/>
            </p:cNvSpPr>
            <p:nvPr/>
          </p:nvSpPr>
          <p:spPr bwMode="auto">
            <a:xfrm>
              <a:off x="7668344" y="4077072"/>
              <a:ext cx="504056" cy="864096"/>
            </a:xfrm>
            <a:prstGeom prst="ellipse">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59828" name="Oval 15"/>
            <p:cNvSpPr>
              <a:spLocks noChangeArrowheads="1"/>
            </p:cNvSpPr>
            <p:nvPr/>
          </p:nvSpPr>
          <p:spPr bwMode="auto">
            <a:xfrm>
              <a:off x="8316416" y="4941168"/>
              <a:ext cx="360040" cy="288032"/>
            </a:xfrm>
            <a:prstGeom prst="ellipse">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59829" name="Rectangle 3"/>
            <p:cNvSpPr>
              <a:spLocks noChangeArrowheads="1"/>
            </p:cNvSpPr>
            <p:nvPr/>
          </p:nvSpPr>
          <p:spPr bwMode="auto">
            <a:xfrm>
              <a:off x="8460432" y="4077072"/>
              <a:ext cx="683568" cy="432048"/>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59830" name="Rectangle 17"/>
            <p:cNvSpPr>
              <a:spLocks noChangeArrowheads="1"/>
            </p:cNvSpPr>
            <p:nvPr/>
          </p:nvSpPr>
          <p:spPr bwMode="auto">
            <a:xfrm>
              <a:off x="6876256" y="5877272"/>
              <a:ext cx="683568" cy="432048"/>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59831" name="Rectangle 19"/>
            <p:cNvSpPr>
              <a:spLocks noChangeArrowheads="1"/>
            </p:cNvSpPr>
            <p:nvPr/>
          </p:nvSpPr>
          <p:spPr bwMode="auto">
            <a:xfrm>
              <a:off x="8460432" y="5013176"/>
              <a:ext cx="683568" cy="432048"/>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59832" name="Rectangle 23"/>
            <p:cNvSpPr>
              <a:spLocks noChangeArrowheads="1"/>
            </p:cNvSpPr>
            <p:nvPr/>
          </p:nvSpPr>
          <p:spPr bwMode="auto">
            <a:xfrm rot="713525">
              <a:off x="4788024" y="6252416"/>
              <a:ext cx="1296144" cy="432048"/>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59833" name="Rectangle 26"/>
            <p:cNvSpPr>
              <a:spLocks noChangeArrowheads="1"/>
            </p:cNvSpPr>
            <p:nvPr/>
          </p:nvSpPr>
          <p:spPr bwMode="auto">
            <a:xfrm>
              <a:off x="7956376" y="3068960"/>
              <a:ext cx="504056" cy="288032"/>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59834" name="Rectangle 27"/>
            <p:cNvSpPr>
              <a:spLocks noChangeArrowheads="1"/>
            </p:cNvSpPr>
            <p:nvPr/>
          </p:nvSpPr>
          <p:spPr bwMode="auto">
            <a:xfrm>
              <a:off x="5940152" y="5229200"/>
              <a:ext cx="1440160" cy="504056"/>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grpSp>
      <p:sp>
        <p:nvSpPr>
          <p:cNvPr id="759818" name="Title 2"/>
          <p:cNvSpPr txBox="1">
            <a:spLocks/>
          </p:cNvSpPr>
          <p:nvPr/>
        </p:nvSpPr>
        <p:spPr bwMode="auto">
          <a:xfrm>
            <a:off x="7667625" y="4149725"/>
            <a:ext cx="576263"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City of David</a:t>
            </a:r>
            <a:endParaRPr kumimoji="1" lang="en-US" sz="1100" baseline="0">
              <a:solidFill>
                <a:schemeClr val="bg1"/>
              </a:solidFill>
              <a:latin typeface="Helvetica" charset="0"/>
              <a:ea typeface="Osaka" charset="0"/>
              <a:cs typeface="Osaka" charset="0"/>
            </a:endParaRPr>
          </a:p>
        </p:txBody>
      </p:sp>
      <p:sp>
        <p:nvSpPr>
          <p:cNvPr id="759819" name="Title 2"/>
          <p:cNvSpPr txBox="1">
            <a:spLocks/>
          </p:cNvSpPr>
          <p:nvPr/>
        </p:nvSpPr>
        <p:spPr bwMode="auto">
          <a:xfrm>
            <a:off x="8459788" y="3933825"/>
            <a:ext cx="7207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Gihon Spring</a:t>
            </a:r>
            <a:endParaRPr kumimoji="1" lang="en-US" sz="1100" baseline="0">
              <a:solidFill>
                <a:schemeClr val="bg1"/>
              </a:solidFill>
              <a:latin typeface="Helvetica" charset="0"/>
              <a:ea typeface="Osaka" charset="0"/>
              <a:cs typeface="Osaka" charset="0"/>
            </a:endParaRPr>
          </a:p>
        </p:txBody>
      </p:sp>
      <p:sp>
        <p:nvSpPr>
          <p:cNvPr id="759820" name="Title 2"/>
          <p:cNvSpPr txBox="1">
            <a:spLocks/>
          </p:cNvSpPr>
          <p:nvPr/>
        </p:nvSpPr>
        <p:spPr bwMode="auto">
          <a:xfrm>
            <a:off x="6011863" y="5084763"/>
            <a:ext cx="13684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Traditional Pool of Siloam (part of water channel)</a:t>
            </a:r>
            <a:endParaRPr kumimoji="1" lang="en-US" sz="1100" baseline="0">
              <a:solidFill>
                <a:schemeClr val="bg1"/>
              </a:solidFill>
              <a:latin typeface="Helvetica" charset="0"/>
              <a:ea typeface="Osaka" charset="0"/>
              <a:cs typeface="Osaka" charset="0"/>
            </a:endParaRPr>
          </a:p>
        </p:txBody>
      </p:sp>
      <p:sp>
        <p:nvSpPr>
          <p:cNvPr id="759821" name="Title 2"/>
          <p:cNvSpPr txBox="1">
            <a:spLocks/>
          </p:cNvSpPr>
          <p:nvPr/>
        </p:nvSpPr>
        <p:spPr bwMode="auto">
          <a:xfrm rot="683423">
            <a:off x="4557713" y="6242050"/>
            <a:ext cx="1439862" cy="287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Hinnom Valley</a:t>
            </a:r>
            <a:endParaRPr kumimoji="1" lang="en-US" sz="1100" baseline="0">
              <a:solidFill>
                <a:schemeClr val="bg1"/>
              </a:solidFill>
              <a:latin typeface="Helvetica" charset="0"/>
              <a:ea typeface="Osaka" charset="0"/>
              <a:cs typeface="Osaka" charset="0"/>
            </a:endParaRPr>
          </a:p>
        </p:txBody>
      </p:sp>
      <p:sp>
        <p:nvSpPr>
          <p:cNvPr id="759822" name="Title 2"/>
          <p:cNvSpPr txBox="1">
            <a:spLocks/>
          </p:cNvSpPr>
          <p:nvPr/>
        </p:nvSpPr>
        <p:spPr bwMode="auto">
          <a:xfrm>
            <a:off x="8316913" y="4724400"/>
            <a:ext cx="914400" cy="649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Hezekiah</a:t>
            </a:r>
            <a:r>
              <a:rPr kumimoji="1" lang="mr-IN" sz="1100" b="1" baseline="0">
                <a:solidFill>
                  <a:schemeClr val="bg1"/>
                </a:solidFill>
                <a:latin typeface="Helvetica" charset="0"/>
                <a:ea typeface="Osaka" charset="0"/>
                <a:cs typeface="Osaka" charset="0"/>
              </a:rPr>
              <a:t>'</a:t>
            </a:r>
            <a:r>
              <a:rPr kumimoji="1" lang="en-US" sz="1100" b="1" baseline="0">
                <a:solidFill>
                  <a:schemeClr val="bg1"/>
                </a:solidFill>
                <a:latin typeface="Helvetica" charset="0"/>
                <a:ea typeface="Osaka" charset="0"/>
                <a:cs typeface="Osaka" charset="0"/>
              </a:rPr>
              <a:t>s Tunnel</a:t>
            </a:r>
            <a:endParaRPr kumimoji="1" lang="en-US" sz="1100" baseline="0">
              <a:solidFill>
                <a:schemeClr val="bg1"/>
              </a:solidFill>
              <a:latin typeface="Helvetica" charset="0"/>
              <a:ea typeface="Osaka" charset="0"/>
              <a:cs typeface="Osaka" charset="0"/>
            </a:endParaRPr>
          </a:p>
        </p:txBody>
      </p:sp>
      <p:sp>
        <p:nvSpPr>
          <p:cNvPr id="759823" name="Title 2"/>
          <p:cNvSpPr txBox="1">
            <a:spLocks/>
          </p:cNvSpPr>
          <p:nvPr/>
        </p:nvSpPr>
        <p:spPr bwMode="auto">
          <a:xfrm>
            <a:off x="6875463" y="5805488"/>
            <a:ext cx="792162" cy="576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Pool of Siloam</a:t>
            </a:r>
            <a:endParaRPr kumimoji="1" lang="en-US" sz="1100" baseline="0">
              <a:solidFill>
                <a:schemeClr val="bg1"/>
              </a:solidFill>
              <a:latin typeface="Helvetica" charset="0"/>
              <a:ea typeface="Osaka" charset="0"/>
              <a:cs typeface="Osaka" charset="0"/>
            </a:endParaRPr>
          </a:p>
        </p:txBody>
      </p:sp>
      <p:sp>
        <p:nvSpPr>
          <p:cNvPr id="759824" name="Rectangle 29"/>
          <p:cNvSpPr>
            <a:spLocks noChangeArrowheads="1"/>
          </p:cNvSpPr>
          <p:nvPr/>
        </p:nvSpPr>
        <p:spPr bwMode="auto">
          <a:xfrm>
            <a:off x="4716463" y="2565400"/>
            <a:ext cx="1439862" cy="576263"/>
          </a:xfrm>
          <a:prstGeom prst="rect">
            <a:avLst/>
          </a:prstGeom>
          <a:solidFill>
            <a:schemeClr val="tx1"/>
          </a:solidFill>
          <a:ln w="9525">
            <a:solidFill>
              <a:schemeClr val="tx1"/>
            </a:solidFill>
            <a:round/>
            <a:headEnd/>
            <a:tailEnd/>
          </a:ln>
        </p:spPr>
        <p:txBody>
          <a:bodyPr/>
          <a:lstStyle/>
          <a:p>
            <a:pPr algn="l"/>
            <a:endParaRPr lang="en-US" baseline="0">
              <a:latin typeface="Arial" charset="0"/>
            </a:endParaRPr>
          </a:p>
        </p:txBody>
      </p:sp>
      <p:sp>
        <p:nvSpPr>
          <p:cNvPr id="759825" name="Right Arrow 31"/>
          <p:cNvSpPr>
            <a:spLocks noChangeArrowheads="1"/>
          </p:cNvSpPr>
          <p:nvPr/>
        </p:nvSpPr>
        <p:spPr bwMode="auto">
          <a:xfrm rot="-4875006">
            <a:off x="5364957" y="2691606"/>
            <a:ext cx="503238" cy="288925"/>
          </a:xfrm>
          <a:prstGeom prst="rightArrow">
            <a:avLst>
              <a:gd name="adj1" fmla="val 50000"/>
              <a:gd name="adj2" fmla="val 49761"/>
            </a:avLst>
          </a:prstGeom>
          <a:solidFill>
            <a:schemeClr val="bg1"/>
          </a:solidFill>
          <a:ln w="9525">
            <a:solidFill>
              <a:schemeClr val="tx1"/>
            </a:solidFill>
            <a:round/>
            <a:headEnd/>
            <a:tailEnd/>
          </a:ln>
        </p:spPr>
        <p:txBody>
          <a:bodyPr/>
          <a:lstStyle/>
          <a:p>
            <a:pPr algn="l"/>
            <a:endParaRPr lang="en-US" baseline="0">
              <a:latin typeface="Arial" charset="0"/>
            </a:endParaRPr>
          </a:p>
        </p:txBody>
      </p:sp>
      <p:sp>
        <p:nvSpPr>
          <p:cNvPr id="759826" name="Title 2"/>
          <p:cNvSpPr txBox="1">
            <a:spLocks/>
          </p:cNvSpPr>
          <p:nvPr/>
        </p:nvSpPr>
        <p:spPr bwMode="auto">
          <a:xfrm>
            <a:off x="4643438" y="3141663"/>
            <a:ext cx="1657350" cy="71913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a:solidFill>
                  <a:schemeClr val="bg1"/>
                </a:solidFill>
                <a:latin typeface="Helvetica" charset="0"/>
                <a:ea typeface="Osaka" charset="0"/>
                <a:cs typeface="Osaka" charset="0"/>
              </a:rPr>
              <a:t>Hezekiah</a:t>
            </a:r>
            <a:r>
              <a:rPr kumimoji="1" lang="mr-IN" sz="2000" b="1" baseline="0">
                <a:solidFill>
                  <a:schemeClr val="bg1"/>
                </a:solidFill>
                <a:latin typeface="Helvetica" charset="0"/>
                <a:ea typeface="Osaka" charset="0"/>
                <a:cs typeface="Osaka" charset="0"/>
              </a:rPr>
              <a:t>'</a:t>
            </a:r>
            <a:r>
              <a:rPr kumimoji="1" lang="en-US" sz="2000" b="1" baseline="0">
                <a:solidFill>
                  <a:schemeClr val="bg1"/>
                </a:solidFill>
                <a:latin typeface="Helvetica" charset="0"/>
                <a:ea typeface="Osaka" charset="0"/>
                <a:cs typeface="Osaka" charset="0"/>
              </a:rPr>
              <a:t>s Broad Wall</a:t>
            </a:r>
            <a:endParaRPr kumimoji="1" lang="en-US" sz="2000" baseline="0">
              <a:solidFill>
                <a:schemeClr val="bg1"/>
              </a:solidFill>
              <a:latin typeface="Helvetica" charset="0"/>
              <a:ea typeface="Osaka" charset="0"/>
              <a:cs typeface="Osaka"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185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333375"/>
            <a:ext cx="9144000" cy="6227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1858" name="Title 2"/>
          <p:cNvSpPr>
            <a:spLocks noGrp="1"/>
          </p:cNvSpPr>
          <p:nvPr>
            <p:ph type="title" idx="4294967295"/>
          </p:nvPr>
        </p:nvSpPr>
        <p:spPr>
          <a:xfrm>
            <a:off x="381000" y="0"/>
            <a:ext cx="6351588" cy="692150"/>
          </a:xfrm>
          <a:solidFill>
            <a:srgbClr val="FFFFFF"/>
          </a:solidFill>
        </p:spPr>
        <p:txBody>
          <a:bodyPr/>
          <a:lstStyle/>
          <a:p>
            <a:pPr algn="ctr" eaLnBrk="1" hangingPunct="1"/>
            <a:r>
              <a:rPr lang="en-US" b="1">
                <a:solidFill>
                  <a:srgbClr val="000000"/>
                </a:solidFill>
                <a:latin typeface="Helvetica" charset="0"/>
                <a:ea typeface="Osaka" charset="0"/>
                <a:cs typeface="Osaka" charset="0"/>
              </a:rPr>
              <a:t>Hezekiah</a:t>
            </a:r>
            <a:r>
              <a:rPr lang="mr-IN" b="1">
                <a:solidFill>
                  <a:srgbClr val="000000"/>
                </a:solidFill>
                <a:latin typeface="Helvetica" charset="0"/>
                <a:ea typeface="Osaka" charset="0"/>
                <a:cs typeface="Osaka" charset="0"/>
              </a:rPr>
              <a:t>'</a:t>
            </a:r>
            <a:r>
              <a:rPr lang="en-US" b="1">
                <a:solidFill>
                  <a:srgbClr val="000000"/>
                </a:solidFill>
                <a:latin typeface="Helvetica" charset="0"/>
                <a:ea typeface="Osaka" charset="0"/>
                <a:cs typeface="Osaka" charset="0"/>
              </a:rPr>
              <a:t>s Broad Wall</a:t>
            </a:r>
            <a:endParaRPr lang="en-US">
              <a:solidFill>
                <a:srgbClr val="000000"/>
              </a:solidFill>
              <a:latin typeface="Helvetica" charset="0"/>
              <a:ea typeface="Osaka" charset="0"/>
              <a:cs typeface="Osaka" charset="0"/>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3905" name="Picture 1" descr="Neh 12 broad-wall-A-450.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03625" y="0"/>
            <a:ext cx="5540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3906" name="Title 2"/>
          <p:cNvSpPr>
            <a:spLocks noGrp="1"/>
          </p:cNvSpPr>
          <p:nvPr>
            <p:ph type="title" idx="4294967295"/>
          </p:nvPr>
        </p:nvSpPr>
        <p:spPr>
          <a:xfrm>
            <a:off x="0" y="203200"/>
            <a:ext cx="3556000" cy="1712913"/>
          </a:xfrm>
        </p:spPr>
        <p:txBody>
          <a:bodyPr/>
          <a:lstStyle/>
          <a:p>
            <a:pPr algn="ctr" eaLnBrk="1" hangingPunct="1"/>
            <a:r>
              <a:rPr lang="en-US" sz="4400" b="1">
                <a:solidFill>
                  <a:schemeClr val="tx1"/>
                </a:solidFill>
                <a:latin typeface="Helvetica" charset="0"/>
                <a:ea typeface="Osaka" charset="0"/>
                <a:cs typeface="Osaka" charset="0"/>
              </a:rPr>
              <a:t>The Two Broad Walls</a:t>
            </a:r>
            <a:endParaRPr lang="en-US" sz="4400">
              <a:solidFill>
                <a:schemeClr val="tx1"/>
              </a:solidFill>
              <a:latin typeface="Helvetica" charset="0"/>
              <a:ea typeface="Osaka" charset="0"/>
              <a:cs typeface="Osaka" charset="0"/>
            </a:endParaRPr>
          </a:p>
        </p:txBody>
      </p:sp>
      <p:sp>
        <p:nvSpPr>
          <p:cNvPr id="763907" name="Title 2"/>
          <p:cNvSpPr txBox="1">
            <a:spLocks/>
          </p:cNvSpPr>
          <p:nvPr/>
        </p:nvSpPr>
        <p:spPr bwMode="auto">
          <a:xfrm>
            <a:off x="-33338" y="2276475"/>
            <a:ext cx="3600451" cy="2952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3200" b="1" baseline="0">
                <a:latin typeface="Helvetica" charset="0"/>
                <a:ea typeface="Osaka" charset="0"/>
                <a:cs typeface="Osaka" charset="0"/>
              </a:rPr>
              <a:t>Hezekiah</a:t>
            </a:r>
            <a:r>
              <a:rPr kumimoji="1" lang="mr-IN" sz="3200" b="1" baseline="0">
                <a:latin typeface="Helvetica" charset="0"/>
                <a:ea typeface="Osaka" charset="0"/>
                <a:cs typeface="Osaka" charset="0"/>
              </a:rPr>
              <a:t>'</a:t>
            </a:r>
            <a:r>
              <a:rPr kumimoji="1" lang="en-US" sz="3200" b="1" baseline="0">
                <a:latin typeface="Helvetica" charset="0"/>
                <a:ea typeface="Osaka" charset="0"/>
                <a:cs typeface="Osaka" charset="0"/>
              </a:rPr>
              <a:t>s was an earlier western extension before Nehemiah</a:t>
            </a:r>
            <a:r>
              <a:rPr kumimoji="1" lang="mr-IN" sz="3200" b="1" baseline="0">
                <a:latin typeface="Helvetica" charset="0"/>
                <a:ea typeface="Osaka" charset="0"/>
                <a:cs typeface="Osaka" charset="0"/>
              </a:rPr>
              <a:t>'</a:t>
            </a:r>
            <a:r>
              <a:rPr kumimoji="1" lang="en-US" sz="3200" b="1" baseline="0">
                <a:latin typeface="Helvetica" charset="0"/>
                <a:ea typeface="Osaka" charset="0"/>
                <a:cs typeface="Osaka" charset="0"/>
              </a:rPr>
              <a:t>s broad wall</a:t>
            </a:r>
            <a:endParaRPr kumimoji="1" lang="en-US" sz="3200" baseline="0">
              <a:latin typeface="Helvetica" charset="0"/>
              <a:ea typeface="Osaka" charset="0"/>
              <a:cs typeface="Osaka" charset="0"/>
            </a:endParaRPr>
          </a:p>
        </p:txBody>
      </p:sp>
      <p:sp>
        <p:nvSpPr>
          <p:cNvPr id="763908" name="Title 2"/>
          <p:cNvSpPr txBox="1">
            <a:spLocks/>
          </p:cNvSpPr>
          <p:nvPr/>
        </p:nvSpPr>
        <p:spPr bwMode="auto">
          <a:xfrm>
            <a:off x="0" y="5229225"/>
            <a:ext cx="3600450" cy="1512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a:latin typeface="Helvetica" charset="0"/>
                <a:ea typeface="Osaka" charset="0"/>
                <a:cs typeface="Osaka" charset="0"/>
              </a:rPr>
              <a:t>http://www.generationword.com/jerusalem101/24-broad-wall.html</a:t>
            </a:r>
            <a:endParaRPr kumimoji="1" lang="en-US" sz="2000" baseline="0">
              <a:latin typeface="Helvetica" charset="0"/>
              <a:ea typeface="Osaka" charset="0"/>
              <a:cs typeface="Osaka" charset="0"/>
            </a:endParaRPr>
          </a:p>
        </p:txBody>
      </p:sp>
      <p:sp>
        <p:nvSpPr>
          <p:cNvPr id="763909" name="Title 2"/>
          <p:cNvSpPr txBox="1">
            <a:spLocks/>
          </p:cNvSpPr>
          <p:nvPr/>
        </p:nvSpPr>
        <p:spPr bwMode="auto">
          <a:xfrm>
            <a:off x="4787900" y="4005263"/>
            <a:ext cx="1655763"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600" b="1" baseline="0">
                <a:solidFill>
                  <a:schemeClr val="bg1"/>
                </a:solidFill>
                <a:latin typeface="Helvetica" charset="0"/>
                <a:ea typeface="Osaka" charset="0"/>
                <a:cs typeface="Osaka" charset="0"/>
              </a:rPr>
              <a:t>Western Side of Jerusalem</a:t>
            </a:r>
            <a:endParaRPr kumimoji="1" lang="en-US" sz="1600" baseline="0">
              <a:solidFill>
                <a:schemeClr val="bg1"/>
              </a:solidFill>
              <a:latin typeface="Helvetica" charset="0"/>
              <a:ea typeface="Osaka" charset="0"/>
              <a:cs typeface="Osaka" charset="0"/>
            </a:endParaRPr>
          </a:p>
        </p:txBody>
      </p:sp>
      <p:sp>
        <p:nvSpPr>
          <p:cNvPr id="763910" name="Title 2"/>
          <p:cNvSpPr txBox="1">
            <a:spLocks/>
          </p:cNvSpPr>
          <p:nvPr/>
        </p:nvSpPr>
        <p:spPr bwMode="auto">
          <a:xfrm>
            <a:off x="4572000" y="1125538"/>
            <a:ext cx="2232025"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a:solidFill>
                  <a:schemeClr val="bg1"/>
                </a:solidFill>
                <a:latin typeface="Helvetica" charset="0"/>
                <a:ea typeface="Osaka" charset="0"/>
                <a:cs typeface="Osaka" charset="0"/>
              </a:rPr>
              <a:t>Middle Gate</a:t>
            </a:r>
            <a:r>
              <a:rPr kumimoji="1" lang="en-US" sz="1600" b="1" baseline="0">
                <a:solidFill>
                  <a:schemeClr val="bg1"/>
                </a:solidFill>
                <a:latin typeface="Helvetica" charset="0"/>
                <a:ea typeface="Osaka" charset="0"/>
                <a:cs typeface="Osaka" charset="0"/>
              </a:rPr>
              <a:t> </a:t>
            </a:r>
            <a:br>
              <a:rPr kumimoji="1" lang="en-US" sz="1600" b="1" baseline="0">
                <a:solidFill>
                  <a:schemeClr val="bg1"/>
                </a:solidFill>
                <a:latin typeface="Helvetica" charset="0"/>
                <a:ea typeface="Osaka" charset="0"/>
                <a:cs typeface="Osaka" charset="0"/>
              </a:rPr>
            </a:br>
            <a:r>
              <a:rPr kumimoji="1" lang="en-US" sz="1600" b="1" baseline="0">
                <a:solidFill>
                  <a:schemeClr val="bg1"/>
                </a:solidFill>
                <a:latin typeface="Helvetica" charset="0"/>
                <a:ea typeface="Osaka" charset="0"/>
                <a:cs typeface="Osaka" charset="0"/>
              </a:rPr>
              <a:t>of Jeremiah 39:3</a:t>
            </a:r>
            <a:endParaRPr kumimoji="1" lang="en-US" sz="1600" baseline="0">
              <a:solidFill>
                <a:schemeClr val="bg1"/>
              </a:solidFill>
              <a:latin typeface="Helvetica" charset="0"/>
              <a:ea typeface="Osaka" charset="0"/>
              <a:cs typeface="Osaka" charset="0"/>
            </a:endParaRPr>
          </a:p>
        </p:txBody>
      </p:sp>
      <p:sp>
        <p:nvSpPr>
          <p:cNvPr id="763911" name="Title 2"/>
          <p:cNvSpPr txBox="1">
            <a:spLocks/>
          </p:cNvSpPr>
          <p:nvPr/>
        </p:nvSpPr>
        <p:spPr bwMode="auto">
          <a:xfrm>
            <a:off x="7380288" y="836613"/>
            <a:ext cx="1295400"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a:solidFill>
                  <a:schemeClr val="bg1"/>
                </a:solidFill>
                <a:latin typeface="Helvetica" charset="0"/>
                <a:ea typeface="Osaka" charset="0"/>
                <a:cs typeface="Osaka" charset="0"/>
              </a:rPr>
              <a:t>Temple Mount</a:t>
            </a:r>
            <a:endParaRPr kumimoji="1" lang="en-US" sz="2000" baseline="0">
              <a:solidFill>
                <a:schemeClr val="bg1"/>
              </a:solidFill>
              <a:latin typeface="Helvetica" charset="0"/>
              <a:ea typeface="Osaka" charset="0"/>
              <a:cs typeface="Osaka" charset="0"/>
            </a:endParaRPr>
          </a:p>
        </p:txBody>
      </p:sp>
      <p:sp>
        <p:nvSpPr>
          <p:cNvPr id="763912" name="Title 2"/>
          <p:cNvSpPr txBox="1">
            <a:spLocks/>
          </p:cNvSpPr>
          <p:nvPr/>
        </p:nvSpPr>
        <p:spPr bwMode="auto">
          <a:xfrm>
            <a:off x="7956550" y="2205038"/>
            <a:ext cx="719138"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dirty="0" err="1">
                <a:solidFill>
                  <a:schemeClr val="bg1"/>
                </a:solidFill>
                <a:latin typeface="Helvetica" charset="0"/>
                <a:ea typeface="Osaka" charset="0"/>
                <a:cs typeface="Osaka" charset="0"/>
              </a:rPr>
              <a:t>Ophel</a:t>
            </a:r>
            <a:endParaRPr kumimoji="1" lang="en-US" sz="1100" baseline="0" dirty="0">
              <a:solidFill>
                <a:schemeClr val="bg1"/>
              </a:solidFill>
              <a:latin typeface="Helvetica" charset="0"/>
              <a:ea typeface="Osaka" charset="0"/>
              <a:cs typeface="Osaka" charset="0"/>
            </a:endParaRPr>
          </a:p>
        </p:txBody>
      </p:sp>
      <p:grpSp>
        <p:nvGrpSpPr>
          <p:cNvPr id="763913" name="Group 16"/>
          <p:cNvGrpSpPr>
            <a:grpSpLocks/>
          </p:cNvGrpSpPr>
          <p:nvPr/>
        </p:nvGrpSpPr>
        <p:grpSpPr bwMode="auto">
          <a:xfrm>
            <a:off x="4787900" y="3068638"/>
            <a:ext cx="4356100" cy="3616325"/>
            <a:chOff x="4788024" y="3068960"/>
            <a:chExt cx="4355976" cy="3615504"/>
          </a:xfrm>
        </p:grpSpPr>
        <p:sp>
          <p:nvSpPr>
            <p:cNvPr id="763927" name="Oval 2"/>
            <p:cNvSpPr>
              <a:spLocks noChangeArrowheads="1"/>
            </p:cNvSpPr>
            <p:nvPr/>
          </p:nvSpPr>
          <p:spPr bwMode="auto">
            <a:xfrm>
              <a:off x="7668344" y="4077072"/>
              <a:ext cx="504056" cy="864096"/>
            </a:xfrm>
            <a:prstGeom prst="ellipse">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63928" name="Oval 15"/>
            <p:cNvSpPr>
              <a:spLocks noChangeArrowheads="1"/>
            </p:cNvSpPr>
            <p:nvPr/>
          </p:nvSpPr>
          <p:spPr bwMode="auto">
            <a:xfrm>
              <a:off x="8316416" y="4941168"/>
              <a:ext cx="360040" cy="288032"/>
            </a:xfrm>
            <a:prstGeom prst="ellipse">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63929" name="Rectangle 3"/>
            <p:cNvSpPr>
              <a:spLocks noChangeArrowheads="1"/>
            </p:cNvSpPr>
            <p:nvPr/>
          </p:nvSpPr>
          <p:spPr bwMode="auto">
            <a:xfrm>
              <a:off x="8460432" y="4077072"/>
              <a:ext cx="683568" cy="432048"/>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63930" name="Rectangle 17"/>
            <p:cNvSpPr>
              <a:spLocks noChangeArrowheads="1"/>
            </p:cNvSpPr>
            <p:nvPr/>
          </p:nvSpPr>
          <p:spPr bwMode="auto">
            <a:xfrm>
              <a:off x="6876256" y="5877272"/>
              <a:ext cx="683568" cy="432048"/>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63931" name="Rectangle 19"/>
            <p:cNvSpPr>
              <a:spLocks noChangeArrowheads="1"/>
            </p:cNvSpPr>
            <p:nvPr/>
          </p:nvSpPr>
          <p:spPr bwMode="auto">
            <a:xfrm>
              <a:off x="8460432" y="5013176"/>
              <a:ext cx="683568" cy="432048"/>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63932" name="Rectangle 23"/>
            <p:cNvSpPr>
              <a:spLocks noChangeArrowheads="1"/>
            </p:cNvSpPr>
            <p:nvPr/>
          </p:nvSpPr>
          <p:spPr bwMode="auto">
            <a:xfrm rot="713525">
              <a:off x="4788024" y="6252416"/>
              <a:ext cx="1296144" cy="432048"/>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63933" name="Rectangle 26"/>
            <p:cNvSpPr>
              <a:spLocks noChangeArrowheads="1"/>
            </p:cNvSpPr>
            <p:nvPr/>
          </p:nvSpPr>
          <p:spPr bwMode="auto">
            <a:xfrm>
              <a:off x="7956376" y="3068960"/>
              <a:ext cx="504056" cy="288032"/>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sp>
          <p:nvSpPr>
            <p:cNvPr id="763934" name="Rectangle 27"/>
            <p:cNvSpPr>
              <a:spLocks noChangeArrowheads="1"/>
            </p:cNvSpPr>
            <p:nvPr/>
          </p:nvSpPr>
          <p:spPr bwMode="auto">
            <a:xfrm>
              <a:off x="5940152" y="5229200"/>
              <a:ext cx="1440160" cy="504056"/>
            </a:xfrm>
            <a:prstGeom prst="rect">
              <a:avLst/>
            </a:prstGeom>
            <a:solidFill>
              <a:srgbClr val="FFFFFF"/>
            </a:solidFill>
            <a:ln w="9525">
              <a:solidFill>
                <a:schemeClr val="tx1"/>
              </a:solidFill>
              <a:round/>
              <a:headEnd/>
              <a:tailEnd/>
            </a:ln>
          </p:spPr>
          <p:txBody>
            <a:bodyPr/>
            <a:lstStyle/>
            <a:p>
              <a:pPr algn="l"/>
              <a:endParaRPr lang="en-US" baseline="0">
                <a:latin typeface="Arial" charset="0"/>
              </a:endParaRPr>
            </a:p>
          </p:txBody>
        </p:sp>
      </p:grpSp>
      <p:sp>
        <p:nvSpPr>
          <p:cNvPr id="763914" name="Title 2"/>
          <p:cNvSpPr txBox="1">
            <a:spLocks/>
          </p:cNvSpPr>
          <p:nvPr/>
        </p:nvSpPr>
        <p:spPr bwMode="auto">
          <a:xfrm>
            <a:off x="7667625" y="4149725"/>
            <a:ext cx="576263"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City of David</a:t>
            </a:r>
            <a:endParaRPr kumimoji="1" lang="en-US" sz="1100" baseline="0">
              <a:solidFill>
                <a:schemeClr val="bg1"/>
              </a:solidFill>
              <a:latin typeface="Helvetica" charset="0"/>
              <a:ea typeface="Osaka" charset="0"/>
              <a:cs typeface="Osaka" charset="0"/>
            </a:endParaRPr>
          </a:p>
        </p:txBody>
      </p:sp>
      <p:sp>
        <p:nvSpPr>
          <p:cNvPr id="763915" name="Title 2"/>
          <p:cNvSpPr txBox="1">
            <a:spLocks/>
          </p:cNvSpPr>
          <p:nvPr/>
        </p:nvSpPr>
        <p:spPr bwMode="auto">
          <a:xfrm>
            <a:off x="8459788" y="3933825"/>
            <a:ext cx="7207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Gihon Spring</a:t>
            </a:r>
            <a:endParaRPr kumimoji="1" lang="en-US" sz="1100" baseline="0">
              <a:solidFill>
                <a:schemeClr val="bg1"/>
              </a:solidFill>
              <a:latin typeface="Helvetica" charset="0"/>
              <a:ea typeface="Osaka" charset="0"/>
              <a:cs typeface="Osaka" charset="0"/>
            </a:endParaRPr>
          </a:p>
        </p:txBody>
      </p:sp>
      <p:sp>
        <p:nvSpPr>
          <p:cNvPr id="763916" name="Title 2"/>
          <p:cNvSpPr txBox="1">
            <a:spLocks/>
          </p:cNvSpPr>
          <p:nvPr/>
        </p:nvSpPr>
        <p:spPr bwMode="auto">
          <a:xfrm>
            <a:off x="6011863" y="5084763"/>
            <a:ext cx="13684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Traditional Pool of Siloam (part of water channel)</a:t>
            </a:r>
            <a:endParaRPr kumimoji="1" lang="en-US" sz="1100" baseline="0">
              <a:solidFill>
                <a:schemeClr val="bg1"/>
              </a:solidFill>
              <a:latin typeface="Helvetica" charset="0"/>
              <a:ea typeface="Osaka" charset="0"/>
              <a:cs typeface="Osaka" charset="0"/>
            </a:endParaRPr>
          </a:p>
        </p:txBody>
      </p:sp>
      <p:sp>
        <p:nvSpPr>
          <p:cNvPr id="763917" name="Title 2"/>
          <p:cNvSpPr txBox="1">
            <a:spLocks/>
          </p:cNvSpPr>
          <p:nvPr/>
        </p:nvSpPr>
        <p:spPr bwMode="auto">
          <a:xfrm rot="683423">
            <a:off x="4557713" y="6242050"/>
            <a:ext cx="1439862" cy="287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Hinnom Valley</a:t>
            </a:r>
            <a:endParaRPr kumimoji="1" lang="en-US" sz="1100" baseline="0">
              <a:solidFill>
                <a:schemeClr val="bg1"/>
              </a:solidFill>
              <a:latin typeface="Helvetica" charset="0"/>
              <a:ea typeface="Osaka" charset="0"/>
              <a:cs typeface="Osaka" charset="0"/>
            </a:endParaRPr>
          </a:p>
        </p:txBody>
      </p:sp>
      <p:sp>
        <p:nvSpPr>
          <p:cNvPr id="763918" name="Title 2"/>
          <p:cNvSpPr txBox="1">
            <a:spLocks/>
          </p:cNvSpPr>
          <p:nvPr/>
        </p:nvSpPr>
        <p:spPr bwMode="auto">
          <a:xfrm>
            <a:off x="8316913" y="4724400"/>
            <a:ext cx="914400" cy="649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Hezekiah</a:t>
            </a:r>
            <a:r>
              <a:rPr kumimoji="1" lang="mr-IN" sz="1100" b="1" baseline="0">
                <a:solidFill>
                  <a:schemeClr val="bg1"/>
                </a:solidFill>
                <a:latin typeface="Helvetica" charset="0"/>
                <a:ea typeface="Osaka" charset="0"/>
                <a:cs typeface="Osaka" charset="0"/>
              </a:rPr>
              <a:t>'</a:t>
            </a:r>
            <a:r>
              <a:rPr kumimoji="1" lang="en-US" sz="1100" b="1" baseline="0">
                <a:solidFill>
                  <a:schemeClr val="bg1"/>
                </a:solidFill>
                <a:latin typeface="Helvetica" charset="0"/>
                <a:ea typeface="Osaka" charset="0"/>
                <a:cs typeface="Osaka" charset="0"/>
              </a:rPr>
              <a:t>s Tunnel</a:t>
            </a:r>
            <a:endParaRPr kumimoji="1" lang="en-US" sz="1100" baseline="0">
              <a:solidFill>
                <a:schemeClr val="bg1"/>
              </a:solidFill>
              <a:latin typeface="Helvetica" charset="0"/>
              <a:ea typeface="Osaka" charset="0"/>
              <a:cs typeface="Osaka" charset="0"/>
            </a:endParaRPr>
          </a:p>
        </p:txBody>
      </p:sp>
      <p:sp>
        <p:nvSpPr>
          <p:cNvPr id="763919" name="Title 2"/>
          <p:cNvSpPr txBox="1">
            <a:spLocks/>
          </p:cNvSpPr>
          <p:nvPr/>
        </p:nvSpPr>
        <p:spPr bwMode="auto">
          <a:xfrm>
            <a:off x="6875463" y="5805488"/>
            <a:ext cx="792162" cy="576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1100" b="1" baseline="0">
                <a:solidFill>
                  <a:schemeClr val="bg1"/>
                </a:solidFill>
                <a:latin typeface="Helvetica" charset="0"/>
                <a:ea typeface="Osaka" charset="0"/>
                <a:cs typeface="Osaka" charset="0"/>
              </a:rPr>
              <a:t>Pool of Siloam</a:t>
            </a:r>
            <a:endParaRPr kumimoji="1" lang="en-US" sz="1100" baseline="0">
              <a:solidFill>
                <a:schemeClr val="bg1"/>
              </a:solidFill>
              <a:latin typeface="Helvetica" charset="0"/>
              <a:ea typeface="Osaka" charset="0"/>
              <a:cs typeface="Osaka" charset="0"/>
            </a:endParaRPr>
          </a:p>
        </p:txBody>
      </p:sp>
      <p:grpSp>
        <p:nvGrpSpPr>
          <p:cNvPr id="33" name="Group 32"/>
          <p:cNvGrpSpPr>
            <a:grpSpLocks/>
          </p:cNvGrpSpPr>
          <p:nvPr/>
        </p:nvGrpSpPr>
        <p:grpSpPr bwMode="auto">
          <a:xfrm>
            <a:off x="6300788" y="1787525"/>
            <a:ext cx="1655762" cy="1425575"/>
            <a:chOff x="6300192" y="1787533"/>
            <a:chExt cx="1656184" cy="1425443"/>
          </a:xfrm>
        </p:grpSpPr>
        <p:sp>
          <p:nvSpPr>
            <p:cNvPr id="763924" name="Title 2"/>
            <p:cNvSpPr txBox="1">
              <a:spLocks/>
            </p:cNvSpPr>
            <p:nvPr/>
          </p:nvSpPr>
          <p:spPr bwMode="auto">
            <a:xfrm>
              <a:off x="6300192" y="2564904"/>
              <a:ext cx="1656184" cy="648072"/>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dirty="0">
                  <a:solidFill>
                    <a:schemeClr val="bg1"/>
                  </a:solidFill>
                  <a:latin typeface="Helvetica" charset="0"/>
                  <a:ea typeface="Osaka" charset="0"/>
                  <a:cs typeface="Osaka" charset="0"/>
                </a:rPr>
                <a:t>Nehemiah</a:t>
              </a:r>
              <a:r>
                <a:rPr kumimoji="1" lang="mr-IN" sz="2000" b="1" baseline="0" dirty="0">
                  <a:solidFill>
                    <a:schemeClr val="bg1"/>
                  </a:solidFill>
                  <a:latin typeface="Helvetica" charset="0"/>
                  <a:ea typeface="Osaka" charset="0"/>
                  <a:cs typeface="Osaka" charset="0"/>
                </a:rPr>
                <a:t>'</a:t>
              </a:r>
              <a:r>
                <a:rPr kumimoji="1" lang="en-US" sz="2000" b="1" baseline="0" dirty="0">
                  <a:solidFill>
                    <a:schemeClr val="bg1"/>
                  </a:solidFill>
                  <a:latin typeface="Helvetica" charset="0"/>
                  <a:ea typeface="Osaka" charset="0"/>
                  <a:cs typeface="Osaka" charset="0"/>
                </a:rPr>
                <a:t>s Broad Wall</a:t>
              </a:r>
              <a:endParaRPr kumimoji="1" lang="en-US" sz="2000" baseline="0" dirty="0">
                <a:solidFill>
                  <a:schemeClr val="bg1"/>
                </a:solidFill>
                <a:latin typeface="Helvetica" charset="0"/>
                <a:ea typeface="Osaka" charset="0"/>
                <a:cs typeface="Osaka" charset="0"/>
              </a:endParaRPr>
            </a:p>
          </p:txBody>
        </p:sp>
        <p:sp>
          <p:nvSpPr>
            <p:cNvPr id="763925" name="Rectangle 25"/>
            <p:cNvSpPr>
              <a:spLocks noChangeArrowheads="1"/>
            </p:cNvSpPr>
            <p:nvPr/>
          </p:nvSpPr>
          <p:spPr bwMode="auto">
            <a:xfrm rot="-2175920">
              <a:off x="7498721" y="1787533"/>
              <a:ext cx="96785" cy="432048"/>
            </a:xfrm>
            <a:prstGeom prst="rect">
              <a:avLst/>
            </a:prstGeom>
            <a:solidFill>
              <a:schemeClr val="accent1"/>
            </a:solidFill>
            <a:ln w="9525">
              <a:solidFill>
                <a:schemeClr val="tx1"/>
              </a:solidFill>
              <a:round/>
              <a:headEnd/>
              <a:tailEnd/>
            </a:ln>
          </p:spPr>
          <p:txBody>
            <a:bodyPr/>
            <a:lstStyle/>
            <a:p>
              <a:pPr algn="l"/>
              <a:endParaRPr lang="en-US" baseline="0">
                <a:latin typeface="Arial" charset="0"/>
              </a:endParaRPr>
            </a:p>
          </p:txBody>
        </p:sp>
        <p:sp>
          <p:nvSpPr>
            <p:cNvPr id="763926" name="Right Arrow 28"/>
            <p:cNvSpPr>
              <a:spLocks noChangeArrowheads="1"/>
            </p:cNvSpPr>
            <p:nvPr/>
          </p:nvSpPr>
          <p:spPr bwMode="auto">
            <a:xfrm rot="-4875006">
              <a:off x="7236954" y="2187835"/>
              <a:ext cx="504056" cy="288032"/>
            </a:xfrm>
            <a:prstGeom prst="rightArrow">
              <a:avLst>
                <a:gd name="adj1" fmla="val 50000"/>
                <a:gd name="adj2" fmla="val 49997"/>
              </a:avLst>
            </a:prstGeom>
            <a:solidFill>
              <a:schemeClr val="bg1"/>
            </a:solidFill>
            <a:ln w="9525">
              <a:solidFill>
                <a:schemeClr val="tx1"/>
              </a:solidFill>
              <a:round/>
              <a:headEnd/>
              <a:tailEnd/>
            </a:ln>
          </p:spPr>
          <p:txBody>
            <a:bodyPr/>
            <a:lstStyle/>
            <a:p>
              <a:pPr algn="l"/>
              <a:endParaRPr lang="en-US" baseline="0">
                <a:latin typeface="Arial" charset="0"/>
              </a:endParaRPr>
            </a:p>
          </p:txBody>
        </p:sp>
      </p:grpSp>
      <p:sp>
        <p:nvSpPr>
          <p:cNvPr id="763921" name="Rectangle 29"/>
          <p:cNvSpPr>
            <a:spLocks noChangeArrowheads="1"/>
          </p:cNvSpPr>
          <p:nvPr/>
        </p:nvSpPr>
        <p:spPr bwMode="auto">
          <a:xfrm>
            <a:off x="4716463" y="2565400"/>
            <a:ext cx="1439862" cy="576263"/>
          </a:xfrm>
          <a:prstGeom prst="rect">
            <a:avLst/>
          </a:prstGeom>
          <a:solidFill>
            <a:schemeClr val="tx1"/>
          </a:solidFill>
          <a:ln w="9525">
            <a:solidFill>
              <a:schemeClr val="tx1"/>
            </a:solidFill>
            <a:round/>
            <a:headEnd/>
            <a:tailEnd/>
          </a:ln>
        </p:spPr>
        <p:txBody>
          <a:bodyPr/>
          <a:lstStyle/>
          <a:p>
            <a:pPr algn="l"/>
            <a:endParaRPr lang="en-US" baseline="0">
              <a:latin typeface="Arial" charset="0"/>
            </a:endParaRPr>
          </a:p>
        </p:txBody>
      </p:sp>
      <p:sp>
        <p:nvSpPr>
          <p:cNvPr id="763922" name="Right Arrow 31"/>
          <p:cNvSpPr>
            <a:spLocks noChangeArrowheads="1"/>
          </p:cNvSpPr>
          <p:nvPr/>
        </p:nvSpPr>
        <p:spPr bwMode="auto">
          <a:xfrm rot="-4875006">
            <a:off x="5364957" y="2691606"/>
            <a:ext cx="503238" cy="288925"/>
          </a:xfrm>
          <a:prstGeom prst="rightArrow">
            <a:avLst>
              <a:gd name="adj1" fmla="val 50000"/>
              <a:gd name="adj2" fmla="val 49761"/>
            </a:avLst>
          </a:prstGeom>
          <a:solidFill>
            <a:schemeClr val="bg1"/>
          </a:solidFill>
          <a:ln w="9525">
            <a:solidFill>
              <a:schemeClr val="tx1"/>
            </a:solidFill>
            <a:round/>
            <a:headEnd/>
            <a:tailEnd/>
          </a:ln>
        </p:spPr>
        <p:txBody>
          <a:bodyPr/>
          <a:lstStyle/>
          <a:p>
            <a:pPr algn="l"/>
            <a:endParaRPr lang="en-US" baseline="0">
              <a:latin typeface="Arial" charset="0"/>
            </a:endParaRPr>
          </a:p>
        </p:txBody>
      </p:sp>
      <p:sp>
        <p:nvSpPr>
          <p:cNvPr id="763923" name="Title 2"/>
          <p:cNvSpPr txBox="1">
            <a:spLocks/>
          </p:cNvSpPr>
          <p:nvPr/>
        </p:nvSpPr>
        <p:spPr bwMode="auto">
          <a:xfrm>
            <a:off x="4643438" y="3141663"/>
            <a:ext cx="1657350" cy="71913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a:solidFill>
                  <a:schemeClr val="bg1"/>
                </a:solidFill>
                <a:latin typeface="Helvetica" charset="0"/>
                <a:ea typeface="Osaka" charset="0"/>
                <a:cs typeface="Osaka" charset="0"/>
              </a:rPr>
              <a:t>Hezekiah</a:t>
            </a:r>
            <a:r>
              <a:rPr kumimoji="1" lang="mr-IN" sz="2000" b="1" baseline="0">
                <a:solidFill>
                  <a:schemeClr val="bg1"/>
                </a:solidFill>
                <a:latin typeface="Helvetica" charset="0"/>
                <a:ea typeface="Osaka" charset="0"/>
                <a:cs typeface="Osaka" charset="0"/>
              </a:rPr>
              <a:t>'</a:t>
            </a:r>
            <a:r>
              <a:rPr kumimoji="1" lang="en-US" sz="2000" b="1" baseline="0">
                <a:solidFill>
                  <a:schemeClr val="bg1"/>
                </a:solidFill>
                <a:latin typeface="Helvetica" charset="0"/>
                <a:ea typeface="Osaka" charset="0"/>
                <a:cs typeface="Osaka" charset="0"/>
              </a:rPr>
              <a:t>s Broad Wall</a:t>
            </a:r>
            <a:endParaRPr kumimoji="1" lang="en-US" sz="2000" baseline="0">
              <a:solidFill>
                <a:schemeClr val="bg1"/>
              </a:solidFill>
              <a:latin typeface="Helvetica" charset="0"/>
              <a:ea typeface="Osaka" charset="0"/>
              <a:cs typeface="Osaka"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linds(horizontal)">
                                      <p:cBhvr>
                                        <p:cTn id="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5776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5776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5776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5632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5632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3:9-10)</a:t>
            </a:r>
            <a:endParaRPr lang="en-US" dirty="0">
              <a:latin typeface="Helvetica" charset="0"/>
              <a:ea typeface="Osaka" charset="0"/>
              <a:cs typeface="Osaka" charset="0"/>
            </a:endParaRPr>
          </a:p>
        </p:txBody>
      </p:sp>
      <p:sp>
        <p:nvSpPr>
          <p:cNvPr id="5632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5633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5633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5633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5633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5633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5634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56348" name="Text Box 28"/>
          <p:cNvSpPr txBox="1">
            <a:spLocks noChangeArrowheads="1"/>
          </p:cNvSpPr>
          <p:nvPr/>
        </p:nvSpPr>
        <p:spPr bwMode="auto">
          <a:xfrm>
            <a:off x="107950" y="1557338"/>
            <a:ext cx="3743325" cy="243143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GB" altLang="zh-CN" sz="1900" b="1" dirty="0">
                <a:solidFill>
                  <a:srgbClr val="FFFFFF"/>
                </a:solidFill>
              </a:rPr>
              <a:t>9</a:t>
            </a:r>
            <a:r>
              <a:rPr lang="en-GB" altLang="zh-CN" sz="1900" b="1" baseline="0" dirty="0">
                <a:solidFill>
                  <a:srgbClr val="FFFFFF"/>
                </a:solidFill>
              </a:rPr>
              <a:t>Rephaiah son of </a:t>
            </a:r>
            <a:r>
              <a:rPr lang="en-GB" altLang="zh-CN" sz="1900" b="1" baseline="0" dirty="0" err="1">
                <a:solidFill>
                  <a:srgbClr val="FFFFFF"/>
                </a:solidFill>
              </a:rPr>
              <a:t>Hur</a:t>
            </a:r>
            <a:r>
              <a:rPr lang="en-GB" altLang="zh-CN" sz="1900" b="1" baseline="0" dirty="0">
                <a:solidFill>
                  <a:srgbClr val="FFFFFF"/>
                </a:solidFill>
              </a:rPr>
              <a:t>, the </a:t>
            </a:r>
            <a:r>
              <a:rPr lang="en-GB" altLang="zh-CN" sz="1900" b="1" baseline="0" dirty="0">
                <a:solidFill>
                  <a:srgbClr val="FFFF00"/>
                </a:solidFill>
              </a:rPr>
              <a:t>leader </a:t>
            </a:r>
            <a:r>
              <a:rPr lang="en-GB" altLang="zh-CN" sz="1900" b="1" baseline="0" dirty="0">
                <a:solidFill>
                  <a:srgbClr val="FFFFFF"/>
                </a:solidFill>
              </a:rPr>
              <a:t>of half the district of Jerusalem, was next to them on the wall.</a:t>
            </a:r>
            <a:r>
              <a:rPr lang="en-GB" altLang="zh-CN" sz="1900" baseline="0" dirty="0">
                <a:solidFill>
                  <a:srgbClr val="FFFFFF"/>
                </a:solidFill>
              </a:rPr>
              <a:t> </a:t>
            </a:r>
            <a:r>
              <a:rPr lang="en-GB" altLang="zh-CN" sz="1900" b="1" dirty="0">
                <a:solidFill>
                  <a:srgbClr val="FFFFFF"/>
                </a:solidFill>
              </a:rPr>
              <a:t>10</a:t>
            </a:r>
            <a:r>
              <a:rPr lang="en-GB" altLang="zh-CN" sz="1900" b="1" baseline="0" dirty="0">
                <a:solidFill>
                  <a:srgbClr val="FFFFFF"/>
                </a:solidFill>
              </a:rPr>
              <a:t>Next </a:t>
            </a:r>
            <a:r>
              <a:rPr lang="en-GB" altLang="zh-CN" sz="1900" b="1" baseline="0" dirty="0" err="1">
                <a:solidFill>
                  <a:srgbClr val="FFFFFF"/>
                </a:solidFill>
              </a:rPr>
              <a:t>Jedaiah</a:t>
            </a:r>
            <a:r>
              <a:rPr lang="en-GB" altLang="zh-CN" sz="1900" b="1" baseline="0" dirty="0">
                <a:solidFill>
                  <a:srgbClr val="FFFFFF"/>
                </a:solidFill>
              </a:rPr>
              <a:t> son of </a:t>
            </a:r>
            <a:r>
              <a:rPr lang="en-GB" altLang="zh-CN" sz="1900" b="1" baseline="0" dirty="0" err="1">
                <a:solidFill>
                  <a:srgbClr val="FFFFFF"/>
                </a:solidFill>
              </a:rPr>
              <a:t>Harumaph</a:t>
            </a:r>
            <a:r>
              <a:rPr lang="en-GB" altLang="zh-CN" sz="1900" b="1" baseline="0" dirty="0">
                <a:solidFill>
                  <a:srgbClr val="FFFFFF"/>
                </a:solidFill>
              </a:rPr>
              <a:t> repaired the wall </a:t>
            </a:r>
            <a:r>
              <a:rPr lang="en-GB" altLang="zh-CN" sz="1900" b="1" baseline="0" dirty="0">
                <a:solidFill>
                  <a:srgbClr val="FFFF00"/>
                </a:solidFill>
              </a:rPr>
              <a:t>across from his own house</a:t>
            </a:r>
            <a:r>
              <a:rPr lang="en-GB" altLang="zh-CN" sz="1900" b="1" baseline="0" dirty="0">
                <a:solidFill>
                  <a:srgbClr val="FFFFFF"/>
                </a:solidFill>
              </a:rPr>
              <a:t>, and next to him was </a:t>
            </a:r>
            <a:r>
              <a:rPr lang="en-GB" altLang="zh-CN" sz="1900" b="1" baseline="0" dirty="0" err="1">
                <a:solidFill>
                  <a:srgbClr val="FFFFFF"/>
                </a:solidFill>
              </a:rPr>
              <a:t>Hattush</a:t>
            </a:r>
            <a:r>
              <a:rPr lang="en-GB" altLang="zh-CN" sz="1900" b="1" baseline="0" dirty="0">
                <a:solidFill>
                  <a:srgbClr val="FFFFFF"/>
                </a:solidFill>
              </a:rPr>
              <a:t> son of </a:t>
            </a:r>
            <a:r>
              <a:rPr lang="en-GB" altLang="zh-CN" sz="1900" b="1" baseline="0" dirty="0" err="1">
                <a:solidFill>
                  <a:srgbClr val="FFFFFF"/>
                </a:solidFill>
              </a:rPr>
              <a:t>Hashabneiah</a:t>
            </a:r>
            <a:r>
              <a:rPr lang="en-GB" altLang="zh-CN" sz="1900" b="1" baseline="0" dirty="0">
                <a:solidFill>
                  <a:srgbClr val="FFFFFF"/>
                </a:solidFill>
              </a:rPr>
              <a:t>.</a:t>
            </a:r>
            <a:r>
              <a:rPr lang="en-GB" altLang="zh-CN" sz="1900" baseline="0" dirty="0">
                <a:solidFill>
                  <a:srgbClr val="FFFFFF"/>
                </a:solidFill>
              </a:rPr>
              <a:t> </a:t>
            </a:r>
            <a:endParaRPr lang="en-US" sz="1900" baseline="0" dirty="0">
              <a:solidFill>
                <a:srgbClr val="FFFFFF"/>
              </a:solidFill>
            </a:endParaRPr>
          </a:p>
        </p:txBody>
      </p:sp>
      <p:sp>
        <p:nvSpPr>
          <p:cNvPr id="75777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5777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3751" name="Freeform 1047"/>
          <p:cNvSpPr>
            <a:spLocks/>
          </p:cNvSpPr>
          <p:nvPr/>
        </p:nvSpPr>
        <p:spPr bwMode="auto">
          <a:xfrm>
            <a:off x="5316538" y="3111500"/>
            <a:ext cx="111125" cy="423863"/>
          </a:xfrm>
          <a:custGeom>
            <a:avLst/>
            <a:gdLst>
              <a:gd name="T0" fmla="*/ 2147483647 w 70"/>
              <a:gd name="T1" fmla="*/ 0 h 267"/>
              <a:gd name="T2" fmla="*/ 2147483647 w 70"/>
              <a:gd name="T3" fmla="*/ 2147483647 h 267"/>
              <a:gd name="T4" fmla="*/ 2147483647 w 70"/>
              <a:gd name="T5" fmla="*/ 2147483647 h 267"/>
              <a:gd name="T6" fmla="*/ 2147483647 w 70"/>
              <a:gd name="T7" fmla="*/ 2147483647 h 267"/>
              <a:gd name="T8" fmla="*/ 0 w 70"/>
              <a:gd name="T9" fmla="*/ 2147483647 h 267"/>
              <a:gd name="T10" fmla="*/ 2147483647 w 70"/>
              <a:gd name="T11" fmla="*/ 2147483647 h 267"/>
              <a:gd name="T12" fmla="*/ 0 60000 65536"/>
              <a:gd name="T13" fmla="*/ 0 60000 65536"/>
              <a:gd name="T14" fmla="*/ 0 60000 65536"/>
              <a:gd name="T15" fmla="*/ 0 60000 65536"/>
              <a:gd name="T16" fmla="*/ 0 60000 65536"/>
              <a:gd name="T17" fmla="*/ 0 60000 65536"/>
              <a:gd name="T18" fmla="*/ 0 w 70"/>
              <a:gd name="T19" fmla="*/ 0 h 267"/>
              <a:gd name="T20" fmla="*/ 70 w 70"/>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70" h="267">
                <a:moveTo>
                  <a:pt x="70" y="0"/>
                </a:moveTo>
                <a:cubicBezTo>
                  <a:pt x="64" y="12"/>
                  <a:pt x="63" y="24"/>
                  <a:pt x="59" y="37"/>
                </a:cubicBezTo>
                <a:cubicBezTo>
                  <a:pt x="55" y="103"/>
                  <a:pt x="60" y="78"/>
                  <a:pt x="48" y="112"/>
                </a:cubicBezTo>
                <a:cubicBezTo>
                  <a:pt x="45" y="125"/>
                  <a:pt x="24" y="178"/>
                  <a:pt x="16" y="187"/>
                </a:cubicBezTo>
                <a:cubicBezTo>
                  <a:pt x="13" y="198"/>
                  <a:pt x="4" y="207"/>
                  <a:pt x="0" y="219"/>
                </a:cubicBezTo>
                <a:cubicBezTo>
                  <a:pt x="4" y="245"/>
                  <a:pt x="3" y="229"/>
                  <a:pt x="3" y="267"/>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57779" name="Freeform 1048"/>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extLst>
      <p:ext uri="{BB962C8B-B14F-4D97-AF65-F5344CB8AC3E}">
        <p14:creationId xmlns:p14="http://schemas.microsoft.com/office/powerpoint/2010/main" val="3846395967"/>
      </p:ext>
    </p:extLst>
  </p:cSld>
  <p:clrMapOvr>
    <a:masterClrMapping/>
  </p:clrMapOvr>
  <p:transition spd="med">
    <p:randomBar dir="vert"/>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59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6595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6595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6595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58375"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5837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3:11-12)</a:t>
            </a:r>
            <a:endParaRPr lang="en-US" dirty="0">
              <a:latin typeface="Helvetica" charset="0"/>
              <a:ea typeface="Osaka" charset="0"/>
              <a:cs typeface="Osaka" charset="0"/>
            </a:endParaRPr>
          </a:p>
        </p:txBody>
      </p:sp>
      <p:sp>
        <p:nvSpPr>
          <p:cNvPr id="5837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58378"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58379"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5838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58381"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5838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58383"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5839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58396" name="Text Box 28"/>
          <p:cNvSpPr txBox="1">
            <a:spLocks noChangeArrowheads="1"/>
          </p:cNvSpPr>
          <p:nvPr/>
        </p:nvSpPr>
        <p:spPr bwMode="auto">
          <a:xfrm>
            <a:off x="223838" y="1855788"/>
            <a:ext cx="3124200" cy="40544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GB" altLang="zh-CN" sz="2000" b="1">
                <a:solidFill>
                  <a:srgbClr val="FFFFFF"/>
                </a:solidFill>
                <a:latin typeface="Arial" pitchFamily="-65" charset="0"/>
                <a:ea typeface="ＭＳ Ｐゴシック" pitchFamily="-65" charset="-128"/>
                <a:cs typeface="ＭＳ Ｐゴシック" pitchFamily="-65" charset="-128"/>
              </a:rPr>
              <a:t>11</a:t>
            </a:r>
            <a:r>
              <a:rPr lang="en-GB" altLang="zh-CN" sz="2000" b="1" baseline="0">
                <a:solidFill>
                  <a:srgbClr val="FFFFFF"/>
                </a:solidFill>
                <a:latin typeface="Arial" pitchFamily="-65" charset="0"/>
                <a:ea typeface="ＭＳ Ｐゴシック" pitchFamily="-65" charset="-128"/>
                <a:cs typeface="ＭＳ Ｐゴシック" pitchFamily="-65" charset="-128"/>
              </a:rPr>
              <a:t>Then came Malkijah son of Harim and Hasshub son of Pahath-moab, who repaired another section of the wall • and the Tower of the Ovens. </a:t>
            </a:r>
            <a:r>
              <a:rPr lang="en-GB" altLang="zh-CN" sz="2000" b="1">
                <a:solidFill>
                  <a:srgbClr val="FFFFFF"/>
                </a:solidFill>
                <a:latin typeface="Arial" pitchFamily="-65" charset="0"/>
                <a:ea typeface="ＭＳ Ｐゴシック" pitchFamily="-65" charset="-128"/>
                <a:cs typeface="ＭＳ Ｐゴシック" pitchFamily="-65" charset="-128"/>
              </a:rPr>
              <a:t>12</a:t>
            </a:r>
            <a:r>
              <a:rPr lang="en-GB" altLang="zh-CN" sz="2000" b="1" baseline="0">
                <a:solidFill>
                  <a:srgbClr val="FFFFFF"/>
                </a:solidFill>
                <a:latin typeface="Arial" pitchFamily="-65" charset="0"/>
                <a:ea typeface="ＭＳ Ｐゴシック" pitchFamily="-65" charset="-128"/>
                <a:cs typeface="ＭＳ Ｐゴシック" pitchFamily="-65" charset="-128"/>
              </a:rPr>
              <a:t>Shallum son of Hallohesh </a:t>
            </a:r>
            <a:r>
              <a:rPr lang="en-GB" altLang="zh-CN" sz="2000" b="1" baseline="0">
                <a:solidFill>
                  <a:srgbClr val="FFFF00"/>
                </a:solidFill>
                <a:latin typeface="Arial" pitchFamily="-65" charset="0"/>
                <a:ea typeface="ＭＳ Ｐゴシック" pitchFamily="-65" charset="-128"/>
                <a:cs typeface="ＭＳ Ｐゴシック" pitchFamily="-65" charset="-128"/>
              </a:rPr>
              <a:t>and his daughters</a:t>
            </a:r>
            <a:r>
              <a:rPr lang="en-GB" altLang="zh-CN" sz="2000" b="1" baseline="0">
                <a:solidFill>
                  <a:srgbClr val="FFFFFF"/>
                </a:solidFill>
                <a:latin typeface="Arial" pitchFamily="-65" charset="0"/>
                <a:ea typeface="ＭＳ Ｐゴシック" pitchFamily="-65" charset="-128"/>
                <a:cs typeface="ＭＳ Ｐゴシック" pitchFamily="-65" charset="-128"/>
              </a:rPr>
              <a:t> repaired the next section. He was the </a:t>
            </a:r>
            <a:r>
              <a:rPr lang="en-GB" altLang="zh-CN" sz="2000" b="1" baseline="0">
                <a:solidFill>
                  <a:srgbClr val="FFFF00"/>
                </a:solidFill>
                <a:latin typeface="Arial" pitchFamily="-65" charset="0"/>
                <a:ea typeface="ＭＳ Ｐゴシック" pitchFamily="-65" charset="-128"/>
                <a:cs typeface="ＭＳ Ｐゴシック" pitchFamily="-65" charset="-128"/>
              </a:rPr>
              <a:t>leader </a:t>
            </a:r>
            <a:r>
              <a:rPr lang="en-GB" altLang="zh-CN" sz="2000" b="1" baseline="0">
                <a:solidFill>
                  <a:srgbClr val="FFFFFF"/>
                </a:solidFill>
                <a:latin typeface="Arial" pitchFamily="-65" charset="0"/>
                <a:ea typeface="ＭＳ Ｐゴシック" pitchFamily="-65" charset="-128"/>
                <a:cs typeface="ＭＳ Ｐゴシック" pitchFamily="-65" charset="-128"/>
              </a:rPr>
              <a:t>of the other half of the district of Jerusalem.</a:t>
            </a:r>
          </a:p>
        </p:txBody>
      </p:sp>
      <p:sp>
        <p:nvSpPr>
          <p:cNvPr id="76596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6597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65971" name="Freeform 1044"/>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5797" name="Freeform 1045"/>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383"/>
                                        </p:tgtEl>
                                        <p:attrNameLst>
                                          <p:attrName>style.visibility</p:attrName>
                                        </p:attrNameLst>
                                      </p:cBhvr>
                                      <p:to>
                                        <p:strVal val="visible"/>
                                      </p:to>
                                    </p:set>
                                    <p:animEffect transition="in" filter="dissolve">
                                      <p:cBhvr>
                                        <p:cTn id="7" dur="500"/>
                                        <p:tgtEl>
                                          <p:spTgt spid="58383"/>
                                        </p:tgtEl>
                                      </p:cBhvr>
                                    </p:animEffect>
                                  </p:childTnLst>
                                </p:cTn>
                              </p:par>
                            </p:childTnLst>
                          </p:cTn>
                        </p:par>
                        <p:par>
                          <p:cTn id="8" fill="hold" nodeType="with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5797"/>
                                        </p:tgtEl>
                                        <p:attrNameLst>
                                          <p:attrName>style.visibility</p:attrName>
                                        </p:attrNameLst>
                                      </p:cBhvr>
                                      <p:to>
                                        <p:strVal val="visible"/>
                                      </p:to>
                                    </p:set>
                                    <p:animEffect transition="in" filter="wipe(up)">
                                      <p:cBhvr>
                                        <p:cTn id="11" dur="500"/>
                                        <p:tgtEl>
                                          <p:spTgt spid="757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83" grpId="0" animBg="1" autoUpdateAnimBg="0"/>
      <p:bldP spid="75797"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0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1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6800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6800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6800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60423"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60424" name="Rectangle 8"/>
          <p:cNvSpPr>
            <a:spLocks noGrp="1" noChangeArrowheads="1"/>
          </p:cNvSpPr>
          <p:nvPr>
            <p:ph type="title" idx="4294967295"/>
          </p:nvPr>
        </p:nvSpPr>
        <p:spPr>
          <a:xfrm>
            <a:off x="-76200" y="0"/>
            <a:ext cx="58674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3:13-14)</a:t>
            </a:r>
            <a:endParaRPr lang="en-US" dirty="0">
              <a:latin typeface="Helvetica" charset="0"/>
              <a:ea typeface="Osaka" charset="0"/>
              <a:cs typeface="Osaka" charset="0"/>
            </a:endParaRPr>
          </a:p>
        </p:txBody>
      </p:sp>
      <p:sp>
        <p:nvSpPr>
          <p:cNvPr id="6042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60426"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60427"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6042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60429"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6043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60431"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6043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6043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6044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60444" name="Text Box 28"/>
          <p:cNvSpPr txBox="1">
            <a:spLocks noChangeArrowheads="1"/>
          </p:cNvSpPr>
          <p:nvPr/>
        </p:nvSpPr>
        <p:spPr bwMode="auto">
          <a:xfrm>
            <a:off x="179388" y="1700213"/>
            <a:ext cx="3168650" cy="49688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GB" altLang="zh-CN" sz="2000" b="1" dirty="0">
                <a:solidFill>
                  <a:srgbClr val="FFFFFF"/>
                </a:solidFill>
                <a:latin typeface="Arial" pitchFamily="-65" charset="0"/>
                <a:ea typeface="ＭＳ Ｐゴシック" pitchFamily="-65" charset="-128"/>
                <a:cs typeface="ＭＳ Ｐゴシック" pitchFamily="-65" charset="-128"/>
              </a:rPr>
              <a:t>13</a:t>
            </a:r>
            <a:r>
              <a:rPr lang="en-GB" altLang="zh-CN" sz="2000" b="1" baseline="0" dirty="0">
                <a:solidFill>
                  <a:srgbClr val="FFFFFF"/>
                </a:solidFill>
                <a:latin typeface="Arial" pitchFamily="-65" charset="0"/>
                <a:ea typeface="ＭＳ Ｐゴシック" pitchFamily="-65" charset="-128"/>
                <a:cs typeface="ＭＳ Ｐゴシック" pitchFamily="-65" charset="-128"/>
              </a:rPr>
              <a:t>The Valley Gate was repaired by the people </a:t>
            </a:r>
            <a:r>
              <a:rPr lang="en-GB" altLang="zh-CN" sz="2000" b="1" baseline="0" dirty="0">
                <a:solidFill>
                  <a:srgbClr val="FFFF00"/>
                </a:solidFill>
                <a:latin typeface="Arial" pitchFamily="-65" charset="0"/>
                <a:ea typeface="ＭＳ Ｐゴシック" pitchFamily="-65" charset="-128"/>
                <a:cs typeface="ＭＳ Ｐゴシック" pitchFamily="-65" charset="-128"/>
              </a:rPr>
              <a:t>from </a:t>
            </a:r>
            <a:r>
              <a:rPr lang="en-GB" altLang="zh-CN" sz="2000" b="1" baseline="0" dirty="0" err="1">
                <a:solidFill>
                  <a:srgbClr val="FFFF00"/>
                </a:solidFill>
                <a:latin typeface="Arial" pitchFamily="-65" charset="0"/>
                <a:ea typeface="ＭＳ Ｐゴシック" pitchFamily="-65" charset="-128"/>
                <a:cs typeface="ＭＳ Ｐゴシック" pitchFamily="-65" charset="-128"/>
              </a:rPr>
              <a:t>Zanoah</a:t>
            </a:r>
            <a:r>
              <a:rPr lang="en-GB" altLang="zh-CN" sz="2000" b="1" baseline="0" dirty="0">
                <a:solidFill>
                  <a:srgbClr val="FFFFFF"/>
                </a:solidFill>
                <a:latin typeface="Arial" pitchFamily="-65" charset="0"/>
                <a:ea typeface="ＭＳ Ｐゴシック" pitchFamily="-65" charset="-128"/>
                <a:cs typeface="ＭＳ Ｐゴシック" pitchFamily="-65" charset="-128"/>
              </a:rPr>
              <a:t>, led by </a:t>
            </a:r>
            <a:r>
              <a:rPr lang="en-GB" altLang="zh-CN" sz="2000" b="1" baseline="0" dirty="0" err="1">
                <a:solidFill>
                  <a:srgbClr val="FFFFFF"/>
                </a:solidFill>
                <a:latin typeface="Arial" pitchFamily="-65" charset="0"/>
                <a:ea typeface="ＭＳ Ｐゴシック" pitchFamily="-65" charset="-128"/>
                <a:cs typeface="ＭＳ Ｐゴシック" pitchFamily="-65" charset="-128"/>
              </a:rPr>
              <a:t>Hanun</a:t>
            </a:r>
            <a:r>
              <a:rPr lang="en-GB" altLang="zh-CN" sz="2000" b="1" baseline="0" dirty="0">
                <a:solidFill>
                  <a:srgbClr val="FFFFFF"/>
                </a:solidFill>
                <a:latin typeface="Arial" pitchFamily="-65" charset="0"/>
                <a:ea typeface="ＭＳ Ｐゴシック" pitchFamily="-65" charset="-128"/>
                <a:cs typeface="ＭＳ Ｐゴシック" pitchFamily="-65" charset="-128"/>
              </a:rPr>
              <a:t>. They set up its doors and installed its bolts and bars. They also repaired the 1,500 feet of wall to the Dung Gate.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dirty="0">
                <a:solidFill>
                  <a:srgbClr val="FFFFFF"/>
                </a:solidFill>
                <a:latin typeface="Arial" pitchFamily="-65" charset="0"/>
                <a:ea typeface="ＭＳ Ｐゴシック" pitchFamily="-65" charset="-128"/>
                <a:cs typeface="ＭＳ Ｐゴシック" pitchFamily="-65" charset="-128"/>
              </a:rPr>
              <a:t>14</a:t>
            </a:r>
            <a:r>
              <a:rPr lang="en-GB" altLang="zh-CN" sz="2000" b="1" baseline="0" dirty="0">
                <a:solidFill>
                  <a:srgbClr val="FFFFFF"/>
                </a:solidFill>
                <a:latin typeface="Arial" pitchFamily="-65" charset="0"/>
                <a:ea typeface="ＭＳ Ｐゴシック" pitchFamily="-65" charset="-128"/>
                <a:cs typeface="ＭＳ Ｐゴシック" pitchFamily="-65" charset="-128"/>
              </a:rPr>
              <a:t>The Dung Gate was repaired by </a:t>
            </a:r>
            <a:r>
              <a:rPr lang="en-GB" altLang="zh-CN" sz="2000" b="1" baseline="0" dirty="0" err="1">
                <a:solidFill>
                  <a:srgbClr val="FFFFFF"/>
                </a:solidFill>
                <a:latin typeface="Arial" pitchFamily="-65" charset="0"/>
                <a:ea typeface="ＭＳ Ｐゴシック" pitchFamily="-65" charset="-128"/>
                <a:cs typeface="ＭＳ Ｐゴシック" pitchFamily="-65" charset="-128"/>
              </a:rPr>
              <a:t>Malkijah</a:t>
            </a:r>
            <a:r>
              <a:rPr lang="en-GB" altLang="zh-CN" sz="2000" b="1" baseline="0" dirty="0">
                <a:solidFill>
                  <a:srgbClr val="FFFFFF"/>
                </a:solidFill>
                <a:latin typeface="Arial" pitchFamily="-65" charset="0"/>
                <a:ea typeface="ＭＳ Ｐゴシック" pitchFamily="-65" charset="-128"/>
                <a:cs typeface="ＭＳ Ｐゴシック" pitchFamily="-65" charset="-128"/>
              </a:rPr>
              <a:t> son of </a:t>
            </a:r>
            <a:r>
              <a:rPr lang="en-GB" altLang="zh-CN" sz="2000" b="1" baseline="0" dirty="0" err="1">
                <a:solidFill>
                  <a:srgbClr val="FFFFFF"/>
                </a:solidFill>
                <a:latin typeface="Arial" pitchFamily="-65" charset="0"/>
                <a:ea typeface="ＭＳ Ｐゴシック" pitchFamily="-65" charset="-128"/>
                <a:cs typeface="ＭＳ Ｐゴシック" pitchFamily="-65" charset="-128"/>
              </a:rPr>
              <a:t>Recab</a:t>
            </a:r>
            <a:r>
              <a:rPr lang="en-GB" altLang="zh-CN" sz="2000" b="1" baseline="0" dirty="0">
                <a:solidFill>
                  <a:srgbClr val="FFFFFF"/>
                </a:solidFill>
                <a:latin typeface="Arial" pitchFamily="-65" charset="0"/>
                <a:ea typeface="ＭＳ Ｐゴシック" pitchFamily="-65" charset="-128"/>
                <a:cs typeface="ＭＳ Ｐゴシック" pitchFamily="-65" charset="-128"/>
              </a:rPr>
              <a:t>, the </a:t>
            </a:r>
            <a:r>
              <a:rPr lang="en-GB" altLang="zh-CN" sz="2000" b="1" baseline="0" dirty="0">
                <a:solidFill>
                  <a:srgbClr val="FFFF00"/>
                </a:solidFill>
                <a:latin typeface="Arial" pitchFamily="-65" charset="0"/>
                <a:ea typeface="ＭＳ Ｐゴシック" pitchFamily="-65" charset="-128"/>
                <a:cs typeface="ＭＳ Ｐゴシック" pitchFamily="-65" charset="-128"/>
              </a:rPr>
              <a:t>leader</a:t>
            </a:r>
            <a:r>
              <a:rPr lang="en-GB" altLang="zh-CN" sz="2000" b="1" baseline="0" dirty="0">
                <a:solidFill>
                  <a:srgbClr val="FFFFFF"/>
                </a:solidFill>
                <a:latin typeface="Arial" pitchFamily="-65" charset="0"/>
                <a:ea typeface="ＭＳ Ｐゴシック" pitchFamily="-65" charset="-128"/>
                <a:cs typeface="ＭＳ Ｐゴシック" pitchFamily="-65" charset="-128"/>
              </a:rPr>
              <a:t> of the </a:t>
            </a:r>
            <a:r>
              <a:rPr lang="en-GB" altLang="zh-CN" sz="2000" b="1" baseline="0" dirty="0" err="1">
                <a:solidFill>
                  <a:srgbClr val="FFFFFF"/>
                </a:solidFill>
                <a:latin typeface="Arial" pitchFamily="-65" charset="0"/>
                <a:ea typeface="ＭＳ Ｐゴシック" pitchFamily="-65" charset="-128"/>
                <a:cs typeface="ＭＳ Ｐゴシック" pitchFamily="-65" charset="-128"/>
              </a:rPr>
              <a:t>Bethhakkerem</a:t>
            </a:r>
            <a:r>
              <a:rPr lang="en-GB" altLang="zh-CN" sz="2000" b="1" baseline="0" dirty="0">
                <a:solidFill>
                  <a:srgbClr val="FFFFFF"/>
                </a:solidFill>
                <a:latin typeface="Arial" pitchFamily="-65" charset="0"/>
                <a:ea typeface="ＭＳ Ｐゴシック" pitchFamily="-65" charset="-128"/>
                <a:cs typeface="ＭＳ Ｐゴシック" pitchFamily="-65" charset="-128"/>
              </a:rPr>
              <a:t> district. He rebuilt it, set up its doors, and installed its bolts and bars.</a:t>
            </a:r>
          </a:p>
        </p:txBody>
      </p:sp>
      <p:sp>
        <p:nvSpPr>
          <p:cNvPr id="76801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6802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68021" name="Freeform 1046"/>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68022" name="Freeform 1047"/>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68023" name="Freeform 1048"/>
          <p:cNvSpPr>
            <a:spLocks/>
          </p:cNvSpPr>
          <p:nvPr/>
        </p:nvSpPr>
        <p:spPr bwMode="auto">
          <a:xfrm>
            <a:off x="4953000" y="4191000"/>
            <a:ext cx="304800"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850" name="Freeform 1050"/>
          <p:cNvSpPr>
            <a:spLocks/>
          </p:cNvSpPr>
          <p:nvPr/>
        </p:nvSpPr>
        <p:spPr bwMode="auto">
          <a:xfrm>
            <a:off x="4794250" y="4572000"/>
            <a:ext cx="158750" cy="896938"/>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0432"/>
                                        </p:tgtEl>
                                        <p:attrNameLst>
                                          <p:attrName>style.visibility</p:attrName>
                                        </p:attrNameLst>
                                      </p:cBhvr>
                                      <p:to>
                                        <p:strVal val="visible"/>
                                      </p:to>
                                    </p:set>
                                    <p:animEffect transition="in" filter="dissolve">
                                      <p:cBhvr>
                                        <p:cTn id="7" dur="500"/>
                                        <p:tgtEl>
                                          <p:spTgt spid="6043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7850"/>
                                        </p:tgtEl>
                                        <p:attrNameLst>
                                          <p:attrName>style.visibility</p:attrName>
                                        </p:attrNameLst>
                                      </p:cBhvr>
                                      <p:to>
                                        <p:strVal val="visible"/>
                                      </p:to>
                                    </p:set>
                                    <p:animEffect transition="in" filter="wipe(up)">
                                      <p:cBhvr>
                                        <p:cTn id="11" dur="500"/>
                                        <p:tgtEl>
                                          <p:spTgt spid="778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0433"/>
                                        </p:tgtEl>
                                        <p:attrNameLst>
                                          <p:attrName>style.visibility</p:attrName>
                                        </p:attrNameLst>
                                      </p:cBhvr>
                                      <p:to>
                                        <p:strVal val="visible"/>
                                      </p:to>
                                    </p:set>
                                    <p:animEffect transition="in" filter="dissolve">
                                      <p:cBhvr>
                                        <p:cTn id="16" dur="500"/>
                                        <p:tgtEl>
                                          <p:spTgt spid="60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32" grpId="0" animBg="1" autoUpdateAnimBg="0"/>
      <p:bldP spid="60433" grpId="0" animBg="1" autoUpdateAnimBg="0"/>
      <p:bldP spid="77850"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00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70051"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70052"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70053"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62471"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62472"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3:15)</a:t>
            </a:r>
            <a:endParaRPr lang="en-US" dirty="0">
              <a:latin typeface="Helvetica" charset="0"/>
              <a:ea typeface="Osaka" charset="0"/>
              <a:cs typeface="Osaka" charset="0"/>
            </a:endParaRPr>
          </a:p>
        </p:txBody>
      </p:sp>
      <p:sp>
        <p:nvSpPr>
          <p:cNvPr id="6247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62474"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62475"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6247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62477"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6247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62479"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6248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6248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62482"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Pool of Shelah (Siloam)</a:t>
            </a:r>
          </a:p>
        </p:txBody>
      </p:sp>
      <p:sp>
        <p:nvSpPr>
          <p:cNvPr id="6248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Fountain Gate</a:t>
            </a:r>
          </a:p>
        </p:txBody>
      </p:sp>
      <p:sp>
        <p:nvSpPr>
          <p:cNvPr id="6249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62492" name="Text Box 28"/>
          <p:cNvSpPr txBox="1">
            <a:spLocks noChangeArrowheads="1"/>
          </p:cNvSpPr>
          <p:nvPr/>
        </p:nvSpPr>
        <p:spPr bwMode="auto">
          <a:xfrm>
            <a:off x="107950" y="1717675"/>
            <a:ext cx="3095625" cy="46640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GB" sz="2000" b="1" baseline="0" dirty="0">
                <a:solidFill>
                  <a:srgbClr val="FFFFFF"/>
                </a:solidFill>
              </a:rPr>
              <a:t> </a:t>
            </a:r>
            <a:r>
              <a:rPr lang="en-GB" altLang="zh-CN" sz="2000" b="1" dirty="0">
                <a:solidFill>
                  <a:srgbClr val="FFFFFF"/>
                </a:solidFill>
              </a:rPr>
              <a:t>15</a:t>
            </a:r>
            <a:r>
              <a:rPr lang="en-GB" altLang="zh-CN" sz="2000" b="1" baseline="0" dirty="0">
                <a:solidFill>
                  <a:srgbClr val="FFFFFF"/>
                </a:solidFill>
              </a:rPr>
              <a:t>The Fountain Gate was repaired by </a:t>
            </a:r>
            <a:r>
              <a:rPr lang="en-GB" altLang="zh-CN" sz="2000" b="1" baseline="0" dirty="0" err="1">
                <a:solidFill>
                  <a:srgbClr val="FFFFFF"/>
                </a:solidFill>
              </a:rPr>
              <a:t>Shallum</a:t>
            </a:r>
            <a:r>
              <a:rPr lang="en-GB" altLang="zh-CN" sz="2000" b="1" baseline="0" dirty="0">
                <a:solidFill>
                  <a:srgbClr val="FFFFFF"/>
                </a:solidFill>
              </a:rPr>
              <a:t> son of Col-</a:t>
            </a:r>
            <a:r>
              <a:rPr lang="en-GB" altLang="zh-CN" sz="2000" b="1" baseline="0" dirty="0" err="1">
                <a:solidFill>
                  <a:srgbClr val="FFFFFF"/>
                </a:solidFill>
              </a:rPr>
              <a:t>hozeh</a:t>
            </a:r>
            <a:r>
              <a:rPr lang="en-GB" altLang="zh-CN" sz="2000" b="1" baseline="0" dirty="0">
                <a:solidFill>
                  <a:srgbClr val="FFFFFF"/>
                </a:solidFill>
              </a:rPr>
              <a:t>, the </a:t>
            </a:r>
            <a:r>
              <a:rPr lang="en-GB" altLang="zh-CN" sz="2000" b="1" baseline="0" dirty="0">
                <a:solidFill>
                  <a:srgbClr val="FFFF00"/>
                </a:solidFill>
              </a:rPr>
              <a:t>leader</a:t>
            </a:r>
            <a:r>
              <a:rPr lang="en-GB" altLang="zh-CN" sz="2000" b="1" baseline="0" dirty="0">
                <a:solidFill>
                  <a:srgbClr val="FFFFFF"/>
                </a:solidFill>
              </a:rPr>
              <a:t> of the </a:t>
            </a:r>
            <a:r>
              <a:rPr lang="en-GB" altLang="zh-CN" sz="2000" b="1" baseline="0" dirty="0" err="1">
                <a:solidFill>
                  <a:srgbClr val="FFFFFF"/>
                </a:solidFill>
              </a:rPr>
              <a:t>Mizpah</a:t>
            </a:r>
            <a:r>
              <a:rPr lang="en-GB" altLang="zh-CN" sz="2000" b="1" baseline="0" dirty="0">
                <a:solidFill>
                  <a:srgbClr val="FFFFFF"/>
                </a:solidFill>
              </a:rPr>
              <a:t> district. He rebuilt it, roofed it, set up its doors, and installed its bolts and bars.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baseline="0" dirty="0">
                <a:solidFill>
                  <a:srgbClr val="FFFFFF"/>
                </a:solidFill>
              </a:rPr>
              <a:t>Then he repaired the wall of the pool of Siloam near the king</a:t>
            </a:r>
            <a:r>
              <a:rPr lang="mr-IN" altLang="zh-CN" sz="2000" b="1" baseline="0" dirty="0">
                <a:solidFill>
                  <a:srgbClr val="FFFFFF"/>
                </a:solidFill>
              </a:rPr>
              <a:t>'</a:t>
            </a:r>
            <a:r>
              <a:rPr lang="en-GB" altLang="zh-CN" sz="2000" b="1" baseline="0" dirty="0">
                <a:solidFill>
                  <a:srgbClr val="FFFFFF"/>
                </a:solidFill>
              </a:rPr>
              <a:t>s garden, and he rebuilt the wall as far as the stairs that descend from the City of David. </a:t>
            </a:r>
            <a:endParaRPr lang="en-US" sz="2000" b="1" baseline="0" dirty="0">
              <a:solidFill>
                <a:srgbClr val="FFFFFF"/>
              </a:solidFill>
            </a:endParaRPr>
          </a:p>
        </p:txBody>
      </p:sp>
      <p:sp>
        <p:nvSpPr>
          <p:cNvPr id="77006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007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0071" name="Freeform 1048"/>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0072" name="Freeform 1049"/>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0073" name="Freeform 1050"/>
          <p:cNvSpPr>
            <a:spLocks/>
          </p:cNvSpPr>
          <p:nvPr/>
        </p:nvSpPr>
        <p:spPr bwMode="auto">
          <a:xfrm>
            <a:off x="4933950" y="4224338"/>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0074" name="Freeform 1051"/>
          <p:cNvSpPr>
            <a:spLocks/>
          </p:cNvSpPr>
          <p:nvPr/>
        </p:nvSpPr>
        <p:spPr bwMode="auto">
          <a:xfrm>
            <a:off x="4794250" y="4572000"/>
            <a:ext cx="158750" cy="896938"/>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902" name="Freeform 1054"/>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9902"/>
                                        </p:tgtEl>
                                        <p:attrNameLst>
                                          <p:attrName>style.visibility</p:attrName>
                                        </p:attrNameLst>
                                      </p:cBhvr>
                                      <p:to>
                                        <p:strVal val="visible"/>
                                      </p:to>
                                    </p:set>
                                    <p:animEffect transition="in" filter="wipe(up)">
                                      <p:cBhvr>
                                        <p:cTn id="7" dur="500"/>
                                        <p:tgtEl>
                                          <p:spTgt spid="7990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2483"/>
                                        </p:tgtEl>
                                        <p:attrNameLst>
                                          <p:attrName>style.visibility</p:attrName>
                                        </p:attrNameLst>
                                      </p:cBhvr>
                                      <p:to>
                                        <p:strVal val="visible"/>
                                      </p:to>
                                    </p:set>
                                    <p:animEffect transition="in" filter="dissolve">
                                      <p:cBhvr>
                                        <p:cTn id="11" dur="500"/>
                                        <p:tgtEl>
                                          <p:spTgt spid="6248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2482"/>
                                        </p:tgtEl>
                                        <p:attrNameLst>
                                          <p:attrName>style.visibility</p:attrName>
                                        </p:attrNameLst>
                                      </p:cBhvr>
                                      <p:to>
                                        <p:strVal val="visible"/>
                                      </p:to>
                                    </p:set>
                                    <p:animEffect transition="in" filter="dissolve">
                                      <p:cBhvr>
                                        <p:cTn id="16" dur="500"/>
                                        <p:tgtEl>
                                          <p:spTgt spid="62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82" grpId="0" animBg="1" autoUpdateAnimBg="0"/>
      <p:bldP spid="62483" grpId="0" animBg="1" autoUpdateAnimBg="0"/>
      <p:bldP spid="79902"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20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7209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7210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7210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52231"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52232"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3:16-17)</a:t>
            </a:r>
            <a:endParaRPr lang="en-US" dirty="0">
              <a:latin typeface="Helvetica" charset="0"/>
              <a:ea typeface="Osaka" charset="0"/>
              <a:cs typeface="Osaka" charset="0"/>
            </a:endParaRPr>
          </a:p>
        </p:txBody>
      </p:sp>
      <p:sp>
        <p:nvSpPr>
          <p:cNvPr id="5223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52234"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52235"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5223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52237"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5223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52239"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5224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5224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52242"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Pool of Shelah (Siloam)</a:t>
            </a:r>
          </a:p>
        </p:txBody>
      </p:sp>
      <p:sp>
        <p:nvSpPr>
          <p:cNvPr id="5224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Fountain Gate</a:t>
            </a:r>
          </a:p>
        </p:txBody>
      </p:sp>
      <p:sp>
        <p:nvSpPr>
          <p:cNvPr id="5225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52252" name="Text Box 28"/>
          <p:cNvSpPr txBox="1">
            <a:spLocks noChangeArrowheads="1"/>
          </p:cNvSpPr>
          <p:nvPr/>
        </p:nvSpPr>
        <p:spPr bwMode="auto">
          <a:xfrm>
            <a:off x="-36513" y="1484784"/>
            <a:ext cx="3421063" cy="5354637"/>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1900" b="1" dirty="0">
                <a:solidFill>
                  <a:srgbClr val="FFFFFF"/>
                </a:solidFill>
              </a:rPr>
              <a:t>16</a:t>
            </a:r>
            <a:r>
              <a:rPr lang="en-GB" altLang="zh-CN" sz="1900" b="1" baseline="0" dirty="0">
                <a:solidFill>
                  <a:srgbClr val="FFFFFF"/>
                </a:solidFill>
              </a:rPr>
              <a:t>Next to him was Nehemiah son of </a:t>
            </a:r>
            <a:r>
              <a:rPr lang="en-GB" altLang="zh-CN" sz="1900" b="1" baseline="0" dirty="0" err="1">
                <a:solidFill>
                  <a:srgbClr val="FFFFFF"/>
                </a:solidFill>
              </a:rPr>
              <a:t>Azbuk</a:t>
            </a:r>
            <a:r>
              <a:rPr lang="en-GB" altLang="zh-CN" sz="1900" b="1" baseline="0" dirty="0">
                <a:solidFill>
                  <a:srgbClr val="FFFFFF"/>
                </a:solidFill>
              </a:rPr>
              <a:t>, the </a:t>
            </a:r>
            <a:r>
              <a:rPr lang="en-GB" altLang="zh-CN" sz="1900" b="1" baseline="0" dirty="0">
                <a:solidFill>
                  <a:srgbClr val="FFFF00"/>
                </a:solidFill>
              </a:rPr>
              <a:t>leader</a:t>
            </a:r>
            <a:r>
              <a:rPr lang="en-GB" altLang="zh-CN" sz="1900" b="1" baseline="0" dirty="0">
                <a:solidFill>
                  <a:srgbClr val="FFFFFF"/>
                </a:solidFill>
              </a:rPr>
              <a:t> of half the district of Beth-</a:t>
            </a:r>
            <a:r>
              <a:rPr lang="en-GB" altLang="zh-CN" sz="1900" b="1" baseline="0" dirty="0" err="1">
                <a:solidFill>
                  <a:srgbClr val="FFFFFF"/>
                </a:solidFill>
              </a:rPr>
              <a:t>zur</a:t>
            </a:r>
            <a:r>
              <a:rPr lang="en-GB" altLang="zh-CN" sz="1900" b="1" baseline="0" dirty="0">
                <a:solidFill>
                  <a:srgbClr val="FFFFFF"/>
                </a:solidFill>
              </a:rPr>
              <a:t>. </a:t>
            </a:r>
            <a:r>
              <a:rPr lang="en-GB" altLang="zh-CN" sz="1800" b="1" baseline="0">
                <a:solidFill>
                  <a:srgbClr val="FFFFFF"/>
                </a:solidFill>
                <a:latin typeface="Arial" pitchFamily="-65" charset="0"/>
                <a:ea typeface="ＭＳ Ｐゴシック" pitchFamily="-65" charset="-128"/>
                <a:cs typeface="ＭＳ Ｐゴシック" pitchFamily="-65" charset="-128"/>
              </a:rPr>
              <a:t>• </a:t>
            </a:r>
            <a:r>
              <a:rPr lang="en-GB" altLang="zh-CN" sz="1900" b="1" baseline="0" dirty="0">
                <a:solidFill>
                  <a:srgbClr val="FFFFFF"/>
                </a:solidFill>
              </a:rPr>
              <a:t>He rebuilt the wall from a place across from the tombs of David</a:t>
            </a:r>
            <a:r>
              <a:rPr lang="mr-IN" altLang="zh-CN" sz="1900" b="1" baseline="0" dirty="0">
                <a:solidFill>
                  <a:srgbClr val="FFFFFF"/>
                </a:solidFill>
              </a:rPr>
              <a:t>'</a:t>
            </a:r>
            <a:r>
              <a:rPr lang="en-GB" altLang="zh-CN" sz="1900" b="1" baseline="0" dirty="0">
                <a:solidFill>
                  <a:srgbClr val="FFFFFF"/>
                </a:solidFill>
              </a:rPr>
              <a:t>s family as far as the water reservoir and the House of the Warriors. </a:t>
            </a:r>
            <a:r>
              <a:rPr lang="en-GB" altLang="zh-CN" sz="1900" b="1" dirty="0">
                <a:solidFill>
                  <a:srgbClr val="FFFFFF"/>
                </a:solidFill>
              </a:rPr>
              <a:t>17</a:t>
            </a:r>
            <a:r>
              <a:rPr lang="en-GB" altLang="zh-CN" sz="1900" b="1" baseline="0" dirty="0">
                <a:solidFill>
                  <a:srgbClr val="FFFFFF"/>
                </a:solidFill>
              </a:rPr>
              <a:t>Next to him, repairs were made by a group of </a:t>
            </a:r>
            <a:r>
              <a:rPr lang="en-GB" altLang="zh-CN" sz="1900" b="1" baseline="0" dirty="0">
                <a:solidFill>
                  <a:srgbClr val="FFFF00"/>
                </a:solidFill>
              </a:rPr>
              <a:t>Levites</a:t>
            </a:r>
            <a:r>
              <a:rPr lang="en-GB" altLang="zh-CN" sz="1900" b="1" baseline="0" dirty="0">
                <a:solidFill>
                  <a:srgbClr val="FFFFFF"/>
                </a:solidFill>
              </a:rPr>
              <a:t> working under the supervision of </a:t>
            </a:r>
            <a:r>
              <a:rPr lang="en-GB" altLang="zh-CN" sz="1900" b="1" baseline="0" dirty="0" err="1">
                <a:solidFill>
                  <a:srgbClr val="FFFFFF"/>
                </a:solidFill>
              </a:rPr>
              <a:t>Rehum</a:t>
            </a:r>
            <a:r>
              <a:rPr lang="en-GB" altLang="zh-CN" sz="1900" b="1" baseline="0" dirty="0">
                <a:solidFill>
                  <a:srgbClr val="FFFFFF"/>
                </a:solidFill>
              </a:rPr>
              <a:t> son of </a:t>
            </a:r>
            <a:r>
              <a:rPr lang="en-GB" altLang="zh-CN" sz="1900" b="1" baseline="0" dirty="0" err="1">
                <a:solidFill>
                  <a:srgbClr val="FFFFFF"/>
                </a:solidFill>
              </a:rPr>
              <a:t>Bani</a:t>
            </a:r>
            <a:r>
              <a:rPr lang="en-GB" altLang="zh-CN" sz="1900" b="1" baseline="0" dirty="0">
                <a:solidFill>
                  <a:srgbClr val="FFFFFF"/>
                </a:solidFill>
              </a:rPr>
              <a:t>. Then came </a:t>
            </a:r>
            <a:r>
              <a:rPr lang="en-GB" altLang="zh-CN" sz="1900" b="1" baseline="0" dirty="0" err="1">
                <a:solidFill>
                  <a:srgbClr val="FFFFFF"/>
                </a:solidFill>
              </a:rPr>
              <a:t>Hashabiah</a:t>
            </a:r>
            <a:r>
              <a:rPr lang="en-GB" altLang="zh-CN" sz="1900" b="1" baseline="0" dirty="0">
                <a:solidFill>
                  <a:srgbClr val="FFFFFF"/>
                </a:solidFill>
              </a:rPr>
              <a:t>, the </a:t>
            </a:r>
            <a:r>
              <a:rPr lang="en-GB" altLang="zh-CN" sz="1900" b="1" baseline="0" dirty="0">
                <a:solidFill>
                  <a:srgbClr val="FFFF00"/>
                </a:solidFill>
              </a:rPr>
              <a:t>leader</a:t>
            </a:r>
            <a:r>
              <a:rPr lang="en-GB" altLang="zh-CN" sz="1900" b="1" baseline="0" dirty="0">
                <a:solidFill>
                  <a:srgbClr val="FFFFFF"/>
                </a:solidFill>
              </a:rPr>
              <a:t> of half the district of </a:t>
            </a:r>
            <a:r>
              <a:rPr lang="en-GB" altLang="zh-CN" sz="1900" b="1" baseline="0" dirty="0" err="1">
                <a:solidFill>
                  <a:srgbClr val="FFFFFF"/>
                </a:solidFill>
              </a:rPr>
              <a:t>Keilah</a:t>
            </a:r>
            <a:r>
              <a:rPr lang="en-GB" altLang="zh-CN" sz="1900" b="1" baseline="0" dirty="0">
                <a:solidFill>
                  <a:srgbClr val="FFFFFF"/>
                </a:solidFill>
              </a:rPr>
              <a:t>, who supervised the building of the wall on behalf of </a:t>
            </a:r>
            <a:r>
              <a:rPr lang="en-GB" altLang="zh-CN" sz="1900" b="1" baseline="0" dirty="0">
                <a:solidFill>
                  <a:srgbClr val="FFFF00"/>
                </a:solidFill>
              </a:rPr>
              <a:t>his own district</a:t>
            </a:r>
            <a:r>
              <a:rPr lang="en-GB" altLang="zh-CN" sz="1900" b="1" baseline="0" dirty="0">
                <a:solidFill>
                  <a:srgbClr val="FFFFFF"/>
                </a:solidFill>
              </a:rPr>
              <a:t>.</a:t>
            </a:r>
            <a:endParaRPr lang="en-US" sz="1900" b="1" baseline="0" dirty="0">
              <a:solidFill>
                <a:srgbClr val="FFFFFF"/>
              </a:solidFill>
            </a:endParaRPr>
          </a:p>
        </p:txBody>
      </p:sp>
      <p:sp>
        <p:nvSpPr>
          <p:cNvPr id="772117"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2118"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2119" name="Freeform 105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2120" name="Freeform 105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2121" name="Freeform 105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2122" name="Freeform 105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81953" name="Freeform 1057"/>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2124" name="Freeform 1058"/>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1953"/>
                                        </p:tgtEl>
                                        <p:attrNameLst>
                                          <p:attrName>style.visibility</p:attrName>
                                        </p:attrNameLst>
                                      </p:cBhvr>
                                      <p:to>
                                        <p:strVal val="visible"/>
                                      </p:to>
                                    </p:set>
                                    <p:animEffect transition="in" filter="wipe(left)">
                                      <p:cBhvr>
                                        <p:cTn id="7" dur="500"/>
                                        <p:tgtEl>
                                          <p:spTgt spid="819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3"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41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7414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7414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7414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50183"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50184"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3:18-19)</a:t>
            </a:r>
            <a:endParaRPr lang="en-US" dirty="0">
              <a:latin typeface="Helvetica" charset="0"/>
              <a:ea typeface="Osaka" charset="0"/>
              <a:cs typeface="Osaka" charset="0"/>
            </a:endParaRPr>
          </a:p>
        </p:txBody>
      </p:sp>
      <p:sp>
        <p:nvSpPr>
          <p:cNvPr id="5018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50186"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50187"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5018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50189"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5019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50191"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5019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5019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50194"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Pool of Shelah (Siloam)</a:t>
            </a:r>
          </a:p>
        </p:txBody>
      </p:sp>
      <p:sp>
        <p:nvSpPr>
          <p:cNvPr id="50195"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Fountain Gate</a:t>
            </a:r>
          </a:p>
        </p:txBody>
      </p:sp>
      <p:sp>
        <p:nvSpPr>
          <p:cNvPr id="50196"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The Angle</a:t>
            </a:r>
          </a:p>
        </p:txBody>
      </p:sp>
      <p:sp>
        <p:nvSpPr>
          <p:cNvPr id="5020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50204" name="Text Box 28"/>
          <p:cNvSpPr txBox="1">
            <a:spLocks noChangeArrowheads="1"/>
          </p:cNvSpPr>
          <p:nvPr/>
        </p:nvSpPr>
        <p:spPr bwMode="auto">
          <a:xfrm>
            <a:off x="107950" y="1700213"/>
            <a:ext cx="3097213" cy="4154487"/>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dirty="0">
                <a:solidFill>
                  <a:srgbClr val="FFFFFF"/>
                </a:solidFill>
              </a:rPr>
              <a:t>18</a:t>
            </a:r>
            <a:r>
              <a:rPr lang="en-GB" altLang="zh-CN" sz="2000" b="1" baseline="0" dirty="0">
                <a:solidFill>
                  <a:srgbClr val="FFFFFF"/>
                </a:solidFill>
              </a:rPr>
              <a:t> Next down the line were his countrymen led by </a:t>
            </a:r>
            <a:r>
              <a:rPr lang="en-GB" altLang="zh-CN" sz="2000" b="1" baseline="0" dirty="0" err="1">
                <a:solidFill>
                  <a:srgbClr val="FFFFFF"/>
                </a:solidFill>
              </a:rPr>
              <a:t>Binnui</a:t>
            </a:r>
            <a:r>
              <a:rPr lang="en-GB" altLang="zh-CN" sz="2000" b="1" baseline="0" dirty="0">
                <a:solidFill>
                  <a:srgbClr val="FFFFFF"/>
                </a:solidFill>
              </a:rPr>
              <a:t> son of </a:t>
            </a:r>
            <a:r>
              <a:rPr lang="en-GB" altLang="zh-CN" sz="2000" b="1" baseline="0" dirty="0" err="1">
                <a:solidFill>
                  <a:srgbClr val="FFFFFF"/>
                </a:solidFill>
              </a:rPr>
              <a:t>Henadad</a:t>
            </a:r>
            <a:r>
              <a:rPr lang="en-GB" altLang="zh-CN" sz="2000" b="1" baseline="0" dirty="0">
                <a:solidFill>
                  <a:srgbClr val="FFFFFF"/>
                </a:solidFill>
              </a:rPr>
              <a:t>, the </a:t>
            </a:r>
            <a:r>
              <a:rPr lang="en-GB" altLang="zh-CN" sz="2000" b="1" baseline="0" dirty="0">
                <a:solidFill>
                  <a:srgbClr val="FFFF00"/>
                </a:solidFill>
              </a:rPr>
              <a:t>leader</a:t>
            </a:r>
            <a:r>
              <a:rPr lang="en-GB" altLang="zh-CN" sz="2000" b="1" baseline="0" dirty="0">
                <a:solidFill>
                  <a:srgbClr val="FFFFFF"/>
                </a:solidFill>
              </a:rPr>
              <a:t> of the other half of the district of </a:t>
            </a:r>
            <a:r>
              <a:rPr lang="en-GB" altLang="zh-CN" sz="2000" b="1" baseline="0" dirty="0" err="1">
                <a:solidFill>
                  <a:srgbClr val="FFFFFF"/>
                </a:solidFill>
              </a:rPr>
              <a:t>Keilah</a:t>
            </a:r>
            <a:r>
              <a:rPr lang="en-GB" altLang="zh-CN" sz="2000" b="1" baseline="0" dirty="0">
                <a:solidFill>
                  <a:srgbClr val="FFFFFF"/>
                </a:solidFill>
              </a:rPr>
              <a:t>. </a:t>
            </a:r>
            <a:r>
              <a:rPr lang="en-GB" altLang="zh-CN" sz="2000" b="1" dirty="0">
                <a:solidFill>
                  <a:srgbClr val="FFFFFF"/>
                </a:solidFill>
              </a:rPr>
              <a:t>19</a:t>
            </a:r>
            <a:r>
              <a:rPr lang="en-GB" altLang="zh-CN" sz="2000" b="1" baseline="0" dirty="0">
                <a:solidFill>
                  <a:srgbClr val="FFFFFF"/>
                </a:solidFill>
              </a:rPr>
              <a:t>Next to them, </a:t>
            </a:r>
            <a:r>
              <a:rPr lang="en-GB" altLang="zh-CN" sz="2000" b="1" baseline="0" dirty="0" err="1">
                <a:solidFill>
                  <a:srgbClr val="FFFFFF"/>
                </a:solidFill>
              </a:rPr>
              <a:t>Ezer</a:t>
            </a:r>
            <a:r>
              <a:rPr lang="en-GB" altLang="zh-CN" sz="2000" b="1" baseline="0" dirty="0">
                <a:solidFill>
                  <a:srgbClr val="FFFFFF"/>
                </a:solidFill>
              </a:rPr>
              <a:t> son of </a:t>
            </a:r>
            <a:r>
              <a:rPr lang="en-GB" altLang="zh-CN" sz="2000" b="1" baseline="0" dirty="0" err="1">
                <a:solidFill>
                  <a:srgbClr val="FFFFFF"/>
                </a:solidFill>
              </a:rPr>
              <a:t>Jeshua</a:t>
            </a:r>
            <a:r>
              <a:rPr lang="en-GB" altLang="zh-CN" sz="2000" b="1" baseline="0" dirty="0">
                <a:solidFill>
                  <a:srgbClr val="FFFFFF"/>
                </a:solidFill>
              </a:rPr>
              <a:t>, the </a:t>
            </a:r>
            <a:r>
              <a:rPr lang="en-GB" altLang="zh-CN" sz="2000" b="1" baseline="0" dirty="0">
                <a:solidFill>
                  <a:srgbClr val="FFFF00"/>
                </a:solidFill>
              </a:rPr>
              <a:t>leader</a:t>
            </a:r>
            <a:r>
              <a:rPr lang="en-GB" altLang="zh-CN" sz="2000" b="1" baseline="0" dirty="0">
                <a:solidFill>
                  <a:srgbClr val="FFFFFF"/>
                </a:solidFill>
              </a:rPr>
              <a:t> of </a:t>
            </a:r>
            <a:r>
              <a:rPr lang="en-GB" altLang="zh-CN" sz="2000" b="1" baseline="0" dirty="0" err="1">
                <a:solidFill>
                  <a:srgbClr val="FFFFFF"/>
                </a:solidFill>
              </a:rPr>
              <a:t>Mizpah</a:t>
            </a:r>
            <a:r>
              <a:rPr lang="en-GB" altLang="zh-CN" sz="2000" b="1" baseline="0" dirty="0">
                <a:solidFill>
                  <a:srgbClr val="FFFFFF"/>
                </a:solidFill>
              </a:rPr>
              <a:t>,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baseline="0" dirty="0">
                <a:solidFill>
                  <a:srgbClr val="FFFFFF"/>
                </a:solidFill>
              </a:rPr>
              <a:t>repaired another section of wall across from the ascent to the </a:t>
            </a:r>
            <a:r>
              <a:rPr lang="en-GB" altLang="zh-CN" sz="2000" b="1" baseline="0" dirty="0" err="1">
                <a:solidFill>
                  <a:srgbClr val="FFFFFF"/>
                </a:solidFill>
              </a:rPr>
              <a:t>armory</a:t>
            </a:r>
            <a:r>
              <a:rPr lang="en-GB" altLang="zh-CN" sz="2000" b="1" baseline="0" dirty="0">
                <a:solidFill>
                  <a:srgbClr val="FFFFFF"/>
                </a:solidFill>
              </a:rPr>
              <a:t> near the angle in the wall.</a:t>
            </a:r>
            <a:r>
              <a:rPr lang="en-GB" altLang="zh-CN" baseline="0" dirty="0">
                <a:solidFill>
                  <a:srgbClr val="FFFFFF"/>
                </a:solidFill>
              </a:rPr>
              <a:t> </a:t>
            </a:r>
            <a:endParaRPr lang="en-US" sz="2000" baseline="0" dirty="0">
              <a:solidFill>
                <a:srgbClr val="FFFFFF"/>
              </a:solidFill>
            </a:endParaRPr>
          </a:p>
        </p:txBody>
      </p:sp>
      <p:sp>
        <p:nvSpPr>
          <p:cNvPr id="77416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416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4168"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4169"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83995" name="Freeform 1051"/>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4171" name="Freeform 1052"/>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4172" name="Freeform 1053"/>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4173" name="Freeform 1054"/>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4174" name="Freeform 1055"/>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96"/>
                                        </p:tgtEl>
                                        <p:attrNameLst>
                                          <p:attrName>style.visibility</p:attrName>
                                        </p:attrNameLst>
                                      </p:cBhvr>
                                      <p:to>
                                        <p:strVal val="visible"/>
                                      </p:to>
                                    </p:set>
                                    <p:animEffect transition="in" filter="dissolve">
                                      <p:cBhvr>
                                        <p:cTn id="7" dur="500"/>
                                        <p:tgtEl>
                                          <p:spTgt spid="50196"/>
                                        </p:tgtEl>
                                      </p:cBhvr>
                                    </p:animEffect>
                                  </p:childTnLst>
                                </p:cTn>
                              </p:par>
                            </p:childTnLst>
                          </p:cTn>
                        </p:par>
                        <p:par>
                          <p:cTn id="8" fill="hold" nodeType="with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3995"/>
                                        </p:tgtEl>
                                        <p:attrNameLst>
                                          <p:attrName>style.visibility</p:attrName>
                                        </p:attrNameLst>
                                      </p:cBhvr>
                                      <p:to>
                                        <p:strVal val="visible"/>
                                      </p:to>
                                    </p:set>
                                    <p:animEffect transition="in" filter="wipe(left)">
                                      <p:cBhvr>
                                        <p:cTn id="11" dur="500"/>
                                        <p:tgtEl>
                                          <p:spTgt spid="8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6" grpId="0" animBg="1" autoUpdateAnimBg="0"/>
      <p:bldP spid="8399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Untitle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7999"/>
          </a:xfrm>
          <a:prstGeom prst="rect">
            <a:avLst/>
          </a:prstGeom>
          <a:ln>
            <a:noFill/>
          </a:ln>
          <a:effectLst>
            <a:outerShdw blurRad="292100" dist="139700" dir="2700000" algn="tl" rotWithShape="0">
              <a:srgbClr val="333333">
                <a:alpha val="65000"/>
              </a:srgbClr>
            </a:outerShdw>
          </a:effec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49784"/>
            <a:ext cx="5004048" cy="680821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What would your life look like if you more fully grasped God</a:t>
            </a:r>
            <a:r>
              <a:rPr lang="mr-IN" sz="4800" b="1" dirty="0">
                <a:effectLst>
                  <a:glow rad="127000">
                    <a:schemeClr val="tx1"/>
                  </a:glow>
                </a:effectLst>
                <a:latin typeface="Arial" charset="0"/>
                <a:ea typeface="ＭＳ Ｐゴシック" charset="0"/>
                <a:cs typeface="ＭＳ Ｐゴシック" charset="0"/>
              </a:rPr>
              <a:t>'</a:t>
            </a:r>
            <a:r>
              <a:rPr lang="en-US" sz="4800" b="1" dirty="0">
                <a:effectLst>
                  <a:glow rad="127000">
                    <a:schemeClr val="tx1"/>
                  </a:glow>
                </a:effectLst>
                <a:latin typeface="Arial" charset="0"/>
                <a:ea typeface="ＭＳ Ｐゴシック" charset="0"/>
                <a:cs typeface="ＭＳ Ｐゴシック" charset="0"/>
              </a:rPr>
              <a:t>s restoring hand in your own experience?</a:t>
            </a:r>
          </a:p>
        </p:txBody>
      </p:sp>
    </p:spTree>
    <p:extLst>
      <p:ext uri="{BB962C8B-B14F-4D97-AF65-F5344CB8AC3E}">
        <p14:creationId xmlns:p14="http://schemas.microsoft.com/office/powerpoint/2010/main" val="860982852"/>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619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3" name="Freeform 3"/>
          <p:cNvSpPr>
            <a:spLocks/>
          </p:cNvSpPr>
          <p:nvPr/>
        </p:nvSpPr>
        <p:spPr bwMode="auto">
          <a:xfrm>
            <a:off x="1979613" y="150813"/>
            <a:ext cx="4270375" cy="4649787"/>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7619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7619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7619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6656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6656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3:20-22)</a:t>
            </a:r>
            <a:endParaRPr lang="en-US" dirty="0">
              <a:latin typeface="Helvetica" charset="0"/>
              <a:ea typeface="Osaka" charset="0"/>
              <a:cs typeface="Osaka" charset="0"/>
            </a:endParaRPr>
          </a:p>
        </p:txBody>
      </p:sp>
      <p:sp>
        <p:nvSpPr>
          <p:cNvPr id="6656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6657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6657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6657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6657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6657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66575"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6657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6657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66578"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Pool of Shelah (Siloam)</a:t>
            </a:r>
          </a:p>
        </p:txBody>
      </p:sp>
      <p:sp>
        <p:nvSpPr>
          <p:cNvPr id="6657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Fountain Gate</a:t>
            </a:r>
          </a:p>
        </p:txBody>
      </p:sp>
      <p:sp>
        <p:nvSpPr>
          <p:cNvPr id="6658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The Angle</a:t>
            </a:r>
          </a:p>
        </p:txBody>
      </p:sp>
      <p:sp>
        <p:nvSpPr>
          <p:cNvPr id="6658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66588" name="Text Box 28"/>
          <p:cNvSpPr txBox="1">
            <a:spLocks noChangeArrowheads="1"/>
          </p:cNvSpPr>
          <p:nvPr/>
        </p:nvSpPr>
        <p:spPr bwMode="auto">
          <a:xfrm>
            <a:off x="34925" y="1557338"/>
            <a:ext cx="3167063" cy="52736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dirty="0">
                <a:solidFill>
                  <a:srgbClr val="FFFFFF"/>
                </a:solidFill>
              </a:rPr>
              <a:t>20</a:t>
            </a:r>
            <a:r>
              <a:rPr lang="en-GB" altLang="zh-CN" sz="2000" b="1" baseline="0" dirty="0">
                <a:solidFill>
                  <a:srgbClr val="FFFFFF"/>
                </a:solidFill>
              </a:rPr>
              <a:t>Next to him was Baruch son of </a:t>
            </a:r>
            <a:r>
              <a:rPr lang="en-GB" altLang="zh-CN" sz="2000" b="1" baseline="0" dirty="0" err="1">
                <a:solidFill>
                  <a:srgbClr val="FFFFFF"/>
                </a:solidFill>
              </a:rPr>
              <a:t>Zabbai</a:t>
            </a:r>
            <a:r>
              <a:rPr lang="en-GB" altLang="zh-CN" sz="2000" b="1" baseline="0" dirty="0">
                <a:solidFill>
                  <a:srgbClr val="FFFFFF"/>
                </a:solidFill>
              </a:rPr>
              <a:t>, who zealously repaired an additional section from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baseline="0" dirty="0">
                <a:solidFill>
                  <a:srgbClr val="FFFFFF"/>
                </a:solidFill>
              </a:rPr>
              <a:t>the angle to the door of the house of </a:t>
            </a:r>
            <a:r>
              <a:rPr lang="en-GB" altLang="zh-CN" sz="2000" b="1" baseline="0" dirty="0" err="1">
                <a:solidFill>
                  <a:srgbClr val="FFFFFF"/>
                </a:solidFill>
              </a:rPr>
              <a:t>Eliashib</a:t>
            </a:r>
            <a:r>
              <a:rPr lang="en-GB" altLang="zh-CN" sz="2000" b="1" baseline="0" dirty="0">
                <a:solidFill>
                  <a:srgbClr val="FFFFFF"/>
                </a:solidFill>
              </a:rPr>
              <a:t> the high priest. </a:t>
            </a:r>
            <a:r>
              <a:rPr lang="en-GB" altLang="zh-CN" sz="2000" b="1" dirty="0">
                <a:solidFill>
                  <a:srgbClr val="FFFFFF"/>
                </a:solidFill>
              </a:rPr>
              <a:t>21</a:t>
            </a:r>
            <a:r>
              <a:rPr lang="en-GB" altLang="zh-CN" sz="2000" b="1" baseline="0" dirty="0">
                <a:solidFill>
                  <a:srgbClr val="FFFFFF"/>
                </a:solidFill>
              </a:rPr>
              <a:t>Meremoth son of Uriah and grandson of </a:t>
            </a:r>
            <a:r>
              <a:rPr lang="en-GB" altLang="zh-CN" sz="2000" b="1" baseline="0" dirty="0" err="1">
                <a:solidFill>
                  <a:srgbClr val="FFFFFF"/>
                </a:solidFill>
              </a:rPr>
              <a:t>Hakkoz</a:t>
            </a:r>
            <a:r>
              <a:rPr lang="en-GB" altLang="zh-CN" sz="2000" b="1" baseline="0" dirty="0">
                <a:solidFill>
                  <a:srgbClr val="FFFFFF"/>
                </a:solidFill>
              </a:rPr>
              <a:t> rebuilt another section of the wall extending from the door of </a:t>
            </a:r>
            <a:r>
              <a:rPr lang="en-GB" altLang="zh-CN" sz="2000" b="1" baseline="0" dirty="0" err="1">
                <a:solidFill>
                  <a:srgbClr val="FFFFFF"/>
                </a:solidFill>
              </a:rPr>
              <a:t>Eliashib</a:t>
            </a:r>
            <a:r>
              <a:rPr lang="mr-IN" altLang="zh-CN" sz="2000" b="1" baseline="0" dirty="0">
                <a:solidFill>
                  <a:srgbClr val="FFFFFF"/>
                </a:solidFill>
              </a:rPr>
              <a:t>'</a:t>
            </a:r>
            <a:r>
              <a:rPr lang="en-GB" altLang="zh-CN" sz="2000" b="1" baseline="0" dirty="0">
                <a:solidFill>
                  <a:srgbClr val="FFFFFF"/>
                </a:solidFill>
              </a:rPr>
              <a:t>s house to the end of the house. </a:t>
            </a:r>
            <a:r>
              <a:rPr lang="en-GB" altLang="zh-CN" sz="2000" b="1" dirty="0">
                <a:solidFill>
                  <a:srgbClr val="FFFFFF"/>
                </a:solidFill>
              </a:rPr>
              <a:t>22</a:t>
            </a:r>
            <a:r>
              <a:rPr lang="en-GB" altLang="zh-CN" sz="2000" b="1" baseline="0" dirty="0">
                <a:solidFill>
                  <a:srgbClr val="FFFFFF"/>
                </a:solidFill>
              </a:rPr>
              <a:t>The next repairs were made by the </a:t>
            </a:r>
            <a:r>
              <a:rPr lang="en-GB" altLang="zh-CN" sz="2000" b="1" baseline="0" dirty="0">
                <a:solidFill>
                  <a:srgbClr val="FFFF00"/>
                </a:solidFill>
              </a:rPr>
              <a:t>priests</a:t>
            </a:r>
            <a:r>
              <a:rPr lang="en-GB" altLang="zh-CN" sz="2000" b="1" baseline="0" dirty="0">
                <a:solidFill>
                  <a:srgbClr val="FFFFFF"/>
                </a:solidFill>
              </a:rPr>
              <a:t> from the surrounding region.</a:t>
            </a:r>
            <a:r>
              <a:rPr lang="en-GB" altLang="zh-CN" sz="2000" baseline="0" dirty="0">
                <a:solidFill>
                  <a:srgbClr val="FFFFFF"/>
                </a:solidFill>
              </a:rPr>
              <a:t> </a:t>
            </a:r>
            <a:endParaRPr lang="en-US" sz="2000" b="1" baseline="0" dirty="0">
              <a:solidFill>
                <a:srgbClr val="FFFFFF"/>
              </a:solidFill>
            </a:endParaRPr>
          </a:p>
        </p:txBody>
      </p:sp>
      <p:sp>
        <p:nvSpPr>
          <p:cNvPr id="776214"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6215"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6216"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6217"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6218" name="Freeform 1051"/>
          <p:cNvSpPr>
            <a:spLocks/>
          </p:cNvSpPr>
          <p:nvPr/>
        </p:nvSpPr>
        <p:spPr bwMode="auto">
          <a:xfrm>
            <a:off x="5105400" y="5486400"/>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6219"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6220"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6221"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6222"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6223" name="Freeform 105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86051" name="Freeform 1059"/>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6051"/>
                                        </p:tgtEl>
                                        <p:attrNameLst>
                                          <p:attrName>style.visibility</p:attrName>
                                        </p:attrNameLst>
                                      </p:cBhvr>
                                      <p:to>
                                        <p:strVal val="visible"/>
                                      </p:to>
                                    </p:set>
                                    <p:animEffect transition="in" filter="wipe(down)">
                                      <p:cBhvr>
                                        <p:cTn id="7" dur="500"/>
                                        <p:tgtEl>
                                          <p:spTgt spid="86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51"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7824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7824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7824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68615"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6861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3:23-24)</a:t>
            </a:r>
            <a:endParaRPr lang="en-US" dirty="0">
              <a:latin typeface="Helvetica" charset="0"/>
              <a:ea typeface="Osaka" charset="0"/>
              <a:cs typeface="Osaka" charset="0"/>
            </a:endParaRPr>
          </a:p>
        </p:txBody>
      </p:sp>
      <p:sp>
        <p:nvSpPr>
          <p:cNvPr id="6861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68618"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68619"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6862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68621"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6862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68623"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68624"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68625"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68626"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Pool of Shelah (Siloam)</a:t>
            </a:r>
          </a:p>
        </p:txBody>
      </p:sp>
      <p:sp>
        <p:nvSpPr>
          <p:cNvPr id="68627"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Fountain Gate</a:t>
            </a:r>
          </a:p>
        </p:txBody>
      </p:sp>
      <p:sp>
        <p:nvSpPr>
          <p:cNvPr id="68628"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The Angle</a:t>
            </a:r>
          </a:p>
        </p:txBody>
      </p:sp>
      <p:sp>
        <p:nvSpPr>
          <p:cNvPr id="6863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68636" name="Text Box 28"/>
          <p:cNvSpPr txBox="1">
            <a:spLocks noChangeArrowheads="1"/>
          </p:cNvSpPr>
          <p:nvPr/>
        </p:nvSpPr>
        <p:spPr bwMode="auto">
          <a:xfrm>
            <a:off x="73025" y="1700213"/>
            <a:ext cx="3130550" cy="43592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dirty="0">
                <a:solidFill>
                  <a:srgbClr val="FFFFFF"/>
                </a:solidFill>
              </a:rPr>
              <a:t>23</a:t>
            </a:r>
            <a:r>
              <a:rPr lang="en-GB" altLang="zh-CN" sz="2000" b="1" baseline="0" dirty="0">
                <a:solidFill>
                  <a:srgbClr val="FFFFFF"/>
                </a:solidFill>
              </a:rPr>
              <a:t>After them, Benjamin and </a:t>
            </a:r>
            <a:r>
              <a:rPr lang="en-GB" altLang="zh-CN" sz="2000" b="1" baseline="0" dirty="0" err="1">
                <a:solidFill>
                  <a:srgbClr val="FFFFFF"/>
                </a:solidFill>
              </a:rPr>
              <a:t>Hasshub</a:t>
            </a:r>
            <a:r>
              <a:rPr lang="en-GB" altLang="zh-CN" sz="2000" b="1" baseline="0" dirty="0">
                <a:solidFill>
                  <a:srgbClr val="FFFFFF"/>
                </a:solidFill>
              </a:rPr>
              <a:t> repaired the section </a:t>
            </a:r>
            <a:r>
              <a:rPr lang="en-GB" altLang="zh-CN" sz="2000" b="1" baseline="0" dirty="0">
                <a:solidFill>
                  <a:srgbClr val="FFFF00"/>
                </a:solidFill>
              </a:rPr>
              <a:t>across from their house</a:t>
            </a:r>
            <a:r>
              <a:rPr lang="en-GB" altLang="zh-CN" sz="2000" b="1" baseline="0" dirty="0">
                <a:solidFill>
                  <a:srgbClr val="FFFFFF"/>
                </a:solidFill>
              </a:rPr>
              <a:t>, and </a:t>
            </a:r>
            <a:r>
              <a:rPr lang="en-GB" altLang="zh-CN" sz="2000" b="1" baseline="0" dirty="0" err="1">
                <a:solidFill>
                  <a:srgbClr val="FFFFFF"/>
                </a:solidFill>
              </a:rPr>
              <a:t>Azariah</a:t>
            </a:r>
            <a:r>
              <a:rPr lang="en-GB" altLang="zh-CN" sz="2000" b="1" baseline="0" dirty="0">
                <a:solidFill>
                  <a:srgbClr val="FFFFFF"/>
                </a:solidFill>
              </a:rPr>
              <a:t> son of </a:t>
            </a:r>
            <a:r>
              <a:rPr lang="en-GB" altLang="zh-CN" sz="2000" b="1" baseline="0" dirty="0" err="1">
                <a:solidFill>
                  <a:srgbClr val="FFFFFF"/>
                </a:solidFill>
              </a:rPr>
              <a:t>Maaseiah</a:t>
            </a:r>
            <a:r>
              <a:rPr lang="en-GB" altLang="zh-CN" sz="2000" b="1" baseline="0" dirty="0">
                <a:solidFill>
                  <a:srgbClr val="FFFFFF"/>
                </a:solidFill>
              </a:rPr>
              <a:t> and grandson of </a:t>
            </a:r>
            <a:r>
              <a:rPr lang="en-GB" altLang="zh-CN" sz="2000" b="1" baseline="0" dirty="0" err="1">
                <a:solidFill>
                  <a:srgbClr val="FFFFFF"/>
                </a:solidFill>
              </a:rPr>
              <a:t>Ananiah</a:t>
            </a:r>
            <a:r>
              <a:rPr lang="en-GB" altLang="zh-CN" sz="2000" b="1" baseline="0" dirty="0">
                <a:solidFill>
                  <a:srgbClr val="FFFFFF"/>
                </a:solidFill>
              </a:rPr>
              <a:t> repaired the section </a:t>
            </a:r>
            <a:r>
              <a:rPr lang="en-GB" altLang="zh-CN" sz="2000" b="1" baseline="0" dirty="0">
                <a:solidFill>
                  <a:srgbClr val="FFFF00"/>
                </a:solidFill>
              </a:rPr>
              <a:t>across from his house</a:t>
            </a:r>
            <a:r>
              <a:rPr lang="en-GB" altLang="zh-CN" sz="2000" b="1" baseline="0" dirty="0">
                <a:solidFill>
                  <a:srgbClr val="FFFFFF"/>
                </a:solidFill>
              </a:rPr>
              <a:t>. </a:t>
            </a:r>
            <a:r>
              <a:rPr lang="en-GB" altLang="zh-CN" sz="2000" b="1" dirty="0">
                <a:solidFill>
                  <a:srgbClr val="FFFFFF"/>
                </a:solidFill>
              </a:rPr>
              <a:t>24</a:t>
            </a:r>
            <a:r>
              <a:rPr lang="en-GB" altLang="zh-CN" sz="2000" b="1" baseline="0" dirty="0">
                <a:solidFill>
                  <a:srgbClr val="FFFFFF"/>
                </a:solidFill>
              </a:rPr>
              <a:t>Next was </a:t>
            </a:r>
            <a:r>
              <a:rPr lang="en-GB" altLang="zh-CN" sz="2000" b="1" baseline="0" dirty="0" err="1">
                <a:solidFill>
                  <a:srgbClr val="FFFFFF"/>
                </a:solidFill>
              </a:rPr>
              <a:t>Binnui</a:t>
            </a:r>
            <a:r>
              <a:rPr lang="en-GB" altLang="zh-CN" sz="2000" b="1" baseline="0" dirty="0">
                <a:solidFill>
                  <a:srgbClr val="FFFFFF"/>
                </a:solidFill>
              </a:rPr>
              <a:t> son of </a:t>
            </a:r>
            <a:r>
              <a:rPr lang="en-GB" altLang="zh-CN" sz="2000" b="1" baseline="0" dirty="0" err="1">
                <a:solidFill>
                  <a:srgbClr val="FFFFFF"/>
                </a:solidFill>
              </a:rPr>
              <a:t>Henadad</a:t>
            </a:r>
            <a:r>
              <a:rPr lang="en-GB" altLang="zh-CN" sz="2000" b="1" baseline="0" dirty="0">
                <a:solidFill>
                  <a:srgbClr val="FFFFFF"/>
                </a:solidFill>
              </a:rPr>
              <a:t>, who rebuilt another section of the wall from </a:t>
            </a:r>
            <a:r>
              <a:rPr lang="en-GB" altLang="zh-CN" sz="2000" b="1" baseline="0" dirty="0" err="1">
                <a:solidFill>
                  <a:srgbClr val="FFFFFF"/>
                </a:solidFill>
              </a:rPr>
              <a:t>Azariah</a:t>
            </a:r>
            <a:r>
              <a:rPr lang="mr-IN" altLang="zh-CN" sz="2000" b="1" baseline="0" dirty="0">
                <a:solidFill>
                  <a:srgbClr val="FFFFFF"/>
                </a:solidFill>
              </a:rPr>
              <a:t>'</a:t>
            </a:r>
            <a:r>
              <a:rPr lang="en-GB" altLang="zh-CN" sz="2000" b="1" baseline="0" dirty="0">
                <a:solidFill>
                  <a:srgbClr val="FFFFFF"/>
                </a:solidFill>
              </a:rPr>
              <a:t>s house to the angle and the corner. </a:t>
            </a:r>
            <a:endParaRPr lang="en-US" sz="2000" baseline="0" dirty="0">
              <a:solidFill>
                <a:srgbClr val="FFFFFF"/>
              </a:solidFill>
            </a:endParaRPr>
          </a:p>
        </p:txBody>
      </p:sp>
      <p:sp>
        <p:nvSpPr>
          <p:cNvPr id="7782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82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8264" name="Freeform 1049"/>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8265" name="Freeform 1050"/>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8266" name="Freeform 1051"/>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8267" name="Freeform 1052"/>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8268" name="Freeform 1053"/>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8269" name="Freeform 1054"/>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8270" name="Freeform 1055"/>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8271" name="Freeform 1056"/>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78272" name="Line 1058"/>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Tree>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028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5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80291"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80292"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80293"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70663"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70664"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3:25-26)</a:t>
            </a:r>
            <a:endParaRPr lang="en-US" dirty="0">
              <a:latin typeface="Helvetica" charset="0"/>
              <a:ea typeface="Osaka" charset="0"/>
              <a:cs typeface="Osaka" charset="0"/>
            </a:endParaRPr>
          </a:p>
        </p:txBody>
      </p:sp>
      <p:sp>
        <p:nvSpPr>
          <p:cNvPr id="7066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70666"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70667"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7066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70669"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7067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70671"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7067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7067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70674"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Pool of Shelah (Siloam)</a:t>
            </a:r>
          </a:p>
        </p:txBody>
      </p:sp>
      <p:sp>
        <p:nvSpPr>
          <p:cNvPr id="70675"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Fountain Gate</a:t>
            </a:r>
          </a:p>
        </p:txBody>
      </p:sp>
      <p:sp>
        <p:nvSpPr>
          <p:cNvPr id="70676"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The Angle</a:t>
            </a:r>
          </a:p>
        </p:txBody>
      </p:sp>
      <p:sp>
        <p:nvSpPr>
          <p:cNvPr id="70677"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Water Gate</a:t>
            </a:r>
          </a:p>
        </p:txBody>
      </p:sp>
      <p:sp>
        <p:nvSpPr>
          <p:cNvPr id="70678"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Great Projecting Tower</a:t>
            </a:r>
          </a:p>
        </p:txBody>
      </p:sp>
      <p:sp>
        <p:nvSpPr>
          <p:cNvPr id="7068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70684" name="Text Box 28"/>
          <p:cNvSpPr txBox="1">
            <a:spLocks noChangeArrowheads="1"/>
          </p:cNvSpPr>
          <p:nvPr/>
        </p:nvSpPr>
        <p:spPr bwMode="auto">
          <a:xfrm>
            <a:off x="34925" y="1700213"/>
            <a:ext cx="3240088" cy="49688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defRPr/>
            </a:pPr>
            <a:r>
              <a:rPr lang="en-GB" altLang="zh-CN" sz="2000" b="1" dirty="0">
                <a:solidFill>
                  <a:srgbClr val="FFFFFF"/>
                </a:solidFill>
                <a:latin typeface="Arial" pitchFamily="-65" charset="0"/>
                <a:ea typeface="ＭＳ Ｐゴシック" pitchFamily="-65" charset="-128"/>
                <a:cs typeface="ＭＳ Ｐゴシック" pitchFamily="-65" charset="-128"/>
              </a:rPr>
              <a:t>25</a:t>
            </a:r>
            <a:r>
              <a:rPr lang="en-GB" altLang="zh-CN" sz="2000" b="1" baseline="0" dirty="0">
                <a:solidFill>
                  <a:srgbClr val="FFFFFF"/>
                </a:solidFill>
                <a:latin typeface="Arial" pitchFamily="-65" charset="0"/>
                <a:ea typeface="ＭＳ Ｐゴシック" pitchFamily="-65" charset="-128"/>
                <a:cs typeface="ＭＳ Ｐゴシック" pitchFamily="-65" charset="-128"/>
              </a:rPr>
              <a:t>Palal son of </a:t>
            </a:r>
            <a:r>
              <a:rPr lang="en-GB" altLang="zh-CN" sz="2000" b="1" baseline="0" dirty="0" err="1">
                <a:solidFill>
                  <a:srgbClr val="FFFFFF"/>
                </a:solidFill>
                <a:latin typeface="Arial" pitchFamily="-65" charset="0"/>
                <a:ea typeface="ＭＳ Ｐゴシック" pitchFamily="-65" charset="-128"/>
                <a:cs typeface="ＭＳ Ｐゴシック" pitchFamily="-65" charset="-128"/>
              </a:rPr>
              <a:t>Uzai</a:t>
            </a:r>
            <a:r>
              <a:rPr lang="en-GB" altLang="zh-CN" sz="2000" b="1" baseline="0" dirty="0">
                <a:solidFill>
                  <a:srgbClr val="FFFFFF"/>
                </a:solidFill>
                <a:latin typeface="Arial" pitchFamily="-65" charset="0"/>
                <a:ea typeface="ＭＳ Ｐゴシック" pitchFamily="-65" charset="-128"/>
                <a:cs typeface="ＭＳ Ｐゴシック" pitchFamily="-65" charset="-128"/>
              </a:rPr>
              <a:t> carried on the work from a point opposite the angle and the tower that projects up from the king</a:t>
            </a:r>
            <a:r>
              <a:rPr lang="mr-IN" altLang="zh-CN" sz="2000" b="1" baseline="0" dirty="0">
                <a:solidFill>
                  <a:srgbClr val="FFFFFF"/>
                </a:solidFill>
                <a:latin typeface="Arial" pitchFamily="-65" charset="0"/>
                <a:ea typeface="ＭＳ Ｐゴシック" pitchFamily="-65" charset="-128"/>
                <a:cs typeface="ＭＳ Ｐゴシック" pitchFamily="-65" charset="-128"/>
              </a:rPr>
              <a:t>'</a:t>
            </a:r>
            <a:r>
              <a:rPr lang="en-GB" altLang="zh-CN" sz="2000" b="1" baseline="0" dirty="0">
                <a:solidFill>
                  <a:srgbClr val="FFFFFF"/>
                </a:solidFill>
                <a:latin typeface="Arial" pitchFamily="-65" charset="0"/>
                <a:ea typeface="ＭＳ Ｐゴシック" pitchFamily="-65" charset="-128"/>
                <a:cs typeface="ＭＳ Ｐゴシック" pitchFamily="-65" charset="-128"/>
              </a:rPr>
              <a:t>s upper house beside the court of the guard. Next to him were </a:t>
            </a:r>
            <a:r>
              <a:rPr lang="en-GB" altLang="zh-CN" sz="2000" b="1" baseline="0" dirty="0" err="1">
                <a:solidFill>
                  <a:srgbClr val="FFFFFF"/>
                </a:solidFill>
                <a:latin typeface="Arial" pitchFamily="-65" charset="0"/>
                <a:ea typeface="ＭＳ Ｐゴシック" pitchFamily="-65" charset="-128"/>
                <a:cs typeface="ＭＳ Ｐゴシック" pitchFamily="-65" charset="-128"/>
              </a:rPr>
              <a:t>Pedaiah</a:t>
            </a:r>
            <a:r>
              <a:rPr lang="en-GB" altLang="zh-CN" sz="2000" b="1" baseline="0" dirty="0">
                <a:solidFill>
                  <a:srgbClr val="FFFFFF"/>
                </a:solidFill>
                <a:latin typeface="Arial" pitchFamily="-65" charset="0"/>
                <a:ea typeface="ＭＳ Ｐゴシック" pitchFamily="-65" charset="-128"/>
                <a:cs typeface="ＭＳ Ｐゴシック" pitchFamily="-65" charset="-128"/>
              </a:rPr>
              <a:t> son of </a:t>
            </a:r>
            <a:r>
              <a:rPr lang="en-GB" altLang="zh-CN" sz="2000" b="1" baseline="0" dirty="0" err="1">
                <a:solidFill>
                  <a:srgbClr val="FFFFFF"/>
                </a:solidFill>
                <a:latin typeface="Arial" pitchFamily="-65" charset="0"/>
                <a:ea typeface="ＭＳ Ｐゴシック" pitchFamily="-65" charset="-128"/>
                <a:cs typeface="ＭＳ Ｐゴシック" pitchFamily="-65" charset="-128"/>
              </a:rPr>
              <a:t>Parosh</a:t>
            </a:r>
            <a:r>
              <a:rPr lang="en-GB" altLang="zh-CN" sz="2000" b="1" baseline="0" dirty="0">
                <a:solidFill>
                  <a:srgbClr val="FFFFFF"/>
                </a:solidFill>
                <a:latin typeface="Arial" pitchFamily="-65" charset="0"/>
                <a:ea typeface="ＭＳ Ｐゴシック" pitchFamily="-65" charset="-128"/>
                <a:cs typeface="ＭＳ Ｐゴシック" pitchFamily="-65" charset="-128"/>
              </a:rPr>
              <a:t>, </a:t>
            </a:r>
            <a:r>
              <a:rPr lang="en-GB" altLang="zh-CN" sz="2000" b="1" dirty="0">
                <a:solidFill>
                  <a:srgbClr val="FFFFFF"/>
                </a:solidFill>
                <a:latin typeface="Arial" pitchFamily="-65" charset="0"/>
                <a:ea typeface="ＭＳ Ｐゴシック" pitchFamily="-65" charset="-128"/>
                <a:cs typeface="ＭＳ Ｐゴシック" pitchFamily="-65" charset="-128"/>
              </a:rPr>
              <a:t>26</a:t>
            </a:r>
            <a:r>
              <a:rPr lang="en-GB" altLang="zh-CN" sz="2000" b="1" baseline="0" dirty="0">
                <a:solidFill>
                  <a:srgbClr val="FFFFFF"/>
                </a:solidFill>
                <a:latin typeface="Arial" pitchFamily="-65" charset="0"/>
                <a:ea typeface="ＭＳ Ｐゴシック" pitchFamily="-65" charset="-128"/>
                <a:cs typeface="ＭＳ Ｐゴシック" pitchFamily="-65" charset="-128"/>
              </a:rPr>
              <a:t>with the </a:t>
            </a:r>
            <a:r>
              <a:rPr lang="en-GB" altLang="zh-CN" sz="2000" b="1" baseline="0" dirty="0">
                <a:solidFill>
                  <a:srgbClr val="FFFF00"/>
                </a:solidFill>
                <a:latin typeface="Arial" pitchFamily="-65" charset="0"/>
                <a:ea typeface="ＭＳ Ｐゴシック" pitchFamily="-65" charset="-128"/>
                <a:cs typeface="ＭＳ Ｐゴシック" pitchFamily="-65" charset="-128"/>
              </a:rPr>
              <a:t>Temple servants</a:t>
            </a:r>
            <a:r>
              <a:rPr lang="en-GB" altLang="zh-CN" sz="2000" b="1" baseline="0" dirty="0">
                <a:solidFill>
                  <a:srgbClr val="FFFFFF"/>
                </a:solidFill>
                <a:latin typeface="Arial" pitchFamily="-65" charset="0"/>
                <a:ea typeface="ＭＳ Ｐゴシック" pitchFamily="-65" charset="-128"/>
                <a:cs typeface="ＭＳ Ｐゴシック" pitchFamily="-65" charset="-128"/>
              </a:rPr>
              <a:t> living on the hill of </a:t>
            </a:r>
            <a:r>
              <a:rPr lang="en-GB" altLang="zh-CN" sz="2000" b="1" baseline="0" dirty="0" err="1">
                <a:solidFill>
                  <a:srgbClr val="FFFFFF"/>
                </a:solidFill>
                <a:latin typeface="Arial" pitchFamily="-65" charset="0"/>
                <a:ea typeface="ＭＳ Ｐゴシック" pitchFamily="-65" charset="-128"/>
                <a:cs typeface="ＭＳ Ｐゴシック" pitchFamily="-65" charset="-128"/>
              </a:rPr>
              <a:t>Ophel</a:t>
            </a:r>
            <a:r>
              <a:rPr lang="en-GB" altLang="zh-CN" sz="2000" b="1" baseline="0" dirty="0">
                <a:solidFill>
                  <a:srgbClr val="FFFFFF"/>
                </a:solidFill>
                <a:latin typeface="Arial" pitchFamily="-65" charset="0"/>
                <a:ea typeface="ＭＳ Ｐゴシック" pitchFamily="-65" charset="-128"/>
                <a:cs typeface="ＭＳ Ｐゴシック" pitchFamily="-65" charset="-128"/>
              </a:rPr>
              <a:t>, who repaired the wall as far as a point across from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baseline="0" dirty="0">
                <a:solidFill>
                  <a:srgbClr val="FFFFFF"/>
                </a:solidFill>
                <a:latin typeface="Arial" pitchFamily="-65" charset="0"/>
                <a:ea typeface="ＭＳ Ｐゴシック" pitchFamily="-65" charset="-128"/>
                <a:cs typeface="ＭＳ Ｐゴシック" pitchFamily="-65" charset="-128"/>
              </a:rPr>
              <a:t>the Water Gate to the east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baseline="0" dirty="0">
                <a:solidFill>
                  <a:srgbClr val="FFFFFF"/>
                </a:solidFill>
                <a:latin typeface="Arial" pitchFamily="-65" charset="0"/>
                <a:ea typeface="ＭＳ Ｐゴシック" pitchFamily="-65" charset="-128"/>
                <a:cs typeface="ＭＳ Ｐゴシック" pitchFamily="-65" charset="-128"/>
              </a:rPr>
              <a:t>and the projecting tower. </a:t>
            </a:r>
          </a:p>
        </p:txBody>
      </p:sp>
      <p:sp>
        <p:nvSpPr>
          <p:cNvPr id="78031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031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0314" name="Freeform 27"/>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0315" name="Freeform 28"/>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0316" name="Freeform 29"/>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0317" name="Freeform 30"/>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0318" name="Freeform 31"/>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0319" name="Line 32"/>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80320" name="Freeform 33"/>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0321" name="Freeform 36"/>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0322" name="Freeform 37"/>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0323" name="Freeform 3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677"/>
                                        </p:tgtEl>
                                        <p:attrNameLst>
                                          <p:attrName>style.visibility</p:attrName>
                                        </p:attrNameLst>
                                      </p:cBhvr>
                                      <p:to>
                                        <p:strVal val="visible"/>
                                      </p:to>
                                    </p:set>
                                    <p:animEffect transition="in" filter="dissolve">
                                      <p:cBhvr>
                                        <p:cTn id="7" dur="500"/>
                                        <p:tgtEl>
                                          <p:spTgt spid="706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678"/>
                                        </p:tgtEl>
                                        <p:attrNameLst>
                                          <p:attrName>style.visibility</p:attrName>
                                        </p:attrNameLst>
                                      </p:cBhvr>
                                      <p:to>
                                        <p:strVal val="visible"/>
                                      </p:to>
                                    </p:set>
                                    <p:animEffect transition="in" filter="dissolve">
                                      <p:cBhvr>
                                        <p:cTn id="12" dur="500"/>
                                        <p:tgtEl>
                                          <p:spTgt spid="706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77" grpId="0" animBg="1" autoUpdateAnimBg="0"/>
      <p:bldP spid="70678" grpId="0" animBg="1"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233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0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8233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8234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8234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72711"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72712"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3:27-28)</a:t>
            </a:r>
            <a:endParaRPr lang="en-US" dirty="0">
              <a:latin typeface="Helvetica" charset="0"/>
              <a:ea typeface="Osaka" charset="0"/>
              <a:cs typeface="Osaka" charset="0"/>
            </a:endParaRPr>
          </a:p>
        </p:txBody>
      </p:sp>
      <p:sp>
        <p:nvSpPr>
          <p:cNvPr id="7271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72714"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72715"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7271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72717"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7271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72719"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7272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7272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72722"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Pool of Shelah (Siloam)</a:t>
            </a:r>
          </a:p>
        </p:txBody>
      </p:sp>
      <p:sp>
        <p:nvSpPr>
          <p:cNvPr id="7272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Fountain Gate</a:t>
            </a:r>
          </a:p>
        </p:txBody>
      </p:sp>
      <p:sp>
        <p:nvSpPr>
          <p:cNvPr id="72724"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The Angle</a:t>
            </a:r>
          </a:p>
        </p:txBody>
      </p:sp>
      <p:sp>
        <p:nvSpPr>
          <p:cNvPr id="72725"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Water Gate</a:t>
            </a:r>
          </a:p>
        </p:txBody>
      </p:sp>
      <p:sp>
        <p:nvSpPr>
          <p:cNvPr id="72726"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Great Projecting Tower</a:t>
            </a:r>
          </a:p>
        </p:txBody>
      </p:sp>
      <p:sp>
        <p:nvSpPr>
          <p:cNvPr id="72727"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Wall of Ophel</a:t>
            </a:r>
          </a:p>
        </p:txBody>
      </p:sp>
      <p:sp>
        <p:nvSpPr>
          <p:cNvPr id="72728"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Horse Gate</a:t>
            </a:r>
          </a:p>
        </p:txBody>
      </p:sp>
      <p:sp>
        <p:nvSpPr>
          <p:cNvPr id="7273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72732" name="Text Box 28"/>
          <p:cNvSpPr txBox="1">
            <a:spLocks noChangeArrowheads="1"/>
          </p:cNvSpPr>
          <p:nvPr/>
        </p:nvSpPr>
        <p:spPr bwMode="auto">
          <a:xfrm>
            <a:off x="179388" y="1700213"/>
            <a:ext cx="3132137" cy="37496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a:solidFill>
                  <a:srgbClr val="FFFFFF"/>
                </a:solidFill>
              </a:rPr>
              <a:t>27</a:t>
            </a:r>
            <a:r>
              <a:rPr lang="en-GB" altLang="zh-CN" sz="2000" b="1" baseline="0">
                <a:solidFill>
                  <a:srgbClr val="FFFFFF"/>
                </a:solidFill>
              </a:rPr>
              <a:t>Then came the </a:t>
            </a:r>
            <a:r>
              <a:rPr lang="en-GB" altLang="zh-CN" sz="2000" b="1" baseline="0">
                <a:solidFill>
                  <a:srgbClr val="FFFF00"/>
                </a:solidFill>
              </a:rPr>
              <a:t>people of Tekoa</a:t>
            </a:r>
            <a:r>
              <a:rPr lang="en-GB" altLang="zh-CN" sz="2000" b="1" baseline="0">
                <a:solidFill>
                  <a:srgbClr val="FFFFFF"/>
                </a:solidFill>
              </a:rPr>
              <a:t>, who repaired another section across from the great projecting tower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baseline="0">
                <a:solidFill>
                  <a:srgbClr val="FFFFFF"/>
                </a:solidFill>
              </a:rPr>
              <a:t>and over to the wall of Ophel.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a:solidFill>
                  <a:srgbClr val="FFFFFF"/>
                </a:solidFill>
              </a:rPr>
              <a:t>28</a:t>
            </a:r>
            <a:r>
              <a:rPr lang="en-GB" altLang="zh-CN" sz="2000" b="1" baseline="0">
                <a:solidFill>
                  <a:srgbClr val="FFFFFF"/>
                </a:solidFill>
              </a:rPr>
              <a:t>Above the Horse Gate, the </a:t>
            </a:r>
            <a:r>
              <a:rPr lang="en-GB" altLang="zh-CN" sz="2000" b="1" baseline="0">
                <a:solidFill>
                  <a:srgbClr val="FFFF00"/>
                </a:solidFill>
              </a:rPr>
              <a:t>priests</a:t>
            </a:r>
            <a:r>
              <a:rPr lang="en-GB" altLang="zh-CN" sz="2000" b="1" baseline="0">
                <a:solidFill>
                  <a:srgbClr val="FFFFFF"/>
                </a:solidFill>
              </a:rPr>
              <a:t> repaired the wall. Each one repaired the section immediately </a:t>
            </a:r>
            <a:r>
              <a:rPr lang="en-GB" altLang="zh-CN" sz="2000" b="1" baseline="0">
                <a:solidFill>
                  <a:srgbClr val="FFFF00"/>
                </a:solidFill>
              </a:rPr>
              <a:t>across from his own house</a:t>
            </a:r>
            <a:r>
              <a:rPr lang="en-GB" altLang="zh-CN" sz="2000" b="1" baseline="0">
                <a:solidFill>
                  <a:srgbClr val="FFFFFF"/>
                </a:solidFill>
              </a:rPr>
              <a:t>. </a:t>
            </a:r>
            <a:endParaRPr lang="en-US" sz="2000" b="1" baseline="0">
              <a:solidFill>
                <a:srgbClr val="FFFFFF"/>
              </a:solidFill>
            </a:endParaRPr>
          </a:p>
        </p:txBody>
      </p:sp>
      <p:sp>
        <p:nvSpPr>
          <p:cNvPr id="7823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23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2364"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2365"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2366"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2367"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2368" name="Freeform 1057"/>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2369" name="Freeform 1058"/>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2370" name="Freeform 1059"/>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2371" name="Freeform 1060"/>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2372" name="Line 1061"/>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82373" name="Freeform 1062"/>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2199" name="Freeform 1063"/>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727"/>
                                        </p:tgtEl>
                                        <p:attrNameLst>
                                          <p:attrName>style.visibility</p:attrName>
                                        </p:attrNameLst>
                                      </p:cBhvr>
                                      <p:to>
                                        <p:strVal val="visible"/>
                                      </p:to>
                                    </p:set>
                                    <p:animEffect transition="in" filter="dissolve">
                                      <p:cBhvr>
                                        <p:cTn id="7" dur="500"/>
                                        <p:tgtEl>
                                          <p:spTgt spid="7272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2728"/>
                                        </p:tgtEl>
                                        <p:attrNameLst>
                                          <p:attrName>style.visibility</p:attrName>
                                        </p:attrNameLst>
                                      </p:cBhvr>
                                      <p:to>
                                        <p:strVal val="visible"/>
                                      </p:to>
                                    </p:set>
                                    <p:animEffect transition="in" filter="dissolve">
                                      <p:cBhvr>
                                        <p:cTn id="12" dur="500"/>
                                        <p:tgtEl>
                                          <p:spTgt spid="72728"/>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92199"/>
                                        </p:tgtEl>
                                        <p:attrNameLst>
                                          <p:attrName>style.visibility</p:attrName>
                                        </p:attrNameLst>
                                      </p:cBhvr>
                                      <p:to>
                                        <p:strVal val="visible"/>
                                      </p:to>
                                    </p:set>
                                    <p:animEffect transition="in" filter="wipe(down)">
                                      <p:cBhvr>
                                        <p:cTn id="15" dur="500"/>
                                        <p:tgtEl>
                                          <p:spTgt spid="92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27" grpId="0" animBg="1" autoUpdateAnimBg="0"/>
      <p:bldP spid="72728" grpId="0" animBg="1" autoUpdateAnimBg="0"/>
      <p:bldP spid="92199"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438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755"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8438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8438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8438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74759"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74760"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3:29-30)</a:t>
            </a:r>
            <a:endParaRPr lang="en-US" dirty="0">
              <a:latin typeface="Helvetica" charset="0"/>
              <a:ea typeface="Osaka" charset="0"/>
              <a:cs typeface="Osaka" charset="0"/>
            </a:endParaRPr>
          </a:p>
        </p:txBody>
      </p:sp>
      <p:sp>
        <p:nvSpPr>
          <p:cNvPr id="74761"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74762"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74763"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74764"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74765"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74766"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74767"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74768"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74769"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74770"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Pool of Shelah (Siloam)</a:t>
            </a:r>
          </a:p>
        </p:txBody>
      </p:sp>
      <p:sp>
        <p:nvSpPr>
          <p:cNvPr id="74771"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Fountain Gate</a:t>
            </a:r>
          </a:p>
        </p:txBody>
      </p:sp>
      <p:sp>
        <p:nvSpPr>
          <p:cNvPr id="74772"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The Angle</a:t>
            </a:r>
          </a:p>
        </p:txBody>
      </p:sp>
      <p:sp>
        <p:nvSpPr>
          <p:cNvPr id="74773"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Water Gate</a:t>
            </a:r>
          </a:p>
        </p:txBody>
      </p:sp>
      <p:sp>
        <p:nvSpPr>
          <p:cNvPr id="74774"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Great Projecting Tower</a:t>
            </a:r>
          </a:p>
        </p:txBody>
      </p:sp>
      <p:sp>
        <p:nvSpPr>
          <p:cNvPr id="74775"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Wall of Ophel</a:t>
            </a:r>
          </a:p>
        </p:txBody>
      </p:sp>
      <p:sp>
        <p:nvSpPr>
          <p:cNvPr id="74776"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Horse Gate</a:t>
            </a:r>
          </a:p>
        </p:txBody>
      </p:sp>
      <p:sp>
        <p:nvSpPr>
          <p:cNvPr id="74777"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East Gate</a:t>
            </a:r>
          </a:p>
        </p:txBody>
      </p:sp>
      <p:sp>
        <p:nvSpPr>
          <p:cNvPr id="74779"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74780" name="Text Box 28"/>
          <p:cNvSpPr txBox="1">
            <a:spLocks noChangeArrowheads="1"/>
          </p:cNvSpPr>
          <p:nvPr/>
        </p:nvSpPr>
        <p:spPr bwMode="auto">
          <a:xfrm>
            <a:off x="106363" y="1639888"/>
            <a:ext cx="3097212" cy="5078313"/>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a:solidFill>
                  <a:srgbClr val="FFFFFF"/>
                </a:solidFill>
              </a:rPr>
              <a:t>29</a:t>
            </a:r>
            <a:r>
              <a:rPr lang="en-GB" altLang="zh-CN" sz="2000" b="1" baseline="0">
                <a:solidFill>
                  <a:srgbClr val="FFFFFF"/>
                </a:solidFill>
              </a:rPr>
              <a:t>Next Zadok son of Immer also rebuilt the wall </a:t>
            </a:r>
            <a:r>
              <a:rPr lang="en-GB" altLang="zh-CN" sz="2000" b="1" baseline="0">
                <a:solidFill>
                  <a:srgbClr val="FFFF00"/>
                </a:solidFill>
              </a:rPr>
              <a:t>across from his own house</a:t>
            </a:r>
            <a:r>
              <a:rPr lang="en-GB" altLang="zh-CN" sz="2000" b="1" baseline="0">
                <a:solidFill>
                  <a:srgbClr val="FFFFFF"/>
                </a:solidFill>
              </a:rPr>
              <a:t>, and beyond him was Shemaiah son of Shecaniah,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baseline="0">
                <a:solidFill>
                  <a:srgbClr val="FFFFFF"/>
                </a:solidFill>
              </a:rPr>
              <a:t>the gatekeeper of the East Gate.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a:solidFill>
                  <a:srgbClr val="FFFFFF"/>
                </a:solidFill>
              </a:rPr>
              <a:t>30</a:t>
            </a:r>
            <a:r>
              <a:rPr lang="en-GB" altLang="zh-CN" sz="2000" b="1" baseline="0">
                <a:solidFill>
                  <a:srgbClr val="FFFFFF"/>
                </a:solidFill>
              </a:rPr>
              <a:t>Next Hananiah son of Shelemiah and Hanun, the sixth son of Zalaph, repaired another section, while Meshullam son of Berekiah rebuilt the wall </a:t>
            </a:r>
            <a:r>
              <a:rPr lang="en-GB" altLang="zh-CN" sz="2000" b="1" baseline="0">
                <a:solidFill>
                  <a:srgbClr val="FFFF00"/>
                </a:solidFill>
              </a:rPr>
              <a:t>across from where he lived</a:t>
            </a:r>
            <a:r>
              <a:rPr lang="en-GB" altLang="zh-CN" sz="2000" b="1" baseline="0">
                <a:solidFill>
                  <a:srgbClr val="FFFFFF"/>
                </a:solidFill>
              </a:rPr>
              <a:t>.</a:t>
            </a:r>
            <a:r>
              <a:rPr lang="en-GB" altLang="zh-CN" baseline="0">
                <a:solidFill>
                  <a:srgbClr val="FFFFFF"/>
                </a:solidFill>
              </a:rPr>
              <a:t> </a:t>
            </a:r>
            <a:endParaRPr lang="en-US" sz="1900" b="1" baseline="0">
              <a:solidFill>
                <a:srgbClr val="FFFFFF"/>
              </a:solidFill>
            </a:endParaRPr>
          </a:p>
        </p:txBody>
      </p:sp>
      <p:sp>
        <p:nvSpPr>
          <p:cNvPr id="784411"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4412"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4413" name="Freeform 1054"/>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4414" name="Freeform 1055"/>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4415" name="Freeform 1056"/>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4416" name="Freeform 1057"/>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4417" name="Freeform 1058"/>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4418" name="Freeform 1059"/>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4419" name="Freeform 1060"/>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4420" name="Freeform 1061"/>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4421" name="Line 1062"/>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84422" name="Freeform 1063"/>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4423" name="Freeform 1064"/>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4249" name="Freeform 1065"/>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4777"/>
                                        </p:tgtEl>
                                        <p:attrNameLst>
                                          <p:attrName>style.visibility</p:attrName>
                                        </p:attrNameLst>
                                      </p:cBhvr>
                                      <p:to>
                                        <p:strVal val="visible"/>
                                      </p:to>
                                    </p:set>
                                    <p:animEffect transition="in" filter="dissolve">
                                      <p:cBhvr>
                                        <p:cTn id="7" dur="500"/>
                                        <p:tgtEl>
                                          <p:spTgt spid="747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4249"/>
                                        </p:tgtEl>
                                        <p:attrNameLst>
                                          <p:attrName>style.visibility</p:attrName>
                                        </p:attrNameLst>
                                      </p:cBhvr>
                                      <p:to>
                                        <p:strVal val="visible"/>
                                      </p:to>
                                    </p:set>
                                    <p:animEffect transition="in" filter="wipe(down)">
                                      <p:cBhvr>
                                        <p:cTn id="12" dur="500"/>
                                        <p:tgtEl>
                                          <p:spTgt spid="94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77" grpId="0" animBg="1" autoUpdateAnimBg="0"/>
      <p:bldP spid="94249"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643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8643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8643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8643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7680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7680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3:31-32)</a:t>
            </a:r>
            <a:endParaRPr lang="en-US" dirty="0">
              <a:latin typeface="Helvetica" charset="0"/>
              <a:ea typeface="Osaka" charset="0"/>
              <a:cs typeface="Osaka" charset="0"/>
            </a:endParaRPr>
          </a:p>
        </p:txBody>
      </p:sp>
      <p:sp>
        <p:nvSpPr>
          <p:cNvPr id="7680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7681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7681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7681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7681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7681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76815"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7681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7681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76818"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Pool of Shelah (Siloam)</a:t>
            </a:r>
          </a:p>
        </p:txBody>
      </p:sp>
      <p:sp>
        <p:nvSpPr>
          <p:cNvPr id="7681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Fountain Gate</a:t>
            </a:r>
          </a:p>
        </p:txBody>
      </p:sp>
      <p:sp>
        <p:nvSpPr>
          <p:cNvPr id="7682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The Angle</a:t>
            </a:r>
          </a:p>
        </p:txBody>
      </p:sp>
      <p:sp>
        <p:nvSpPr>
          <p:cNvPr id="76821"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Water Gate</a:t>
            </a:r>
          </a:p>
        </p:txBody>
      </p:sp>
      <p:sp>
        <p:nvSpPr>
          <p:cNvPr id="76822"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Great Projecting Tower</a:t>
            </a:r>
          </a:p>
        </p:txBody>
      </p:sp>
      <p:sp>
        <p:nvSpPr>
          <p:cNvPr id="76823"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Wall of Ophel</a:t>
            </a:r>
          </a:p>
        </p:txBody>
      </p:sp>
      <p:sp>
        <p:nvSpPr>
          <p:cNvPr id="76824"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Horse Gate</a:t>
            </a:r>
          </a:p>
        </p:txBody>
      </p:sp>
      <p:sp>
        <p:nvSpPr>
          <p:cNvPr id="76825"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East Gate</a:t>
            </a:r>
          </a:p>
        </p:txBody>
      </p:sp>
      <p:sp>
        <p:nvSpPr>
          <p:cNvPr id="76826" name="Text Box 26"/>
          <p:cNvSpPr txBox="1">
            <a:spLocks noChangeArrowheads="1"/>
          </p:cNvSpPr>
          <p:nvPr/>
        </p:nvSpPr>
        <p:spPr bwMode="auto">
          <a:xfrm>
            <a:off x="6019800" y="25146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Inspection Gate</a:t>
            </a:r>
          </a:p>
        </p:txBody>
      </p:sp>
      <p:sp>
        <p:nvSpPr>
          <p:cNvPr id="7682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76828" name="Text Box 28"/>
          <p:cNvSpPr txBox="1">
            <a:spLocks noChangeArrowheads="1"/>
          </p:cNvSpPr>
          <p:nvPr/>
        </p:nvSpPr>
        <p:spPr bwMode="auto">
          <a:xfrm>
            <a:off x="107950" y="1700213"/>
            <a:ext cx="3132138" cy="43592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a:solidFill>
                  <a:srgbClr val="FFFFFF"/>
                </a:solidFill>
              </a:rPr>
              <a:t>31</a:t>
            </a:r>
            <a:r>
              <a:rPr lang="en-GB" altLang="zh-CN" sz="2000" b="1" baseline="0">
                <a:solidFill>
                  <a:srgbClr val="FFFFFF"/>
                </a:solidFill>
              </a:rPr>
              <a:t>Malkijah, one of the </a:t>
            </a:r>
            <a:r>
              <a:rPr lang="en-GB" altLang="zh-CN" sz="2000" b="1" baseline="0">
                <a:solidFill>
                  <a:srgbClr val="FFFF00"/>
                </a:solidFill>
              </a:rPr>
              <a:t>goldsmiths</a:t>
            </a:r>
            <a:r>
              <a:rPr lang="en-GB" altLang="zh-CN" sz="2000" b="1" baseline="0">
                <a:solidFill>
                  <a:srgbClr val="FFFFFF"/>
                </a:solidFill>
              </a:rPr>
              <a:t>, repaired the wall as far as the housing for the Temple servants and merchants, across from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baseline="0">
                <a:solidFill>
                  <a:srgbClr val="FFFFFF"/>
                </a:solidFill>
              </a:rPr>
              <a:t>the Inspection Gate. Then he continued as far as the upper room at the corner. </a:t>
            </a:r>
            <a:r>
              <a:rPr lang="en-GB" altLang="zh-CN" sz="2000" b="1">
                <a:solidFill>
                  <a:srgbClr val="FFFFFF"/>
                </a:solidFill>
              </a:rPr>
              <a:t>32</a:t>
            </a:r>
            <a:r>
              <a:rPr lang="en-GB" altLang="zh-CN" sz="2000" b="1" baseline="0">
                <a:solidFill>
                  <a:srgbClr val="FFFFFF"/>
                </a:solidFill>
              </a:rPr>
              <a:t>The other </a:t>
            </a:r>
            <a:r>
              <a:rPr lang="en-GB" altLang="zh-CN" sz="2000" b="1" baseline="0">
                <a:solidFill>
                  <a:srgbClr val="FFFF00"/>
                </a:solidFill>
              </a:rPr>
              <a:t>goldsmiths</a:t>
            </a:r>
            <a:r>
              <a:rPr lang="en-GB" altLang="zh-CN" sz="2000" b="1" baseline="0">
                <a:solidFill>
                  <a:srgbClr val="FFFFFF"/>
                </a:solidFill>
              </a:rPr>
              <a:t> and </a:t>
            </a:r>
            <a:r>
              <a:rPr lang="en-GB" altLang="zh-CN" sz="2000" b="1" baseline="0">
                <a:solidFill>
                  <a:srgbClr val="FFFF00"/>
                </a:solidFill>
              </a:rPr>
              <a:t>merchants</a:t>
            </a:r>
            <a:r>
              <a:rPr lang="en-GB" altLang="zh-CN" sz="2000" b="1" baseline="0">
                <a:solidFill>
                  <a:srgbClr val="FFFFFF"/>
                </a:solidFill>
              </a:rPr>
              <a:t> repaired the wall from that corner to </a:t>
            </a:r>
            <a:r>
              <a:rPr lang="en-GB" altLang="zh-CN" sz="2000" b="1" baseline="0">
                <a:solidFill>
                  <a:srgbClr val="FFFFFF"/>
                </a:solidFill>
                <a:latin typeface="Arial" pitchFamily="-65" charset="0"/>
                <a:ea typeface="ＭＳ Ｐゴシック" pitchFamily="-65" charset="-128"/>
                <a:cs typeface="ＭＳ Ｐゴシック" pitchFamily="-65" charset="-128"/>
              </a:rPr>
              <a:t>• </a:t>
            </a:r>
            <a:r>
              <a:rPr lang="en-GB" altLang="zh-CN" sz="2000" b="1" baseline="0">
                <a:solidFill>
                  <a:srgbClr val="FFFFFF"/>
                </a:solidFill>
              </a:rPr>
              <a:t>the Sheep Gate.</a:t>
            </a:r>
            <a:endParaRPr lang="en-US" sz="2000" b="1" baseline="0">
              <a:solidFill>
                <a:srgbClr val="FFFFFF"/>
              </a:solidFill>
            </a:endParaRPr>
          </a:p>
        </p:txBody>
      </p:sp>
      <p:sp>
        <p:nvSpPr>
          <p:cNvPr id="786460"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61"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62" name="Freeform 3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63" name="Freeform 3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64" name="Freeform 3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65" name="Freeform 3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66" name="Freeform 3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67" name="Freeform 3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68" name="Freeform 37"/>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69" name="Freeform 38"/>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70" name="Line 39"/>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86471" name="Freeform 40"/>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72" name="Freeform 41"/>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86473" name="Freeform 42"/>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6299" name="Freeform 43"/>
          <p:cNvSpPr>
            <a:spLocks/>
          </p:cNvSpPr>
          <p:nvPr/>
        </p:nvSpPr>
        <p:spPr bwMode="auto">
          <a:xfrm>
            <a:off x="5897563" y="2679700"/>
            <a:ext cx="39687" cy="309563"/>
          </a:xfrm>
          <a:custGeom>
            <a:avLst/>
            <a:gdLst>
              <a:gd name="T0" fmla="*/ 0 w 25"/>
              <a:gd name="T1" fmla="*/ 2147483647 h 195"/>
              <a:gd name="T2" fmla="*/ 2147483647 w 25"/>
              <a:gd name="T3" fmla="*/ 2147483647 h 195"/>
              <a:gd name="T4" fmla="*/ 2147483647 w 25"/>
              <a:gd name="T5" fmla="*/ 2147483647 h 195"/>
              <a:gd name="T6" fmla="*/ 2147483647 w 25"/>
              <a:gd name="T7" fmla="*/ 2147483647 h 195"/>
              <a:gd name="T8" fmla="*/ 2147483647 w 25"/>
              <a:gd name="T9" fmla="*/ 0 h 195"/>
              <a:gd name="T10" fmla="*/ 0 60000 65536"/>
              <a:gd name="T11" fmla="*/ 0 60000 65536"/>
              <a:gd name="T12" fmla="*/ 0 60000 65536"/>
              <a:gd name="T13" fmla="*/ 0 60000 65536"/>
              <a:gd name="T14" fmla="*/ 0 60000 65536"/>
              <a:gd name="T15" fmla="*/ 0 w 25"/>
              <a:gd name="T16" fmla="*/ 0 h 195"/>
              <a:gd name="T17" fmla="*/ 25 w 25"/>
              <a:gd name="T18" fmla="*/ 195 h 195"/>
            </a:gdLst>
            <a:ahLst/>
            <a:cxnLst>
              <a:cxn ang="T10">
                <a:pos x="T0" y="T1"/>
              </a:cxn>
              <a:cxn ang="T11">
                <a:pos x="T2" y="T3"/>
              </a:cxn>
              <a:cxn ang="T12">
                <a:pos x="T4" y="T5"/>
              </a:cxn>
              <a:cxn ang="T13">
                <a:pos x="T6" y="T7"/>
              </a:cxn>
              <a:cxn ang="T14">
                <a:pos x="T8" y="T9"/>
              </a:cxn>
            </a:cxnLst>
            <a:rect l="T15" t="T16" r="T17" b="T18"/>
            <a:pathLst>
              <a:path w="25" h="195">
                <a:moveTo>
                  <a:pt x="0" y="195"/>
                </a:moveTo>
                <a:cubicBezTo>
                  <a:pt x="0" y="187"/>
                  <a:pt x="0" y="180"/>
                  <a:pt x="2" y="173"/>
                </a:cubicBezTo>
                <a:cubicBezTo>
                  <a:pt x="3" y="167"/>
                  <a:pt x="8" y="157"/>
                  <a:pt x="8" y="157"/>
                </a:cubicBezTo>
                <a:cubicBezTo>
                  <a:pt x="9" y="141"/>
                  <a:pt x="10" y="130"/>
                  <a:pt x="16" y="117"/>
                </a:cubicBezTo>
                <a:cubicBezTo>
                  <a:pt x="21" y="79"/>
                  <a:pt x="25" y="34"/>
                  <a:pt x="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6300" name="Freeform 44"/>
          <p:cNvSpPr>
            <a:spLocks/>
          </p:cNvSpPr>
          <p:nvPr/>
        </p:nvSpPr>
        <p:spPr bwMode="auto">
          <a:xfrm>
            <a:off x="5842000" y="2405063"/>
            <a:ext cx="63500" cy="304800"/>
          </a:xfrm>
          <a:custGeom>
            <a:avLst/>
            <a:gdLst>
              <a:gd name="T0" fmla="*/ 2147483647 w 40"/>
              <a:gd name="T1" fmla="*/ 2147483647 h 192"/>
              <a:gd name="T2" fmla="*/ 2147483647 w 40"/>
              <a:gd name="T3" fmla="*/ 2147483647 h 192"/>
              <a:gd name="T4" fmla="*/ 2147483647 w 40"/>
              <a:gd name="T5" fmla="*/ 2147483647 h 192"/>
              <a:gd name="T6" fmla="*/ 2147483647 w 40"/>
              <a:gd name="T7" fmla="*/ 2147483647 h 192"/>
              <a:gd name="T8" fmla="*/ 2147483647 w 40"/>
              <a:gd name="T9" fmla="*/ 2147483647 h 192"/>
              <a:gd name="T10" fmla="*/ 0 w 40"/>
              <a:gd name="T11" fmla="*/ 0 h 192"/>
              <a:gd name="T12" fmla="*/ 0 60000 65536"/>
              <a:gd name="T13" fmla="*/ 0 60000 65536"/>
              <a:gd name="T14" fmla="*/ 0 60000 65536"/>
              <a:gd name="T15" fmla="*/ 0 60000 65536"/>
              <a:gd name="T16" fmla="*/ 0 60000 65536"/>
              <a:gd name="T17" fmla="*/ 0 60000 65536"/>
              <a:gd name="T18" fmla="*/ 0 w 40"/>
              <a:gd name="T19" fmla="*/ 0 h 192"/>
              <a:gd name="T20" fmla="*/ 40 w 40"/>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0" h="192">
                <a:moveTo>
                  <a:pt x="40" y="192"/>
                </a:moveTo>
                <a:cubicBezTo>
                  <a:pt x="37" y="145"/>
                  <a:pt x="36" y="145"/>
                  <a:pt x="29" y="112"/>
                </a:cubicBezTo>
                <a:cubicBezTo>
                  <a:pt x="27" y="94"/>
                  <a:pt x="25" y="75"/>
                  <a:pt x="19" y="58"/>
                </a:cubicBezTo>
                <a:cubicBezTo>
                  <a:pt x="17" y="52"/>
                  <a:pt x="13" y="42"/>
                  <a:pt x="13" y="42"/>
                </a:cubicBezTo>
                <a:cubicBezTo>
                  <a:pt x="10" y="28"/>
                  <a:pt x="5" y="28"/>
                  <a:pt x="3" y="16"/>
                </a:cubicBezTo>
                <a:cubicBezTo>
                  <a:pt x="1" y="10"/>
                  <a:pt x="0" y="0"/>
                  <a:pt x="0"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6826"/>
                                        </p:tgtEl>
                                        <p:attrNameLst>
                                          <p:attrName>style.visibility</p:attrName>
                                        </p:attrNameLst>
                                      </p:cBhvr>
                                      <p:to>
                                        <p:strVal val="visible"/>
                                      </p:to>
                                    </p:set>
                                    <p:animEffect transition="in" filter="dissolve">
                                      <p:cBhvr>
                                        <p:cTn id="7" dur="500"/>
                                        <p:tgtEl>
                                          <p:spTgt spid="76826"/>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6299"/>
                                        </p:tgtEl>
                                        <p:attrNameLst>
                                          <p:attrName>style.visibility</p:attrName>
                                        </p:attrNameLst>
                                      </p:cBhvr>
                                      <p:to>
                                        <p:strVal val="visible"/>
                                      </p:to>
                                    </p:set>
                                    <p:animEffect transition="in" filter="wipe(down)">
                                      <p:cBhvr>
                                        <p:cTn id="11" dur="500"/>
                                        <p:tgtEl>
                                          <p:spTgt spid="9629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96300"/>
                                        </p:tgtEl>
                                        <p:attrNameLst>
                                          <p:attrName>style.visibility</p:attrName>
                                        </p:attrNameLst>
                                      </p:cBhvr>
                                      <p:to>
                                        <p:strVal val="visible"/>
                                      </p:to>
                                    </p:set>
                                    <p:animEffect transition="in" filter="wipe(down)">
                                      <p:cBhvr>
                                        <p:cTn id="16" dur="500"/>
                                        <p:tgtEl>
                                          <p:spTgt spid="96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26" grpId="0" animBg="1" autoUpdateAnimBg="0"/>
      <p:bldP spid="96299" grpId="0" animBg="1"/>
      <p:bldP spid="96300"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1" name="Rectangle 1028"/>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a:endParaRPr lang="en-US" baseline="0">
              <a:solidFill>
                <a:srgbClr val="FFFFFF"/>
              </a:solidFill>
              <a:latin typeface="Arial" charset="0"/>
            </a:endParaRPr>
          </a:p>
        </p:txBody>
      </p:sp>
      <p:pic>
        <p:nvPicPr>
          <p:cNvPr id="788482" name="Picture 1" descr="rubbledwallrebuild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84288"/>
            <a:ext cx="7543800" cy="557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483" name="Title 2"/>
          <p:cNvSpPr>
            <a:spLocks noGrp="1"/>
          </p:cNvSpPr>
          <p:nvPr>
            <p:ph type="title" idx="4294967295"/>
          </p:nvPr>
        </p:nvSpPr>
        <p:spPr>
          <a:xfrm>
            <a:off x="0" y="-26988"/>
            <a:ext cx="8991600" cy="1676401"/>
          </a:xfrm>
        </p:spPr>
        <p:txBody>
          <a:bodyPr/>
          <a:lstStyle/>
          <a:p>
            <a:pPr algn="r" eaLnBrk="1" hangingPunct="1"/>
            <a:r>
              <a:rPr lang="en-US" b="1">
                <a:solidFill>
                  <a:schemeClr val="bg1"/>
                </a:solidFill>
                <a:latin typeface="Arial" charset="0"/>
                <a:ea typeface="Osaka" charset="0"/>
                <a:cs typeface="Osaka" charset="0"/>
              </a:rPr>
              <a:t>How does God help us serve Him when we</a:t>
            </a:r>
            <a:r>
              <a:rPr lang="mr-IN" b="1">
                <a:solidFill>
                  <a:schemeClr val="bg1"/>
                </a:solidFill>
                <a:latin typeface="Arial" charset="0"/>
                <a:ea typeface="Osaka" charset="0"/>
                <a:cs typeface="Osaka" charset="0"/>
              </a:rPr>
              <a:t>'</a:t>
            </a:r>
            <a:r>
              <a:rPr lang="en-US" b="1">
                <a:solidFill>
                  <a:schemeClr val="bg1"/>
                </a:solidFill>
                <a:latin typeface="Arial" charset="0"/>
                <a:ea typeface="Osaka" charset="0"/>
                <a:cs typeface="Osaka" charset="0"/>
              </a:rPr>
              <a:t>re </a:t>
            </a:r>
            <a:r>
              <a:rPr lang="en-US" b="1">
                <a:solidFill>
                  <a:schemeClr val="hlink"/>
                </a:solidFill>
                <a:latin typeface="Arial" charset="0"/>
                <a:ea typeface="Osaka" charset="0"/>
                <a:cs typeface="Osaka" charset="0"/>
              </a:rPr>
              <a:t>opposed</a:t>
            </a:r>
            <a:r>
              <a:rPr lang="en-US" b="1">
                <a:solidFill>
                  <a:schemeClr val="bg1"/>
                </a:solidFill>
                <a:latin typeface="Arial" charset="0"/>
                <a:ea typeface="Osaka" charset="0"/>
                <a:cs typeface="Osaka" charset="0"/>
              </a:rPr>
              <a:t>?</a:t>
            </a:r>
            <a:endParaRPr lang="en-US" b="1">
              <a:solidFill>
                <a:schemeClr val="tx1"/>
              </a:solidFill>
              <a:latin typeface="Times New Roman" charset="0"/>
              <a:ea typeface="Osaka" charset="0"/>
              <a:cs typeface="Osaka" charset="0"/>
            </a:endParaRP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29"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pic>
        <p:nvPicPr>
          <p:cNvPr id="790530"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0531" name="Title 3"/>
          <p:cNvSpPr>
            <a:spLocks noGrp="1"/>
          </p:cNvSpPr>
          <p:nvPr>
            <p:ph type="title" idx="4294967295"/>
          </p:nvPr>
        </p:nvSpPr>
        <p:spPr>
          <a:xfrm>
            <a:off x="571500" y="76200"/>
            <a:ext cx="8115300" cy="1447800"/>
          </a:xfrm>
        </p:spPr>
        <p:txBody>
          <a:bodyPr/>
          <a:lstStyle/>
          <a:p>
            <a:pPr marL="566738" indent="-566738" eaLnBrk="1" hangingPunct="1"/>
            <a:r>
              <a:rPr lang="en-US">
                <a:latin typeface="Helvetica" charset="0"/>
                <a:ea typeface="Osaka" charset="0"/>
                <a:cs typeface="Osaka" charset="0"/>
              </a:rPr>
              <a:t>I.  God helps us to be</a:t>
            </a:r>
            <a:r>
              <a:rPr lang="en-US" sz="5400">
                <a:solidFill>
                  <a:srgbClr val="FFFF00"/>
                </a:solidFill>
                <a:latin typeface="Helvetica" charset="0"/>
                <a:ea typeface="Osaka" charset="0"/>
                <a:cs typeface="Osaka" charset="0"/>
              </a:rPr>
              <a:t> sensible</a:t>
            </a:r>
            <a:r>
              <a:rPr lang="en-US">
                <a:latin typeface="Helvetica" charset="0"/>
                <a:ea typeface="Osaka" charset="0"/>
                <a:cs typeface="Osaka" charset="0"/>
              </a:rPr>
              <a:t> to overcome opposition.</a:t>
            </a:r>
            <a:endParaRPr lang="en-US">
              <a:solidFill>
                <a:schemeClr val="tx1"/>
              </a:solidFill>
              <a:latin typeface="Times New Roman" charset="0"/>
              <a:ea typeface="Osaka" charset="0"/>
              <a:cs typeface="Osaka" charset="0"/>
            </a:endParaRPr>
          </a:p>
        </p:txBody>
      </p:sp>
      <p:sp>
        <p:nvSpPr>
          <p:cNvPr id="193540" name="Title 3"/>
          <p:cNvSpPr>
            <a:spLocks/>
          </p:cNvSpPr>
          <p:nvPr/>
        </p:nvSpPr>
        <p:spPr bwMode="auto">
          <a:xfrm>
            <a:off x="2971800" y="18288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Geographic</a:t>
            </a:r>
            <a:r>
              <a:rPr kumimoji="1" lang="en-US" sz="4000" baseline="0">
                <a:solidFill>
                  <a:srgbClr val="FFFFFF"/>
                </a:solidFill>
                <a:latin typeface="Helvetica" charset="0"/>
                <a:ea typeface="Osaka" charset="0"/>
                <a:cs typeface="Osaka" charset="0"/>
              </a:rPr>
              <a:t>: They worked at the right spots on the wall</a:t>
            </a:r>
            <a:br>
              <a:rPr kumimoji="1" lang="en-US" sz="4000" baseline="0">
                <a:solidFill>
                  <a:srgbClr val="FFFFFF"/>
                </a:solidFill>
                <a:latin typeface="Helvetica" charset="0"/>
                <a:ea typeface="Osaka" charset="0"/>
                <a:cs typeface="Osaka" charset="0"/>
              </a:rPr>
            </a:br>
            <a:br>
              <a:rPr kumimoji="1" lang="en-US" sz="4000" baseline="0">
                <a:solidFill>
                  <a:srgbClr val="FFFFFF"/>
                </a:solidFill>
                <a:latin typeface="Helvetica" charset="0"/>
                <a:ea typeface="Osaka" charset="0"/>
                <a:cs typeface="Osaka" charset="0"/>
              </a:rPr>
            </a:br>
            <a:br>
              <a:rPr kumimoji="1" lang="en-US" sz="4000" baseline="0">
                <a:solidFill>
                  <a:srgbClr val="FFFFFF"/>
                </a:solidFill>
                <a:latin typeface="Helvetica" charset="0"/>
                <a:ea typeface="Osaka" charset="0"/>
                <a:cs typeface="Osaka" charset="0"/>
              </a:rPr>
            </a:br>
            <a:endParaRPr kumimoji="1" lang="en-US" sz="4000" baseline="0">
              <a:solidFill>
                <a:srgbClr val="FFFF00"/>
              </a:solidFill>
              <a:latin typeface="Helvetica" charset="0"/>
              <a:ea typeface="Osaka" charset="0"/>
              <a:cs typeface="Osaka" charset="0"/>
            </a:endParaRPr>
          </a:p>
        </p:txBody>
      </p:sp>
      <p:sp>
        <p:nvSpPr>
          <p:cNvPr id="193541"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1" hangingPunct="1"/>
            <a:r>
              <a:rPr kumimoji="1" lang="en-US" sz="4000" baseline="0">
                <a:solidFill>
                  <a:srgbClr val="FFFFFF"/>
                </a:solidFill>
                <a:latin typeface="Helvetica" charset="0"/>
                <a:ea typeface="Osaka" charset="0"/>
                <a:cs typeface="Osaka" charset="0"/>
              </a:rPr>
              <a:t>A.  Nehemiah 3 makes sense…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3541"/>
                                        </p:tgtEl>
                                        <p:attrNameLst>
                                          <p:attrName>style.visibility</p:attrName>
                                        </p:attrNameLst>
                                      </p:cBhvr>
                                      <p:to>
                                        <p:strVal val="visible"/>
                                      </p:to>
                                    </p:set>
                                    <p:animEffect transition="in" filter="dissolve">
                                      <p:cBhvr>
                                        <p:cTn id="7" dur="500"/>
                                        <p:tgtEl>
                                          <p:spTgt spid="19354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3540">
                                            <p:txEl>
                                              <p:pRg st="0" end="0"/>
                                            </p:txEl>
                                          </p:spTgt>
                                        </p:tgtEl>
                                        <p:attrNameLst>
                                          <p:attrName>style.visibility</p:attrName>
                                        </p:attrNameLst>
                                      </p:cBhvr>
                                      <p:to>
                                        <p:strVal val="visible"/>
                                      </p:to>
                                    </p:set>
                                    <p:animEffect transition="in" filter="dissolve">
                                      <p:cBhvr>
                                        <p:cTn id="12" dur="500"/>
                                        <p:tgtEl>
                                          <p:spTgt spid="19354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0" grpId="0" build="p"/>
      <p:bldP spid="193541"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257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9257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9258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9258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4608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4608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3:1-2)</a:t>
            </a:r>
            <a:endParaRPr lang="en-US" dirty="0">
              <a:latin typeface="Helvetica" charset="0"/>
              <a:ea typeface="Osaka" charset="0"/>
              <a:cs typeface="Osaka" charset="0"/>
            </a:endParaRPr>
          </a:p>
        </p:txBody>
      </p:sp>
      <p:sp>
        <p:nvSpPr>
          <p:cNvPr id="4608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4609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4609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4610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46108" name="Text Box 28"/>
          <p:cNvSpPr txBox="1">
            <a:spLocks noChangeArrowheads="1"/>
          </p:cNvSpPr>
          <p:nvPr/>
        </p:nvSpPr>
        <p:spPr bwMode="auto">
          <a:xfrm>
            <a:off x="152400" y="1752600"/>
            <a:ext cx="3200400" cy="43592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2000" b="1">
                <a:solidFill>
                  <a:srgbClr val="FFFFFF"/>
                </a:solidFill>
                <a:latin typeface="Arial" pitchFamily="-65" charset="0"/>
                <a:ea typeface="ＭＳ Ｐゴシック" pitchFamily="-65" charset="-128"/>
                <a:cs typeface="ＭＳ Ｐゴシック" pitchFamily="-65" charset="-128"/>
              </a:rPr>
              <a:t>1</a:t>
            </a:r>
            <a:r>
              <a:rPr lang="en-US" sz="2000" b="1" baseline="0">
                <a:solidFill>
                  <a:srgbClr val="FFFFFF"/>
                </a:solidFill>
                <a:latin typeface="Arial" pitchFamily="-65" charset="0"/>
                <a:ea typeface="ＭＳ Ｐゴシック" pitchFamily="-65" charset="-128"/>
                <a:cs typeface="ＭＳ Ｐゴシック" pitchFamily="-65" charset="-128"/>
              </a:rPr>
              <a:t>Then </a:t>
            </a:r>
            <a:r>
              <a:rPr lang="en-US" sz="2000" b="1" baseline="0">
                <a:solidFill>
                  <a:srgbClr val="FFFF00"/>
                </a:solidFill>
                <a:latin typeface="Arial" pitchFamily="-65" charset="0"/>
                <a:ea typeface="ＭＳ Ｐゴシック" pitchFamily="-65" charset="-128"/>
                <a:cs typeface="ＭＳ Ｐゴシック" pitchFamily="-65" charset="-128"/>
              </a:rPr>
              <a:t>Eliashib the high priest</a:t>
            </a:r>
            <a:r>
              <a:rPr lang="en-US" sz="2000" b="1" baseline="0">
                <a:solidFill>
                  <a:srgbClr val="FFFFFF"/>
                </a:solidFill>
                <a:latin typeface="Arial" pitchFamily="-65" charset="0"/>
                <a:ea typeface="ＭＳ Ｐゴシック" pitchFamily="-65" charset="-128"/>
                <a:cs typeface="ＭＳ Ｐゴシック" pitchFamily="-65" charset="-128"/>
              </a:rPr>
              <a:t> and the </a:t>
            </a:r>
            <a:r>
              <a:rPr lang="en-US" sz="2000" b="1" baseline="0">
                <a:solidFill>
                  <a:srgbClr val="FFFF00"/>
                </a:solidFill>
                <a:latin typeface="Arial" pitchFamily="-65" charset="0"/>
                <a:ea typeface="ＭＳ Ｐゴシック" pitchFamily="-65" charset="-128"/>
                <a:cs typeface="ＭＳ Ｐゴシック" pitchFamily="-65" charset="-128"/>
              </a:rPr>
              <a:t>other priests</a:t>
            </a:r>
            <a:r>
              <a:rPr lang="en-US" sz="2000" b="1" baseline="0">
                <a:solidFill>
                  <a:srgbClr val="FFFFFF"/>
                </a:solidFill>
                <a:latin typeface="Arial" pitchFamily="-65" charset="0"/>
                <a:ea typeface="ＭＳ Ｐゴシック" pitchFamily="-65" charset="-128"/>
                <a:cs typeface="ＭＳ Ｐゴシック" pitchFamily="-65" charset="-128"/>
              </a:rPr>
              <a:t> started to rebuild at the Sheep Gate. They dedicated it and set up its doors, building the wall as far as the Tower of the Hundred, which they dedicated, and the Tower of Hananel.  </a:t>
            </a:r>
            <a:r>
              <a:rPr lang="en-US" sz="2000" b="1">
                <a:solidFill>
                  <a:srgbClr val="FFFFFF"/>
                </a:solidFill>
                <a:latin typeface="Arial" pitchFamily="-65" charset="0"/>
                <a:ea typeface="ＭＳ Ｐゴシック" pitchFamily="-65" charset="-128"/>
                <a:cs typeface="ＭＳ Ｐゴシック" pitchFamily="-65" charset="-128"/>
              </a:rPr>
              <a:t>2</a:t>
            </a:r>
            <a:r>
              <a:rPr lang="en-US" sz="2000" b="1" baseline="0">
                <a:solidFill>
                  <a:srgbClr val="FFFFFF"/>
                </a:solidFill>
                <a:latin typeface="Arial" pitchFamily="-65" charset="0"/>
                <a:ea typeface="ＭＳ Ｐゴシック" pitchFamily="-65" charset="-128"/>
                <a:cs typeface="ＭＳ Ｐゴシック" pitchFamily="-65" charset="-128"/>
              </a:rPr>
              <a:t>People from the town of </a:t>
            </a:r>
            <a:r>
              <a:rPr lang="en-US" sz="2000" b="1" baseline="0">
                <a:solidFill>
                  <a:srgbClr val="FFFF00"/>
                </a:solidFill>
                <a:latin typeface="Arial" pitchFamily="-65" charset="0"/>
                <a:ea typeface="ＭＳ Ｐゴシック" pitchFamily="-65" charset="-128"/>
                <a:cs typeface="ＭＳ Ｐゴシック" pitchFamily="-65" charset="-128"/>
              </a:rPr>
              <a:t>Jericho</a:t>
            </a:r>
            <a:r>
              <a:rPr lang="en-US" sz="2000" b="1" baseline="0">
                <a:solidFill>
                  <a:srgbClr val="FFFFFF"/>
                </a:solidFill>
                <a:latin typeface="Arial" pitchFamily="-65" charset="0"/>
                <a:ea typeface="ＭＳ Ｐゴシック" pitchFamily="-65" charset="-128"/>
                <a:cs typeface="ＭＳ Ｐゴシック" pitchFamily="-65" charset="-128"/>
              </a:rPr>
              <a:t> worked next to them, and beyond them was Zaccur son of Imri. </a:t>
            </a:r>
          </a:p>
        </p:txBody>
      </p:sp>
      <p:sp>
        <p:nvSpPr>
          <p:cNvPr id="79258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625" name="Rectangle 2"/>
          <p:cNvSpPr>
            <a:spLocks noGrp="1" noChangeArrowheads="1"/>
          </p:cNvSpPr>
          <p:nvPr>
            <p:ph type="title" idx="4294967295"/>
          </p:nvPr>
        </p:nvSpPr>
        <p:spPr>
          <a:xfrm>
            <a:off x="381000" y="1189038"/>
            <a:ext cx="3733800" cy="1858962"/>
          </a:xfrm>
        </p:spPr>
        <p:txBody>
          <a:bodyPr/>
          <a:lstStyle/>
          <a:p>
            <a:pPr eaLnBrk="1" hangingPunct="1"/>
            <a:r>
              <a:rPr lang="en-US">
                <a:solidFill>
                  <a:schemeClr val="bg1"/>
                </a:solidFill>
                <a:latin typeface="Arial" charset="0"/>
              </a:rPr>
              <a:t>The Sheep Gate</a:t>
            </a:r>
          </a:p>
        </p:txBody>
      </p:sp>
      <p:pic>
        <p:nvPicPr>
          <p:cNvPr id="794626" name="Picture 3" descr="the pool of isr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152400"/>
            <a:ext cx="4110038"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4627" name="Text Box 4"/>
          <p:cNvSpPr txBox="1">
            <a:spLocks noChangeArrowheads="1"/>
          </p:cNvSpPr>
          <p:nvPr/>
        </p:nvSpPr>
        <p:spPr bwMode="auto">
          <a:xfrm>
            <a:off x="304800" y="3124200"/>
            <a:ext cx="3902075" cy="3503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3200" baseline="0">
                <a:solidFill>
                  <a:srgbClr val="FFFFFF"/>
                </a:solidFill>
                <a:latin typeface="Arial" charset="0"/>
              </a:rPr>
              <a:t>North of the temple, it connected the Sheep Pool to the temple complex.</a:t>
            </a:r>
          </a:p>
          <a:p>
            <a:pPr eaLnBrk="1" hangingPunct="1"/>
            <a:endParaRPr lang="en-US" sz="3200" baseline="0">
              <a:solidFill>
                <a:srgbClr val="FFFFFF"/>
              </a:solidFill>
              <a:latin typeface="Arial" charset="0"/>
            </a:endParaRPr>
          </a:p>
          <a:p>
            <a:pPr eaLnBrk="1" hangingPunct="1"/>
            <a:endParaRPr lang="en-US" sz="3200" baseline="0">
              <a:solidFill>
                <a:srgbClr val="FFFFFF"/>
              </a:solidFill>
              <a:latin typeface="Arial" charset="0"/>
            </a:endParaRPr>
          </a:p>
          <a:p>
            <a:pPr eaLnBrk="1" hangingPunct="1"/>
            <a:r>
              <a:rPr lang="en-US" sz="3200" i="1" baseline="0">
                <a:solidFill>
                  <a:srgbClr val="FFFFFF"/>
                </a:solidFill>
                <a:latin typeface="Arial" charset="0"/>
              </a:rPr>
              <a:t>(looking west)</a:t>
            </a:r>
            <a:endParaRPr lang="en-US" sz="3200" baseline="0">
              <a:solidFill>
                <a:srgbClr val="FFFFFF"/>
              </a:solidFill>
              <a:latin typeface="Arial" charset="0"/>
            </a:endParaRPr>
          </a:p>
        </p:txBody>
      </p:sp>
      <p:sp>
        <p:nvSpPr>
          <p:cNvPr id="794628" name="AutoShape 5"/>
          <p:cNvSpPr>
            <a:spLocks noChangeArrowheads="1"/>
          </p:cNvSpPr>
          <p:nvPr/>
        </p:nvSpPr>
        <p:spPr bwMode="auto">
          <a:xfrm>
            <a:off x="3962400" y="1738313"/>
            <a:ext cx="1752600" cy="762000"/>
          </a:xfrm>
          <a:prstGeom prst="notchedRightArrow">
            <a:avLst>
              <a:gd name="adj1" fmla="val 50000"/>
              <a:gd name="adj2" fmla="val 57500"/>
            </a:avLst>
          </a:prstGeom>
          <a:solidFill>
            <a:schemeClr val="accent1"/>
          </a:solidFill>
          <a:ln w="9525">
            <a:solidFill>
              <a:schemeClr val="tx1"/>
            </a:solidFill>
            <a:miter lim="800000"/>
            <a:headEnd/>
            <a:tailEnd/>
          </a:ln>
        </p:spPr>
        <p:txBody>
          <a:bodyPr wrap="none" anchor="ctr"/>
          <a:lstStyle/>
          <a:p>
            <a:pPr algn="l"/>
            <a:endParaRPr lang="en-US" baseline="0">
              <a:solidFill>
                <a:srgbClr val="000000"/>
              </a:solidFill>
              <a:latin typeface="Arial"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6538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7200" b="1" baseline="0" dirty="0">
                <a:solidFill>
                  <a:srgbClr val="FFFFFF"/>
                </a:solidFill>
                <a:effectLst>
                  <a:glow rad="127000">
                    <a:srgbClr val="000000"/>
                  </a:glow>
                </a:effectLst>
                <a:latin typeface="Arial" charset="0"/>
                <a:ea typeface="ＭＳ Ｐゴシック" charset="0"/>
                <a:cs typeface="ＭＳ Ｐゴシック" charset="0"/>
              </a:rPr>
              <a:t>Walls</a:t>
            </a:r>
            <a:endParaRPr lang="en-US" sz="4000" b="1" baseline="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baseline="0" dirty="0">
                <a:solidFill>
                  <a:srgbClr val="FFFFFF"/>
                </a:solidFill>
                <a:effectLst>
                  <a:glow rad="127000">
                    <a:srgbClr val="000000"/>
                  </a:glow>
                </a:effectLst>
                <a:latin typeface="Arial" charset="0"/>
                <a:ea typeface="ＭＳ Ｐゴシック" charset="0"/>
                <a:cs typeface="ＭＳ Ｐゴシック" charset="0"/>
              </a:rPr>
              <a:t>Nehemiah</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b="1" baseline="0" dirty="0">
                <a:solidFill>
                  <a:prstClr val="white"/>
                </a:solidFill>
                <a:effectLst>
                  <a:outerShdw blurRad="50800" dist="38100" dir="2700000" algn="tl" rotWithShape="0">
                    <a:srgbClr val="000000">
                      <a:alpha val="96000"/>
                    </a:srgbClr>
                  </a:outerShdw>
                </a:effectLst>
                <a:latin typeface="Arial"/>
                <a:cs typeface="Arial"/>
              </a:rPr>
              <a:t>299</a:t>
            </a:r>
          </a:p>
          <a:p>
            <a:pPr defTabSz="457200" eaLnBrk="1" fontAlgn="auto" hangingPunct="1">
              <a:spcBef>
                <a:spcPts val="0"/>
              </a:spcBef>
              <a:spcAft>
                <a:spcPts val="0"/>
              </a:spcAft>
            </a:pPr>
            <a:r>
              <a:rPr lang="en-US" altLang="zh-CN" b="1" baseline="0"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563432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extLst>
      <p:ext uri="{BB962C8B-B14F-4D97-AF65-F5344CB8AC3E}">
        <p14:creationId xmlns:p14="http://schemas.microsoft.com/office/powerpoint/2010/main" val="4134205960"/>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667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3" name="Freeform 3"/>
          <p:cNvSpPr>
            <a:spLocks/>
          </p:cNvSpPr>
          <p:nvPr/>
        </p:nvSpPr>
        <p:spPr bwMode="auto">
          <a:xfrm>
            <a:off x="1979613" y="150813"/>
            <a:ext cx="4270375" cy="4649787"/>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9667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9667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9667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6656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6656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3:20-22)</a:t>
            </a:r>
            <a:endParaRPr lang="en-US" dirty="0">
              <a:latin typeface="Helvetica" charset="0"/>
              <a:ea typeface="Osaka" charset="0"/>
              <a:cs typeface="Osaka" charset="0"/>
            </a:endParaRPr>
          </a:p>
        </p:txBody>
      </p:sp>
      <p:sp>
        <p:nvSpPr>
          <p:cNvPr id="6656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6657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6657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6657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6657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6657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66575"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6657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6657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66578"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Pool of Shelah (Siloam)</a:t>
            </a:r>
          </a:p>
        </p:txBody>
      </p:sp>
      <p:sp>
        <p:nvSpPr>
          <p:cNvPr id="6657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Fountain Gate</a:t>
            </a:r>
          </a:p>
        </p:txBody>
      </p:sp>
      <p:sp>
        <p:nvSpPr>
          <p:cNvPr id="6658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The Angle</a:t>
            </a:r>
          </a:p>
        </p:txBody>
      </p:sp>
      <p:sp>
        <p:nvSpPr>
          <p:cNvPr id="6658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66588" name="Text Box 28"/>
          <p:cNvSpPr txBox="1">
            <a:spLocks noChangeArrowheads="1"/>
          </p:cNvSpPr>
          <p:nvPr/>
        </p:nvSpPr>
        <p:spPr bwMode="auto">
          <a:xfrm>
            <a:off x="34925" y="1557338"/>
            <a:ext cx="3167063" cy="52736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dirty="0">
                <a:solidFill>
                  <a:srgbClr val="FFFFFF"/>
                </a:solidFill>
              </a:rPr>
              <a:t>20</a:t>
            </a:r>
            <a:r>
              <a:rPr lang="en-GB" altLang="zh-CN" sz="2000" b="1" baseline="0" dirty="0">
                <a:solidFill>
                  <a:srgbClr val="FFFFFF"/>
                </a:solidFill>
              </a:rPr>
              <a:t>Next to him was Baruch son of </a:t>
            </a:r>
            <a:r>
              <a:rPr lang="en-GB" altLang="zh-CN" sz="2000" b="1" baseline="0" dirty="0" err="1">
                <a:solidFill>
                  <a:srgbClr val="FFFFFF"/>
                </a:solidFill>
              </a:rPr>
              <a:t>Zabbai</a:t>
            </a:r>
            <a:r>
              <a:rPr lang="en-GB" altLang="zh-CN" sz="2000" b="1" baseline="0" dirty="0">
                <a:solidFill>
                  <a:srgbClr val="FFFFFF"/>
                </a:solidFill>
              </a:rPr>
              <a:t>, who zealously repaired an additional section from the angle to the door of the house of </a:t>
            </a:r>
            <a:r>
              <a:rPr lang="en-GB" altLang="zh-CN" sz="2000" b="1" baseline="0" dirty="0" err="1">
                <a:solidFill>
                  <a:srgbClr val="FFFFFF"/>
                </a:solidFill>
              </a:rPr>
              <a:t>Eliashib</a:t>
            </a:r>
            <a:r>
              <a:rPr lang="en-GB" altLang="zh-CN" sz="2000" b="1" baseline="0" dirty="0">
                <a:solidFill>
                  <a:srgbClr val="FFFFFF"/>
                </a:solidFill>
              </a:rPr>
              <a:t> the high priest. </a:t>
            </a:r>
            <a:r>
              <a:rPr lang="en-GB" altLang="zh-CN" sz="2000" b="1" dirty="0">
                <a:solidFill>
                  <a:srgbClr val="FFFFFF"/>
                </a:solidFill>
              </a:rPr>
              <a:t>21</a:t>
            </a:r>
            <a:r>
              <a:rPr lang="en-GB" altLang="zh-CN" sz="2000" b="1" baseline="0" dirty="0">
                <a:solidFill>
                  <a:srgbClr val="FFFFFF"/>
                </a:solidFill>
              </a:rPr>
              <a:t>Meremoth son of Uriah and grandson of </a:t>
            </a:r>
            <a:r>
              <a:rPr lang="en-GB" altLang="zh-CN" sz="2000" b="1" baseline="0" dirty="0" err="1">
                <a:solidFill>
                  <a:srgbClr val="FFFFFF"/>
                </a:solidFill>
              </a:rPr>
              <a:t>Hakkoz</a:t>
            </a:r>
            <a:r>
              <a:rPr lang="en-GB" altLang="zh-CN" sz="2000" b="1" baseline="0" dirty="0">
                <a:solidFill>
                  <a:srgbClr val="FFFFFF"/>
                </a:solidFill>
              </a:rPr>
              <a:t> rebuilt another section of the wall extending from the door of </a:t>
            </a:r>
            <a:r>
              <a:rPr lang="en-GB" altLang="zh-CN" sz="2000" b="1" baseline="0" dirty="0" err="1">
                <a:solidFill>
                  <a:srgbClr val="FFFFFF"/>
                </a:solidFill>
              </a:rPr>
              <a:t>Eliashib</a:t>
            </a:r>
            <a:r>
              <a:rPr lang="mr-IN" altLang="zh-CN" sz="2000" b="1" baseline="0" dirty="0">
                <a:solidFill>
                  <a:srgbClr val="FFFFFF"/>
                </a:solidFill>
              </a:rPr>
              <a:t>'</a:t>
            </a:r>
            <a:r>
              <a:rPr lang="en-GB" altLang="zh-CN" sz="2000" b="1" baseline="0" dirty="0">
                <a:solidFill>
                  <a:srgbClr val="FFFFFF"/>
                </a:solidFill>
              </a:rPr>
              <a:t>s house to the end of the house. </a:t>
            </a:r>
            <a:r>
              <a:rPr lang="en-GB" altLang="zh-CN" sz="2000" b="1" dirty="0">
                <a:solidFill>
                  <a:srgbClr val="FFFFFF"/>
                </a:solidFill>
              </a:rPr>
              <a:t>22</a:t>
            </a:r>
            <a:r>
              <a:rPr lang="en-GB" altLang="zh-CN" sz="2000" b="1" baseline="0" dirty="0">
                <a:solidFill>
                  <a:srgbClr val="FFFFFF"/>
                </a:solidFill>
              </a:rPr>
              <a:t>The next repairs were made by the </a:t>
            </a:r>
            <a:r>
              <a:rPr lang="en-GB" altLang="zh-CN" sz="2000" b="1" baseline="0" dirty="0">
                <a:solidFill>
                  <a:srgbClr val="FFFF00"/>
                </a:solidFill>
              </a:rPr>
              <a:t>priests</a:t>
            </a:r>
            <a:r>
              <a:rPr lang="en-GB" altLang="zh-CN" sz="2000" b="1" baseline="0" dirty="0">
                <a:solidFill>
                  <a:srgbClr val="FFFFFF"/>
                </a:solidFill>
              </a:rPr>
              <a:t> from the surrounding region.</a:t>
            </a:r>
            <a:r>
              <a:rPr lang="en-GB" altLang="zh-CN" sz="2000" baseline="0" dirty="0">
                <a:solidFill>
                  <a:srgbClr val="FFFFFF"/>
                </a:solidFill>
              </a:rPr>
              <a:t> </a:t>
            </a:r>
            <a:endParaRPr lang="en-US" sz="2000" b="1" baseline="0" dirty="0">
              <a:solidFill>
                <a:srgbClr val="FFFFFF"/>
              </a:solidFill>
            </a:endParaRPr>
          </a:p>
        </p:txBody>
      </p:sp>
      <p:sp>
        <p:nvSpPr>
          <p:cNvPr id="796694"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6695"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6696" name="Freeform 2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6697" name="Freeform 2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6698" name="Freeform 27"/>
          <p:cNvSpPr>
            <a:spLocks/>
          </p:cNvSpPr>
          <p:nvPr/>
        </p:nvSpPr>
        <p:spPr bwMode="auto">
          <a:xfrm>
            <a:off x="5105400" y="5486400"/>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6699" name="Freeform 28"/>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6700" name="Freeform 29"/>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6701" name="Freeform 30"/>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6702" name="Freeform 31"/>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6703" name="Freeform 32"/>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6704" name="Freeform 33"/>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spd="med">
    <p:randomBar dir="vert"/>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2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pitchFamily="-65" charset="0"/>
              <a:ea typeface="ＭＳ Ｐゴシック" pitchFamily="-65" charset="-128"/>
              <a:cs typeface="ＭＳ Ｐゴシック" pitchFamily="-65" charset="-128"/>
            </a:endParaRPr>
          </a:p>
        </p:txBody>
      </p:sp>
      <p:sp>
        <p:nvSpPr>
          <p:cNvPr id="79872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79872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79872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68615"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65" charset="0"/>
                <a:ea typeface="ＭＳ Ｐゴシック" pitchFamily="-65" charset="-128"/>
                <a:cs typeface="ＭＳ Ｐゴシック" pitchFamily="-65" charset="-128"/>
              </a:rPr>
              <a:t>Mount of Olives</a:t>
            </a:r>
          </a:p>
        </p:txBody>
      </p:sp>
      <p:sp>
        <p:nvSpPr>
          <p:cNvPr id="6861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3:23-24)</a:t>
            </a:r>
            <a:endParaRPr lang="en-US" dirty="0">
              <a:latin typeface="Helvetica" charset="0"/>
              <a:ea typeface="Osaka" charset="0"/>
              <a:cs typeface="Osaka" charset="0"/>
            </a:endParaRPr>
          </a:p>
        </p:txBody>
      </p:sp>
      <p:sp>
        <p:nvSpPr>
          <p:cNvPr id="6861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Sheep Gate</a:t>
            </a:r>
          </a:p>
        </p:txBody>
      </p:sp>
      <p:sp>
        <p:nvSpPr>
          <p:cNvPr id="68618"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100</a:t>
            </a:r>
          </a:p>
        </p:txBody>
      </p:sp>
      <p:sp>
        <p:nvSpPr>
          <p:cNvPr id="68619"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Hananel</a:t>
            </a:r>
          </a:p>
        </p:txBody>
      </p:sp>
      <p:sp>
        <p:nvSpPr>
          <p:cNvPr id="6862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Fish Gate</a:t>
            </a:r>
          </a:p>
        </p:txBody>
      </p:sp>
      <p:sp>
        <p:nvSpPr>
          <p:cNvPr id="68621"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Jeshanah (Old Gate?)</a:t>
            </a:r>
          </a:p>
        </p:txBody>
      </p:sp>
      <p:sp>
        <p:nvSpPr>
          <p:cNvPr id="6862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Broad Wall</a:t>
            </a:r>
          </a:p>
        </p:txBody>
      </p:sp>
      <p:sp>
        <p:nvSpPr>
          <p:cNvPr id="68623"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Tower of the Ovens?</a:t>
            </a:r>
          </a:p>
        </p:txBody>
      </p:sp>
      <p:sp>
        <p:nvSpPr>
          <p:cNvPr id="68624"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Valley Gate</a:t>
            </a:r>
          </a:p>
        </p:txBody>
      </p:sp>
      <p:sp>
        <p:nvSpPr>
          <p:cNvPr id="68625"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Dung Gate</a:t>
            </a:r>
          </a:p>
        </p:txBody>
      </p:sp>
      <p:sp>
        <p:nvSpPr>
          <p:cNvPr id="68626"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Pool of Shelah (Siloam)</a:t>
            </a:r>
          </a:p>
        </p:txBody>
      </p:sp>
      <p:sp>
        <p:nvSpPr>
          <p:cNvPr id="68627"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Fountain Gate</a:t>
            </a:r>
          </a:p>
        </p:txBody>
      </p:sp>
      <p:sp>
        <p:nvSpPr>
          <p:cNvPr id="68628"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sz="1400" b="1" baseline="0">
                <a:solidFill>
                  <a:srgbClr val="FFFFFF"/>
                </a:solidFill>
                <a:latin typeface="Arial" pitchFamily="-65" charset="0"/>
                <a:ea typeface="ＭＳ Ｐゴシック" pitchFamily="-65" charset="-128"/>
                <a:cs typeface="ＭＳ Ｐゴシック" pitchFamily="-65" charset="-128"/>
              </a:rPr>
              <a:t>The Angle</a:t>
            </a:r>
          </a:p>
        </p:txBody>
      </p:sp>
      <p:sp>
        <p:nvSpPr>
          <p:cNvPr id="6863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a:solidFill>
                  <a:srgbClr val="FFFFFF"/>
                </a:solidFill>
                <a:latin typeface="Arial" pitchFamily="-65" charset="0"/>
                <a:ea typeface="ＭＳ Ｐゴシック" pitchFamily="-65" charset="-128"/>
                <a:cs typeface="ＭＳ Ｐゴシック" pitchFamily="-65" charset="-128"/>
              </a:rPr>
              <a:t>304</a:t>
            </a:r>
          </a:p>
        </p:txBody>
      </p:sp>
      <p:sp>
        <p:nvSpPr>
          <p:cNvPr id="68636" name="Text Box 28"/>
          <p:cNvSpPr txBox="1">
            <a:spLocks noChangeArrowheads="1"/>
          </p:cNvSpPr>
          <p:nvPr/>
        </p:nvSpPr>
        <p:spPr bwMode="auto">
          <a:xfrm>
            <a:off x="73025" y="1700213"/>
            <a:ext cx="3130550" cy="43592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dirty="0">
                <a:solidFill>
                  <a:srgbClr val="FFFFFF"/>
                </a:solidFill>
              </a:rPr>
              <a:t>23</a:t>
            </a:r>
            <a:r>
              <a:rPr lang="en-GB" altLang="zh-CN" sz="2000" b="1" baseline="0" dirty="0">
                <a:solidFill>
                  <a:srgbClr val="FFFFFF"/>
                </a:solidFill>
              </a:rPr>
              <a:t>After them, Benjamin and </a:t>
            </a:r>
            <a:r>
              <a:rPr lang="en-GB" altLang="zh-CN" sz="2000" b="1" baseline="0" dirty="0" err="1">
                <a:solidFill>
                  <a:srgbClr val="FFFFFF"/>
                </a:solidFill>
              </a:rPr>
              <a:t>Hasshub</a:t>
            </a:r>
            <a:r>
              <a:rPr lang="en-GB" altLang="zh-CN" sz="2000" b="1" baseline="0" dirty="0">
                <a:solidFill>
                  <a:srgbClr val="FFFFFF"/>
                </a:solidFill>
              </a:rPr>
              <a:t> repaired the section </a:t>
            </a:r>
            <a:r>
              <a:rPr lang="en-GB" altLang="zh-CN" sz="2000" b="1" baseline="0" dirty="0">
                <a:solidFill>
                  <a:srgbClr val="FFFF00"/>
                </a:solidFill>
              </a:rPr>
              <a:t>across from their house</a:t>
            </a:r>
            <a:r>
              <a:rPr lang="en-GB" altLang="zh-CN" sz="2000" b="1" baseline="0" dirty="0">
                <a:solidFill>
                  <a:srgbClr val="FFFFFF"/>
                </a:solidFill>
              </a:rPr>
              <a:t>, and </a:t>
            </a:r>
            <a:r>
              <a:rPr lang="en-GB" altLang="zh-CN" sz="2000" b="1" baseline="0" dirty="0" err="1">
                <a:solidFill>
                  <a:srgbClr val="FFFFFF"/>
                </a:solidFill>
              </a:rPr>
              <a:t>Azariah</a:t>
            </a:r>
            <a:r>
              <a:rPr lang="en-GB" altLang="zh-CN" sz="2000" b="1" baseline="0" dirty="0">
                <a:solidFill>
                  <a:srgbClr val="FFFFFF"/>
                </a:solidFill>
              </a:rPr>
              <a:t> son of </a:t>
            </a:r>
            <a:r>
              <a:rPr lang="en-GB" altLang="zh-CN" sz="2000" b="1" baseline="0" dirty="0" err="1">
                <a:solidFill>
                  <a:srgbClr val="FFFFFF"/>
                </a:solidFill>
              </a:rPr>
              <a:t>Maaseiah</a:t>
            </a:r>
            <a:r>
              <a:rPr lang="en-GB" altLang="zh-CN" sz="2000" b="1" baseline="0" dirty="0">
                <a:solidFill>
                  <a:srgbClr val="FFFFFF"/>
                </a:solidFill>
              </a:rPr>
              <a:t> and grandson of </a:t>
            </a:r>
            <a:r>
              <a:rPr lang="en-GB" altLang="zh-CN" sz="2000" b="1" baseline="0" dirty="0" err="1">
                <a:solidFill>
                  <a:srgbClr val="FFFFFF"/>
                </a:solidFill>
              </a:rPr>
              <a:t>Ananiah</a:t>
            </a:r>
            <a:r>
              <a:rPr lang="en-GB" altLang="zh-CN" sz="2000" b="1" baseline="0" dirty="0">
                <a:solidFill>
                  <a:srgbClr val="FFFFFF"/>
                </a:solidFill>
              </a:rPr>
              <a:t> repaired the section </a:t>
            </a:r>
            <a:r>
              <a:rPr lang="en-GB" altLang="zh-CN" sz="2000" b="1" baseline="0" dirty="0">
                <a:solidFill>
                  <a:srgbClr val="FFFF00"/>
                </a:solidFill>
              </a:rPr>
              <a:t>across from his house</a:t>
            </a:r>
            <a:r>
              <a:rPr lang="en-GB" altLang="zh-CN" sz="2000" b="1" baseline="0" dirty="0">
                <a:solidFill>
                  <a:srgbClr val="FFFFFF"/>
                </a:solidFill>
              </a:rPr>
              <a:t>. </a:t>
            </a:r>
            <a:r>
              <a:rPr lang="en-GB" altLang="zh-CN" sz="2000" b="1" dirty="0">
                <a:solidFill>
                  <a:srgbClr val="FFFFFF"/>
                </a:solidFill>
              </a:rPr>
              <a:t>24</a:t>
            </a:r>
            <a:r>
              <a:rPr lang="en-GB" altLang="zh-CN" sz="2000" b="1" baseline="0" dirty="0">
                <a:solidFill>
                  <a:srgbClr val="FFFFFF"/>
                </a:solidFill>
              </a:rPr>
              <a:t>Next was </a:t>
            </a:r>
            <a:r>
              <a:rPr lang="en-GB" altLang="zh-CN" sz="2000" b="1" baseline="0" dirty="0" err="1">
                <a:solidFill>
                  <a:srgbClr val="FFFFFF"/>
                </a:solidFill>
              </a:rPr>
              <a:t>Binnui</a:t>
            </a:r>
            <a:r>
              <a:rPr lang="en-GB" altLang="zh-CN" sz="2000" b="1" baseline="0" dirty="0">
                <a:solidFill>
                  <a:srgbClr val="FFFFFF"/>
                </a:solidFill>
              </a:rPr>
              <a:t> son of </a:t>
            </a:r>
            <a:r>
              <a:rPr lang="en-GB" altLang="zh-CN" sz="2000" b="1" baseline="0" dirty="0" err="1">
                <a:solidFill>
                  <a:srgbClr val="FFFFFF"/>
                </a:solidFill>
              </a:rPr>
              <a:t>Henadad</a:t>
            </a:r>
            <a:r>
              <a:rPr lang="en-GB" altLang="zh-CN" sz="2000" b="1" baseline="0" dirty="0">
                <a:solidFill>
                  <a:srgbClr val="FFFFFF"/>
                </a:solidFill>
              </a:rPr>
              <a:t>, who rebuilt another section of the wall from </a:t>
            </a:r>
            <a:r>
              <a:rPr lang="en-GB" altLang="zh-CN" sz="2000" b="1" baseline="0" dirty="0" err="1">
                <a:solidFill>
                  <a:srgbClr val="FFFFFF"/>
                </a:solidFill>
              </a:rPr>
              <a:t>Azariah</a:t>
            </a:r>
            <a:r>
              <a:rPr lang="mr-IN" altLang="zh-CN" sz="2000" b="1" baseline="0" dirty="0">
                <a:solidFill>
                  <a:srgbClr val="FFFFFF"/>
                </a:solidFill>
              </a:rPr>
              <a:t>'</a:t>
            </a:r>
            <a:r>
              <a:rPr lang="en-GB" altLang="zh-CN" sz="2000" b="1" baseline="0" dirty="0">
                <a:solidFill>
                  <a:srgbClr val="FFFFFF"/>
                </a:solidFill>
              </a:rPr>
              <a:t>s house to the angle and the corner. </a:t>
            </a:r>
            <a:endParaRPr lang="en-US" sz="2000" baseline="0" dirty="0">
              <a:solidFill>
                <a:srgbClr val="FFFFFF"/>
              </a:solidFill>
            </a:endParaRPr>
          </a:p>
        </p:txBody>
      </p:sp>
      <p:sp>
        <p:nvSpPr>
          <p:cNvPr id="79874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874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8744" name="Freeform 25"/>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8745" name="Freeform 26"/>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8746" name="Freeform 27"/>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8747" name="Freeform 28"/>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8748" name="Freeform 2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8749" name="Freeform 3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8750" name="Freeform 31"/>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8751" name="Freeform 32"/>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98752" name="Line 33"/>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Tree>
  </p:cSld>
  <p:clrMapOvr>
    <a:masterClrMapping/>
  </p:clrMapOvr>
  <p:transition spd="med">
    <p:randomBar dir="vert"/>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Right Arrow 1"/>
          <p:cNvSpPr/>
          <p:nvPr/>
        </p:nvSpPr>
        <p:spPr>
          <a:xfrm>
            <a:off x="2771775" y="2205038"/>
            <a:ext cx="3024188" cy="2736850"/>
          </a:xfrm>
          <a:prstGeom prst="leftRightArrow">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defRPr/>
            </a:pPr>
            <a:endParaRPr lang="en-US" baseline="0">
              <a:solidFill>
                <a:srgbClr val="FFFFFF"/>
              </a:solidFill>
              <a:latin typeface="Arial"/>
              <a:ea typeface="Arial"/>
              <a:cs typeface="Arial"/>
            </a:endParaRPr>
          </a:p>
        </p:txBody>
      </p:sp>
      <p:sp>
        <p:nvSpPr>
          <p:cNvPr id="182273" name="Rectangle 2"/>
          <p:cNvSpPr>
            <a:spLocks noGrp="1" noChangeArrowheads="1"/>
          </p:cNvSpPr>
          <p:nvPr>
            <p:ph type="title" idx="4294967295"/>
          </p:nvPr>
        </p:nvSpPr>
        <p:spPr>
          <a:xfrm>
            <a:off x="0" y="0"/>
            <a:ext cx="9144000" cy="944563"/>
          </a:xfrm>
        </p:spPr>
        <p:txBody>
          <a:bodyPr/>
          <a:lstStyle/>
          <a:p>
            <a:pPr eaLnBrk="1" hangingPunct="1">
              <a:defRPr/>
            </a:pPr>
            <a:r>
              <a:rPr lang="en-US" dirty="0">
                <a:solidFill>
                  <a:schemeClr val="bg1"/>
                </a:solidFill>
                <a:effectLst>
                  <a:outerShdw blurRad="41275" dist="63500" dir="2700000" algn="tl" rotWithShape="0">
                    <a:srgbClr val="000000">
                      <a:alpha val="98000"/>
                    </a:srgbClr>
                  </a:outerShdw>
                </a:effectLst>
                <a:latin typeface="Arial" charset="0"/>
              </a:rPr>
              <a:t>Opposing Quotes on Work</a:t>
            </a:r>
          </a:p>
        </p:txBody>
      </p:sp>
      <p:sp>
        <p:nvSpPr>
          <p:cNvPr id="182275" name="Text Box 4"/>
          <p:cNvSpPr txBox="1">
            <a:spLocks noChangeArrowheads="1"/>
          </p:cNvSpPr>
          <p:nvPr/>
        </p:nvSpPr>
        <p:spPr bwMode="auto">
          <a:xfrm>
            <a:off x="304800" y="1628775"/>
            <a:ext cx="3114675" cy="4524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200" b="1" baseline="0" dirty="0">
                <a:solidFill>
                  <a:srgbClr val="FFFFFF"/>
                </a:solidFill>
                <a:effectLst>
                  <a:outerShdw blurRad="41275" dist="63500" dir="2700000" algn="tl" rotWithShape="0">
                    <a:srgbClr val="000000">
                      <a:alpha val="98000"/>
                    </a:srgbClr>
                  </a:outerShdw>
                </a:effectLst>
              </a:rPr>
              <a:t>British humorist Jerome K. Jerome said, </a:t>
            </a:r>
            <a:br>
              <a:rPr lang="en-US" sz="3200" b="1" baseline="0" dirty="0">
                <a:solidFill>
                  <a:srgbClr val="FFFFFF"/>
                </a:solidFill>
                <a:effectLst>
                  <a:outerShdw blurRad="41275" dist="63500" dir="2700000" algn="tl" rotWithShape="0">
                    <a:srgbClr val="000000">
                      <a:alpha val="98000"/>
                    </a:srgbClr>
                  </a:outerShdw>
                </a:effectLst>
              </a:rPr>
            </a:br>
            <a:r>
              <a:rPr lang="en-US" sz="3200" b="1" baseline="0" dirty="0">
                <a:solidFill>
                  <a:srgbClr val="FFFF00"/>
                </a:solidFill>
                <a:effectLst>
                  <a:outerShdw blurRad="41275" dist="63500" dir="2700000" algn="tl" rotWithShape="0">
                    <a:srgbClr val="000000">
                      <a:alpha val="98000"/>
                    </a:srgbClr>
                  </a:outerShdw>
                </a:effectLst>
              </a:rPr>
              <a:t>“I like work, it fascinates me. I can sit and look at it for hours.”</a:t>
            </a:r>
          </a:p>
        </p:txBody>
      </p:sp>
      <p:sp>
        <p:nvSpPr>
          <p:cNvPr id="6" name="Text Box 4"/>
          <p:cNvSpPr txBox="1">
            <a:spLocks noChangeArrowheads="1"/>
          </p:cNvSpPr>
          <p:nvPr/>
        </p:nvSpPr>
        <p:spPr bwMode="auto">
          <a:xfrm>
            <a:off x="4846638" y="1484313"/>
            <a:ext cx="4117975" cy="501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sz="3200" b="1" baseline="0" dirty="0">
                <a:solidFill>
                  <a:srgbClr val="FFFFFF"/>
                </a:solidFill>
                <a:effectLst>
                  <a:outerShdw blurRad="41275" dist="63500" dir="2700000" algn="tl" rotWithShape="0">
                    <a:srgbClr val="000000">
                      <a:alpha val="98000"/>
                    </a:srgbClr>
                  </a:outerShdw>
                </a:effectLst>
              </a:rPr>
              <a:t>Wiersbe notes, </a:t>
            </a:r>
            <a:r>
              <a:rPr lang="en-US" sz="3200" b="1" baseline="0" dirty="0">
                <a:solidFill>
                  <a:srgbClr val="FFFF00"/>
                </a:solidFill>
                <a:effectLst>
                  <a:outerShdw blurRad="41275" dist="63500" dir="2700000" algn="tl" rotWithShape="0">
                    <a:srgbClr val="000000">
                      <a:alpha val="98000"/>
                    </a:srgbClr>
                  </a:outerShdw>
                </a:effectLst>
              </a:rPr>
              <a:t>“When it comes to the work of the Lord, there is no place for spectators or self-appointed advisors and critics; but there is always room for workers.”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227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5" grpId="0"/>
      <p:bldP spid="6"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2817"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pic>
        <p:nvPicPr>
          <p:cNvPr id="802818"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2819" name="Title 3"/>
          <p:cNvSpPr>
            <a:spLocks noGrp="1"/>
          </p:cNvSpPr>
          <p:nvPr>
            <p:ph type="title" idx="4294967295"/>
          </p:nvPr>
        </p:nvSpPr>
        <p:spPr>
          <a:xfrm>
            <a:off x="571500" y="76200"/>
            <a:ext cx="8115300" cy="1447800"/>
          </a:xfrm>
        </p:spPr>
        <p:txBody>
          <a:bodyPr/>
          <a:lstStyle/>
          <a:p>
            <a:pPr marL="566738" indent="-566738" eaLnBrk="1" hangingPunct="1"/>
            <a:r>
              <a:rPr lang="en-US">
                <a:latin typeface="Helvetica" charset="0"/>
                <a:ea typeface="Osaka" charset="0"/>
                <a:cs typeface="Osaka" charset="0"/>
              </a:rPr>
              <a:t>I.  God helps us to </a:t>
            </a:r>
            <a:r>
              <a:rPr lang="en-US" sz="5400">
                <a:solidFill>
                  <a:srgbClr val="FFFF00"/>
                </a:solidFill>
                <a:latin typeface="Helvetica" charset="0"/>
                <a:ea typeface="Osaka" charset="0"/>
                <a:cs typeface="Osaka" charset="0"/>
              </a:rPr>
              <a:t>be sensible</a:t>
            </a:r>
            <a:r>
              <a:rPr lang="en-US">
                <a:latin typeface="Helvetica" charset="0"/>
                <a:ea typeface="Osaka" charset="0"/>
                <a:cs typeface="Osaka" charset="0"/>
              </a:rPr>
              <a:t> to overcome opposition</a:t>
            </a:r>
            <a:endParaRPr lang="en-US">
              <a:solidFill>
                <a:schemeClr val="tx1"/>
              </a:solidFill>
              <a:latin typeface="Times New Roman" charset="0"/>
              <a:ea typeface="Osaka" charset="0"/>
              <a:cs typeface="Osaka" charset="0"/>
            </a:endParaRPr>
          </a:p>
        </p:txBody>
      </p:sp>
      <p:sp>
        <p:nvSpPr>
          <p:cNvPr id="287748" name="Title 3"/>
          <p:cNvSpPr>
            <a:spLocks/>
          </p:cNvSpPr>
          <p:nvPr/>
        </p:nvSpPr>
        <p:spPr bwMode="auto">
          <a:xfrm>
            <a:off x="2971800" y="16002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Geographic</a:t>
            </a:r>
            <a:r>
              <a:rPr kumimoji="1" lang="en-US" sz="4000" baseline="0">
                <a:solidFill>
                  <a:srgbClr val="FFFFFF"/>
                </a:solidFill>
                <a:latin typeface="Helvetica" charset="0"/>
                <a:ea typeface="Osaka" charset="0"/>
                <a:cs typeface="Osaka" charset="0"/>
              </a:rPr>
              <a:t>: They worked at the right spots on the wall</a:t>
            </a:r>
          </a:p>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Communal</a:t>
            </a:r>
            <a:br>
              <a:rPr kumimoji="1" lang="en-US" sz="4000" baseline="0">
                <a:solidFill>
                  <a:srgbClr val="FFFFFF"/>
                </a:solidFill>
                <a:latin typeface="Helvetica" charset="0"/>
                <a:ea typeface="Osaka" charset="0"/>
                <a:cs typeface="Osaka" charset="0"/>
              </a:rPr>
            </a:br>
            <a:endParaRPr kumimoji="1" lang="en-US" sz="4000" baseline="0">
              <a:solidFill>
                <a:srgbClr val="FFFF00"/>
              </a:solidFill>
              <a:latin typeface="Helvetica" charset="0"/>
              <a:ea typeface="Osaka" charset="0"/>
              <a:cs typeface="Osaka" charset="0"/>
            </a:endParaRPr>
          </a:p>
        </p:txBody>
      </p:sp>
      <p:sp>
        <p:nvSpPr>
          <p:cNvPr id="802821"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1" hangingPunct="1"/>
            <a:r>
              <a:rPr kumimoji="1" lang="en-US" sz="4000" baseline="0">
                <a:solidFill>
                  <a:srgbClr val="FFFFFF"/>
                </a:solidFill>
                <a:latin typeface="Helvetica" charset="0"/>
                <a:ea typeface="Osaka" charset="0"/>
                <a:cs typeface="Osaka" charset="0"/>
              </a:rPr>
              <a:t>A.  Nehemiah 3 makes sense…</a:t>
            </a:r>
            <a:endParaRPr kumimoji="1" lang="en-US" sz="4000" baseline="0">
              <a:solidFill>
                <a:srgbClr val="FFFFFF"/>
              </a:solidFill>
              <a:ea typeface="Osaka" charset="0"/>
              <a:cs typeface="Osaka"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7748">
                                            <p:txEl>
                                              <p:pRg st="0" end="0"/>
                                            </p:txEl>
                                          </p:spTgt>
                                        </p:tgtEl>
                                        <p:attrNameLst>
                                          <p:attrName>style.visibility</p:attrName>
                                        </p:attrNameLst>
                                      </p:cBhvr>
                                      <p:to>
                                        <p:strVal val="visible"/>
                                      </p:to>
                                    </p:set>
                                    <p:animEffect transition="in" filter="dissolve">
                                      <p:cBhvr>
                                        <p:cTn id="7" dur="500"/>
                                        <p:tgtEl>
                                          <p:spTgt spid="28774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7748">
                                            <p:txEl>
                                              <p:pRg st="1" end="1"/>
                                            </p:txEl>
                                          </p:spTgt>
                                        </p:tgtEl>
                                        <p:attrNameLst>
                                          <p:attrName>style.visibility</p:attrName>
                                        </p:attrNameLst>
                                      </p:cBhvr>
                                      <p:to>
                                        <p:strVal val="visible"/>
                                      </p:to>
                                    </p:set>
                                    <p:animEffect transition="in" filter="dissolve">
                                      <p:cBhvr>
                                        <p:cTn id="12" dur="500"/>
                                        <p:tgtEl>
                                          <p:spTgt spid="28774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748" grpId="0" build="p"/>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4865" name="Picture 1" descr="relationship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4800" y="0"/>
            <a:ext cx="8610600" cy="6888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4866" name="Title 2"/>
          <p:cNvSpPr>
            <a:spLocks noGrp="1"/>
          </p:cNvSpPr>
          <p:nvPr>
            <p:ph type="title" idx="4294967295"/>
          </p:nvPr>
        </p:nvSpPr>
        <p:spPr>
          <a:xfrm>
            <a:off x="0" y="0"/>
            <a:ext cx="8001000" cy="609600"/>
          </a:xfrm>
        </p:spPr>
        <p:txBody>
          <a:bodyPr/>
          <a:lstStyle/>
          <a:p>
            <a:pPr eaLnBrk="1" hangingPunct="1"/>
            <a:r>
              <a:rPr lang="en-US" sz="3200">
                <a:latin typeface="Helvetica" charset="0"/>
                <a:ea typeface="Osaka" charset="0"/>
                <a:cs typeface="Osaka" charset="0"/>
              </a:rPr>
              <a:t>Relational Despair</a:t>
            </a:r>
          </a:p>
        </p:txBody>
      </p:sp>
      <p:sp>
        <p:nvSpPr>
          <p:cNvPr id="804867" name="Title 2"/>
          <p:cNvSpPr txBox="1">
            <a:spLocks/>
          </p:cNvSpPr>
          <p:nvPr/>
        </p:nvSpPr>
        <p:spPr bwMode="auto">
          <a:xfrm>
            <a:off x="0" y="5949950"/>
            <a:ext cx="9036050" cy="7540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b="1" baseline="0" dirty="0">
                <a:solidFill>
                  <a:srgbClr val="FFFFFF"/>
                </a:solidFill>
                <a:latin typeface="Helvetica" charset="0"/>
                <a:ea typeface="Osaka" charset="0"/>
                <a:cs typeface="Osaka" charset="0"/>
              </a:rPr>
              <a:t>Sure there are plenty of other fish in the sea.  But you</a:t>
            </a:r>
            <a:r>
              <a:rPr kumimoji="1" lang="mr-IN" b="1" baseline="0" dirty="0">
                <a:solidFill>
                  <a:srgbClr val="FFFFFF"/>
                </a:solidFill>
                <a:latin typeface="Helvetica" charset="0"/>
                <a:ea typeface="Osaka" charset="0"/>
                <a:cs typeface="Osaka" charset="0"/>
              </a:rPr>
              <a:t>'</a:t>
            </a:r>
            <a:r>
              <a:rPr kumimoji="1" lang="en-US" b="1" baseline="0" dirty="0">
                <a:solidFill>
                  <a:srgbClr val="FFFFFF"/>
                </a:solidFill>
                <a:latin typeface="Helvetica" charset="0"/>
                <a:ea typeface="Osaka" charset="0"/>
                <a:cs typeface="Osaka" charset="0"/>
              </a:rPr>
              <a:t>re not anywhere near the sea.  You</a:t>
            </a:r>
            <a:r>
              <a:rPr kumimoji="1" lang="mr-IN" b="1" baseline="0" dirty="0">
                <a:solidFill>
                  <a:srgbClr val="FFFFFF"/>
                </a:solidFill>
                <a:latin typeface="Helvetica" charset="0"/>
                <a:ea typeface="Osaka" charset="0"/>
                <a:cs typeface="Osaka" charset="0"/>
              </a:rPr>
              <a:t>'</a:t>
            </a:r>
            <a:r>
              <a:rPr kumimoji="1" lang="en-US" b="1" baseline="0" dirty="0">
                <a:solidFill>
                  <a:srgbClr val="FFFFFF"/>
                </a:solidFill>
                <a:latin typeface="Helvetica" charset="0"/>
                <a:ea typeface="Osaka" charset="0"/>
                <a:cs typeface="Osaka" charset="0"/>
              </a:rPr>
              <a:t>re in the desert.  Alone.</a:t>
            </a:r>
          </a:p>
        </p:txBody>
      </p:sp>
      <p:sp>
        <p:nvSpPr>
          <p:cNvPr id="5" name="Title 2"/>
          <p:cNvSpPr txBox="1">
            <a:spLocks/>
          </p:cNvSpPr>
          <p:nvPr/>
        </p:nvSpPr>
        <p:spPr bwMode="auto">
          <a:xfrm>
            <a:off x="468313" y="5229225"/>
            <a:ext cx="8001000" cy="720725"/>
          </a:xfrm>
          <a:prstGeom prst="rect">
            <a:avLst/>
          </a:prstGeom>
          <a:solidFill>
            <a:schemeClr val="bg1"/>
          </a:solidFill>
          <a:ln>
            <a:noFill/>
          </a:ln>
          <a:extLst>
            <a:ext uri="{FAA26D3D-D897-4be2-8F04-BA451C77F1D7}">
              <ma14:placeholderFlag xmlns:ma14="http://schemas.microsoft.com/office/mac/drawingml/2011/main" xmlns="" val="1"/>
            </a:ext>
          </a:extLst>
        </p:spPr>
        <p:txBody>
          <a:bodyPr anchor="ctr"/>
          <a:lst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a:lstStyle>
          <a:p>
            <a:pPr algn="ctr" eaLnBrk="1" hangingPunct="1">
              <a:defRPr/>
            </a:pPr>
            <a:r>
              <a:rPr lang="en-US" sz="5400" spc="1200" baseline="0" dirty="0">
                <a:solidFill>
                  <a:srgbClr val="B3EFF4"/>
                </a:solidFill>
                <a:latin typeface="Times"/>
                <a:ea typeface="Osaka" charset="0"/>
                <a:cs typeface="Times"/>
              </a:rPr>
              <a:t>RELATIONSHIPS</a:t>
            </a: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691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pic>
        <p:nvPicPr>
          <p:cNvPr id="806914"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6915" name="Title 3"/>
          <p:cNvSpPr>
            <a:spLocks noGrp="1"/>
          </p:cNvSpPr>
          <p:nvPr>
            <p:ph type="title" idx="4294967295"/>
          </p:nvPr>
        </p:nvSpPr>
        <p:spPr>
          <a:xfrm>
            <a:off x="571500" y="76200"/>
            <a:ext cx="8115300" cy="1447800"/>
          </a:xfrm>
        </p:spPr>
        <p:txBody>
          <a:bodyPr/>
          <a:lstStyle/>
          <a:p>
            <a:pPr marL="566738" indent="-566738" eaLnBrk="1" hangingPunct="1"/>
            <a:r>
              <a:rPr lang="en-US">
                <a:latin typeface="Helvetica" charset="0"/>
                <a:ea typeface="Osaka" charset="0"/>
                <a:cs typeface="Osaka" charset="0"/>
              </a:rPr>
              <a:t>I.  God helps us to </a:t>
            </a:r>
            <a:r>
              <a:rPr lang="en-US" sz="4400">
                <a:latin typeface="Helvetica" charset="0"/>
                <a:ea typeface="Osaka" charset="0"/>
                <a:cs typeface="Osaka" charset="0"/>
              </a:rPr>
              <a:t>be</a:t>
            </a:r>
            <a:r>
              <a:rPr lang="en-US" sz="6000">
                <a:solidFill>
                  <a:srgbClr val="FFFF00"/>
                </a:solidFill>
                <a:latin typeface="Helvetica" charset="0"/>
                <a:ea typeface="Osaka" charset="0"/>
                <a:cs typeface="Osaka" charset="0"/>
              </a:rPr>
              <a:t> </a:t>
            </a:r>
            <a:r>
              <a:rPr lang="en-US" sz="5400">
                <a:solidFill>
                  <a:srgbClr val="FFFF00"/>
                </a:solidFill>
                <a:latin typeface="Helvetica" charset="0"/>
                <a:ea typeface="Osaka" charset="0"/>
                <a:cs typeface="Osaka" charset="0"/>
              </a:rPr>
              <a:t>sensible</a:t>
            </a:r>
            <a:r>
              <a:rPr lang="en-US">
                <a:latin typeface="Helvetica" charset="0"/>
                <a:ea typeface="Osaka" charset="0"/>
                <a:cs typeface="Osaka" charset="0"/>
              </a:rPr>
              <a:t> to overcome opposition</a:t>
            </a:r>
            <a:endParaRPr lang="en-US">
              <a:solidFill>
                <a:schemeClr val="tx1"/>
              </a:solidFill>
              <a:latin typeface="Times New Roman" charset="0"/>
              <a:ea typeface="Osaka" charset="0"/>
              <a:cs typeface="Osaka" charset="0"/>
            </a:endParaRPr>
          </a:p>
        </p:txBody>
      </p:sp>
      <p:sp>
        <p:nvSpPr>
          <p:cNvPr id="289796" name="Title 3"/>
          <p:cNvSpPr>
            <a:spLocks/>
          </p:cNvSpPr>
          <p:nvPr/>
        </p:nvSpPr>
        <p:spPr bwMode="auto">
          <a:xfrm>
            <a:off x="2971800" y="20574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Geographic</a:t>
            </a:r>
            <a:r>
              <a:rPr kumimoji="1" lang="en-US" sz="4000" baseline="0">
                <a:solidFill>
                  <a:srgbClr val="FFFFFF"/>
                </a:solidFill>
                <a:latin typeface="Helvetica" charset="0"/>
                <a:ea typeface="Osaka" charset="0"/>
                <a:cs typeface="Osaka" charset="0"/>
              </a:rPr>
              <a:t>: They worked at the right spots on the wall</a:t>
            </a:r>
          </a:p>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Communal</a:t>
            </a:r>
            <a:endParaRPr kumimoji="1" lang="en-US" sz="4000" baseline="0">
              <a:solidFill>
                <a:srgbClr val="FFFFFF"/>
              </a:solidFill>
              <a:latin typeface="Helvetica" charset="0"/>
              <a:ea typeface="Osaka" charset="0"/>
              <a:cs typeface="Osaka" charset="0"/>
            </a:endParaRPr>
          </a:p>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Inconvenient</a:t>
            </a:r>
            <a:endParaRPr kumimoji="1" lang="en-US" sz="4000" baseline="0">
              <a:solidFill>
                <a:srgbClr val="FFFFFF"/>
              </a:solidFill>
              <a:latin typeface="Helvetica" charset="0"/>
              <a:ea typeface="Osaka" charset="0"/>
              <a:cs typeface="Osaka" charset="0"/>
            </a:endParaRPr>
          </a:p>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Complete</a:t>
            </a:r>
          </a:p>
          <a:p>
            <a:pPr marL="468313" indent="-468313" algn="l" eaLnBrk="1" hangingPunct="1"/>
            <a:endParaRPr kumimoji="1" lang="en-US" sz="4000" baseline="0">
              <a:solidFill>
                <a:srgbClr val="FFFF00"/>
              </a:solidFill>
              <a:latin typeface="Helvetica" charset="0"/>
              <a:ea typeface="Osaka" charset="0"/>
              <a:cs typeface="Osaka" charset="0"/>
            </a:endParaRPr>
          </a:p>
        </p:txBody>
      </p:sp>
      <p:sp>
        <p:nvSpPr>
          <p:cNvPr id="806917"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1" hangingPunct="1"/>
            <a:r>
              <a:rPr kumimoji="1" lang="en-US" sz="4000" baseline="0">
                <a:solidFill>
                  <a:srgbClr val="FFFFFF"/>
                </a:solidFill>
                <a:latin typeface="Helvetica" charset="0"/>
                <a:ea typeface="Osaka" charset="0"/>
                <a:cs typeface="Osaka" charset="0"/>
              </a:rPr>
              <a:t>A.  Nehemiah 3 makes sense…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6">
                                            <p:txEl>
                                              <p:pRg st="3" end="3"/>
                                            </p:txEl>
                                          </p:spTgt>
                                        </p:tgtEl>
                                        <p:attrNameLst>
                                          <p:attrName>style.visibility</p:attrName>
                                        </p:attrNameLst>
                                      </p:cBhvr>
                                      <p:to>
                                        <p:strVal val="visible"/>
                                      </p:to>
                                    </p:set>
                                    <p:animEffect transition="in" filter="dissolve">
                                      <p:cBhvr>
                                        <p:cTn id="7" dur="500"/>
                                        <p:tgtEl>
                                          <p:spTgt spid="28979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6" grpId="0" build="p"/>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61" name="Rectangle 7"/>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808962" name="Title 2"/>
          <p:cNvSpPr>
            <a:spLocks noGrp="1"/>
          </p:cNvSpPr>
          <p:nvPr>
            <p:ph type="title" idx="4294967295"/>
          </p:nvPr>
        </p:nvSpPr>
        <p:spPr>
          <a:xfrm>
            <a:off x="0" y="0"/>
            <a:ext cx="8001000" cy="609600"/>
          </a:xfrm>
        </p:spPr>
        <p:txBody>
          <a:bodyPr/>
          <a:lstStyle/>
          <a:p>
            <a:pPr eaLnBrk="1" hangingPunct="1"/>
            <a:r>
              <a:rPr lang="en-US" sz="3200">
                <a:latin typeface="Helvetica" charset="0"/>
                <a:ea typeface="Osaka" charset="0"/>
                <a:cs typeface="Osaka" charset="0"/>
              </a:rPr>
              <a:t>Relational Despair</a:t>
            </a:r>
          </a:p>
        </p:txBody>
      </p:sp>
      <p:pic>
        <p:nvPicPr>
          <p:cNvPr id="808963" name="Picture 2" descr="weakestli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163" y="-26988"/>
            <a:ext cx="54864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64" name="Title 2"/>
          <p:cNvSpPr txBox="1">
            <a:spLocks/>
          </p:cNvSpPr>
          <p:nvPr/>
        </p:nvSpPr>
        <p:spPr bwMode="auto">
          <a:xfrm>
            <a:off x="0" y="6092825"/>
            <a:ext cx="9036050" cy="5381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3200" b="1" baseline="0" dirty="0">
                <a:solidFill>
                  <a:srgbClr val="FFFFFF"/>
                </a:solidFill>
                <a:latin typeface="Helvetica" charset="0"/>
                <a:ea typeface="Osaka" charset="0"/>
                <a:cs typeface="Osaka" charset="0"/>
              </a:rPr>
              <a:t>A chain is as strong as its weakest link.</a:t>
            </a:r>
          </a:p>
        </p:txBody>
      </p:sp>
      <p:pic>
        <p:nvPicPr>
          <p:cNvPr id="808965"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2016541">
            <a:off x="3917950" y="822325"/>
            <a:ext cx="6350000" cy="3975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2">
            <a:extLst>
              <a:ext uri="{FF2B5EF4-FFF2-40B4-BE49-F238E27FC236}">
                <a16:creationId xmlns:a16="http://schemas.microsoft.com/office/drawing/2014/main" id="{1ABE6F0A-5229-4542-88DE-7DABE9ACF8FD}"/>
              </a:ext>
            </a:extLst>
          </p:cNvPr>
          <p:cNvSpPr txBox="1">
            <a:spLocks/>
          </p:cNvSpPr>
          <p:nvPr/>
        </p:nvSpPr>
        <p:spPr bwMode="auto">
          <a:xfrm>
            <a:off x="0" y="5515377"/>
            <a:ext cx="5004048" cy="5381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5400" b="1" baseline="0" dirty="0">
                <a:solidFill>
                  <a:srgbClr val="57A9E8"/>
                </a:solidFill>
                <a:latin typeface="Times New Roman" panose="02020603050405020304" pitchFamily="18" charset="0"/>
                <a:ea typeface="Osaka" charset="0"/>
                <a:cs typeface="Times New Roman" panose="02020603050405020304" pitchFamily="18" charset="0"/>
              </a:rPr>
              <a:t>TEAMWORK</a:t>
            </a: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1009" name="Rectangle 5"/>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pic>
        <p:nvPicPr>
          <p:cNvPr id="811010"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1011" name="Title 3"/>
          <p:cNvSpPr>
            <a:spLocks noGrp="1"/>
          </p:cNvSpPr>
          <p:nvPr>
            <p:ph type="title" idx="4294967295"/>
          </p:nvPr>
        </p:nvSpPr>
        <p:spPr>
          <a:xfrm>
            <a:off x="571500" y="76200"/>
            <a:ext cx="8115300" cy="1447800"/>
          </a:xfrm>
        </p:spPr>
        <p:txBody>
          <a:bodyPr/>
          <a:lstStyle/>
          <a:p>
            <a:pPr marL="566738" indent="-566738" eaLnBrk="1" hangingPunct="1"/>
            <a:r>
              <a:rPr lang="en-US">
                <a:latin typeface="Helvetica" charset="0"/>
                <a:ea typeface="Osaka" charset="0"/>
                <a:cs typeface="Osaka" charset="0"/>
              </a:rPr>
              <a:t>I.  God helps us to </a:t>
            </a:r>
            <a:r>
              <a:rPr lang="en-US" sz="4400">
                <a:latin typeface="Helvetica" charset="0"/>
                <a:ea typeface="Osaka" charset="0"/>
                <a:cs typeface="Osaka" charset="0"/>
              </a:rPr>
              <a:t>be</a:t>
            </a:r>
            <a:r>
              <a:rPr lang="en-US" sz="6000">
                <a:solidFill>
                  <a:srgbClr val="FFFF00"/>
                </a:solidFill>
                <a:latin typeface="Helvetica" charset="0"/>
                <a:ea typeface="Osaka" charset="0"/>
                <a:cs typeface="Osaka" charset="0"/>
              </a:rPr>
              <a:t> </a:t>
            </a:r>
            <a:r>
              <a:rPr lang="en-US" sz="5400">
                <a:solidFill>
                  <a:srgbClr val="FFFF00"/>
                </a:solidFill>
                <a:latin typeface="Helvetica" charset="0"/>
                <a:ea typeface="Osaka" charset="0"/>
                <a:cs typeface="Osaka" charset="0"/>
              </a:rPr>
              <a:t>sensible</a:t>
            </a:r>
            <a:r>
              <a:rPr lang="en-US">
                <a:latin typeface="Helvetica" charset="0"/>
                <a:ea typeface="Osaka" charset="0"/>
                <a:cs typeface="Osaka" charset="0"/>
              </a:rPr>
              <a:t> to overcome opposition</a:t>
            </a:r>
            <a:endParaRPr lang="en-US">
              <a:solidFill>
                <a:schemeClr val="tx1"/>
              </a:solidFill>
              <a:latin typeface="Times New Roman" charset="0"/>
              <a:ea typeface="Osaka" charset="0"/>
              <a:cs typeface="Osaka" charset="0"/>
            </a:endParaRPr>
          </a:p>
        </p:txBody>
      </p:sp>
      <p:sp>
        <p:nvSpPr>
          <p:cNvPr id="289796" name="Title 3"/>
          <p:cNvSpPr>
            <a:spLocks/>
          </p:cNvSpPr>
          <p:nvPr/>
        </p:nvSpPr>
        <p:spPr bwMode="auto">
          <a:xfrm>
            <a:off x="2971800" y="20574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Geographic</a:t>
            </a:r>
            <a:r>
              <a:rPr kumimoji="1" lang="en-US" sz="4000" baseline="0">
                <a:solidFill>
                  <a:srgbClr val="FFFFFF"/>
                </a:solidFill>
                <a:latin typeface="Helvetica" charset="0"/>
                <a:ea typeface="Osaka" charset="0"/>
                <a:cs typeface="Osaka" charset="0"/>
              </a:rPr>
              <a:t>: They worked at the right spots on the wall</a:t>
            </a:r>
          </a:p>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Communal</a:t>
            </a:r>
            <a:endParaRPr kumimoji="1" lang="en-US" sz="4000" baseline="0">
              <a:solidFill>
                <a:srgbClr val="FFFFFF"/>
              </a:solidFill>
              <a:latin typeface="Helvetica" charset="0"/>
              <a:ea typeface="Osaka" charset="0"/>
              <a:cs typeface="Osaka" charset="0"/>
            </a:endParaRPr>
          </a:p>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Inconvenient</a:t>
            </a:r>
            <a:endParaRPr kumimoji="1" lang="en-US" sz="4000" baseline="0">
              <a:solidFill>
                <a:srgbClr val="FFFFFF"/>
              </a:solidFill>
              <a:latin typeface="Helvetica" charset="0"/>
              <a:ea typeface="Osaka" charset="0"/>
              <a:cs typeface="Osaka" charset="0"/>
            </a:endParaRPr>
          </a:p>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Complete</a:t>
            </a:r>
            <a:endParaRPr kumimoji="1" lang="en-US" sz="4000" baseline="0">
              <a:solidFill>
                <a:srgbClr val="FFFFFF"/>
              </a:solidFill>
              <a:latin typeface="Helvetica" charset="0"/>
              <a:ea typeface="Osaka" charset="0"/>
              <a:cs typeface="Osaka" charset="0"/>
            </a:endParaRPr>
          </a:p>
          <a:p>
            <a:pPr marL="468313" indent="-468313" algn="l" eaLnBrk="1" hangingPunct="1"/>
            <a:r>
              <a:rPr kumimoji="1" lang="en-US" sz="4000" baseline="0">
                <a:solidFill>
                  <a:srgbClr val="FFFFFF"/>
                </a:solidFill>
                <a:latin typeface="Helvetica" charset="0"/>
                <a:ea typeface="Osaka" charset="0"/>
                <a:cs typeface="Osaka" charset="0"/>
              </a:rPr>
              <a:t>•	</a:t>
            </a:r>
            <a:r>
              <a:rPr kumimoji="1" lang="en-US" sz="4000" baseline="0">
                <a:solidFill>
                  <a:srgbClr val="FFFF00"/>
                </a:solidFill>
                <a:latin typeface="Helvetica" charset="0"/>
                <a:ea typeface="Osaka" charset="0"/>
                <a:cs typeface="Osaka" charset="0"/>
              </a:rPr>
              <a:t>Reasonable</a:t>
            </a:r>
          </a:p>
        </p:txBody>
      </p:sp>
      <p:sp>
        <p:nvSpPr>
          <p:cNvPr id="811013"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1" hangingPunct="1"/>
            <a:r>
              <a:rPr kumimoji="1" lang="en-US" sz="4000" baseline="0">
                <a:solidFill>
                  <a:srgbClr val="FFFFFF"/>
                </a:solidFill>
                <a:latin typeface="Helvetica" charset="0"/>
                <a:ea typeface="Osaka" charset="0"/>
                <a:cs typeface="Osaka" charset="0"/>
              </a:rPr>
              <a:t>A.  Nehemiah 3 makes sense…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6">
                                            <p:txEl>
                                              <p:pRg st="4" end="4"/>
                                            </p:txEl>
                                          </p:spTgt>
                                        </p:tgtEl>
                                        <p:attrNameLst>
                                          <p:attrName>style.visibility</p:attrName>
                                        </p:attrNameLst>
                                      </p:cBhvr>
                                      <p:to>
                                        <p:strVal val="visible"/>
                                      </p:to>
                                    </p:set>
                                    <p:animEffect transition="in" filter="dissolve">
                                      <p:cBhvr>
                                        <p:cTn id="7" dur="500"/>
                                        <p:tgtEl>
                                          <p:spTgt spid="28979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6"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3058" name="Picture 2" descr="Neh 3 wall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0"/>
            <a:ext cx="8686800" cy="6916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3057" name="Title 3"/>
          <p:cNvSpPr>
            <a:spLocks noGrp="1"/>
          </p:cNvSpPr>
          <p:nvPr>
            <p:ph type="title" idx="4294967295"/>
          </p:nvPr>
        </p:nvSpPr>
        <p:spPr>
          <a:xfrm>
            <a:off x="228600" y="22845"/>
            <a:ext cx="7079704" cy="525835"/>
          </a:xfrm>
          <a:solidFill>
            <a:schemeClr val="tx2"/>
          </a:solidFill>
        </p:spPr>
        <p:txBody>
          <a:bodyPr/>
          <a:lstStyle/>
          <a:p>
            <a:pPr eaLnBrk="1" hangingPunct="1"/>
            <a:r>
              <a:rPr lang="en-US" sz="2400" b="1" dirty="0">
                <a:solidFill>
                  <a:schemeClr val="bg1"/>
                </a:solidFill>
                <a:latin typeface="Helvetica" charset="0"/>
                <a:ea typeface="Osaka" charset="0"/>
                <a:cs typeface="Osaka" charset="0"/>
              </a:rPr>
              <a:t>The Walls of Jerusalem in Nehemiah</a:t>
            </a:r>
            <a:r>
              <a:rPr lang="mr-IN" altLang="ja-JP" sz="2400" b="1" dirty="0">
                <a:solidFill>
                  <a:schemeClr val="bg1"/>
                </a:solidFill>
                <a:latin typeface="Helvetica" charset="0"/>
                <a:ea typeface="Osaka" charset="0"/>
                <a:cs typeface="Osaka" charset="0"/>
              </a:rPr>
              <a:t>'</a:t>
            </a:r>
            <a:r>
              <a:rPr lang="en-US" sz="2400" b="1" dirty="0">
                <a:solidFill>
                  <a:schemeClr val="bg1"/>
                </a:solidFill>
                <a:latin typeface="Helvetica" charset="0"/>
                <a:ea typeface="Osaka" charset="0"/>
                <a:cs typeface="Osaka" charset="0"/>
              </a:rPr>
              <a:t>s Day</a:t>
            </a:r>
          </a:p>
        </p:txBody>
      </p:sp>
      <p:sp>
        <p:nvSpPr>
          <p:cNvPr id="7" name="Freeform 6"/>
          <p:cNvSpPr>
            <a:spLocks noChangeArrowheads="1"/>
          </p:cNvSpPr>
          <p:nvPr/>
        </p:nvSpPr>
        <p:spPr bwMode="auto">
          <a:xfrm>
            <a:off x="4830763" y="987425"/>
            <a:ext cx="3630612" cy="4243388"/>
          </a:xfrm>
          <a:custGeom>
            <a:avLst/>
            <a:gdLst>
              <a:gd name="T0" fmla="*/ 18264 w 3631556"/>
              <a:gd name="T1" fmla="*/ 661938 h 4243053"/>
              <a:gd name="T2" fmla="*/ 140045 w 3631556"/>
              <a:gd name="T3" fmla="*/ 943033 h 4243053"/>
              <a:gd name="T4" fmla="*/ 322703 w 3631556"/>
              <a:gd name="T5" fmla="*/ 1065253 h 4243053"/>
              <a:gd name="T6" fmla="*/ 420126 w 3631556"/>
              <a:gd name="T7" fmla="*/ 1126363 h 4243053"/>
              <a:gd name="T8" fmla="*/ 554078 w 3631556"/>
              <a:gd name="T9" fmla="*/ 1224139 h 4243053"/>
              <a:gd name="T10" fmla="*/ 700207 w 3631556"/>
              <a:gd name="T11" fmla="*/ 1285238 h 4243053"/>
              <a:gd name="T12" fmla="*/ 785448 w 3631556"/>
              <a:gd name="T13" fmla="*/ 1309682 h 4243053"/>
              <a:gd name="T14" fmla="*/ 1150771 w 3631556"/>
              <a:gd name="T15" fmla="*/ 1370792 h 4243053"/>
              <a:gd name="T16" fmla="*/ 1248191 w 3631556"/>
              <a:gd name="T17" fmla="*/ 1431902 h 4243053"/>
              <a:gd name="T18" fmla="*/ 1369967 w 3631556"/>
              <a:gd name="T19" fmla="*/ 1554122 h 4243053"/>
              <a:gd name="T20" fmla="*/ 1564805 w 3631556"/>
              <a:gd name="T21" fmla="*/ 1884105 h 4243053"/>
              <a:gd name="T22" fmla="*/ 1674405 w 3631556"/>
              <a:gd name="T23" fmla="*/ 2055202 h 4243053"/>
              <a:gd name="T24" fmla="*/ 1808357 w 3631556"/>
              <a:gd name="T25" fmla="*/ 2250754 h 4243053"/>
              <a:gd name="T26" fmla="*/ 1857066 w 3631556"/>
              <a:gd name="T27" fmla="*/ 2458517 h 4243053"/>
              <a:gd name="T28" fmla="*/ 1893598 w 3631556"/>
              <a:gd name="T29" fmla="*/ 2910719 h 4243053"/>
              <a:gd name="T30" fmla="*/ 2076260 w 3631556"/>
              <a:gd name="T31" fmla="*/ 3265146 h 4243053"/>
              <a:gd name="T32" fmla="*/ 2198034 w 3631556"/>
              <a:gd name="T33" fmla="*/ 3362911 h 4243053"/>
              <a:gd name="T34" fmla="*/ 2283277 w 3631556"/>
              <a:gd name="T35" fmla="*/ 3399577 h 4243053"/>
              <a:gd name="T36" fmla="*/ 2465939 w 3631556"/>
              <a:gd name="T37" fmla="*/ 3546241 h 4243053"/>
              <a:gd name="T38" fmla="*/ 2551181 w 3631556"/>
              <a:gd name="T39" fmla="*/ 3631794 h 4243053"/>
              <a:gd name="T40" fmla="*/ 2624246 w 3631556"/>
              <a:gd name="T41" fmla="*/ 3717338 h 4243053"/>
              <a:gd name="T42" fmla="*/ 2758199 w 3631556"/>
              <a:gd name="T43" fmla="*/ 3802892 h 4243053"/>
              <a:gd name="T44" fmla="*/ 2953039 w 3631556"/>
              <a:gd name="T45" fmla="*/ 3961778 h 4243053"/>
              <a:gd name="T46" fmla="*/ 3391429 w 3631556"/>
              <a:gd name="T47" fmla="*/ 4145097 h 4243053"/>
              <a:gd name="T48" fmla="*/ 3476671 w 3631556"/>
              <a:gd name="T49" fmla="*/ 4218429 h 4243053"/>
              <a:gd name="T50" fmla="*/ 3610622 w 3631556"/>
              <a:gd name="T51" fmla="*/ 4230651 h 4243053"/>
              <a:gd name="T52" fmla="*/ 3537558 w 3631556"/>
              <a:gd name="T53" fmla="*/ 3998440 h 4243053"/>
              <a:gd name="T54" fmla="*/ 3440138 w 3631556"/>
              <a:gd name="T55" fmla="*/ 3766226 h 4243053"/>
              <a:gd name="T56" fmla="*/ 3367073 w 3631556"/>
              <a:gd name="T57" fmla="*/ 3582907 h 4243053"/>
              <a:gd name="T58" fmla="*/ 3281830 w 3631556"/>
              <a:gd name="T59" fmla="*/ 3375133 h 4243053"/>
              <a:gd name="T60" fmla="*/ 3220944 w 3631556"/>
              <a:gd name="T61" fmla="*/ 3265146 h 4243053"/>
              <a:gd name="T62" fmla="*/ 3172233 w 3631556"/>
              <a:gd name="T63" fmla="*/ 3118482 h 4243053"/>
              <a:gd name="T64" fmla="*/ 3135701 w 3631556"/>
              <a:gd name="T65" fmla="*/ 2922941 h 4243053"/>
              <a:gd name="T66" fmla="*/ 2928685 w 3631556"/>
              <a:gd name="T67" fmla="*/ 2702945 h 4243053"/>
              <a:gd name="T68" fmla="*/ 2709490 w 3631556"/>
              <a:gd name="T69" fmla="*/ 2446295 h 4243053"/>
              <a:gd name="T70" fmla="*/ 2514649 w 3631556"/>
              <a:gd name="T71" fmla="*/ 2165200 h 4243053"/>
              <a:gd name="T72" fmla="*/ 2429408 w 3631556"/>
              <a:gd name="T73" fmla="*/ 2030758 h 4243053"/>
              <a:gd name="T74" fmla="*/ 2344164 w 3631556"/>
              <a:gd name="T75" fmla="*/ 1932991 h 4243053"/>
              <a:gd name="T76" fmla="*/ 2210212 w 3631556"/>
              <a:gd name="T77" fmla="*/ 1798551 h 4243053"/>
              <a:gd name="T78" fmla="*/ 2100616 w 3631556"/>
              <a:gd name="T79" fmla="*/ 1615223 h 4243053"/>
              <a:gd name="T80" fmla="*/ 2064082 w 3631556"/>
              <a:gd name="T81" fmla="*/ 1236361 h 4243053"/>
              <a:gd name="T82" fmla="*/ 1991018 w 3631556"/>
              <a:gd name="T83" fmla="*/ 930811 h 4243053"/>
              <a:gd name="T84" fmla="*/ 1820534 w 3631556"/>
              <a:gd name="T85" fmla="*/ 723048 h 4243053"/>
              <a:gd name="T86" fmla="*/ 1686580 w 3631556"/>
              <a:gd name="T87" fmla="*/ 551951 h 4243053"/>
              <a:gd name="T88" fmla="*/ 1564805 w 3631556"/>
              <a:gd name="T89" fmla="*/ 441953 h 4243053"/>
              <a:gd name="T90" fmla="*/ 1503919 w 3631556"/>
              <a:gd name="T91" fmla="*/ 344177 h 4243053"/>
              <a:gd name="T92" fmla="*/ 1296902 w 3631556"/>
              <a:gd name="T93" fmla="*/ 111971 h 4243053"/>
              <a:gd name="T94" fmla="*/ 1211659 w 3631556"/>
              <a:gd name="T95" fmla="*/ 50861 h 4243053"/>
              <a:gd name="T96" fmla="*/ 785448 w 3631556"/>
              <a:gd name="T97" fmla="*/ 14195 h 4243053"/>
              <a:gd name="T98" fmla="*/ 481013 w 3631556"/>
              <a:gd name="T99" fmla="*/ 50861 h 4243053"/>
              <a:gd name="T100" fmla="*/ 286170 w 3631556"/>
              <a:gd name="T101" fmla="*/ 99749 h 4243053"/>
              <a:gd name="T102" fmla="*/ 152214 w 3631556"/>
              <a:gd name="T103" fmla="*/ 197525 h 4243053"/>
              <a:gd name="T104" fmla="*/ 66981 w 3631556"/>
              <a:gd name="T105" fmla="*/ 319733 h 4243053"/>
              <a:gd name="T106" fmla="*/ 6084 w 3631556"/>
              <a:gd name="T107" fmla="*/ 454175 h 424305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31556"/>
              <a:gd name="T163" fmla="*/ 0 h 4243053"/>
              <a:gd name="T164" fmla="*/ 3631556 w 3631556"/>
              <a:gd name="T165" fmla="*/ 4243053 h 424305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31556" h="4243053">
                <a:moveTo>
                  <a:pt x="6106" y="453779"/>
                </a:moveTo>
                <a:cubicBezTo>
                  <a:pt x="0" y="500588"/>
                  <a:pt x="8953" y="592686"/>
                  <a:pt x="18319" y="661366"/>
                </a:cubicBezTo>
                <a:cubicBezTo>
                  <a:pt x="22091" y="689023"/>
                  <a:pt x="89701" y="814432"/>
                  <a:pt x="91593" y="820109"/>
                </a:cubicBezTo>
                <a:cubicBezTo>
                  <a:pt x="101446" y="849665"/>
                  <a:pt x="118877" y="913469"/>
                  <a:pt x="140442" y="942219"/>
                </a:cubicBezTo>
                <a:cubicBezTo>
                  <a:pt x="154259" y="960639"/>
                  <a:pt x="171114" y="976927"/>
                  <a:pt x="189291" y="991063"/>
                </a:cubicBezTo>
                <a:cubicBezTo>
                  <a:pt x="225196" y="1018986"/>
                  <a:pt x="285004" y="1043264"/>
                  <a:pt x="323627" y="1064329"/>
                </a:cubicBezTo>
                <a:cubicBezTo>
                  <a:pt x="344465" y="1075694"/>
                  <a:pt x="364560" y="1088383"/>
                  <a:pt x="384689" y="1100962"/>
                </a:cubicBezTo>
                <a:cubicBezTo>
                  <a:pt x="397135" y="1108740"/>
                  <a:pt x="408583" y="1118103"/>
                  <a:pt x="421326" y="1125384"/>
                </a:cubicBezTo>
                <a:cubicBezTo>
                  <a:pt x="455977" y="1145182"/>
                  <a:pt x="477059" y="1148727"/>
                  <a:pt x="506813" y="1174228"/>
                </a:cubicBezTo>
                <a:cubicBezTo>
                  <a:pt x="524297" y="1189213"/>
                  <a:pt x="538178" y="1208087"/>
                  <a:pt x="555662" y="1223072"/>
                </a:cubicBezTo>
                <a:cubicBezTo>
                  <a:pt x="572718" y="1237690"/>
                  <a:pt x="622248" y="1265616"/>
                  <a:pt x="641149" y="1271916"/>
                </a:cubicBezTo>
                <a:cubicBezTo>
                  <a:pt x="660841" y="1278479"/>
                  <a:pt x="681948" y="1279625"/>
                  <a:pt x="702210" y="1284127"/>
                </a:cubicBezTo>
                <a:cubicBezTo>
                  <a:pt x="718595" y="1287768"/>
                  <a:pt x="734921" y="1291727"/>
                  <a:pt x="751060" y="1296338"/>
                </a:cubicBezTo>
                <a:cubicBezTo>
                  <a:pt x="763438" y="1299874"/>
                  <a:pt x="775131" y="1305757"/>
                  <a:pt x="787697" y="1308549"/>
                </a:cubicBezTo>
                <a:cubicBezTo>
                  <a:pt x="849676" y="1322321"/>
                  <a:pt x="921667" y="1326829"/>
                  <a:pt x="983094" y="1332971"/>
                </a:cubicBezTo>
                <a:cubicBezTo>
                  <a:pt x="1104815" y="1363398"/>
                  <a:pt x="1047681" y="1351875"/>
                  <a:pt x="1154067" y="1369604"/>
                </a:cubicBezTo>
                <a:cubicBezTo>
                  <a:pt x="1174421" y="1381815"/>
                  <a:pt x="1195000" y="1393658"/>
                  <a:pt x="1215129" y="1406237"/>
                </a:cubicBezTo>
                <a:cubicBezTo>
                  <a:pt x="1227575" y="1414015"/>
                  <a:pt x="1238638" y="1424096"/>
                  <a:pt x="1251766" y="1430659"/>
                </a:cubicBezTo>
                <a:cubicBezTo>
                  <a:pt x="1271374" y="1440462"/>
                  <a:pt x="1292474" y="1446940"/>
                  <a:pt x="1312828" y="1455081"/>
                </a:cubicBezTo>
                <a:cubicBezTo>
                  <a:pt x="1333182" y="1487644"/>
                  <a:pt x="1358130" y="1517751"/>
                  <a:pt x="1373890" y="1552769"/>
                </a:cubicBezTo>
                <a:cubicBezTo>
                  <a:pt x="1441035" y="1701964"/>
                  <a:pt x="1390861" y="1680827"/>
                  <a:pt x="1483801" y="1796989"/>
                </a:cubicBezTo>
                <a:cubicBezTo>
                  <a:pt x="1508976" y="1828454"/>
                  <a:pt x="1540792" y="1853974"/>
                  <a:pt x="1569287" y="1882466"/>
                </a:cubicBezTo>
                <a:lnTo>
                  <a:pt x="1618137" y="1931310"/>
                </a:lnTo>
                <a:cubicBezTo>
                  <a:pt x="1638491" y="1972013"/>
                  <a:pt x="1653953" y="2015556"/>
                  <a:pt x="1679199" y="2053420"/>
                </a:cubicBezTo>
                <a:cubicBezTo>
                  <a:pt x="1703624" y="2090053"/>
                  <a:pt x="1726054" y="2128097"/>
                  <a:pt x="1752473" y="2163319"/>
                </a:cubicBezTo>
                <a:cubicBezTo>
                  <a:pt x="1797916" y="2223904"/>
                  <a:pt x="1777820" y="2195229"/>
                  <a:pt x="1813535" y="2248796"/>
                </a:cubicBezTo>
                <a:cubicBezTo>
                  <a:pt x="1816527" y="2272730"/>
                  <a:pt x="1826770" y="2373976"/>
                  <a:pt x="1837959" y="2407539"/>
                </a:cubicBezTo>
                <a:cubicBezTo>
                  <a:pt x="1843716" y="2424808"/>
                  <a:pt x="1854242" y="2440102"/>
                  <a:pt x="1862384" y="2456383"/>
                </a:cubicBezTo>
                <a:cubicBezTo>
                  <a:pt x="1878647" y="2781618"/>
                  <a:pt x="1863513" y="2600301"/>
                  <a:pt x="1886809" y="2798290"/>
                </a:cubicBezTo>
                <a:cubicBezTo>
                  <a:pt x="1891116" y="2834896"/>
                  <a:pt x="1891792" y="2872046"/>
                  <a:pt x="1899021" y="2908189"/>
                </a:cubicBezTo>
                <a:cubicBezTo>
                  <a:pt x="1911398" y="2970066"/>
                  <a:pt x="1974129" y="3092490"/>
                  <a:pt x="1996720" y="3127987"/>
                </a:cubicBezTo>
                <a:cubicBezTo>
                  <a:pt x="2025215" y="3172761"/>
                  <a:pt x="2036696" y="3235005"/>
                  <a:pt x="2082206" y="3262308"/>
                </a:cubicBezTo>
                <a:cubicBezTo>
                  <a:pt x="2155854" y="3306492"/>
                  <a:pt x="2123518" y="3285776"/>
                  <a:pt x="2179905" y="3323363"/>
                </a:cubicBezTo>
                <a:cubicBezTo>
                  <a:pt x="2188047" y="3335574"/>
                  <a:pt x="2192869" y="3350828"/>
                  <a:pt x="2204330" y="3359996"/>
                </a:cubicBezTo>
                <a:cubicBezTo>
                  <a:pt x="2214382" y="3368037"/>
                  <a:pt x="2229135" y="3367137"/>
                  <a:pt x="2240967" y="3372207"/>
                </a:cubicBezTo>
                <a:cubicBezTo>
                  <a:pt x="2257700" y="3379377"/>
                  <a:pt x="2273902" y="3387789"/>
                  <a:pt x="2289816" y="3396629"/>
                </a:cubicBezTo>
                <a:cubicBezTo>
                  <a:pt x="2353522" y="3432017"/>
                  <a:pt x="2365617" y="3441642"/>
                  <a:pt x="2424152" y="3494317"/>
                </a:cubicBezTo>
                <a:cubicBezTo>
                  <a:pt x="2441268" y="3509720"/>
                  <a:pt x="2455791" y="3527864"/>
                  <a:pt x="2473002" y="3543161"/>
                </a:cubicBezTo>
                <a:cubicBezTo>
                  <a:pt x="2492484" y="3560476"/>
                  <a:pt x="2515632" y="3573576"/>
                  <a:pt x="2534063" y="3592005"/>
                </a:cubicBezTo>
                <a:cubicBezTo>
                  <a:pt x="2544441" y="3602382"/>
                  <a:pt x="2548936" y="3617495"/>
                  <a:pt x="2558488" y="3628638"/>
                </a:cubicBezTo>
                <a:cubicBezTo>
                  <a:pt x="2573475" y="3646120"/>
                  <a:pt x="2592351" y="3660000"/>
                  <a:pt x="2607338" y="3677482"/>
                </a:cubicBezTo>
                <a:cubicBezTo>
                  <a:pt x="2616890" y="3688624"/>
                  <a:pt x="2621384" y="3703738"/>
                  <a:pt x="2631762" y="3714115"/>
                </a:cubicBezTo>
                <a:cubicBezTo>
                  <a:pt x="2642141" y="3724493"/>
                  <a:pt x="2655953" y="3730759"/>
                  <a:pt x="2668399" y="3738537"/>
                </a:cubicBezTo>
                <a:cubicBezTo>
                  <a:pt x="2671369" y="3740393"/>
                  <a:pt x="2753414" y="3788178"/>
                  <a:pt x="2766098" y="3799592"/>
                </a:cubicBezTo>
                <a:cubicBezTo>
                  <a:pt x="2917875" y="3936176"/>
                  <a:pt x="2784887" y="3840608"/>
                  <a:pt x="2924859" y="3933913"/>
                </a:cubicBezTo>
                <a:cubicBezTo>
                  <a:pt x="2937071" y="3942054"/>
                  <a:pt x="2947572" y="3953694"/>
                  <a:pt x="2961496" y="3958335"/>
                </a:cubicBezTo>
                <a:cubicBezTo>
                  <a:pt x="3081752" y="3998416"/>
                  <a:pt x="3009375" y="3978525"/>
                  <a:pt x="3181318" y="4007179"/>
                </a:cubicBezTo>
                <a:cubicBezTo>
                  <a:pt x="3257905" y="4039998"/>
                  <a:pt x="3348513" y="4071337"/>
                  <a:pt x="3401141" y="4141500"/>
                </a:cubicBezTo>
                <a:cubicBezTo>
                  <a:pt x="3413353" y="4157781"/>
                  <a:pt x="3422325" y="4177100"/>
                  <a:pt x="3437778" y="4190344"/>
                </a:cubicBezTo>
                <a:cubicBezTo>
                  <a:pt x="3451601" y="4202191"/>
                  <a:pt x="3469894" y="4207596"/>
                  <a:pt x="3486627" y="4214766"/>
                </a:cubicBezTo>
                <a:cubicBezTo>
                  <a:pt x="3511154" y="4225277"/>
                  <a:pt x="3547325" y="4232992"/>
                  <a:pt x="3572113" y="4239188"/>
                </a:cubicBezTo>
                <a:cubicBezTo>
                  <a:pt x="3588396" y="4235118"/>
                  <a:pt x="3616139" y="4243053"/>
                  <a:pt x="3620963" y="4226977"/>
                </a:cubicBezTo>
                <a:cubicBezTo>
                  <a:pt x="3631556" y="4191673"/>
                  <a:pt x="3619851" y="4152225"/>
                  <a:pt x="3608751" y="4117078"/>
                </a:cubicBezTo>
                <a:cubicBezTo>
                  <a:pt x="3595046" y="4073682"/>
                  <a:pt x="3568043" y="4035671"/>
                  <a:pt x="3547689" y="3994968"/>
                </a:cubicBezTo>
                <a:lnTo>
                  <a:pt x="3511052" y="3921702"/>
                </a:lnTo>
                <a:cubicBezTo>
                  <a:pt x="3437628" y="3774870"/>
                  <a:pt x="3507457" y="3925765"/>
                  <a:pt x="3449990" y="3762959"/>
                </a:cubicBezTo>
                <a:cubicBezTo>
                  <a:pt x="3435398" y="3721619"/>
                  <a:pt x="3417424" y="3681552"/>
                  <a:pt x="3401141" y="3640849"/>
                </a:cubicBezTo>
                <a:cubicBezTo>
                  <a:pt x="3392999" y="3620497"/>
                  <a:pt x="3383649" y="3600589"/>
                  <a:pt x="3376716" y="3579794"/>
                </a:cubicBezTo>
                <a:cubicBezTo>
                  <a:pt x="3363290" y="3539521"/>
                  <a:pt x="3359544" y="3525899"/>
                  <a:pt x="3340079" y="3482106"/>
                </a:cubicBezTo>
                <a:cubicBezTo>
                  <a:pt x="3295671" y="3382198"/>
                  <a:pt x="3334673" y="3488045"/>
                  <a:pt x="3291229" y="3372207"/>
                </a:cubicBezTo>
                <a:cubicBezTo>
                  <a:pt x="3286709" y="3360155"/>
                  <a:pt x="3285268" y="3346826"/>
                  <a:pt x="3279017" y="3335574"/>
                </a:cubicBezTo>
                <a:cubicBezTo>
                  <a:pt x="3264761" y="3309916"/>
                  <a:pt x="3243296" y="3288561"/>
                  <a:pt x="3230168" y="3262308"/>
                </a:cubicBezTo>
                <a:cubicBezTo>
                  <a:pt x="3218654" y="3239283"/>
                  <a:pt x="3213885" y="3213464"/>
                  <a:pt x="3205743" y="3189042"/>
                </a:cubicBezTo>
                <a:lnTo>
                  <a:pt x="3181318" y="3115776"/>
                </a:lnTo>
                <a:cubicBezTo>
                  <a:pt x="3139471" y="2864715"/>
                  <a:pt x="3193329" y="3175825"/>
                  <a:pt x="3156893" y="2993666"/>
                </a:cubicBezTo>
                <a:cubicBezTo>
                  <a:pt x="3152037" y="2969388"/>
                  <a:pt x="3155754" y="2942545"/>
                  <a:pt x="3144681" y="2920400"/>
                </a:cubicBezTo>
                <a:cubicBezTo>
                  <a:pt x="3099472" y="2829991"/>
                  <a:pt x="3065859" y="2823219"/>
                  <a:pt x="2998133" y="2761657"/>
                </a:cubicBezTo>
                <a:cubicBezTo>
                  <a:pt x="2976834" y="2742296"/>
                  <a:pt x="2958585" y="2719723"/>
                  <a:pt x="2937071" y="2700602"/>
                </a:cubicBezTo>
                <a:cubicBezTo>
                  <a:pt x="2921858" y="2687081"/>
                  <a:pt x="2902615" y="2678360"/>
                  <a:pt x="2888222" y="2663969"/>
                </a:cubicBezTo>
                <a:cubicBezTo>
                  <a:pt x="2833607" y="2609360"/>
                  <a:pt x="2756336" y="2501292"/>
                  <a:pt x="2717249" y="2444172"/>
                </a:cubicBezTo>
                <a:cubicBezTo>
                  <a:pt x="2695563" y="2412481"/>
                  <a:pt x="2678118" y="2378006"/>
                  <a:pt x="2656187" y="2346484"/>
                </a:cubicBezTo>
                <a:cubicBezTo>
                  <a:pt x="2612945" y="2284331"/>
                  <a:pt x="2565863" y="2224929"/>
                  <a:pt x="2521851" y="2163319"/>
                </a:cubicBezTo>
                <a:cubicBezTo>
                  <a:pt x="2504789" y="2139435"/>
                  <a:pt x="2488105" y="2115222"/>
                  <a:pt x="2473002" y="2090053"/>
                </a:cubicBezTo>
                <a:cubicBezTo>
                  <a:pt x="2460790" y="2069701"/>
                  <a:pt x="2450607" y="2047985"/>
                  <a:pt x="2436365" y="2028998"/>
                </a:cubicBezTo>
                <a:cubicBezTo>
                  <a:pt x="2426002" y="2015183"/>
                  <a:pt x="2411101" y="2005361"/>
                  <a:pt x="2399728" y="1992365"/>
                </a:cubicBezTo>
                <a:cubicBezTo>
                  <a:pt x="2382564" y="1972751"/>
                  <a:pt x="2369309" y="1949739"/>
                  <a:pt x="2350878" y="1931310"/>
                </a:cubicBezTo>
                <a:cubicBezTo>
                  <a:pt x="2336485" y="1916919"/>
                  <a:pt x="2317347" y="1908079"/>
                  <a:pt x="2302029" y="1894677"/>
                </a:cubicBezTo>
                <a:cubicBezTo>
                  <a:pt x="2227706" y="1829652"/>
                  <a:pt x="2276790" y="1865837"/>
                  <a:pt x="2216542" y="1796989"/>
                </a:cubicBezTo>
                <a:cubicBezTo>
                  <a:pt x="2201378" y="1779661"/>
                  <a:pt x="2180467" y="1767304"/>
                  <a:pt x="2167693" y="1748145"/>
                </a:cubicBezTo>
                <a:cubicBezTo>
                  <a:pt x="2131287" y="1693541"/>
                  <a:pt x="2123922" y="1665693"/>
                  <a:pt x="2106631" y="1613824"/>
                </a:cubicBezTo>
                <a:cubicBezTo>
                  <a:pt x="2102560" y="1532417"/>
                  <a:pt x="2100671" y="1450872"/>
                  <a:pt x="2094419" y="1369604"/>
                </a:cubicBezTo>
                <a:cubicBezTo>
                  <a:pt x="2090923" y="1324164"/>
                  <a:pt x="2076894" y="1280129"/>
                  <a:pt x="2069994" y="1235283"/>
                </a:cubicBezTo>
                <a:cubicBezTo>
                  <a:pt x="2065004" y="1202849"/>
                  <a:pt x="2062120" y="1170123"/>
                  <a:pt x="2057782" y="1137595"/>
                </a:cubicBezTo>
                <a:cubicBezTo>
                  <a:pt x="2048257" y="1066170"/>
                  <a:pt x="2042719" y="991334"/>
                  <a:pt x="1996720" y="930008"/>
                </a:cubicBezTo>
                <a:cubicBezTo>
                  <a:pt x="1984508" y="913727"/>
                  <a:pt x="1973486" y="896480"/>
                  <a:pt x="1960083" y="881164"/>
                </a:cubicBezTo>
                <a:cubicBezTo>
                  <a:pt x="1905991" y="819351"/>
                  <a:pt x="1869789" y="810494"/>
                  <a:pt x="1825747" y="722421"/>
                </a:cubicBezTo>
                <a:cubicBezTo>
                  <a:pt x="1794758" y="660450"/>
                  <a:pt x="1811420" y="688723"/>
                  <a:pt x="1776897" y="636944"/>
                </a:cubicBezTo>
                <a:cubicBezTo>
                  <a:pt x="1754420" y="569518"/>
                  <a:pt x="1777635" y="614168"/>
                  <a:pt x="1691411" y="551467"/>
                </a:cubicBezTo>
                <a:cubicBezTo>
                  <a:pt x="1531860" y="435443"/>
                  <a:pt x="1701042" y="549746"/>
                  <a:pt x="1593712" y="478201"/>
                </a:cubicBezTo>
                <a:cubicBezTo>
                  <a:pt x="1585570" y="465990"/>
                  <a:pt x="1578839" y="452711"/>
                  <a:pt x="1569287" y="441568"/>
                </a:cubicBezTo>
                <a:cubicBezTo>
                  <a:pt x="1554301" y="424086"/>
                  <a:pt x="1532643" y="412250"/>
                  <a:pt x="1520438" y="392724"/>
                </a:cubicBezTo>
                <a:cubicBezTo>
                  <a:pt x="1511543" y="378493"/>
                  <a:pt x="1516553" y="358451"/>
                  <a:pt x="1508226" y="343880"/>
                </a:cubicBezTo>
                <a:cubicBezTo>
                  <a:pt x="1499657" y="328886"/>
                  <a:pt x="1482646" y="320513"/>
                  <a:pt x="1471589" y="307247"/>
                </a:cubicBezTo>
                <a:cubicBezTo>
                  <a:pt x="1416069" y="240631"/>
                  <a:pt x="1371420" y="164969"/>
                  <a:pt x="1300616" y="111872"/>
                </a:cubicBezTo>
                <a:cubicBezTo>
                  <a:pt x="1284333" y="99661"/>
                  <a:pt x="1268329" y="87068"/>
                  <a:pt x="1251766" y="75239"/>
                </a:cubicBezTo>
                <a:cubicBezTo>
                  <a:pt x="1239822" y="66709"/>
                  <a:pt x="1226405" y="60212"/>
                  <a:pt x="1215129" y="50817"/>
                </a:cubicBezTo>
                <a:cubicBezTo>
                  <a:pt x="1154142" y="0"/>
                  <a:pt x="1206241" y="23432"/>
                  <a:pt x="1141855" y="1973"/>
                </a:cubicBezTo>
                <a:cubicBezTo>
                  <a:pt x="1023802" y="6043"/>
                  <a:pt x="905453" y="4888"/>
                  <a:pt x="787697" y="14184"/>
                </a:cubicBezTo>
                <a:cubicBezTo>
                  <a:pt x="750283" y="17137"/>
                  <a:pt x="715049" y="34135"/>
                  <a:pt x="677786" y="38606"/>
                </a:cubicBezTo>
                <a:cubicBezTo>
                  <a:pt x="612991" y="46381"/>
                  <a:pt x="547521" y="46747"/>
                  <a:pt x="482388" y="50817"/>
                </a:cubicBezTo>
                <a:cubicBezTo>
                  <a:pt x="380790" y="84679"/>
                  <a:pt x="542691" y="33145"/>
                  <a:pt x="360264" y="75239"/>
                </a:cubicBezTo>
                <a:cubicBezTo>
                  <a:pt x="335178" y="81028"/>
                  <a:pt x="286990" y="99661"/>
                  <a:pt x="286990" y="99661"/>
                </a:cubicBezTo>
                <a:cubicBezTo>
                  <a:pt x="270707" y="115942"/>
                  <a:pt x="256563" y="134690"/>
                  <a:pt x="238141" y="148505"/>
                </a:cubicBezTo>
                <a:cubicBezTo>
                  <a:pt x="118674" y="238095"/>
                  <a:pt x="250787" y="115582"/>
                  <a:pt x="152654" y="197349"/>
                </a:cubicBezTo>
                <a:cubicBezTo>
                  <a:pt x="118633" y="225697"/>
                  <a:pt x="106336" y="246888"/>
                  <a:pt x="79380" y="282825"/>
                </a:cubicBezTo>
                <a:cubicBezTo>
                  <a:pt x="75309" y="295036"/>
                  <a:pt x="70290" y="306971"/>
                  <a:pt x="67168" y="319458"/>
                </a:cubicBezTo>
                <a:cubicBezTo>
                  <a:pt x="62134" y="339593"/>
                  <a:pt x="63545" y="361619"/>
                  <a:pt x="54956" y="380513"/>
                </a:cubicBezTo>
                <a:cubicBezTo>
                  <a:pt x="33273" y="428211"/>
                  <a:pt x="12212" y="406970"/>
                  <a:pt x="6106" y="453779"/>
                </a:cubicBezTo>
                <a:close/>
              </a:path>
            </a:pathLst>
          </a:custGeom>
          <a:solidFill>
            <a:schemeClr val="accent1"/>
          </a:solidFill>
          <a:ln w="9525">
            <a:solidFill>
              <a:schemeClr val="tx1"/>
            </a:solidFill>
            <a:round/>
            <a:headEnd/>
            <a:tailEnd/>
          </a:ln>
        </p:spPr>
        <p:txBody>
          <a:bodyPr/>
          <a:lstStyle/>
          <a:p>
            <a:endParaRPr lang="en-US"/>
          </a:p>
        </p:txBody>
      </p:sp>
      <p:sp>
        <p:nvSpPr>
          <p:cNvPr id="5" name="Title 3">
            <a:extLst>
              <a:ext uri="{FF2B5EF4-FFF2-40B4-BE49-F238E27FC236}">
                <a16:creationId xmlns:a16="http://schemas.microsoft.com/office/drawing/2014/main" id="{21256AC0-8835-DF40-9386-3241CD23EEEE}"/>
              </a:ext>
            </a:extLst>
          </p:cNvPr>
          <p:cNvSpPr txBox="1">
            <a:spLocks/>
          </p:cNvSpPr>
          <p:nvPr/>
        </p:nvSpPr>
        <p:spPr bwMode="auto">
          <a:xfrm>
            <a:off x="6732240" y="22845"/>
            <a:ext cx="2178245" cy="525835"/>
          </a:xfrm>
          <a:prstGeom prst="rect">
            <a:avLst/>
          </a:prstGeom>
          <a:solidFill>
            <a:schemeClr val="tx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a:lstStyle>
          <a:p>
            <a:pPr algn="r" eaLnBrk="1" hangingPunct="1"/>
            <a:r>
              <a:rPr lang="en-US" sz="2000" b="1" kern="0" baseline="0" dirty="0">
                <a:solidFill>
                  <a:srgbClr val="0070C0"/>
                </a:solidFill>
                <a:latin typeface="Helvetica" charset="0"/>
                <a:ea typeface="Osaka" charset="0"/>
                <a:cs typeface="Osaka" charset="0"/>
              </a:rPr>
              <a:t>Nehemiah 3</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5105" name="Picture 5" descr="head_and_br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6306" name="Rectangle 2"/>
          <p:cNvSpPr>
            <a:spLocks noGrp="1" noChangeArrowheads="1"/>
          </p:cNvSpPr>
          <p:nvPr>
            <p:ph type="ctrTitle"/>
          </p:nvPr>
        </p:nvSpPr>
        <p:spPr>
          <a:xfrm>
            <a:off x="4495800" y="228600"/>
            <a:ext cx="4648200" cy="5486400"/>
          </a:xfrm>
          <a:effectLst>
            <a:outerShdw blurRad="63500" dist="35921" dir="2700000" algn="ctr" rotWithShape="0">
              <a:srgbClr val="000000">
                <a:alpha val="74998"/>
              </a:srgbClr>
            </a:outerShdw>
          </a:effectLst>
        </p:spPr>
        <p:txBody>
          <a:bodyPr/>
          <a:lstStyle/>
          <a:p>
            <a:pPr marL="860425" indent="-860425">
              <a:defRPr/>
            </a:pPr>
            <a:r>
              <a:rPr lang="en-US">
                <a:latin typeface="Helvetica" charset="0"/>
                <a:ea typeface="Osaka" charset="0"/>
                <a:cs typeface="Osaka" charset="0"/>
              </a:rPr>
              <a:t>B.	God calls </a:t>
            </a:r>
            <a:r>
              <a:rPr lang="en-US" sz="6000">
                <a:latin typeface="Helvetica" charset="0"/>
                <a:ea typeface="Osaka" charset="0"/>
                <a:cs typeface="Osaka" charset="0"/>
              </a:rPr>
              <a:t>us</a:t>
            </a:r>
            <a:r>
              <a:rPr lang="en-US">
                <a:latin typeface="Helvetica" charset="0"/>
                <a:ea typeface="Osaka" charset="0"/>
                <a:cs typeface="Osaka" charset="0"/>
              </a:rPr>
              <a:t> to serve him in </a:t>
            </a:r>
            <a:r>
              <a:rPr lang="en-US" sz="6600">
                <a:latin typeface="Helvetica" charset="0"/>
                <a:ea typeface="Osaka" charset="0"/>
                <a:cs typeface="Osaka" charset="0"/>
              </a:rPr>
              <a:t>sensible</a:t>
            </a:r>
            <a:r>
              <a:rPr lang="en-US">
                <a:latin typeface="Helvetica" charset="0"/>
                <a:ea typeface="Osaka" charset="0"/>
                <a:cs typeface="Osaka" charset="0"/>
              </a:rPr>
              <a:t> ways to protect His church</a:t>
            </a:r>
            <a:endParaRPr lang="en-US">
              <a:solidFill>
                <a:schemeClr val="tx1"/>
              </a:solidFill>
              <a:latin typeface="Times New Roman" charset="0"/>
              <a:ea typeface="Osaka" charset="0"/>
              <a:cs typeface="Osaka" charset="0"/>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570370" name="Picture 1026" descr="HandMeaBrickNehemi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en-US" b="1">
                <a:solidFill>
                  <a:schemeClr val="tx1"/>
                </a:solidFill>
                <a:latin typeface="Arial Black" charset="0"/>
                <a:ea typeface="ＭＳ Ｐゴシック" charset="0"/>
                <a:cs typeface="ＭＳ Ｐゴシック" charset="0"/>
              </a:rPr>
              <a:t>Books on Nehemiah</a:t>
            </a:r>
            <a:endParaRPr lang="en-US" sz="5400" b="1">
              <a:latin typeface="Arial Black" charset="0"/>
              <a:ea typeface="ＭＳ Ｐゴシック" charset="0"/>
              <a:cs typeface="ＭＳ Ｐゴシック" charset="0"/>
            </a:endParaRPr>
          </a:p>
        </p:txBody>
      </p:sp>
      <p:pic>
        <p:nvPicPr>
          <p:cNvPr id="367620" name="Picture 1028" descr="Nehemiah Cover we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811967">
            <a:off x="5486400" y="2743200"/>
            <a:ext cx="3657600" cy="3078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1" name="Picture 1029" descr="SwindollHandBri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60257">
            <a:off x="0" y="3276600"/>
            <a:ext cx="2295525"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2" name="Picture 1030" descr="coachbook"/>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362200" y="2209800"/>
            <a:ext cx="3030538" cy="408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0"/>
                                  </p:stCondLst>
                                  <p:childTnLst>
                                    <p:set>
                                      <p:cBhvr>
                                        <p:cTn id="6" dur="1" fill="hold">
                                          <p:stCondLst>
                                            <p:cond delay="0"/>
                                          </p:stCondLst>
                                        </p:cTn>
                                        <p:tgtEl>
                                          <p:spTgt spid="367621"/>
                                        </p:tgtEl>
                                        <p:attrNameLst>
                                          <p:attrName>style.visibility</p:attrName>
                                        </p:attrNameLst>
                                      </p:cBhvr>
                                      <p:to>
                                        <p:strVal val="visible"/>
                                      </p:to>
                                    </p:set>
                                    <p:animEffect transition="in" filter="fade">
                                      <p:cBhvr>
                                        <p:cTn id="7" dur="2000"/>
                                        <p:tgtEl>
                                          <p:spTgt spid="367621"/>
                                        </p:tgtEl>
                                      </p:cBhvr>
                                    </p:animEffect>
                                    <p:anim calcmode="lin" valueType="num">
                                      <p:cBhvr>
                                        <p:cTn id="8" dur="2000" fill="hold"/>
                                        <p:tgtEl>
                                          <p:spTgt spid="367621"/>
                                        </p:tgtEl>
                                        <p:attrNameLst>
                                          <p:attrName>style.rotation</p:attrName>
                                        </p:attrNameLst>
                                      </p:cBhvr>
                                      <p:tavLst>
                                        <p:tav tm="0">
                                          <p:val>
                                            <p:fltVal val="720"/>
                                          </p:val>
                                        </p:tav>
                                        <p:tav tm="100000">
                                          <p:val>
                                            <p:fltVal val="0"/>
                                          </p:val>
                                        </p:tav>
                                      </p:tavLst>
                                    </p:anim>
                                    <p:anim calcmode="lin" valueType="num">
                                      <p:cBhvr>
                                        <p:cTn id="9" dur="2000" fill="hold"/>
                                        <p:tgtEl>
                                          <p:spTgt spid="367621"/>
                                        </p:tgtEl>
                                        <p:attrNameLst>
                                          <p:attrName>ppt_h</p:attrName>
                                        </p:attrNameLst>
                                      </p:cBhvr>
                                      <p:tavLst>
                                        <p:tav tm="0">
                                          <p:val>
                                            <p:fltVal val="0"/>
                                          </p:val>
                                        </p:tav>
                                        <p:tav tm="100000">
                                          <p:val>
                                            <p:strVal val="#ppt_h"/>
                                          </p:val>
                                        </p:tav>
                                      </p:tavLst>
                                    </p:anim>
                                    <p:anim calcmode="lin" valueType="num">
                                      <p:cBhvr>
                                        <p:cTn id="10" dur="2000" fill="hold"/>
                                        <p:tgtEl>
                                          <p:spTgt spid="367621"/>
                                        </p:tgtEl>
                                        <p:attrNameLst>
                                          <p:attrName>ppt_w</p:attrName>
                                        </p:attrNameLst>
                                      </p:cBhvr>
                                      <p:tavLst>
                                        <p:tav tm="0">
                                          <p:val>
                                            <p:fltVal val="0"/>
                                          </p:val>
                                        </p:tav>
                                        <p:tav tm="100000">
                                          <p:val>
                                            <p:strVal val="#ppt_w"/>
                                          </p:val>
                                        </p:tav>
                                      </p:tavLst>
                                    </p:anim>
                                  </p:childTnLst>
                                </p:cTn>
                              </p:par>
                            </p:childTnLst>
                          </p:cTn>
                        </p:par>
                        <p:par>
                          <p:cTn id="11" fill="hold" nodeType="afterGroup">
                            <p:stCondLst>
                              <p:cond delay="2000"/>
                            </p:stCondLst>
                            <p:childTnLst>
                              <p:par>
                                <p:cTn id="12" presetID="35" presetClass="entr" presetSubtype="0" fill="hold" nodeType="afterEffect">
                                  <p:stCondLst>
                                    <p:cond delay="0"/>
                                  </p:stCondLst>
                                  <p:childTnLst>
                                    <p:set>
                                      <p:cBhvr>
                                        <p:cTn id="13" dur="1" fill="hold">
                                          <p:stCondLst>
                                            <p:cond delay="0"/>
                                          </p:stCondLst>
                                        </p:cTn>
                                        <p:tgtEl>
                                          <p:spTgt spid="367620"/>
                                        </p:tgtEl>
                                        <p:attrNameLst>
                                          <p:attrName>style.visibility</p:attrName>
                                        </p:attrNameLst>
                                      </p:cBhvr>
                                      <p:to>
                                        <p:strVal val="visible"/>
                                      </p:to>
                                    </p:set>
                                    <p:animEffect transition="in" filter="fade">
                                      <p:cBhvr>
                                        <p:cTn id="14" dur="2000"/>
                                        <p:tgtEl>
                                          <p:spTgt spid="367620"/>
                                        </p:tgtEl>
                                      </p:cBhvr>
                                    </p:animEffect>
                                    <p:anim calcmode="lin" valueType="num">
                                      <p:cBhvr>
                                        <p:cTn id="15" dur="2000" fill="hold"/>
                                        <p:tgtEl>
                                          <p:spTgt spid="367620"/>
                                        </p:tgtEl>
                                        <p:attrNameLst>
                                          <p:attrName>style.rotation</p:attrName>
                                        </p:attrNameLst>
                                      </p:cBhvr>
                                      <p:tavLst>
                                        <p:tav tm="0">
                                          <p:val>
                                            <p:fltVal val="720"/>
                                          </p:val>
                                        </p:tav>
                                        <p:tav tm="100000">
                                          <p:val>
                                            <p:fltVal val="0"/>
                                          </p:val>
                                        </p:tav>
                                      </p:tavLst>
                                    </p:anim>
                                    <p:anim calcmode="lin" valueType="num">
                                      <p:cBhvr>
                                        <p:cTn id="16" dur="2000" fill="hold"/>
                                        <p:tgtEl>
                                          <p:spTgt spid="367620"/>
                                        </p:tgtEl>
                                        <p:attrNameLst>
                                          <p:attrName>ppt_h</p:attrName>
                                        </p:attrNameLst>
                                      </p:cBhvr>
                                      <p:tavLst>
                                        <p:tav tm="0">
                                          <p:val>
                                            <p:fltVal val="0"/>
                                          </p:val>
                                        </p:tav>
                                        <p:tav tm="100000">
                                          <p:val>
                                            <p:strVal val="#ppt_h"/>
                                          </p:val>
                                        </p:tav>
                                      </p:tavLst>
                                    </p:anim>
                                    <p:anim calcmode="lin" valueType="num">
                                      <p:cBhvr>
                                        <p:cTn id="17" dur="2000" fill="hold"/>
                                        <p:tgtEl>
                                          <p:spTgt spid="367620"/>
                                        </p:tgtEl>
                                        <p:attrNameLst>
                                          <p:attrName>ppt_w</p:attrName>
                                        </p:attrNameLst>
                                      </p:cBhvr>
                                      <p:tavLst>
                                        <p:tav tm="0">
                                          <p:val>
                                            <p:fltVal val="0"/>
                                          </p:val>
                                        </p:tav>
                                        <p:tav tm="100000">
                                          <p:val>
                                            <p:strVal val="#ppt_w"/>
                                          </p:val>
                                        </p:tav>
                                      </p:tavLst>
                                    </p:anim>
                                  </p:childTnLst>
                                </p:cTn>
                              </p:par>
                            </p:childTnLst>
                          </p:cTn>
                        </p:par>
                        <p:par>
                          <p:cTn id="18" fill="hold" nodeType="afterGroup">
                            <p:stCondLst>
                              <p:cond delay="4000"/>
                            </p:stCondLst>
                            <p:childTnLst>
                              <p:par>
                                <p:cTn id="19" presetID="35" presetClass="entr" presetSubtype="0" fill="hold" nodeType="afterEffect">
                                  <p:stCondLst>
                                    <p:cond delay="0"/>
                                  </p:stCondLst>
                                  <p:childTnLst>
                                    <p:set>
                                      <p:cBhvr>
                                        <p:cTn id="20" dur="1" fill="hold">
                                          <p:stCondLst>
                                            <p:cond delay="0"/>
                                          </p:stCondLst>
                                        </p:cTn>
                                        <p:tgtEl>
                                          <p:spTgt spid="367622"/>
                                        </p:tgtEl>
                                        <p:attrNameLst>
                                          <p:attrName>style.visibility</p:attrName>
                                        </p:attrNameLst>
                                      </p:cBhvr>
                                      <p:to>
                                        <p:strVal val="visible"/>
                                      </p:to>
                                    </p:set>
                                    <p:animEffect transition="in" filter="fade">
                                      <p:cBhvr>
                                        <p:cTn id="21" dur="2000"/>
                                        <p:tgtEl>
                                          <p:spTgt spid="367622"/>
                                        </p:tgtEl>
                                      </p:cBhvr>
                                    </p:animEffect>
                                    <p:anim calcmode="lin" valueType="num">
                                      <p:cBhvr>
                                        <p:cTn id="22" dur="2000" fill="hold"/>
                                        <p:tgtEl>
                                          <p:spTgt spid="367622"/>
                                        </p:tgtEl>
                                        <p:attrNameLst>
                                          <p:attrName>style.rotation</p:attrName>
                                        </p:attrNameLst>
                                      </p:cBhvr>
                                      <p:tavLst>
                                        <p:tav tm="0">
                                          <p:val>
                                            <p:fltVal val="720"/>
                                          </p:val>
                                        </p:tav>
                                        <p:tav tm="100000">
                                          <p:val>
                                            <p:fltVal val="0"/>
                                          </p:val>
                                        </p:tav>
                                      </p:tavLst>
                                    </p:anim>
                                    <p:anim calcmode="lin" valueType="num">
                                      <p:cBhvr>
                                        <p:cTn id="23" dur="2000" fill="hold"/>
                                        <p:tgtEl>
                                          <p:spTgt spid="367622"/>
                                        </p:tgtEl>
                                        <p:attrNameLst>
                                          <p:attrName>ppt_h</p:attrName>
                                        </p:attrNameLst>
                                      </p:cBhvr>
                                      <p:tavLst>
                                        <p:tav tm="0">
                                          <p:val>
                                            <p:fltVal val="0"/>
                                          </p:val>
                                        </p:tav>
                                        <p:tav tm="100000">
                                          <p:val>
                                            <p:strVal val="#ppt_h"/>
                                          </p:val>
                                        </p:tav>
                                      </p:tavLst>
                                    </p:anim>
                                    <p:anim calcmode="lin" valueType="num">
                                      <p:cBhvr>
                                        <p:cTn id="24" dur="2000" fill="hold"/>
                                        <p:tgtEl>
                                          <p:spTgt spid="36762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Grp="1" noChangeArrowheads="1"/>
          </p:cNvSpPr>
          <p:nvPr>
            <p:ph type="ctrTitle" idx="4294967295"/>
          </p:nvPr>
        </p:nvSpPr>
        <p:spPr>
          <a:xfrm>
            <a:off x="2971800" y="152400"/>
            <a:ext cx="5943600" cy="1143000"/>
          </a:xfrm>
          <a:effectLst>
            <a:outerShdw blurRad="63500" dist="35921" dir="2700000" algn="ctr" rotWithShape="0">
              <a:srgbClr val="000000">
                <a:alpha val="74998"/>
              </a:srgbClr>
            </a:outerShdw>
          </a:effectLst>
        </p:spPr>
        <p:txBody>
          <a:bodyPr/>
          <a:lstStyle/>
          <a:p>
            <a:pPr eaLnBrk="1" hangingPunct="1">
              <a:defRPr/>
            </a:pPr>
            <a:r>
              <a:rPr lang="en-US" sz="3200" i="1">
                <a:solidFill>
                  <a:schemeClr val="bg1"/>
                </a:solidFill>
                <a:latin typeface="Arial" charset="0"/>
                <a:ea typeface="ＭＳ Ｐゴシック" charset="0"/>
                <a:cs typeface="ＭＳ Ｐゴシック" charset="0"/>
              </a:rPr>
              <a:t>Check Out Our Website…</a:t>
            </a:r>
            <a:endParaRPr lang="en-US">
              <a:latin typeface="Arial" charset="0"/>
              <a:ea typeface="ＭＳ Ｐゴシック" charset="0"/>
              <a:cs typeface="ＭＳ Ｐゴシック" charset="0"/>
            </a:endParaRPr>
          </a:p>
        </p:txBody>
      </p:sp>
      <p:pic>
        <p:nvPicPr>
          <p:cNvPr id="817154" name="Picture 1" descr="CIC Homepage 2013.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0963" y="0"/>
            <a:ext cx="89550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01" name="Picture 2" descr="bb02-sz-01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5682" name="Rectangle 5"/>
          <p:cNvSpPr>
            <a:spLocks noGrp="1" noChangeArrowheads="1"/>
          </p:cNvSpPr>
          <p:nvPr>
            <p:ph type="title" idx="4294967295"/>
          </p:nvPr>
        </p:nvSpPr>
        <p:spPr>
          <a:xfrm>
            <a:off x="3124200" y="36106"/>
            <a:ext cx="6019800" cy="656590"/>
          </a:xfrm>
          <a:solidFill>
            <a:schemeClr val="bg1">
              <a:alpha val="39999"/>
            </a:schemeClr>
          </a:solidFill>
          <a:ln w="50800">
            <a:solidFill>
              <a:schemeClr val="tx1"/>
            </a:solidFill>
            <a:miter lim="800000"/>
            <a:headEnd/>
            <a:tailEnd/>
          </a:ln>
        </p:spPr>
        <p:txBody>
          <a:bodyPr lIns="548640" rIns="548640">
            <a:spAutoFit/>
          </a:bodyPr>
          <a:lstStyle/>
          <a:p>
            <a:pPr eaLnBrk="1" hangingPunct="1">
              <a:lnSpc>
                <a:spcPct val="80000"/>
              </a:lnSpc>
              <a:defRPr/>
            </a:pPr>
            <a:r>
              <a:rPr lang="en-US" b="1" kern="1200" dirty="0">
                <a:solidFill>
                  <a:schemeClr val="tx1"/>
                </a:solidFill>
                <a:effectLst>
                  <a:glow rad="101600">
                    <a:schemeClr val="bg1">
                      <a:alpha val="88000"/>
                    </a:schemeClr>
                  </a:glow>
                </a:effectLst>
                <a:latin typeface="Arial" charset="0"/>
                <a:ea typeface="ＭＳ Ｐゴシック" charset="0"/>
                <a:cs typeface="ＭＳ Ｐゴシック" charset="0"/>
              </a:rPr>
              <a:t>Our Mission</a:t>
            </a:r>
          </a:p>
        </p:txBody>
      </p:sp>
      <p:sp>
        <p:nvSpPr>
          <p:cNvPr id="455683" name="Text Box 3"/>
          <p:cNvSpPr txBox="1">
            <a:spLocks noChangeArrowheads="1"/>
          </p:cNvSpPr>
          <p:nvPr/>
        </p:nvSpPr>
        <p:spPr bwMode="auto">
          <a:xfrm>
            <a:off x="3124200" y="4149080"/>
            <a:ext cx="6019800" cy="2769989"/>
          </a:xfrm>
          <a:prstGeom prst="rect">
            <a:avLst/>
          </a:prstGeom>
          <a:solidFill>
            <a:schemeClr val="bg1">
              <a:alpha val="39999"/>
            </a:schemeClr>
          </a:solidFill>
          <a:ln w="50800">
            <a:solidFill>
              <a:schemeClr val="tx1"/>
            </a:solidFill>
            <a:miter lim="800000"/>
            <a:headEnd/>
            <a:tailEnd/>
          </a:ln>
        </p:spPr>
        <p:txBody>
          <a:bodyPr lIns="548640" rIns="54864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defRPr/>
            </a:pPr>
            <a:r>
              <a:rPr lang="en-US" sz="3600" b="1" baseline="0" dirty="0">
                <a:solidFill>
                  <a:schemeClr val="bg1"/>
                </a:solidFill>
                <a:effectLst>
                  <a:glow rad="190500">
                    <a:schemeClr val="tx1"/>
                  </a:glow>
                </a:effectLst>
              </a:rPr>
              <a:t>The mission of Crossroads is to reach the nations by reaching internationals residing in Singapore</a:t>
            </a:r>
            <a:endParaRPr lang="en-US" altLang="zh-CN" sz="3600" b="1" baseline="0" dirty="0">
              <a:solidFill>
                <a:schemeClr val="bg1"/>
              </a:solidFill>
              <a:effectLst>
                <a:glow rad="190500">
                  <a:schemeClr val="tx1"/>
                </a:glow>
              </a:effectLst>
            </a:endParaRP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1249" name="Picture 2" descr="bb02-sz-01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7730" name="Rectangle 2"/>
          <p:cNvSpPr>
            <a:spLocks noGrp="1" noChangeArrowheads="1"/>
          </p:cNvSpPr>
          <p:nvPr>
            <p:ph type="title" idx="4294967295"/>
          </p:nvPr>
        </p:nvSpPr>
        <p:spPr>
          <a:xfrm>
            <a:off x="3124200" y="0"/>
            <a:ext cx="6019800" cy="679450"/>
          </a:xfrm>
          <a:solidFill>
            <a:schemeClr val="bg1">
              <a:alpha val="39999"/>
            </a:schemeClr>
          </a:solidFill>
          <a:ln w="50800">
            <a:solidFill>
              <a:schemeClr val="tx1"/>
            </a:solidFill>
            <a:miter lim="800000"/>
            <a:headEnd/>
            <a:tailEnd/>
          </a:ln>
        </p:spPr>
        <p:txBody>
          <a:bodyPr lIns="548640" rIns="548640">
            <a:spAutoFit/>
          </a:bodyPr>
          <a:lstStyle/>
          <a:p>
            <a:pPr eaLnBrk="1" hangingPunct="1">
              <a:lnSpc>
                <a:spcPct val="80000"/>
              </a:lnSpc>
              <a:defRPr/>
            </a:pPr>
            <a:r>
              <a:rPr lang="en-US" b="1" kern="1200">
                <a:solidFill>
                  <a:schemeClr val="tx1"/>
                </a:solidFill>
                <a:effectLst>
                  <a:glow rad="101600">
                    <a:schemeClr val="bg1">
                      <a:alpha val="88000"/>
                    </a:schemeClr>
                  </a:glow>
                </a:effectLst>
                <a:latin typeface="Arial" charset="0"/>
                <a:ea typeface="ＭＳ Ｐゴシック" charset="0"/>
                <a:cs typeface="ＭＳ Ｐゴシック" charset="0"/>
              </a:rPr>
              <a:t>Our Vision</a:t>
            </a:r>
          </a:p>
        </p:txBody>
      </p:sp>
      <p:sp>
        <p:nvSpPr>
          <p:cNvPr id="457731" name="Text Box 3"/>
          <p:cNvSpPr txBox="1">
            <a:spLocks noChangeArrowheads="1"/>
          </p:cNvSpPr>
          <p:nvPr/>
        </p:nvSpPr>
        <p:spPr bwMode="auto">
          <a:xfrm>
            <a:off x="3124200" y="1628800"/>
            <a:ext cx="6019800" cy="5213735"/>
          </a:xfrm>
          <a:prstGeom prst="rect">
            <a:avLst/>
          </a:prstGeom>
          <a:solidFill>
            <a:schemeClr val="bg1">
              <a:alpha val="39999"/>
            </a:schemeClr>
          </a:solidFill>
          <a:ln w="50800">
            <a:solidFill>
              <a:schemeClr val="tx1"/>
            </a:solidFill>
            <a:miter lim="800000"/>
            <a:headEnd/>
            <a:tailEnd/>
          </a:ln>
        </p:spPr>
        <p:txBody>
          <a:bodyPr lIns="548640" rIns="548640">
            <a:spAutoFit/>
          </a:bodyPr>
          <a:lstStyle>
            <a:defPPr>
              <a:defRPr lang="en-US"/>
            </a:defPPr>
            <a:lvl1pPr eaLnBrk="1" hangingPunct="1">
              <a:lnSpc>
                <a:spcPct val="80000"/>
              </a:lnSpc>
              <a:defRPr sz="3600" b="1" baseline="0">
                <a:solidFill>
                  <a:schemeClr val="bg1"/>
                </a:solidFill>
                <a:effectLst>
                  <a:glow rad="190500">
                    <a:schemeClr val="tx1"/>
                  </a:glow>
                </a:effectLst>
                <a:latin typeface="Arial" charset="0"/>
              </a:defRPr>
            </a:lvl1pPr>
            <a:lvl2pPr marL="742950" indent="-285750">
              <a:defRPr>
                <a:latin typeface="Arial" charset="0"/>
              </a:defRPr>
            </a:lvl2pPr>
            <a:lvl3pPr marL="1143000" indent="-228600">
              <a:defRPr>
                <a:latin typeface="Arial" charset="0"/>
              </a:defRPr>
            </a:lvl3pPr>
            <a:lvl4pPr marL="1600200" indent="-228600">
              <a:defRPr>
                <a:latin typeface="Arial" charset="0"/>
              </a:defRPr>
            </a:lvl4pPr>
            <a:lvl5pPr marL="2057400" indent="-22860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r>
              <a:rPr lang="en-US" sz="3200" dirty="0"/>
              <a:t>The vision of Crossroads is to lead internationals into a vital relationship with Jesus Christ as disciples who can transform their unique spheres of influence </a:t>
            </a:r>
            <a:br>
              <a:rPr lang="en-US" sz="3200" dirty="0"/>
            </a:br>
            <a:r>
              <a:rPr lang="en-US" sz="3200" dirty="0"/>
              <a:t>(2 Tim. 2:2).  In particular, Crossroads focuses primarily, but not exclusively, on reaching the English-speaking community.</a:t>
            </a:r>
            <a:endParaRPr lang="en-US" altLang="zh-CN" sz="3200" dirty="0"/>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23298"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288" y="0"/>
            <a:ext cx="9204326"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3714" name="Rectangle 2"/>
          <p:cNvSpPr>
            <a:spLocks noGrp="1" noChangeArrowheads="1"/>
          </p:cNvSpPr>
          <p:nvPr>
            <p:ph type="ctrTitle"/>
          </p:nvPr>
        </p:nvSpPr>
        <p:spPr>
          <a:xfrm>
            <a:off x="0" y="338666"/>
            <a:ext cx="9144000" cy="1089025"/>
          </a:xfrm>
        </p:spPr>
        <p:txBody>
          <a:bodyPr/>
          <a:lstStyle/>
          <a:p>
            <a:pPr eaLnBrk="1" hangingPunct="1">
              <a:defRPr/>
            </a:pPr>
            <a:r>
              <a:rPr lang="en-US" sz="9600" b="1" dirty="0">
                <a:solidFill>
                  <a:schemeClr val="bg1"/>
                </a:solidFill>
                <a:effectLst>
                  <a:glow rad="165100">
                    <a:schemeClr val="tx1">
                      <a:alpha val="94000"/>
                    </a:schemeClr>
                  </a:glow>
                </a:effectLst>
              </a:rPr>
              <a:t>Spiritual Gifts</a:t>
            </a:r>
            <a:endParaRPr lang="en-US" sz="7200" b="1" dirty="0">
              <a:effectLst>
                <a:glow rad="165100">
                  <a:schemeClr val="tx1">
                    <a:alpha val="94000"/>
                  </a:schemeClr>
                </a:glow>
              </a:effectLst>
            </a:endParaRPr>
          </a:p>
        </p:txBody>
      </p:sp>
      <p:sp>
        <p:nvSpPr>
          <p:cNvPr id="2163715" name="Rectangle 3"/>
          <p:cNvSpPr>
            <a:spLocks noGrp="1" noChangeArrowheads="1"/>
          </p:cNvSpPr>
          <p:nvPr>
            <p:ph type="subTitle" idx="1"/>
          </p:nvPr>
        </p:nvSpPr>
        <p:spPr>
          <a:xfrm>
            <a:off x="0" y="1557866"/>
            <a:ext cx="9144000" cy="682625"/>
          </a:xfrm>
        </p:spPr>
        <p:txBody>
          <a:bodyPr/>
          <a:lstStyle/>
          <a:p>
            <a:pPr eaLnBrk="1" hangingPunct="1">
              <a:lnSpc>
                <a:spcPct val="90000"/>
              </a:lnSpc>
              <a:defRPr/>
            </a:pPr>
            <a:r>
              <a:rPr lang="en-US" sz="4800" b="1" dirty="0">
                <a:solidFill>
                  <a:srgbClr val="FFFFFF"/>
                </a:solidFill>
                <a:effectLst>
                  <a:glow rad="165100">
                    <a:schemeClr val="tx1">
                      <a:alpha val="94000"/>
                    </a:schemeClr>
                  </a:glow>
                </a:effectLst>
              </a:rPr>
              <a:t>You have at least one!</a:t>
            </a:r>
          </a:p>
        </p:txBody>
      </p:sp>
    </p:spTree>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Speaking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Serving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Teaching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Administering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Evangelism</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Faith</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Pastor-Teacher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Giving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Encouraging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Service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Mercy</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algn="l"/>
            <a:endParaRPr lang="en-US" baseline="0">
              <a:solidFill>
                <a:srgbClr val="000000"/>
              </a:solidFill>
              <a:latin typeface="Arial"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en-US" sz="3600" b="0">
                <a:latin typeface="Arial" charset="0"/>
                <a:cs typeface="Arial" charset="0"/>
              </a:rPr>
              <a:t>Categories of Gifts </a:t>
            </a:r>
            <a:br>
              <a:rPr lang="en-US" sz="3600" b="0">
                <a:latin typeface="Arial" charset="0"/>
                <a:cs typeface="Arial" charset="0"/>
              </a:rPr>
            </a:br>
            <a:r>
              <a:rPr lang="en-US" sz="3600" b="0">
                <a:latin typeface="Arial" charset="0"/>
                <a:cs typeface="Arial" charset="0"/>
              </a:rPr>
              <a:t>(1 Peter 4:11)</a:t>
            </a:r>
            <a:endParaRPr lang="en-US">
              <a:latin typeface="Arial" charset="0"/>
            </a:endParaRPr>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r>
              <a:rPr lang="en-US" sz="2800" baseline="0">
                <a:solidFill>
                  <a:srgbClr val="000000"/>
                </a:solidFill>
                <a:latin typeface="Arial" charset="0"/>
                <a:cs typeface="Arial" charset="0"/>
              </a:rPr>
              <a:t>Get</a:t>
            </a:r>
          </a:p>
          <a:p>
            <a:r>
              <a:rPr lang="en-US" sz="2800" baseline="0">
                <a:solidFill>
                  <a:srgbClr val="000000"/>
                </a:solidFill>
                <a:latin typeface="Arial" charset="0"/>
                <a:cs typeface="Arial" charset="0"/>
              </a:rPr>
              <a:t> words </a:t>
            </a:r>
            <a:br>
              <a:rPr lang="en-US" sz="2800" baseline="0">
                <a:solidFill>
                  <a:srgbClr val="000000"/>
                </a:solidFill>
                <a:latin typeface="Arial" charset="0"/>
                <a:cs typeface="Arial" charset="0"/>
              </a:rPr>
            </a:br>
            <a:r>
              <a:rPr lang="en-US" sz="2800" baseline="0">
                <a:solidFill>
                  <a:srgbClr val="000000"/>
                </a:solidFill>
                <a:latin typeface="Arial" charset="0"/>
                <a:cs typeface="Arial" charset="0"/>
              </a:rPr>
              <a:t>from </a:t>
            </a:r>
            <a:br>
              <a:rPr lang="en-US" sz="2800" baseline="0">
                <a:solidFill>
                  <a:srgbClr val="000000"/>
                </a:solidFill>
                <a:latin typeface="Arial" charset="0"/>
                <a:cs typeface="Arial" charset="0"/>
              </a:rPr>
            </a:br>
            <a:r>
              <a:rPr lang="en-US" sz="2800" baseline="0">
                <a:solidFill>
                  <a:srgbClr val="000000"/>
                </a:solidFill>
                <a:latin typeface="Arial" charset="0"/>
                <a:cs typeface="Arial" charset="0"/>
              </a:rPr>
              <a:t>God</a:t>
            </a: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r>
              <a:rPr lang="en-US" sz="2800" baseline="0">
                <a:solidFill>
                  <a:srgbClr val="000000"/>
                </a:solidFill>
                <a:latin typeface="Arial" charset="0"/>
                <a:cs typeface="Arial" charset="0"/>
              </a:rPr>
              <a:t>Get</a:t>
            </a:r>
          </a:p>
          <a:p>
            <a:r>
              <a:rPr lang="en-US" sz="2800" baseline="0">
                <a:solidFill>
                  <a:srgbClr val="000000"/>
                </a:solidFill>
                <a:latin typeface="Arial" charset="0"/>
                <a:cs typeface="Arial" charset="0"/>
              </a:rPr>
              <a:t> strength </a:t>
            </a:r>
            <a:br>
              <a:rPr lang="en-US" sz="2800" baseline="0">
                <a:solidFill>
                  <a:srgbClr val="000000"/>
                </a:solidFill>
                <a:latin typeface="Arial" charset="0"/>
                <a:cs typeface="Arial" charset="0"/>
              </a:rPr>
            </a:br>
            <a:r>
              <a:rPr lang="en-US" sz="2800" baseline="0">
                <a:solidFill>
                  <a:srgbClr val="000000"/>
                </a:solidFill>
                <a:latin typeface="Arial" charset="0"/>
                <a:cs typeface="Arial" charset="0"/>
              </a:rPr>
              <a:t>from </a:t>
            </a:r>
            <a:br>
              <a:rPr lang="en-US" sz="2800" baseline="0">
                <a:solidFill>
                  <a:srgbClr val="000000"/>
                </a:solidFill>
                <a:latin typeface="Arial" charset="0"/>
                <a:cs typeface="Arial" charset="0"/>
              </a:rPr>
            </a:br>
            <a:r>
              <a:rPr lang="en-US" sz="2800" baseline="0">
                <a:solidFill>
                  <a:srgbClr val="000000"/>
                </a:solidFill>
                <a:latin typeface="Arial" charset="0"/>
                <a:cs typeface="Arial" charset="0"/>
              </a:rPr>
              <a:t>God</a:t>
            </a: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7393" name="Picture 2" descr="Bible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1427" name="Rectangle 3"/>
          <p:cNvSpPr>
            <a:spLocks noGrp="1" noChangeArrowheads="1"/>
          </p:cNvSpPr>
          <p:nvPr>
            <p:ph type="ctrTitle"/>
          </p:nvPr>
        </p:nvSpPr>
        <p:spPr>
          <a:xfrm>
            <a:off x="609600" y="228600"/>
            <a:ext cx="7772400" cy="1143000"/>
          </a:xfrm>
        </p:spPr>
        <p:txBody>
          <a:bodyPr/>
          <a:lstStyle/>
          <a:p>
            <a:pPr eaLnBrk="1" hangingPunct="1">
              <a:defRPr/>
            </a:pPr>
            <a:r>
              <a:rPr kumimoji="1" lang="en-US" b="1">
                <a:solidFill>
                  <a:srgbClr val="FFFFFF"/>
                </a:solidFill>
                <a:effectLst>
                  <a:outerShdw blurRad="50800" dist="88900" dir="2700000" algn="tl" rotWithShape="0">
                    <a:srgbClr val="000000"/>
                  </a:outerShdw>
                </a:effectLst>
                <a:latin typeface="Arial" charset="0"/>
                <a:cs typeface="Arial" charset="0"/>
              </a:rPr>
              <a:t>Why Study &amp; Know Our Gifts?</a:t>
            </a:r>
            <a:endParaRPr kumimoji="1" lang="en-US">
              <a:effectLst>
                <a:outerShdw blurRad="50800" dist="88900" dir="2700000" algn="tl" rotWithShape="0">
                  <a:srgbClr val="000000"/>
                </a:outerShdw>
              </a:effectLst>
              <a:latin typeface="Arial" charset="0"/>
              <a:cs typeface="Arial" charset="0"/>
            </a:endParaRPr>
          </a:p>
        </p:txBody>
      </p:sp>
      <p:sp>
        <p:nvSpPr>
          <p:cNvPr id="231429" name="Text Box 5"/>
          <p:cNvSpPr txBox="1">
            <a:spLocks noChangeArrowheads="1"/>
          </p:cNvSpPr>
          <p:nvPr/>
        </p:nvSpPr>
        <p:spPr bwMode="auto">
          <a:xfrm>
            <a:off x="228600" y="1493838"/>
            <a:ext cx="8474075" cy="946150"/>
          </a:xfrm>
          <a:prstGeom prst="rect">
            <a:avLst/>
          </a:prstGeom>
          <a:noFill/>
          <a:ln w="9525">
            <a:noFill/>
            <a:miter lim="800000"/>
            <a:headEnd/>
            <a:tailEnd/>
          </a:ln>
          <a:effectLst/>
        </p:spPr>
        <p:txBody>
          <a:bodyPr>
            <a:spAutoFit/>
          </a:bodyPr>
          <a:lstStyle/>
          <a:p>
            <a:pPr marL="463550" indent="-463550" algn="l" eaLnBrk="1" hangingPunct="1">
              <a:defRPr/>
            </a:pPr>
            <a:r>
              <a:rPr lang="en-US" sz="2800" b="1" baseline="0">
                <a:solidFill>
                  <a:srgbClr val="FFFFFF"/>
                </a:solidFill>
                <a:effectLst>
                  <a:outerShdw blurRad="50800" dist="88900" dir="2700000" algn="tl" rotWithShape="0">
                    <a:srgbClr val="000000"/>
                  </a:outerShdw>
                </a:effectLst>
                <a:latin typeface="Arial" pitchFamily="-65" charset="0"/>
                <a:ea typeface="Arial" pitchFamily="-65" charset="0"/>
                <a:cs typeface="Arial" pitchFamily="-65" charset="0"/>
              </a:rPr>
              <a:t>1)  MINISTRY TO THE CHURCH BODY - Ministering in the area of our gifts results in:</a:t>
            </a:r>
          </a:p>
        </p:txBody>
      </p:sp>
      <p:sp>
        <p:nvSpPr>
          <p:cNvPr id="231430" name="Text Box 6"/>
          <p:cNvSpPr txBox="1">
            <a:spLocks noChangeArrowheads="1"/>
          </p:cNvSpPr>
          <p:nvPr/>
        </p:nvSpPr>
        <p:spPr bwMode="auto">
          <a:xfrm>
            <a:off x="762000" y="2698750"/>
            <a:ext cx="8016875" cy="2654300"/>
          </a:xfrm>
          <a:prstGeom prst="rect">
            <a:avLst/>
          </a:prstGeom>
          <a:noFill/>
          <a:ln w="9525">
            <a:noFill/>
            <a:miter lim="800000"/>
            <a:headEnd/>
            <a:tailEnd/>
          </a:ln>
          <a:effectLst/>
        </p:spPr>
        <p:txBody>
          <a:bodyPr>
            <a:spAutoFit/>
          </a:bodyPr>
          <a:lstStyle/>
          <a:p>
            <a:pPr marL="342900" indent="-342900" algn="l" eaLnBrk="1" hangingPunct="1">
              <a:buFont typeface="Arial" pitchFamily="-65" charset="0"/>
              <a:buNone/>
              <a:defRPr/>
            </a:pPr>
            <a:r>
              <a:rPr lang="en-US" sz="2800" b="1" baseline="0" dirty="0">
                <a:solidFill>
                  <a:srgbClr val="FFFFFF"/>
                </a:solidFill>
                <a:effectLst>
                  <a:outerShdw blurRad="50800" dist="88900" dir="2700000" algn="tl" rotWithShape="0">
                    <a:srgbClr val="000000"/>
                  </a:outerShdw>
                </a:effectLst>
                <a:latin typeface="Arial" pitchFamily="-65" charset="0"/>
                <a:ea typeface="Arial" pitchFamily="-65" charset="0"/>
                <a:cs typeface="Arial" pitchFamily="-65" charset="0"/>
              </a:rPr>
              <a:t>a) edification of the body— </a:t>
            </a:r>
            <a:r>
              <a:rPr lang="en-US" sz="2800" b="1" baseline="0" dirty="0">
                <a:solidFill>
                  <a:srgbClr val="FFFF00"/>
                </a:solidFill>
                <a:effectLst>
                  <a:outerShdw blurRad="50800" dist="88900" dir="2700000" algn="tl" rotWithShape="0">
                    <a:srgbClr val="000000"/>
                  </a:outerShdw>
                </a:effectLst>
                <a:latin typeface="Arial" pitchFamily="-65" charset="0"/>
                <a:ea typeface="Arial" pitchFamily="-65" charset="0"/>
                <a:cs typeface="Arial" pitchFamily="-65" charset="0"/>
              </a:rPr>
              <a:t>unity</a:t>
            </a:r>
            <a:r>
              <a:rPr lang="en-US" sz="2800" b="1" baseline="0" dirty="0">
                <a:solidFill>
                  <a:srgbClr val="FFFFFF"/>
                </a:solidFill>
                <a:effectLst>
                  <a:outerShdw blurRad="50800" dist="88900" dir="2700000" algn="tl" rotWithShape="0">
                    <a:srgbClr val="000000"/>
                  </a:outerShdw>
                </a:effectLst>
                <a:latin typeface="Arial" pitchFamily="-65" charset="0"/>
                <a:ea typeface="Arial" pitchFamily="-65" charset="0"/>
                <a:cs typeface="Arial" pitchFamily="-65" charset="0"/>
              </a:rPr>
              <a:t> and </a:t>
            </a:r>
            <a:r>
              <a:rPr lang="en-US" sz="2800" b="1" baseline="0" dirty="0">
                <a:solidFill>
                  <a:srgbClr val="FFFF00"/>
                </a:solidFill>
                <a:effectLst>
                  <a:outerShdw blurRad="50800" dist="88900" dir="2700000" algn="tl" rotWithShape="0">
                    <a:srgbClr val="000000"/>
                  </a:outerShdw>
                </a:effectLst>
                <a:latin typeface="Arial" pitchFamily="-65" charset="0"/>
                <a:ea typeface="Arial" pitchFamily="-65" charset="0"/>
                <a:cs typeface="Arial" pitchFamily="-65" charset="0"/>
              </a:rPr>
              <a:t>interdependency</a:t>
            </a:r>
            <a:r>
              <a:rPr lang="en-US" sz="2800" b="1" baseline="0" dirty="0">
                <a:solidFill>
                  <a:srgbClr val="FFFFFF"/>
                </a:solidFill>
                <a:effectLst>
                  <a:outerShdw blurRad="50800" dist="88900" dir="2700000" algn="tl" rotWithShape="0">
                    <a:srgbClr val="000000"/>
                  </a:outerShdw>
                </a:effectLst>
                <a:latin typeface="Arial" pitchFamily="-65" charset="0"/>
                <a:ea typeface="Arial" pitchFamily="-65" charset="0"/>
                <a:cs typeface="Arial" pitchFamily="-65" charset="0"/>
              </a:rPr>
              <a:t> (1 Cor. 14:12)</a:t>
            </a:r>
          </a:p>
          <a:p>
            <a:pPr marL="342900" indent="-342900" algn="l" eaLnBrk="1" hangingPunct="1">
              <a:buFont typeface="Arial" pitchFamily="-65" charset="0"/>
              <a:buNone/>
              <a:defRPr/>
            </a:pPr>
            <a:r>
              <a:rPr lang="en-US" sz="2800" b="1" baseline="0" dirty="0">
                <a:solidFill>
                  <a:srgbClr val="FFFFFF"/>
                </a:solidFill>
                <a:effectLst>
                  <a:outerShdw blurRad="50800" dist="88900" dir="2700000" algn="tl" rotWithShape="0">
                    <a:srgbClr val="000000"/>
                  </a:outerShdw>
                </a:effectLst>
                <a:latin typeface="Arial" pitchFamily="-65" charset="0"/>
                <a:ea typeface="Arial" pitchFamily="-65" charset="0"/>
                <a:cs typeface="Arial" pitchFamily="-65" charset="0"/>
              </a:rPr>
              <a:t>b) mobilizing the church for </a:t>
            </a:r>
            <a:r>
              <a:rPr lang="en-US" sz="2800" b="1" baseline="0" dirty="0">
                <a:solidFill>
                  <a:srgbClr val="FFFF00"/>
                </a:solidFill>
                <a:effectLst>
                  <a:outerShdw blurRad="50800" dist="88900" dir="2700000" algn="tl" rotWithShape="0">
                    <a:srgbClr val="000000"/>
                  </a:outerShdw>
                </a:effectLst>
                <a:latin typeface="Arial" pitchFamily="-65" charset="0"/>
                <a:ea typeface="Arial" pitchFamily="-65" charset="0"/>
                <a:cs typeface="Arial" pitchFamily="-65" charset="0"/>
              </a:rPr>
              <a:t>mission</a:t>
            </a:r>
            <a:r>
              <a:rPr lang="en-US" sz="2800" b="1" baseline="0" dirty="0">
                <a:solidFill>
                  <a:srgbClr val="FFFFFF"/>
                </a:solidFill>
                <a:effectLst>
                  <a:outerShdw blurRad="50800" dist="88900" dir="2700000" algn="tl" rotWithShape="0">
                    <a:srgbClr val="000000"/>
                  </a:outerShdw>
                </a:effectLst>
                <a:latin typeface="Arial" pitchFamily="-65" charset="0"/>
                <a:ea typeface="Arial" pitchFamily="-65" charset="0"/>
                <a:cs typeface="Arial" pitchFamily="-65" charset="0"/>
              </a:rPr>
              <a:t> to a lost world.</a:t>
            </a:r>
          </a:p>
          <a:p>
            <a:pPr marL="342900" indent="-342900" algn="l" eaLnBrk="1" hangingPunct="1">
              <a:buFont typeface="Arial" pitchFamily="-65" charset="0"/>
              <a:buNone/>
              <a:defRPr/>
            </a:pPr>
            <a:r>
              <a:rPr lang="en-US" sz="2800" b="1" baseline="0" dirty="0">
                <a:solidFill>
                  <a:srgbClr val="FFFFFF"/>
                </a:solidFill>
                <a:effectLst>
                  <a:outerShdw blurRad="50800" dist="88900" dir="2700000" algn="tl" rotWithShape="0">
                    <a:srgbClr val="000000"/>
                  </a:outerShdw>
                </a:effectLst>
                <a:latin typeface="Arial" pitchFamily="-65" charset="0"/>
                <a:ea typeface="Arial" pitchFamily="-65" charset="0"/>
                <a:cs typeface="Arial" pitchFamily="-65" charset="0"/>
              </a:rPr>
              <a:t>c) encouraging other believers to </a:t>
            </a:r>
            <a:r>
              <a:rPr lang="en-US" sz="2800" b="1" baseline="0" dirty="0">
                <a:solidFill>
                  <a:srgbClr val="FFFF00"/>
                </a:solidFill>
                <a:effectLst>
                  <a:outerShdw blurRad="50800" dist="88900" dir="2700000" algn="tl" rotWithShape="0">
                    <a:srgbClr val="000000"/>
                  </a:outerShdw>
                </a:effectLst>
                <a:latin typeface="Arial" pitchFamily="-65" charset="0"/>
                <a:ea typeface="Arial" pitchFamily="-65" charset="0"/>
                <a:cs typeface="Arial" pitchFamily="-65" charset="0"/>
              </a:rPr>
              <a:t>discern</a:t>
            </a:r>
            <a:r>
              <a:rPr lang="en-US" sz="2800" b="1" baseline="0" dirty="0">
                <a:solidFill>
                  <a:srgbClr val="FFFFFF"/>
                </a:solidFill>
                <a:effectLst>
                  <a:outerShdw blurRad="50800" dist="88900" dir="2700000" algn="tl" rotWithShape="0">
                    <a:srgbClr val="000000"/>
                  </a:outerShdw>
                </a:effectLst>
                <a:latin typeface="Arial" pitchFamily="-65" charset="0"/>
                <a:ea typeface="Arial" pitchFamily="-65" charset="0"/>
                <a:cs typeface="Arial" pitchFamily="-65" charset="0"/>
              </a:rPr>
              <a:t>  and </a:t>
            </a:r>
            <a:r>
              <a:rPr lang="en-US" sz="2800" b="1" baseline="0" dirty="0">
                <a:solidFill>
                  <a:srgbClr val="FFFF00"/>
                </a:solidFill>
                <a:effectLst>
                  <a:outerShdw blurRad="50800" dist="88900" dir="2700000" algn="tl" rotWithShape="0">
                    <a:srgbClr val="000000"/>
                  </a:outerShdw>
                </a:effectLst>
                <a:latin typeface="Arial" pitchFamily="-65" charset="0"/>
                <a:ea typeface="Arial" pitchFamily="-65" charset="0"/>
                <a:cs typeface="Arial" pitchFamily="-65" charset="0"/>
              </a:rPr>
              <a:t>develop</a:t>
            </a:r>
            <a:r>
              <a:rPr lang="en-US" sz="2800" b="1" baseline="0" dirty="0">
                <a:solidFill>
                  <a:srgbClr val="FFFFFF"/>
                </a:solidFill>
                <a:effectLst>
                  <a:outerShdw blurRad="50800" dist="88900" dir="2700000" algn="tl" rotWithShape="0">
                    <a:srgbClr val="000000"/>
                  </a:outerShdw>
                </a:effectLst>
                <a:latin typeface="Arial" pitchFamily="-65" charset="0"/>
                <a:ea typeface="Arial" pitchFamily="-65" charset="0"/>
                <a:cs typeface="Arial" pitchFamily="-65" charset="0"/>
              </a:rPr>
              <a:t> their gifts.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1430">
                                            <p:txEl>
                                              <p:pRg st="0" end="0"/>
                                            </p:txEl>
                                          </p:spTgt>
                                        </p:tgtEl>
                                        <p:attrNameLst>
                                          <p:attrName>style.visibility</p:attrName>
                                        </p:attrNameLst>
                                      </p:cBhvr>
                                      <p:to>
                                        <p:strVal val="visible"/>
                                      </p:to>
                                    </p:set>
                                    <p:animEffect transition="in" filter="dissolve">
                                      <p:cBhvr>
                                        <p:cTn id="7" dur="500"/>
                                        <p:tgtEl>
                                          <p:spTgt spid="23143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31430">
                                            <p:txEl>
                                              <p:pRg st="1" end="1"/>
                                            </p:txEl>
                                          </p:spTgt>
                                        </p:tgtEl>
                                        <p:attrNameLst>
                                          <p:attrName>style.visibility</p:attrName>
                                        </p:attrNameLst>
                                      </p:cBhvr>
                                      <p:to>
                                        <p:strVal val="visible"/>
                                      </p:to>
                                    </p:set>
                                    <p:animEffect transition="in" filter="dissolve">
                                      <p:cBhvr>
                                        <p:cTn id="12" dur="500"/>
                                        <p:tgtEl>
                                          <p:spTgt spid="23143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31430">
                                            <p:txEl>
                                              <p:pRg st="2" end="2"/>
                                            </p:txEl>
                                          </p:spTgt>
                                        </p:tgtEl>
                                        <p:attrNameLst>
                                          <p:attrName>style.visibility</p:attrName>
                                        </p:attrNameLst>
                                      </p:cBhvr>
                                      <p:to>
                                        <p:strVal val="visible"/>
                                      </p:to>
                                    </p:set>
                                    <p:animEffect transition="in" filter="dissolve">
                                      <p:cBhvr>
                                        <p:cTn id="17" dur="500"/>
                                        <p:tgtEl>
                                          <p:spTgt spid="23143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30" grpId="0" build="p" autoUpdateAnimBg="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41" name="Picture 2" descr="Bible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3475" name="Rectangle 3"/>
          <p:cNvSpPr>
            <a:spLocks noGrp="1" noChangeArrowheads="1"/>
          </p:cNvSpPr>
          <p:nvPr>
            <p:ph type="ctrTitle"/>
          </p:nvPr>
        </p:nvSpPr>
        <p:spPr>
          <a:xfrm>
            <a:off x="609600" y="228600"/>
            <a:ext cx="7772400" cy="1143000"/>
          </a:xfrm>
        </p:spPr>
        <p:txBody>
          <a:bodyPr/>
          <a:lstStyle/>
          <a:p>
            <a:pPr eaLnBrk="1" hangingPunct="1">
              <a:defRPr/>
            </a:pPr>
            <a:r>
              <a:rPr kumimoji="1" lang="en-US" b="1">
                <a:solidFill>
                  <a:srgbClr val="FFFFFF"/>
                </a:solidFill>
                <a:effectLst>
                  <a:outerShdw blurRad="50800" dist="127000" dir="2700000" algn="tl" rotWithShape="0">
                    <a:srgbClr val="000000"/>
                  </a:outerShdw>
                </a:effectLst>
                <a:latin typeface="Arial" charset="0"/>
                <a:cs typeface="Arial" charset="0"/>
              </a:rPr>
              <a:t>Why Study &amp; Know Our Gifts?</a:t>
            </a:r>
            <a:endParaRPr kumimoji="1" lang="en-US">
              <a:effectLst>
                <a:outerShdw blurRad="50800" dist="127000" dir="2700000" algn="tl" rotWithShape="0">
                  <a:srgbClr val="000000"/>
                </a:outerShdw>
              </a:effectLst>
              <a:latin typeface="Arial" charset="0"/>
              <a:cs typeface="Arial" charset="0"/>
            </a:endParaRPr>
          </a:p>
        </p:txBody>
      </p:sp>
      <p:sp>
        <p:nvSpPr>
          <p:cNvPr id="233477" name="Text Box 5"/>
          <p:cNvSpPr txBox="1">
            <a:spLocks noChangeArrowheads="1"/>
          </p:cNvSpPr>
          <p:nvPr/>
        </p:nvSpPr>
        <p:spPr bwMode="auto">
          <a:xfrm>
            <a:off x="228600" y="1493838"/>
            <a:ext cx="8474075" cy="946150"/>
          </a:xfrm>
          <a:prstGeom prst="rect">
            <a:avLst/>
          </a:prstGeom>
          <a:noFill/>
          <a:ln w="9525">
            <a:noFill/>
            <a:miter lim="800000"/>
            <a:headEnd/>
            <a:tailEnd/>
          </a:ln>
          <a:effectLst/>
        </p:spPr>
        <p:txBody>
          <a:bodyPr>
            <a:spAutoFit/>
          </a:bodyPr>
          <a:lstStyle/>
          <a:p>
            <a:pPr marL="463550" indent="-463550" algn="l" eaLnBrk="1" hangingPunct="1">
              <a:defRPr/>
            </a:pPr>
            <a:r>
              <a:rPr lang="en-US" sz="2800" b="1" baseline="0">
                <a:solidFill>
                  <a:srgbClr val="FFFFFF"/>
                </a:solidFill>
                <a:effectLst>
                  <a:outerShdw blurRad="50800" dist="127000" dir="2700000" algn="tl" rotWithShape="0">
                    <a:srgbClr val="000000"/>
                  </a:outerShdw>
                </a:effectLst>
                <a:latin typeface="Arial" pitchFamily="-65" charset="0"/>
                <a:ea typeface="Arial" pitchFamily="-65" charset="0"/>
                <a:cs typeface="Arial" pitchFamily="-65" charset="0"/>
              </a:rPr>
              <a:t>2)  PERSONAL FULFILLMENT - Exercising our gifts results in:</a:t>
            </a:r>
          </a:p>
        </p:txBody>
      </p:sp>
      <p:sp>
        <p:nvSpPr>
          <p:cNvPr id="233478" name="Text Box 6"/>
          <p:cNvSpPr txBox="1">
            <a:spLocks noChangeArrowheads="1"/>
          </p:cNvSpPr>
          <p:nvPr/>
        </p:nvSpPr>
        <p:spPr bwMode="auto">
          <a:xfrm>
            <a:off x="762000" y="2698750"/>
            <a:ext cx="8016875" cy="2654300"/>
          </a:xfrm>
          <a:prstGeom prst="rect">
            <a:avLst/>
          </a:prstGeom>
          <a:noFill/>
          <a:ln w="9525">
            <a:noFill/>
            <a:miter lim="800000"/>
            <a:headEnd/>
            <a:tailEnd/>
          </a:ln>
          <a:effectLst/>
        </p:spPr>
        <p:txBody>
          <a:bodyPr>
            <a:spAutoFit/>
          </a:bodyPr>
          <a:lstStyle>
            <a:lvl1pPr marL="463550" indent="-46355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1" hangingPunct="1">
              <a:buFont typeface="Arial" charset="0"/>
              <a:buNone/>
              <a:defRPr/>
            </a:pPr>
            <a:r>
              <a:rPr lang="en-US" sz="2800" b="1" baseline="0" dirty="0">
                <a:solidFill>
                  <a:srgbClr val="FFFFFF"/>
                </a:solidFill>
                <a:effectLst>
                  <a:outerShdw blurRad="50800" dist="127000" dir="2700000" algn="tl" rotWithShape="0">
                    <a:srgbClr val="000000"/>
                  </a:outerShdw>
                </a:effectLst>
                <a:cs typeface="Arial" charset="0"/>
              </a:rPr>
              <a:t>a)	ministering in areas of </a:t>
            </a:r>
            <a:r>
              <a:rPr lang="en-US" sz="2800" b="1" baseline="0" dirty="0">
                <a:solidFill>
                  <a:srgbClr val="FFFF00"/>
                </a:solidFill>
                <a:effectLst>
                  <a:outerShdw blurRad="50800" dist="127000" dir="2700000" algn="tl" rotWithShape="0">
                    <a:srgbClr val="000000"/>
                  </a:outerShdw>
                </a:effectLst>
                <a:cs typeface="Arial" charset="0"/>
              </a:rPr>
              <a:t>strength</a:t>
            </a:r>
            <a:r>
              <a:rPr lang="en-US" sz="2800" b="1" baseline="0" dirty="0">
                <a:solidFill>
                  <a:srgbClr val="FFFFFF"/>
                </a:solidFill>
                <a:effectLst>
                  <a:outerShdw blurRad="50800" dist="127000" dir="2700000" algn="tl" rotWithShape="0">
                    <a:srgbClr val="000000"/>
                  </a:outerShdw>
                </a:effectLst>
                <a:cs typeface="Arial" charset="0"/>
              </a:rPr>
              <a:t>, reducing frustration and wasted time.</a:t>
            </a:r>
          </a:p>
          <a:p>
            <a:pPr algn="l" eaLnBrk="1" hangingPunct="1">
              <a:buFont typeface="Arial" charset="0"/>
              <a:buNone/>
              <a:defRPr/>
            </a:pPr>
            <a:r>
              <a:rPr lang="en-US" sz="2800" b="1" baseline="0" dirty="0">
                <a:solidFill>
                  <a:srgbClr val="FFFFFF"/>
                </a:solidFill>
                <a:effectLst>
                  <a:outerShdw blurRad="50800" dist="127000" dir="2700000" algn="tl" rotWithShape="0">
                    <a:srgbClr val="000000"/>
                  </a:outerShdw>
                </a:effectLst>
                <a:cs typeface="Arial" charset="0"/>
              </a:rPr>
              <a:t>b)	assisting us in establishing </a:t>
            </a:r>
            <a:r>
              <a:rPr lang="en-US" sz="2800" b="1" baseline="0" dirty="0">
                <a:solidFill>
                  <a:srgbClr val="FFFF00"/>
                </a:solidFill>
                <a:effectLst>
                  <a:outerShdw blurRad="50800" dist="127000" dir="2700000" algn="tl" rotWithShape="0">
                    <a:srgbClr val="000000"/>
                  </a:outerShdw>
                </a:effectLst>
                <a:cs typeface="Arial" charset="0"/>
              </a:rPr>
              <a:t>priorities</a:t>
            </a:r>
            <a:r>
              <a:rPr lang="en-US" sz="2800" b="1" baseline="0" dirty="0">
                <a:solidFill>
                  <a:srgbClr val="FFFFFF"/>
                </a:solidFill>
                <a:effectLst>
                  <a:outerShdw blurRad="50800" dist="127000" dir="2700000" algn="tl" rotWithShape="0">
                    <a:srgbClr val="000000"/>
                  </a:outerShdw>
                </a:effectLst>
                <a:cs typeface="Arial" charset="0"/>
              </a:rPr>
              <a:t> for study,  growth, and ministry (Eph. 4:13).</a:t>
            </a:r>
          </a:p>
          <a:p>
            <a:pPr algn="l" eaLnBrk="1" hangingPunct="1">
              <a:buFont typeface="Arial" charset="0"/>
              <a:buNone/>
              <a:defRPr/>
            </a:pPr>
            <a:r>
              <a:rPr lang="en-US" sz="2800" b="1" baseline="0" dirty="0">
                <a:solidFill>
                  <a:srgbClr val="FFFFFF"/>
                </a:solidFill>
                <a:effectLst>
                  <a:outerShdw blurRad="50800" dist="127000" dir="2700000" algn="tl" rotWithShape="0">
                    <a:srgbClr val="000000"/>
                  </a:outerShdw>
                </a:effectLst>
                <a:cs typeface="Arial" charset="0"/>
              </a:rPr>
              <a:t>c)	a sense of </a:t>
            </a:r>
            <a:r>
              <a:rPr lang="en-US" sz="2800" b="1" baseline="0" dirty="0">
                <a:solidFill>
                  <a:srgbClr val="FFFF00"/>
                </a:solidFill>
                <a:effectLst>
                  <a:outerShdw blurRad="50800" dist="127000" dir="2700000" algn="tl" rotWithShape="0">
                    <a:srgbClr val="000000"/>
                  </a:outerShdw>
                </a:effectLst>
                <a:cs typeface="Arial" charset="0"/>
              </a:rPr>
              <a:t>usefulness</a:t>
            </a:r>
            <a:r>
              <a:rPr lang="en-US" sz="2800" b="1" baseline="0" dirty="0">
                <a:solidFill>
                  <a:srgbClr val="FFFFFF"/>
                </a:solidFill>
                <a:effectLst>
                  <a:outerShdw blurRad="50800" dist="127000" dir="2700000" algn="tl" rotWithShape="0">
                    <a:srgbClr val="000000"/>
                  </a:outerShdw>
                </a:effectLst>
                <a:cs typeface="Arial" charset="0"/>
              </a:rPr>
              <a:t> and </a:t>
            </a:r>
            <a:r>
              <a:rPr lang="en-US" sz="2800" b="1" baseline="0" dirty="0">
                <a:solidFill>
                  <a:srgbClr val="FFFF00"/>
                </a:solidFill>
                <a:effectLst>
                  <a:outerShdw blurRad="50800" dist="127000" dir="2700000" algn="tl" rotWithShape="0">
                    <a:srgbClr val="000000"/>
                  </a:outerShdw>
                </a:effectLst>
                <a:cs typeface="Arial" charset="0"/>
              </a:rPr>
              <a:t>belonging</a:t>
            </a:r>
            <a:r>
              <a:rPr lang="en-US" sz="2800" b="1" baseline="0" dirty="0">
                <a:solidFill>
                  <a:srgbClr val="FFFFFF"/>
                </a:solidFill>
                <a:effectLst>
                  <a:outerShdw blurRad="50800" dist="127000" dir="2700000" algn="tl" rotWithShape="0">
                    <a:srgbClr val="000000"/>
                  </a:outerShdw>
                </a:effectLst>
                <a:cs typeface="Arial" charset="0"/>
              </a:rPr>
              <a:t> in the body of Christ (1 Cor. 12:14-17).</a:t>
            </a:r>
            <a:endParaRPr lang="en-US" sz="1800" baseline="0" dirty="0">
              <a:solidFill>
                <a:srgbClr val="FFFFFF"/>
              </a:solidFill>
              <a:effectLst>
                <a:outerShdw blurRad="50800" dist="127000" dir="2700000" algn="tl" rotWithShape="0">
                  <a:srgbClr val="000000"/>
                </a:outerShdw>
              </a:effectLst>
              <a:latin typeface="Times"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3478">
                                            <p:txEl>
                                              <p:pRg st="0" end="0"/>
                                            </p:txEl>
                                          </p:spTgt>
                                        </p:tgtEl>
                                        <p:attrNameLst>
                                          <p:attrName>style.visibility</p:attrName>
                                        </p:attrNameLst>
                                      </p:cBhvr>
                                      <p:to>
                                        <p:strVal val="visible"/>
                                      </p:to>
                                    </p:set>
                                    <p:animEffect transition="in" filter="fade">
                                      <p:cBhvr>
                                        <p:cTn id="7" dur="500"/>
                                        <p:tgtEl>
                                          <p:spTgt spid="23347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3478">
                                            <p:txEl>
                                              <p:pRg st="1" end="1"/>
                                            </p:txEl>
                                          </p:spTgt>
                                        </p:tgtEl>
                                        <p:attrNameLst>
                                          <p:attrName>style.visibility</p:attrName>
                                        </p:attrNameLst>
                                      </p:cBhvr>
                                      <p:to>
                                        <p:strVal val="visible"/>
                                      </p:to>
                                    </p:set>
                                    <p:animEffect transition="in" filter="fade">
                                      <p:cBhvr>
                                        <p:cTn id="12" dur="500"/>
                                        <p:tgtEl>
                                          <p:spTgt spid="23347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3478">
                                            <p:txEl>
                                              <p:pRg st="2" end="2"/>
                                            </p:txEl>
                                          </p:spTgt>
                                        </p:tgtEl>
                                        <p:attrNameLst>
                                          <p:attrName>style.visibility</p:attrName>
                                        </p:attrNameLst>
                                      </p:cBhvr>
                                      <p:to>
                                        <p:strVal val="visible"/>
                                      </p:to>
                                    </p:set>
                                    <p:animEffect transition="in" filter="fade">
                                      <p:cBhvr>
                                        <p:cTn id="17" dur="500"/>
                                        <p:tgtEl>
                                          <p:spTgt spid="23347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8" grpId="0" build="p" autoUpdateAnimBg="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3"/>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l"/>
            <a:endParaRPr lang="en-US" baseline="0">
              <a:solidFill>
                <a:srgbClr val="000000"/>
              </a:solidFill>
              <a:latin typeface="Arial" charset="0"/>
            </a:endParaRPr>
          </a:p>
        </p:txBody>
      </p:sp>
      <p:pic>
        <p:nvPicPr>
          <p:cNvPr id="83149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87675" y="692150"/>
            <a:ext cx="6192838" cy="6192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1491" name="Title 1"/>
          <p:cNvSpPr>
            <a:spLocks noGrp="1"/>
          </p:cNvSpPr>
          <p:nvPr>
            <p:ph type="title" idx="4294967295"/>
          </p:nvPr>
        </p:nvSpPr>
        <p:spPr>
          <a:xfrm>
            <a:off x="0" y="12700"/>
            <a:ext cx="4427538" cy="3271838"/>
          </a:xfrm>
        </p:spPr>
        <p:txBody>
          <a:bodyPr/>
          <a:lstStyle/>
          <a:p>
            <a:pPr eaLnBrk="1" hangingPunct="1"/>
            <a:r>
              <a:rPr lang="en-US" sz="5400" b="1">
                <a:solidFill>
                  <a:schemeClr val="tx1"/>
                </a:solidFill>
                <a:latin typeface="Aramis Regular" charset="0"/>
                <a:ea typeface="ＭＳ Ｐゴシック" charset="0"/>
                <a:cs typeface="Aramis Regular" charset="0"/>
              </a:rPr>
              <a:t>Play your own instrument</a:t>
            </a:r>
            <a:endParaRPr lang="en-US" sz="5400" b="1">
              <a:solidFill>
                <a:schemeClr val="bg1"/>
              </a:solidFill>
              <a:latin typeface="Aramis Regular" charset="0"/>
              <a:ea typeface="ＭＳ Ｐゴシック" charset="0"/>
              <a:cs typeface="Aramis Regular" charset="0"/>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3537" name="Picture 4" descr="brick wall"/>
          <p:cNvPicPr>
            <a:picLocks noChangeAspect="1" noChangeArrowheads="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6786" name="Title 1"/>
          <p:cNvSpPr>
            <a:spLocks noGrp="1"/>
          </p:cNvSpPr>
          <p:nvPr>
            <p:ph type="title" idx="4294967295"/>
          </p:nvPr>
        </p:nvSpPr>
        <p:spPr>
          <a:xfrm>
            <a:off x="0" y="76200"/>
            <a:ext cx="9144000" cy="685800"/>
          </a:xfrm>
          <a:effectLst>
            <a:outerShdw blurRad="63500" dist="107763" dir="13500000" algn="ctr" rotWithShape="0">
              <a:srgbClr val="000000">
                <a:alpha val="74998"/>
              </a:srgbClr>
            </a:outerShdw>
          </a:effectLst>
        </p:spPr>
        <p:txBody>
          <a:bodyPr/>
          <a:lstStyle/>
          <a:p>
            <a:pPr eaLnBrk="1" hangingPunct="1">
              <a:defRPr/>
            </a:pPr>
            <a:r>
              <a:rPr lang="en-US" sz="3600" dirty="0">
                <a:solidFill>
                  <a:schemeClr val="bg1"/>
                </a:solidFill>
                <a:latin typeface="Aramis Regular" pitchFamily="-65" charset="0"/>
                <a:ea typeface="Aramis Regular" pitchFamily="-65" charset="0"/>
                <a:cs typeface="Aramis Regular" pitchFamily="-65" charset="0"/>
              </a:rPr>
              <a:t>Our Crossroads Wall in August 2013</a:t>
            </a:r>
          </a:p>
        </p:txBody>
      </p:sp>
      <p:grpSp>
        <p:nvGrpSpPr>
          <p:cNvPr id="833539" name="Group 8"/>
          <p:cNvGrpSpPr>
            <a:grpSpLocks/>
          </p:cNvGrpSpPr>
          <p:nvPr/>
        </p:nvGrpSpPr>
        <p:grpSpPr bwMode="auto">
          <a:xfrm>
            <a:off x="3200400" y="2286000"/>
            <a:ext cx="1905000" cy="1905000"/>
            <a:chOff x="2208" y="1440"/>
            <a:chExt cx="1200" cy="1200"/>
          </a:xfrm>
        </p:grpSpPr>
        <p:sp>
          <p:nvSpPr>
            <p:cNvPr id="833600" name="AutoShape 7"/>
            <p:cNvSpPr>
              <a:spLocks noChangeArrowheads="1"/>
            </p:cNvSpPr>
            <p:nvPr/>
          </p:nvSpPr>
          <p:spPr bwMode="auto">
            <a:xfrm rot="10800000" flipH="1">
              <a:off x="2208" y="1440"/>
              <a:ext cx="1200" cy="1200"/>
            </a:xfrm>
            <a:prstGeom prst="roundRect">
              <a:avLst>
                <a:gd name="adj" fmla="val 5708"/>
              </a:avLst>
            </a:prstGeom>
            <a:solidFill>
              <a:schemeClr val="bg1"/>
            </a:solidFill>
            <a:ln w="9525">
              <a:solidFill>
                <a:schemeClr val="tx1"/>
              </a:solidFill>
              <a:round/>
              <a:headEnd/>
              <a:tailEnd/>
            </a:ln>
          </p:spPr>
          <p:txBody>
            <a:bodyPr wrap="none" anchor="ctr"/>
            <a:lstStyle/>
            <a:p>
              <a:pPr algn="l"/>
              <a:endParaRPr lang="en-US" baseline="0">
                <a:solidFill>
                  <a:srgbClr val="000000"/>
                </a:solidFill>
                <a:latin typeface="Arial" charset="0"/>
              </a:endParaRPr>
            </a:p>
          </p:txBody>
        </p:sp>
        <p:pic>
          <p:nvPicPr>
            <p:cNvPr id="833601" name="Picture 2" descr="Crossroads-Logo-HZ"/>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33" y="1488"/>
              <a:ext cx="1127"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46798" name="Line 14"/>
          <p:cNvSpPr>
            <a:spLocks noChangeShapeType="1"/>
          </p:cNvSpPr>
          <p:nvPr/>
        </p:nvSpPr>
        <p:spPr bwMode="auto">
          <a:xfrm>
            <a:off x="31242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6799" name="Line 15"/>
          <p:cNvSpPr>
            <a:spLocks noChangeShapeType="1"/>
          </p:cNvSpPr>
          <p:nvPr/>
        </p:nvSpPr>
        <p:spPr bwMode="auto">
          <a:xfrm>
            <a:off x="31242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6800" name="Line 16"/>
          <p:cNvSpPr>
            <a:spLocks noChangeShapeType="1"/>
          </p:cNvSpPr>
          <p:nvPr/>
        </p:nvSpPr>
        <p:spPr bwMode="auto">
          <a:xfrm>
            <a:off x="31242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6801" name="Line 17"/>
          <p:cNvSpPr>
            <a:spLocks noChangeShapeType="1"/>
          </p:cNvSpPr>
          <p:nvPr/>
        </p:nvSpPr>
        <p:spPr bwMode="auto">
          <a:xfrm rot="-5400000">
            <a:off x="3505200" y="3886200"/>
            <a:ext cx="0" cy="7620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6802" name="Line 18"/>
          <p:cNvSpPr>
            <a:spLocks noChangeShapeType="1"/>
          </p:cNvSpPr>
          <p:nvPr/>
        </p:nvSpPr>
        <p:spPr bwMode="auto">
          <a:xfrm rot="-5400000">
            <a:off x="4152900" y="39243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6803" name="Line 19"/>
          <p:cNvSpPr>
            <a:spLocks noChangeShapeType="1"/>
          </p:cNvSpPr>
          <p:nvPr/>
        </p:nvSpPr>
        <p:spPr bwMode="auto">
          <a:xfrm rot="-5400000">
            <a:off x="4618831" y="4098132"/>
            <a:ext cx="46037" cy="2921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6804" name="Line 20"/>
          <p:cNvSpPr>
            <a:spLocks noChangeShapeType="1"/>
          </p:cNvSpPr>
          <p:nvPr/>
        </p:nvSpPr>
        <p:spPr bwMode="auto">
          <a:xfrm rot="10800000">
            <a:off x="51816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6805" name="Line 21"/>
          <p:cNvSpPr>
            <a:spLocks noChangeShapeType="1"/>
          </p:cNvSpPr>
          <p:nvPr/>
        </p:nvSpPr>
        <p:spPr bwMode="auto">
          <a:xfrm rot="10800000">
            <a:off x="51816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6806" name="Line 22"/>
          <p:cNvSpPr>
            <a:spLocks noChangeShapeType="1"/>
          </p:cNvSpPr>
          <p:nvPr/>
        </p:nvSpPr>
        <p:spPr bwMode="auto">
          <a:xfrm rot="10800000">
            <a:off x="51816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6807" name="Line 23"/>
          <p:cNvSpPr>
            <a:spLocks noChangeShapeType="1"/>
          </p:cNvSpPr>
          <p:nvPr/>
        </p:nvSpPr>
        <p:spPr bwMode="auto">
          <a:xfrm rot="5400000">
            <a:off x="48387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6808" name="Line 24"/>
          <p:cNvSpPr>
            <a:spLocks noChangeShapeType="1"/>
          </p:cNvSpPr>
          <p:nvPr/>
        </p:nvSpPr>
        <p:spPr bwMode="auto">
          <a:xfrm rot="5400000">
            <a:off x="41529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6809" name="Line 25"/>
          <p:cNvSpPr>
            <a:spLocks noChangeShapeType="1"/>
          </p:cNvSpPr>
          <p:nvPr/>
        </p:nvSpPr>
        <p:spPr bwMode="auto">
          <a:xfrm rot="5400000">
            <a:off x="3505200" y="1828800"/>
            <a:ext cx="0" cy="7620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nvGrpSpPr>
          <p:cNvPr id="3" name="Group 67"/>
          <p:cNvGrpSpPr>
            <a:grpSpLocks/>
          </p:cNvGrpSpPr>
          <p:nvPr/>
        </p:nvGrpSpPr>
        <p:grpSpPr bwMode="auto">
          <a:xfrm>
            <a:off x="323850" y="1676400"/>
            <a:ext cx="2667000" cy="1017588"/>
            <a:chOff x="384" y="1008"/>
            <a:chExt cx="1176" cy="633"/>
          </a:xfrm>
        </p:grpSpPr>
        <p:sp>
          <p:nvSpPr>
            <p:cNvPr id="246793" name="Text Box 9"/>
            <p:cNvSpPr txBox="1">
              <a:spLocks noChangeArrowheads="1"/>
            </p:cNvSpPr>
            <p:nvPr/>
          </p:nvSpPr>
          <p:spPr bwMode="auto">
            <a:xfrm>
              <a:off x="384" y="1008"/>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PREACHING</a:t>
              </a:r>
              <a:endParaRPr lang="en-US" sz="2800" baseline="0">
                <a:solidFill>
                  <a:srgbClr val="000000"/>
                </a:solidFill>
              </a:endParaRPr>
            </a:p>
          </p:txBody>
        </p:sp>
        <p:sp>
          <p:nvSpPr>
            <p:cNvPr id="246810" name="Text Box 26"/>
            <p:cNvSpPr txBox="1">
              <a:spLocks noChangeArrowheads="1"/>
            </p:cNvSpPr>
            <p:nvPr/>
          </p:nvSpPr>
          <p:spPr bwMode="auto">
            <a:xfrm>
              <a:off x="432" y="1200"/>
              <a:ext cx="624" cy="44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Rick</a:t>
              </a:r>
            </a:p>
            <a:p>
              <a:pPr algn="l">
                <a:defRPr/>
              </a:pPr>
              <a:r>
                <a:rPr lang="en-US" sz="2000" baseline="0" dirty="0">
                  <a:solidFill>
                    <a:srgbClr val="FFFFFF"/>
                  </a:solidFill>
                </a:rPr>
                <a:t>• Lewis</a:t>
              </a:r>
            </a:p>
          </p:txBody>
        </p:sp>
        <p:sp>
          <p:nvSpPr>
            <p:cNvPr id="246811" name="Text Box 27"/>
            <p:cNvSpPr txBox="1">
              <a:spLocks noChangeArrowheads="1"/>
            </p:cNvSpPr>
            <p:nvPr/>
          </p:nvSpPr>
          <p:spPr bwMode="auto">
            <a:xfrm>
              <a:off x="936" y="1200"/>
              <a:ext cx="624" cy="26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endParaRPr lang="en-US" sz="2000" baseline="0" dirty="0">
                <a:solidFill>
                  <a:srgbClr val="000000"/>
                </a:solidFill>
              </a:endParaRPr>
            </a:p>
          </p:txBody>
        </p:sp>
      </p:grpSp>
      <p:grpSp>
        <p:nvGrpSpPr>
          <p:cNvPr id="4" name="Group 30"/>
          <p:cNvGrpSpPr>
            <a:grpSpLocks/>
          </p:cNvGrpSpPr>
          <p:nvPr/>
        </p:nvGrpSpPr>
        <p:grpSpPr bwMode="auto">
          <a:xfrm>
            <a:off x="323850" y="2781300"/>
            <a:ext cx="3810000" cy="1323975"/>
            <a:chOff x="96" y="576"/>
            <a:chExt cx="1680" cy="824"/>
          </a:xfrm>
        </p:grpSpPr>
        <p:sp>
          <p:nvSpPr>
            <p:cNvPr id="246815" name="Text Box 31"/>
            <p:cNvSpPr txBox="1">
              <a:spLocks noChangeArrowheads="1"/>
            </p:cNvSpPr>
            <p:nvPr/>
          </p:nvSpPr>
          <p:spPr bwMode="auto">
            <a:xfrm>
              <a:off x="96" y="576"/>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FINANCES</a:t>
              </a:r>
              <a:endParaRPr lang="en-US" sz="2800" baseline="0">
                <a:solidFill>
                  <a:srgbClr val="000000"/>
                </a:solidFill>
              </a:endParaRPr>
            </a:p>
          </p:txBody>
        </p:sp>
        <p:sp>
          <p:nvSpPr>
            <p:cNvPr id="246816" name="Text Box 32"/>
            <p:cNvSpPr txBox="1">
              <a:spLocks noChangeArrowheads="1"/>
            </p:cNvSpPr>
            <p:nvPr/>
          </p:nvSpPr>
          <p:spPr bwMode="auto">
            <a:xfrm>
              <a:off x="144" y="768"/>
              <a:ext cx="624" cy="63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Valentin</a:t>
              </a:r>
            </a:p>
            <a:p>
              <a:pPr algn="l">
                <a:defRPr/>
              </a:pPr>
              <a:r>
                <a:rPr lang="en-US" sz="2000" baseline="0" dirty="0">
                  <a:solidFill>
                    <a:srgbClr val="FFFFFF"/>
                  </a:solidFill>
                </a:rPr>
                <a:t>• Rick</a:t>
              </a:r>
            </a:p>
            <a:p>
              <a:pPr algn="l">
                <a:defRPr/>
              </a:pPr>
              <a:r>
                <a:rPr lang="en-US" sz="2000" baseline="0" dirty="0">
                  <a:solidFill>
                    <a:srgbClr val="FFFFFF"/>
                  </a:solidFill>
                </a:rPr>
                <a:t>• Athan</a:t>
              </a:r>
              <a:endParaRPr lang="en-US" sz="2000" baseline="0" dirty="0">
                <a:solidFill>
                  <a:srgbClr val="000000"/>
                </a:solidFill>
              </a:endParaRPr>
            </a:p>
          </p:txBody>
        </p:sp>
        <p:sp>
          <p:nvSpPr>
            <p:cNvPr id="246817" name="Text Box 33"/>
            <p:cNvSpPr txBox="1">
              <a:spLocks noChangeArrowheads="1"/>
            </p:cNvSpPr>
            <p:nvPr/>
          </p:nvSpPr>
          <p:spPr bwMode="auto">
            <a:xfrm>
              <a:off x="648" y="768"/>
              <a:ext cx="624" cy="24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endParaRPr lang="en-US" sz="2000" baseline="0" dirty="0">
                <a:solidFill>
                  <a:srgbClr val="000000"/>
                </a:solidFill>
              </a:endParaRPr>
            </a:p>
          </p:txBody>
        </p:sp>
        <p:sp>
          <p:nvSpPr>
            <p:cNvPr id="246818" name="Text Box 34"/>
            <p:cNvSpPr txBox="1">
              <a:spLocks noChangeArrowheads="1"/>
            </p:cNvSpPr>
            <p:nvPr/>
          </p:nvSpPr>
          <p:spPr bwMode="auto">
            <a:xfrm>
              <a:off x="1152" y="768"/>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endParaRPr lang="en-US" sz="2000" baseline="0">
                <a:solidFill>
                  <a:srgbClr val="000000"/>
                </a:solidFill>
                <a:latin typeface="Arial" pitchFamily="-65" charset="0"/>
                <a:ea typeface="ＭＳ Ｐゴシック" pitchFamily="-65" charset="-128"/>
                <a:cs typeface="ＭＳ Ｐゴシック" pitchFamily="-65" charset="-128"/>
              </a:endParaRPr>
            </a:p>
          </p:txBody>
        </p:sp>
      </p:grpSp>
      <p:grpSp>
        <p:nvGrpSpPr>
          <p:cNvPr id="5" name="Group 45"/>
          <p:cNvGrpSpPr>
            <a:grpSpLocks/>
          </p:cNvGrpSpPr>
          <p:nvPr/>
        </p:nvGrpSpPr>
        <p:grpSpPr bwMode="auto">
          <a:xfrm>
            <a:off x="323850" y="4127500"/>
            <a:ext cx="2614613" cy="1323975"/>
            <a:chOff x="144" y="2112"/>
            <a:chExt cx="1152" cy="824"/>
          </a:xfrm>
        </p:grpSpPr>
        <p:sp>
          <p:nvSpPr>
            <p:cNvPr id="246820" name="Text Box 36"/>
            <p:cNvSpPr txBox="1">
              <a:spLocks noChangeArrowheads="1"/>
            </p:cNvSpPr>
            <p:nvPr/>
          </p:nvSpPr>
          <p:spPr bwMode="auto">
            <a:xfrm>
              <a:off x="144" y="2112"/>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WOMEN</a:t>
              </a:r>
              <a:endParaRPr lang="en-US" sz="2800" baseline="0">
                <a:solidFill>
                  <a:srgbClr val="000000"/>
                </a:solidFill>
              </a:endParaRPr>
            </a:p>
          </p:txBody>
        </p:sp>
        <p:sp>
          <p:nvSpPr>
            <p:cNvPr id="246821" name="Text Box 37"/>
            <p:cNvSpPr txBox="1">
              <a:spLocks noChangeArrowheads="1"/>
            </p:cNvSpPr>
            <p:nvPr/>
          </p:nvSpPr>
          <p:spPr bwMode="auto">
            <a:xfrm>
              <a:off x="192" y="2304"/>
              <a:ext cx="904" cy="63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Susan</a:t>
              </a:r>
            </a:p>
            <a:p>
              <a:pPr algn="l">
                <a:defRPr/>
              </a:pPr>
              <a:r>
                <a:rPr lang="en-US" sz="2000" baseline="0" dirty="0">
                  <a:solidFill>
                    <a:srgbClr val="FFFFFF"/>
                  </a:solidFill>
                </a:rPr>
                <a:t>• </a:t>
              </a:r>
              <a:r>
                <a:rPr lang="en-US" sz="2000" baseline="0" dirty="0">
                  <a:solidFill>
                    <a:srgbClr val="FFFFFF"/>
                  </a:solidFill>
                  <a:latin typeface="Arial" pitchFamily="-65" charset="0"/>
                  <a:ea typeface="ＭＳ Ｐゴシック" pitchFamily="-65" charset="-128"/>
                  <a:cs typeface="ＭＳ Ｐゴシック" pitchFamily="-65" charset="-128"/>
                </a:rPr>
                <a:t>Désirée</a:t>
              </a:r>
              <a:endParaRPr lang="en-US" sz="2000" baseline="0" dirty="0">
                <a:solidFill>
                  <a:srgbClr val="FFFFFF"/>
                </a:solidFill>
              </a:endParaRPr>
            </a:p>
            <a:p>
              <a:pPr algn="l">
                <a:defRPr/>
              </a:pPr>
              <a:r>
                <a:rPr lang="en-US" sz="2000" baseline="0" dirty="0">
                  <a:solidFill>
                    <a:srgbClr val="FFFFFF"/>
                  </a:solidFill>
                </a:rPr>
                <a:t>• Linda Fones</a:t>
              </a:r>
              <a:endParaRPr lang="en-US" sz="2000" baseline="0" dirty="0">
                <a:solidFill>
                  <a:srgbClr val="000000"/>
                </a:solidFill>
              </a:endParaRPr>
            </a:p>
          </p:txBody>
        </p:sp>
      </p:grpSp>
      <p:grpSp>
        <p:nvGrpSpPr>
          <p:cNvPr id="6" name="Group 46"/>
          <p:cNvGrpSpPr>
            <a:grpSpLocks/>
          </p:cNvGrpSpPr>
          <p:nvPr/>
        </p:nvGrpSpPr>
        <p:grpSpPr bwMode="auto">
          <a:xfrm>
            <a:off x="1619250" y="5430838"/>
            <a:ext cx="2336800" cy="1012825"/>
            <a:chOff x="576" y="3072"/>
            <a:chExt cx="1152" cy="638"/>
          </a:xfrm>
        </p:grpSpPr>
        <p:sp>
          <p:nvSpPr>
            <p:cNvPr id="246825" name="Text Box 41"/>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dirty="0">
                  <a:solidFill>
                    <a:srgbClr val="FFFF00"/>
                  </a:solidFill>
                </a:rPr>
                <a:t>YOUTH</a:t>
              </a:r>
              <a:endParaRPr lang="en-US" sz="2800" baseline="0" dirty="0">
                <a:solidFill>
                  <a:srgbClr val="000000"/>
                </a:solidFill>
              </a:endParaRPr>
            </a:p>
          </p:txBody>
        </p:sp>
        <p:sp>
          <p:nvSpPr>
            <p:cNvPr id="246826" name="Text Box 42"/>
            <p:cNvSpPr txBox="1">
              <a:spLocks noChangeArrowheads="1"/>
            </p:cNvSpPr>
            <p:nvPr/>
          </p:nvSpPr>
          <p:spPr bwMode="auto">
            <a:xfrm>
              <a:off x="624" y="3264"/>
              <a:ext cx="844"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Athan</a:t>
              </a:r>
            </a:p>
            <a:p>
              <a:pPr algn="l">
                <a:defRPr/>
              </a:pPr>
              <a:r>
                <a:rPr lang="en-US" sz="2000" baseline="0" dirty="0">
                  <a:solidFill>
                    <a:srgbClr val="FFFFFF"/>
                  </a:solidFill>
                </a:rPr>
                <a:t>• Chanchan</a:t>
              </a:r>
            </a:p>
          </p:txBody>
        </p:sp>
      </p:grpSp>
      <p:grpSp>
        <p:nvGrpSpPr>
          <p:cNvPr id="7" name="Group 47"/>
          <p:cNvGrpSpPr>
            <a:grpSpLocks/>
          </p:cNvGrpSpPr>
          <p:nvPr/>
        </p:nvGrpSpPr>
        <p:grpSpPr bwMode="auto">
          <a:xfrm>
            <a:off x="3211513" y="5729288"/>
            <a:ext cx="2336800" cy="1012825"/>
            <a:chOff x="576" y="3072"/>
            <a:chExt cx="1152" cy="638"/>
          </a:xfrm>
        </p:grpSpPr>
        <p:sp>
          <p:nvSpPr>
            <p:cNvPr id="246832" name="Text Box 48"/>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KIDS</a:t>
              </a:r>
              <a:endParaRPr lang="en-US" sz="2800" baseline="0">
                <a:solidFill>
                  <a:srgbClr val="000000"/>
                </a:solidFill>
              </a:endParaRPr>
            </a:p>
          </p:txBody>
        </p:sp>
        <p:sp>
          <p:nvSpPr>
            <p:cNvPr id="246833" name="Text Box 49"/>
            <p:cNvSpPr txBox="1">
              <a:spLocks noChangeArrowheads="1"/>
            </p:cNvSpPr>
            <p:nvPr/>
          </p:nvSpPr>
          <p:spPr bwMode="auto">
            <a:xfrm>
              <a:off x="624" y="3264"/>
              <a:ext cx="758"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Kim</a:t>
              </a:r>
            </a:p>
            <a:p>
              <a:pPr algn="l">
                <a:defRPr/>
              </a:pPr>
              <a:r>
                <a:rPr lang="en-US" sz="2000" baseline="0" dirty="0">
                  <a:solidFill>
                    <a:srgbClr val="FFFFFF"/>
                  </a:solidFill>
                </a:rPr>
                <a:t>• Chanchan</a:t>
              </a:r>
            </a:p>
          </p:txBody>
        </p:sp>
      </p:grpSp>
      <p:grpSp>
        <p:nvGrpSpPr>
          <p:cNvPr id="8" name="Group 59"/>
          <p:cNvGrpSpPr>
            <a:grpSpLocks/>
          </p:cNvGrpSpPr>
          <p:nvPr/>
        </p:nvGrpSpPr>
        <p:grpSpPr bwMode="auto">
          <a:xfrm>
            <a:off x="5638800" y="4351338"/>
            <a:ext cx="3505200" cy="1006475"/>
            <a:chOff x="3744" y="1872"/>
            <a:chExt cx="1728" cy="634"/>
          </a:xfrm>
        </p:grpSpPr>
        <p:sp>
          <p:nvSpPr>
            <p:cNvPr id="246839" name="Text Box 55"/>
            <p:cNvSpPr txBox="1">
              <a:spLocks noChangeArrowheads="1"/>
            </p:cNvSpPr>
            <p:nvPr/>
          </p:nvSpPr>
          <p:spPr bwMode="auto">
            <a:xfrm>
              <a:off x="3744" y="1872"/>
              <a:ext cx="172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800" baseline="0">
                  <a:solidFill>
                    <a:srgbClr val="FFFF00"/>
                  </a:solidFill>
                  <a:latin typeface="Arial" pitchFamily="-65" charset="0"/>
                  <a:ea typeface="ＭＳ Ｐゴシック" pitchFamily="-65" charset="-128"/>
                  <a:cs typeface="ＭＳ Ｐゴシック" pitchFamily="-65" charset="-128"/>
                </a:rPr>
                <a:t>WEBSITE &amp; AV</a:t>
              </a:r>
            </a:p>
          </p:txBody>
        </p:sp>
        <p:sp>
          <p:nvSpPr>
            <p:cNvPr id="246840" name="Text Box 56"/>
            <p:cNvSpPr txBox="1">
              <a:spLocks noChangeArrowheads="1"/>
            </p:cNvSpPr>
            <p:nvPr/>
          </p:nvSpPr>
          <p:spPr bwMode="auto">
            <a:xfrm>
              <a:off x="3792"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Andrew</a:t>
              </a:r>
            </a:p>
            <a:p>
              <a:pPr algn="l">
                <a:defRPr/>
              </a:pPr>
              <a:r>
                <a:rPr lang="en-US" sz="2000" baseline="0" dirty="0">
                  <a:solidFill>
                    <a:srgbClr val="FFFFFF"/>
                  </a:solidFill>
                </a:rPr>
                <a:t>• Drew</a:t>
              </a:r>
              <a:endParaRPr lang="en-US" sz="2000" baseline="0" dirty="0">
                <a:solidFill>
                  <a:srgbClr val="000000"/>
                </a:solidFill>
              </a:endParaRPr>
            </a:p>
          </p:txBody>
        </p:sp>
        <p:sp>
          <p:nvSpPr>
            <p:cNvPr id="246841" name="Text Box 57"/>
            <p:cNvSpPr txBox="1">
              <a:spLocks noChangeArrowheads="1"/>
            </p:cNvSpPr>
            <p:nvPr/>
          </p:nvSpPr>
          <p:spPr bwMode="auto">
            <a:xfrm>
              <a:off x="4296" y="2064"/>
              <a:ext cx="93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endParaRPr lang="en-US" sz="2000" baseline="0" dirty="0">
                <a:solidFill>
                  <a:srgbClr val="000000"/>
                </a:solidFill>
              </a:endParaRPr>
            </a:p>
          </p:txBody>
        </p:sp>
      </p:grpSp>
      <p:grpSp>
        <p:nvGrpSpPr>
          <p:cNvPr id="9" name="Group 66"/>
          <p:cNvGrpSpPr>
            <a:grpSpLocks/>
          </p:cNvGrpSpPr>
          <p:nvPr/>
        </p:nvGrpSpPr>
        <p:grpSpPr bwMode="auto">
          <a:xfrm>
            <a:off x="6657975" y="5430838"/>
            <a:ext cx="3602038" cy="1012825"/>
            <a:chOff x="2976" y="3216"/>
            <a:chExt cx="1776" cy="638"/>
          </a:xfrm>
        </p:grpSpPr>
        <p:sp>
          <p:nvSpPr>
            <p:cNvPr id="246846" name="Text Box 62"/>
            <p:cNvSpPr txBox="1">
              <a:spLocks noChangeArrowheads="1"/>
            </p:cNvSpPr>
            <p:nvPr/>
          </p:nvSpPr>
          <p:spPr bwMode="auto">
            <a:xfrm>
              <a:off x="2976" y="3216"/>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LOGISTICS</a:t>
              </a:r>
              <a:endParaRPr lang="en-US" sz="2800" baseline="0">
                <a:solidFill>
                  <a:srgbClr val="000000"/>
                </a:solidFill>
              </a:endParaRPr>
            </a:p>
          </p:txBody>
        </p:sp>
        <p:sp>
          <p:nvSpPr>
            <p:cNvPr id="246847" name="Text Box 63"/>
            <p:cNvSpPr txBox="1">
              <a:spLocks noChangeArrowheads="1"/>
            </p:cNvSpPr>
            <p:nvPr/>
          </p:nvSpPr>
          <p:spPr bwMode="auto">
            <a:xfrm>
              <a:off x="3024" y="3408"/>
              <a:ext cx="625"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Singpu</a:t>
              </a:r>
            </a:p>
            <a:p>
              <a:pPr algn="l">
                <a:defRPr/>
              </a:pPr>
              <a:r>
                <a:rPr lang="en-US" sz="2000" baseline="0" dirty="0">
                  <a:solidFill>
                    <a:srgbClr val="FFFFFF"/>
                  </a:solidFill>
                </a:rPr>
                <a:t>• David</a:t>
              </a:r>
            </a:p>
          </p:txBody>
        </p:sp>
        <p:sp>
          <p:nvSpPr>
            <p:cNvPr id="246848" name="Text Box 64"/>
            <p:cNvSpPr txBox="1">
              <a:spLocks noChangeArrowheads="1"/>
            </p:cNvSpPr>
            <p:nvPr/>
          </p:nvSpPr>
          <p:spPr bwMode="auto">
            <a:xfrm>
              <a:off x="3528" y="3408"/>
              <a:ext cx="720"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Athan</a:t>
              </a:r>
            </a:p>
            <a:p>
              <a:pPr algn="l">
                <a:defRPr/>
              </a:pPr>
              <a:r>
                <a:rPr lang="en-US" sz="2000" baseline="0" dirty="0">
                  <a:solidFill>
                    <a:srgbClr val="FFFFFF"/>
                  </a:solidFill>
                </a:rPr>
                <a:t>• Kim</a:t>
              </a:r>
            </a:p>
          </p:txBody>
        </p:sp>
        <p:sp>
          <p:nvSpPr>
            <p:cNvPr id="246849" name="Text Box 65"/>
            <p:cNvSpPr txBox="1">
              <a:spLocks noChangeArrowheads="1"/>
            </p:cNvSpPr>
            <p:nvPr/>
          </p:nvSpPr>
          <p:spPr bwMode="auto">
            <a:xfrm>
              <a:off x="4032" y="3408"/>
              <a:ext cx="720"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endParaRPr lang="en-US" sz="2000" baseline="0" dirty="0">
                <a:solidFill>
                  <a:srgbClr val="FFFFFF"/>
                </a:solidFill>
                <a:latin typeface="Arial" pitchFamily="-65" charset="0"/>
                <a:ea typeface="ＭＳ Ｐゴシック" pitchFamily="-65" charset="-128"/>
                <a:cs typeface="ＭＳ Ｐゴシック" pitchFamily="-65" charset="-128"/>
              </a:endParaRPr>
            </a:p>
          </p:txBody>
        </p:sp>
      </p:grpSp>
      <p:grpSp>
        <p:nvGrpSpPr>
          <p:cNvPr id="10" name="Group 82"/>
          <p:cNvGrpSpPr>
            <a:grpSpLocks/>
          </p:cNvGrpSpPr>
          <p:nvPr/>
        </p:nvGrpSpPr>
        <p:grpSpPr bwMode="auto">
          <a:xfrm>
            <a:off x="5435600" y="2808288"/>
            <a:ext cx="3708400" cy="1628775"/>
            <a:chOff x="3648" y="1584"/>
            <a:chExt cx="2208" cy="1026"/>
          </a:xfrm>
        </p:grpSpPr>
        <p:sp>
          <p:nvSpPr>
            <p:cNvPr id="246853" name="Text Box 69"/>
            <p:cNvSpPr txBox="1">
              <a:spLocks noChangeArrowheads="1"/>
            </p:cNvSpPr>
            <p:nvPr/>
          </p:nvSpPr>
          <p:spPr bwMode="auto">
            <a:xfrm>
              <a:off x="3648" y="1584"/>
              <a:ext cx="147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MUSIC</a:t>
              </a:r>
              <a:endParaRPr lang="en-US" sz="2800" baseline="0">
                <a:solidFill>
                  <a:srgbClr val="000000"/>
                </a:solidFill>
              </a:endParaRPr>
            </a:p>
          </p:txBody>
        </p:sp>
        <p:sp>
          <p:nvSpPr>
            <p:cNvPr id="246854" name="Text Box 70"/>
            <p:cNvSpPr txBox="1">
              <a:spLocks noChangeArrowheads="1"/>
            </p:cNvSpPr>
            <p:nvPr/>
          </p:nvSpPr>
          <p:spPr bwMode="auto">
            <a:xfrm>
              <a:off x="3709" y="1776"/>
              <a:ext cx="798"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000" baseline="0" dirty="0">
                  <a:solidFill>
                    <a:srgbClr val="FFFFFF"/>
                  </a:solidFill>
                  <a:latin typeface="Arial" pitchFamily="-65" charset="0"/>
                  <a:ea typeface="ＭＳ Ｐゴシック" pitchFamily="-65" charset="-128"/>
                  <a:cs typeface="ＭＳ Ｐゴシック" pitchFamily="-65" charset="-128"/>
                </a:rPr>
                <a:t>• David</a:t>
              </a:r>
            </a:p>
            <a:p>
              <a:pPr algn="l">
                <a:defRPr/>
              </a:pPr>
              <a:r>
                <a:rPr lang="en-US" sz="2000" baseline="0" dirty="0">
                  <a:solidFill>
                    <a:srgbClr val="FFFFFF"/>
                  </a:solidFill>
                  <a:latin typeface="Arial" pitchFamily="-65" charset="0"/>
                  <a:ea typeface="ＭＳ Ｐゴシック" pitchFamily="-65" charset="-128"/>
                  <a:cs typeface="ＭＳ Ｐゴシック" pitchFamily="-65" charset="-128"/>
                </a:rPr>
                <a:t>• Susan</a:t>
              </a:r>
            </a:p>
            <a:p>
              <a:pPr algn="l">
                <a:defRPr/>
              </a:pPr>
              <a:r>
                <a:rPr lang="en-US" sz="2000" baseline="0" dirty="0">
                  <a:solidFill>
                    <a:srgbClr val="FFFFFF"/>
                  </a:solidFill>
                  <a:latin typeface="Arial" pitchFamily="-65" charset="0"/>
                  <a:ea typeface="ＭＳ Ｐゴシック" pitchFamily="-65" charset="-128"/>
                  <a:cs typeface="ＭＳ Ｐゴシック" pitchFamily="-65" charset="-128"/>
                </a:rPr>
                <a:t>• Jieun</a:t>
              </a:r>
            </a:p>
          </p:txBody>
        </p:sp>
        <p:sp>
          <p:nvSpPr>
            <p:cNvPr id="246855" name="Text Box 71"/>
            <p:cNvSpPr txBox="1">
              <a:spLocks noChangeArrowheads="1"/>
            </p:cNvSpPr>
            <p:nvPr/>
          </p:nvSpPr>
          <p:spPr bwMode="auto">
            <a:xfrm>
              <a:off x="4353" y="1776"/>
              <a:ext cx="920"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Miriam</a:t>
              </a:r>
            </a:p>
            <a:p>
              <a:pPr algn="l">
                <a:defRPr/>
              </a:pPr>
              <a:r>
                <a:rPr lang="en-US" sz="2000" baseline="0" dirty="0">
                  <a:solidFill>
                    <a:srgbClr val="FFFFFF"/>
                  </a:solidFill>
                </a:rPr>
                <a:t>• Athan</a:t>
              </a:r>
            </a:p>
            <a:p>
              <a:pPr algn="l">
                <a:defRPr/>
              </a:pPr>
              <a:r>
                <a:rPr lang="en-US" sz="2000" baseline="0" dirty="0">
                  <a:solidFill>
                    <a:srgbClr val="FFFFFF"/>
                  </a:solidFill>
                </a:rPr>
                <a:t>• Singpu</a:t>
              </a:r>
              <a:endParaRPr lang="en-US" sz="2000" baseline="0" dirty="0">
                <a:solidFill>
                  <a:srgbClr val="000000"/>
                </a:solidFill>
              </a:endParaRPr>
            </a:p>
          </p:txBody>
        </p:sp>
        <p:sp>
          <p:nvSpPr>
            <p:cNvPr id="246865" name="Text Box 81"/>
            <p:cNvSpPr txBox="1">
              <a:spLocks noChangeArrowheads="1"/>
            </p:cNvSpPr>
            <p:nvPr/>
          </p:nvSpPr>
          <p:spPr bwMode="auto">
            <a:xfrm>
              <a:off x="5033" y="1776"/>
              <a:ext cx="823" cy="8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Shannah</a:t>
              </a:r>
            </a:p>
            <a:p>
              <a:pPr algn="l">
                <a:defRPr/>
              </a:pPr>
              <a:r>
                <a:rPr lang="en-US" sz="2000" baseline="0" dirty="0">
                  <a:solidFill>
                    <a:srgbClr val="FFFFFF"/>
                  </a:solidFill>
                </a:rPr>
                <a:t>• Tessa</a:t>
              </a:r>
            </a:p>
            <a:p>
              <a:pPr algn="l">
                <a:defRPr/>
              </a:pPr>
              <a:r>
                <a:rPr lang="en-US" sz="2000" baseline="0" dirty="0">
                  <a:solidFill>
                    <a:srgbClr val="FFFFFF"/>
                  </a:solidFill>
                </a:rPr>
                <a:t>• Gilbert</a:t>
              </a:r>
            </a:p>
            <a:p>
              <a:pPr algn="l">
                <a:defRPr/>
              </a:pPr>
              <a:r>
                <a:rPr lang="en-US" sz="2000" baseline="0" dirty="0">
                  <a:solidFill>
                    <a:srgbClr val="FFFFFF"/>
                  </a:solidFill>
                </a:rPr>
                <a:t>• Cynthia</a:t>
              </a:r>
              <a:endParaRPr lang="en-US" sz="2000" baseline="0" dirty="0">
                <a:solidFill>
                  <a:srgbClr val="000000"/>
                </a:solidFill>
              </a:endParaRPr>
            </a:p>
          </p:txBody>
        </p:sp>
      </p:grpSp>
      <p:grpSp>
        <p:nvGrpSpPr>
          <p:cNvPr id="11" name="Group 84"/>
          <p:cNvGrpSpPr>
            <a:grpSpLocks/>
          </p:cNvGrpSpPr>
          <p:nvPr/>
        </p:nvGrpSpPr>
        <p:grpSpPr bwMode="auto">
          <a:xfrm>
            <a:off x="5638800" y="1812925"/>
            <a:ext cx="3657600" cy="701675"/>
            <a:chOff x="3552" y="816"/>
            <a:chExt cx="2304" cy="442"/>
          </a:xfrm>
        </p:grpSpPr>
        <p:sp>
          <p:nvSpPr>
            <p:cNvPr id="246862" name="Text Box 78"/>
            <p:cNvSpPr txBox="1">
              <a:spLocks noChangeArrowheads="1"/>
            </p:cNvSpPr>
            <p:nvPr/>
          </p:nvSpPr>
          <p:spPr bwMode="auto">
            <a:xfrm>
              <a:off x="3552" y="816"/>
              <a:ext cx="2304"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800" baseline="0" dirty="0">
                  <a:solidFill>
                    <a:srgbClr val="FFFF00"/>
                  </a:solidFill>
                  <a:latin typeface="Arial" pitchFamily="-65" charset="0"/>
                  <a:ea typeface="ＭＳ Ｐゴシック" pitchFamily="-65" charset="-128"/>
                  <a:cs typeface="ＭＳ Ｐゴシック" pitchFamily="-65" charset="-128"/>
                </a:rPr>
                <a:t>HOME GROUPS</a:t>
              </a:r>
            </a:p>
          </p:txBody>
        </p:sp>
        <p:sp>
          <p:nvSpPr>
            <p:cNvPr id="246863" name="Text Box 79"/>
            <p:cNvSpPr txBox="1">
              <a:spLocks noChangeArrowheads="1"/>
            </p:cNvSpPr>
            <p:nvPr/>
          </p:nvSpPr>
          <p:spPr bwMode="auto">
            <a:xfrm>
              <a:off x="3616" y="1008"/>
              <a:ext cx="1136"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Singpu (HG)</a:t>
              </a:r>
              <a:endParaRPr lang="en-US" sz="2000" baseline="0" dirty="0">
                <a:solidFill>
                  <a:srgbClr val="000000"/>
                </a:solidFill>
              </a:endParaRPr>
            </a:p>
          </p:txBody>
        </p:sp>
        <p:sp>
          <p:nvSpPr>
            <p:cNvPr id="246867" name="Text Box 83"/>
            <p:cNvSpPr txBox="1">
              <a:spLocks noChangeArrowheads="1"/>
            </p:cNvSpPr>
            <p:nvPr/>
          </p:nvSpPr>
          <p:spPr bwMode="auto">
            <a:xfrm>
              <a:off x="4656" y="1008"/>
              <a:ext cx="110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Lewis (HG)</a:t>
              </a:r>
              <a:endParaRPr lang="en-US" sz="2000" baseline="0">
                <a:solidFill>
                  <a:srgbClr val="000000"/>
                </a:solidFill>
              </a:endParaRPr>
            </a:p>
          </p:txBody>
        </p:sp>
      </p:grpSp>
      <p:grpSp>
        <p:nvGrpSpPr>
          <p:cNvPr id="12" name="Group 85"/>
          <p:cNvGrpSpPr>
            <a:grpSpLocks/>
          </p:cNvGrpSpPr>
          <p:nvPr/>
        </p:nvGrpSpPr>
        <p:grpSpPr bwMode="auto">
          <a:xfrm>
            <a:off x="1476375" y="908050"/>
            <a:ext cx="1295400" cy="704850"/>
            <a:chOff x="576" y="3072"/>
            <a:chExt cx="1152" cy="444"/>
          </a:xfrm>
        </p:grpSpPr>
        <p:sp>
          <p:nvSpPr>
            <p:cNvPr id="246870" name="Text Box 86"/>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dirty="0">
                  <a:solidFill>
                    <a:srgbClr val="FFFF00"/>
                  </a:solidFill>
                </a:rPr>
                <a:t>MEN</a:t>
              </a:r>
              <a:endParaRPr lang="en-US" sz="2800" baseline="0" dirty="0">
                <a:solidFill>
                  <a:srgbClr val="000000"/>
                </a:solidFill>
              </a:endParaRPr>
            </a:p>
          </p:txBody>
        </p:sp>
        <p:sp>
          <p:nvSpPr>
            <p:cNvPr id="246871" name="Text Box 87"/>
            <p:cNvSpPr txBox="1">
              <a:spLocks noChangeArrowheads="1"/>
            </p:cNvSpPr>
            <p:nvPr/>
          </p:nvSpPr>
          <p:spPr bwMode="auto">
            <a:xfrm>
              <a:off x="624" y="3264"/>
              <a:ext cx="1024"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Leland</a:t>
              </a:r>
              <a:endParaRPr lang="en-US" sz="2000" baseline="0" dirty="0">
                <a:solidFill>
                  <a:srgbClr val="000000"/>
                </a:solidFill>
              </a:endParaRPr>
            </a:p>
          </p:txBody>
        </p:sp>
      </p:grpSp>
      <p:grpSp>
        <p:nvGrpSpPr>
          <p:cNvPr id="13" name="Group 88"/>
          <p:cNvGrpSpPr>
            <a:grpSpLocks/>
          </p:cNvGrpSpPr>
          <p:nvPr/>
        </p:nvGrpSpPr>
        <p:grpSpPr bwMode="auto">
          <a:xfrm>
            <a:off x="2916238" y="908050"/>
            <a:ext cx="2514600" cy="701675"/>
            <a:chOff x="576" y="3072"/>
            <a:chExt cx="1152" cy="442"/>
          </a:xfrm>
        </p:grpSpPr>
        <p:sp>
          <p:nvSpPr>
            <p:cNvPr id="246873" name="Text Box 89"/>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MISSIONS</a:t>
              </a:r>
              <a:endParaRPr lang="en-US" sz="2800" baseline="0">
                <a:solidFill>
                  <a:srgbClr val="000000"/>
                </a:solidFill>
              </a:endParaRPr>
            </a:p>
          </p:txBody>
        </p:sp>
        <p:sp>
          <p:nvSpPr>
            <p:cNvPr id="246874" name="Text Box 90"/>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a:t>
              </a:r>
              <a:endParaRPr lang="en-US" sz="2000" baseline="0" dirty="0">
                <a:solidFill>
                  <a:srgbClr val="000000"/>
                </a:solidFill>
              </a:endParaRPr>
            </a:p>
          </p:txBody>
        </p:sp>
      </p:grpSp>
      <p:grpSp>
        <p:nvGrpSpPr>
          <p:cNvPr id="14" name="Group 91"/>
          <p:cNvGrpSpPr>
            <a:grpSpLocks/>
          </p:cNvGrpSpPr>
          <p:nvPr/>
        </p:nvGrpSpPr>
        <p:grpSpPr bwMode="auto">
          <a:xfrm>
            <a:off x="5049838" y="908050"/>
            <a:ext cx="4418012" cy="704850"/>
            <a:chOff x="576" y="3072"/>
            <a:chExt cx="1152" cy="444"/>
          </a:xfrm>
        </p:grpSpPr>
        <p:sp>
          <p:nvSpPr>
            <p:cNvPr id="246876" name="Text Box 9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EVANGELISM</a:t>
              </a:r>
              <a:endParaRPr lang="en-US" sz="2800" baseline="0">
                <a:solidFill>
                  <a:srgbClr val="000000"/>
                </a:solidFill>
              </a:endParaRPr>
            </a:p>
          </p:txBody>
        </p:sp>
        <p:sp>
          <p:nvSpPr>
            <p:cNvPr id="246877" name="Text Box 93"/>
            <p:cNvSpPr txBox="1">
              <a:spLocks noChangeArrowheads="1"/>
            </p:cNvSpPr>
            <p:nvPr/>
          </p:nvSpPr>
          <p:spPr bwMode="auto">
            <a:xfrm>
              <a:off x="624" y="3264"/>
              <a:ext cx="862"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000" baseline="0" dirty="0">
                  <a:solidFill>
                    <a:srgbClr val="FFFFFF"/>
                  </a:solidFill>
                  <a:latin typeface="Arial" pitchFamily="-65" charset="0"/>
                  <a:ea typeface="ＭＳ Ｐゴシック" pitchFamily="-65" charset="-128"/>
                  <a:cs typeface="ＭＳ Ｐゴシック" pitchFamily="-65" charset="-128"/>
                </a:rPr>
                <a:t>• Albina • Singpu • Désirée</a:t>
              </a:r>
            </a:p>
          </p:txBody>
        </p:sp>
      </p:grpSp>
      <p:grpSp>
        <p:nvGrpSpPr>
          <p:cNvPr id="64" name="Group 47"/>
          <p:cNvGrpSpPr>
            <a:grpSpLocks/>
          </p:cNvGrpSpPr>
          <p:nvPr/>
        </p:nvGrpSpPr>
        <p:grpSpPr bwMode="auto">
          <a:xfrm>
            <a:off x="4643438" y="5300663"/>
            <a:ext cx="2336800" cy="704850"/>
            <a:chOff x="576" y="3072"/>
            <a:chExt cx="1152" cy="444"/>
          </a:xfrm>
        </p:grpSpPr>
        <p:sp>
          <p:nvSpPr>
            <p:cNvPr id="65" name="Text Box 48"/>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dirty="0">
                  <a:solidFill>
                    <a:srgbClr val="FFFF00"/>
                  </a:solidFill>
                </a:rPr>
                <a:t>NURSERY</a:t>
              </a:r>
              <a:endParaRPr lang="en-US" sz="2800" baseline="0" dirty="0">
                <a:solidFill>
                  <a:srgbClr val="000000"/>
                </a:solidFill>
              </a:endParaRPr>
            </a:p>
          </p:txBody>
        </p:sp>
        <p:sp>
          <p:nvSpPr>
            <p:cNvPr id="66" name="Text Box 49"/>
            <p:cNvSpPr txBox="1">
              <a:spLocks noChangeArrowheads="1"/>
            </p:cNvSpPr>
            <p:nvPr/>
          </p:nvSpPr>
          <p:spPr bwMode="auto">
            <a:xfrm>
              <a:off x="624" y="3264"/>
              <a:ext cx="758"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dirty="0">
                  <a:solidFill>
                    <a:srgbClr val="FFFFFF"/>
                  </a:solidFill>
                </a:rPr>
                <a:t>• ????</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46798"/>
                                        </p:tgtEl>
                                        <p:attrNameLst>
                                          <p:attrName>style.visibility</p:attrName>
                                        </p:attrNameLst>
                                      </p:cBhvr>
                                      <p:to>
                                        <p:strVal val="visible"/>
                                      </p:to>
                                    </p:set>
                                    <p:animEffect transition="in" filter="wipe(up)">
                                      <p:cBhvr>
                                        <p:cTn id="7" dur="500"/>
                                        <p:tgtEl>
                                          <p:spTgt spid="246798"/>
                                        </p:tgtEl>
                                      </p:cBhvr>
                                    </p:animEffect>
                                  </p:childTnLst>
                                </p:cTn>
                              </p:par>
                              <p:par>
                                <p:cTn id="8" presetID="1"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246799"/>
                                        </p:tgtEl>
                                        <p:attrNameLst>
                                          <p:attrName>style.visibility</p:attrName>
                                        </p:attrNameLst>
                                      </p:cBhvr>
                                      <p:to>
                                        <p:strVal val="visible"/>
                                      </p:to>
                                    </p:set>
                                    <p:animEffect transition="in" filter="wipe(up)">
                                      <p:cBhvr>
                                        <p:cTn id="14" dur="500"/>
                                        <p:tgtEl>
                                          <p:spTgt spid="246799"/>
                                        </p:tgtEl>
                                      </p:cBhvr>
                                    </p:animEffect>
                                  </p:childTnLst>
                                </p:cTn>
                              </p:par>
                              <p:par>
                                <p:cTn id="15" presetID="1"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246800"/>
                                        </p:tgtEl>
                                        <p:attrNameLst>
                                          <p:attrName>style.visibility</p:attrName>
                                        </p:attrNameLst>
                                      </p:cBhvr>
                                      <p:to>
                                        <p:strVal val="visible"/>
                                      </p:to>
                                    </p:set>
                                    <p:animEffect transition="in" filter="wipe(up)">
                                      <p:cBhvr>
                                        <p:cTn id="21" dur="500"/>
                                        <p:tgtEl>
                                          <p:spTgt spid="246800"/>
                                        </p:tgtEl>
                                      </p:cBhvr>
                                    </p:animEffect>
                                  </p:childTnLst>
                                </p:cTn>
                              </p:par>
                              <p:par>
                                <p:cTn id="22" presetID="1" presetClass="entr" presetSubtype="0" fill="hold" nodeType="withEffect">
                                  <p:stCondLst>
                                    <p:cond delay="0"/>
                                  </p:stCondLst>
                                  <p:childTnLst>
                                    <p:set>
                                      <p:cBhvr>
                                        <p:cTn id="23" dur="1" fill="hold">
                                          <p:stCondLst>
                                            <p:cond delay="0"/>
                                          </p:stCondLst>
                                        </p:cTn>
                                        <p:tgtEl>
                                          <p:spTgt spid="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246801"/>
                                        </p:tgtEl>
                                        <p:attrNameLst>
                                          <p:attrName>style.visibility</p:attrName>
                                        </p:attrNameLst>
                                      </p:cBhvr>
                                      <p:to>
                                        <p:strVal val="visible"/>
                                      </p:to>
                                    </p:set>
                                    <p:animEffect transition="in" filter="wipe(left)">
                                      <p:cBhvr>
                                        <p:cTn id="28" dur="500"/>
                                        <p:tgtEl>
                                          <p:spTgt spid="246801"/>
                                        </p:tgtEl>
                                      </p:cBhvr>
                                    </p:animEffec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46802"/>
                                        </p:tgtEl>
                                        <p:attrNameLst>
                                          <p:attrName>style.visibility</p:attrName>
                                        </p:attrNameLst>
                                      </p:cBhvr>
                                      <p:to>
                                        <p:strVal val="visible"/>
                                      </p:to>
                                    </p:set>
                                    <p:animEffect transition="in" filter="wipe(left)">
                                      <p:cBhvr>
                                        <p:cTn id="35" dur="500"/>
                                        <p:tgtEl>
                                          <p:spTgt spid="246802"/>
                                        </p:tgtEl>
                                      </p:cBhvr>
                                    </p:animEffect>
                                  </p:childTnLst>
                                </p:cTn>
                              </p:par>
                              <p:par>
                                <p:cTn id="36" presetID="1" presetClass="entr" presetSubtype="0" fill="hold" nodeType="withEffect">
                                  <p:stCondLst>
                                    <p:cond delay="0"/>
                                  </p:stCondLst>
                                  <p:childTnLst>
                                    <p:set>
                                      <p:cBhvr>
                                        <p:cTn id="37" dur="1" fill="hold">
                                          <p:stCondLst>
                                            <p:cond delay="0"/>
                                          </p:stCondLst>
                                        </p:cTn>
                                        <p:tgtEl>
                                          <p:spTgt spid="7"/>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246809"/>
                                        </p:tgtEl>
                                        <p:attrNameLst>
                                          <p:attrName>style.visibility</p:attrName>
                                        </p:attrNameLst>
                                      </p:cBhvr>
                                      <p:to>
                                        <p:strVal val="visible"/>
                                      </p:to>
                                    </p:set>
                                    <p:animEffect transition="in" filter="wipe(right)">
                                      <p:cBhvr>
                                        <p:cTn id="42" dur="500"/>
                                        <p:tgtEl>
                                          <p:spTgt spid="246809"/>
                                        </p:tgtEl>
                                      </p:cBhvr>
                                    </p:animEffect>
                                  </p:childTnLst>
                                </p:cTn>
                              </p:par>
                              <p:par>
                                <p:cTn id="43" presetID="1" presetClass="entr" presetSubtype="0" fill="hold" nodeType="withEffect">
                                  <p:stCondLst>
                                    <p:cond delay="0"/>
                                  </p:stCondLst>
                                  <p:childTnLst>
                                    <p:set>
                                      <p:cBhvr>
                                        <p:cTn id="44" dur="1" fill="hold">
                                          <p:stCondLst>
                                            <p:cond delay="0"/>
                                          </p:stCondLst>
                                        </p:cTn>
                                        <p:tgtEl>
                                          <p:spTgt spid="64"/>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46803"/>
                                        </p:tgtEl>
                                        <p:attrNameLst>
                                          <p:attrName>style.visibility</p:attrName>
                                        </p:attrNameLst>
                                      </p:cBhvr>
                                      <p:to>
                                        <p:strVal val="visible"/>
                                      </p:to>
                                    </p:set>
                                    <p:animEffect transition="in" filter="wipe(left)">
                                      <p:cBhvr>
                                        <p:cTn id="49" dur="500"/>
                                        <p:tgtEl>
                                          <p:spTgt spid="246803"/>
                                        </p:tgtEl>
                                      </p:cBhvr>
                                    </p:animEffect>
                                  </p:childTnLst>
                                </p:cTn>
                              </p:par>
                              <p:par>
                                <p:cTn id="50" presetID="1" presetClass="entr" presetSubtype="0" fill="hold" nodeType="withEffect">
                                  <p:stCondLst>
                                    <p:cond delay="0"/>
                                  </p:stCondLst>
                                  <p:childTnLst>
                                    <p:set>
                                      <p:cBhvr>
                                        <p:cTn id="51" dur="1" fill="hold">
                                          <p:stCondLst>
                                            <p:cond delay="0"/>
                                          </p:stCondLst>
                                        </p:cTn>
                                        <p:tgtEl>
                                          <p:spTgt spid="9"/>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246806"/>
                                        </p:tgtEl>
                                        <p:attrNameLst>
                                          <p:attrName>style.visibility</p:attrName>
                                        </p:attrNameLst>
                                      </p:cBhvr>
                                      <p:to>
                                        <p:strVal val="visible"/>
                                      </p:to>
                                    </p:set>
                                    <p:animEffect transition="in" filter="wipe(down)">
                                      <p:cBhvr>
                                        <p:cTn id="56" dur="500"/>
                                        <p:tgtEl>
                                          <p:spTgt spid="246806"/>
                                        </p:tgtEl>
                                      </p:cBhvr>
                                    </p:animEffect>
                                  </p:childTnLst>
                                </p:cTn>
                              </p:par>
                              <p:par>
                                <p:cTn id="57" presetID="1" presetClass="entr" presetSubtype="0" fill="hold" nodeType="withEffect">
                                  <p:stCondLst>
                                    <p:cond delay="0"/>
                                  </p:stCondLst>
                                  <p:childTnLst>
                                    <p:set>
                                      <p:cBhvr>
                                        <p:cTn id="58" dur="1" fill="hold">
                                          <p:stCondLst>
                                            <p:cond delay="0"/>
                                          </p:stCondLst>
                                        </p:cTn>
                                        <p:tgtEl>
                                          <p:spTgt spid="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246805"/>
                                        </p:tgtEl>
                                        <p:attrNameLst>
                                          <p:attrName>style.visibility</p:attrName>
                                        </p:attrNameLst>
                                      </p:cBhvr>
                                      <p:to>
                                        <p:strVal val="visible"/>
                                      </p:to>
                                    </p:set>
                                    <p:animEffect transition="in" filter="wipe(down)">
                                      <p:cBhvr>
                                        <p:cTn id="63" dur="500"/>
                                        <p:tgtEl>
                                          <p:spTgt spid="246805"/>
                                        </p:tgtEl>
                                      </p:cBhvr>
                                    </p:animEffect>
                                  </p:childTnLst>
                                </p:cTn>
                              </p:par>
                              <p:par>
                                <p:cTn id="64" presetID="1" presetClass="entr" presetSubtype="0" fill="hold" nodeType="withEffect">
                                  <p:stCondLst>
                                    <p:cond delay="0"/>
                                  </p:stCondLst>
                                  <p:childTnLst>
                                    <p:set>
                                      <p:cBhvr>
                                        <p:cTn id="65" dur="1" fill="hold">
                                          <p:stCondLst>
                                            <p:cond delay="0"/>
                                          </p:stCondLst>
                                        </p:cTn>
                                        <p:tgtEl>
                                          <p:spTgt spid="10"/>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246804"/>
                                        </p:tgtEl>
                                        <p:attrNameLst>
                                          <p:attrName>style.visibility</p:attrName>
                                        </p:attrNameLst>
                                      </p:cBhvr>
                                      <p:to>
                                        <p:strVal val="visible"/>
                                      </p:to>
                                    </p:set>
                                    <p:animEffect transition="in" filter="wipe(down)">
                                      <p:cBhvr>
                                        <p:cTn id="70" dur="500"/>
                                        <p:tgtEl>
                                          <p:spTgt spid="246804"/>
                                        </p:tgtEl>
                                      </p:cBhvr>
                                    </p:animEffect>
                                  </p:childTnLst>
                                </p:cTn>
                              </p:par>
                              <p:par>
                                <p:cTn id="71" presetID="1" presetClass="entr" presetSubtype="0" fill="hold" nodeType="withEffect">
                                  <p:stCondLst>
                                    <p:cond delay="0"/>
                                  </p:stCondLst>
                                  <p:childTnLst>
                                    <p:set>
                                      <p:cBhvr>
                                        <p:cTn id="72" dur="1" fill="hold">
                                          <p:stCondLst>
                                            <p:cond delay="0"/>
                                          </p:stCondLst>
                                        </p:cTn>
                                        <p:tgtEl>
                                          <p:spTgt spid="11"/>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2" fill="hold" grpId="0" nodeType="clickEffect">
                                  <p:stCondLst>
                                    <p:cond delay="0"/>
                                  </p:stCondLst>
                                  <p:childTnLst>
                                    <p:set>
                                      <p:cBhvr>
                                        <p:cTn id="76" dur="1" fill="hold">
                                          <p:stCondLst>
                                            <p:cond delay="0"/>
                                          </p:stCondLst>
                                        </p:cTn>
                                        <p:tgtEl>
                                          <p:spTgt spid="246807"/>
                                        </p:tgtEl>
                                        <p:attrNameLst>
                                          <p:attrName>style.visibility</p:attrName>
                                        </p:attrNameLst>
                                      </p:cBhvr>
                                      <p:to>
                                        <p:strVal val="visible"/>
                                      </p:to>
                                    </p:set>
                                    <p:animEffect transition="in" filter="wipe(right)">
                                      <p:cBhvr>
                                        <p:cTn id="77" dur="500"/>
                                        <p:tgtEl>
                                          <p:spTgt spid="246807"/>
                                        </p:tgtEl>
                                      </p:cBhvr>
                                    </p:animEffect>
                                  </p:childTnLst>
                                </p:cTn>
                              </p:par>
                              <p:par>
                                <p:cTn id="78" presetID="1" presetClass="entr" presetSubtype="0" fill="hold" nodeType="withEffect">
                                  <p:stCondLst>
                                    <p:cond delay="0"/>
                                  </p:stCondLst>
                                  <p:childTnLst>
                                    <p:set>
                                      <p:cBhvr>
                                        <p:cTn id="79" dur="1" fill="hold">
                                          <p:stCondLst>
                                            <p:cond delay="0"/>
                                          </p:stCondLst>
                                        </p:cTn>
                                        <p:tgtEl>
                                          <p:spTgt spid="14"/>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22" presetClass="entr" presetSubtype="2" fill="hold" grpId="0" nodeType="clickEffect">
                                  <p:stCondLst>
                                    <p:cond delay="0"/>
                                  </p:stCondLst>
                                  <p:childTnLst>
                                    <p:set>
                                      <p:cBhvr>
                                        <p:cTn id="83" dur="1" fill="hold">
                                          <p:stCondLst>
                                            <p:cond delay="0"/>
                                          </p:stCondLst>
                                        </p:cTn>
                                        <p:tgtEl>
                                          <p:spTgt spid="246808"/>
                                        </p:tgtEl>
                                        <p:attrNameLst>
                                          <p:attrName>style.visibility</p:attrName>
                                        </p:attrNameLst>
                                      </p:cBhvr>
                                      <p:to>
                                        <p:strVal val="visible"/>
                                      </p:to>
                                    </p:set>
                                    <p:animEffect transition="in" filter="wipe(right)">
                                      <p:cBhvr>
                                        <p:cTn id="84" dur="500"/>
                                        <p:tgtEl>
                                          <p:spTgt spid="246808"/>
                                        </p:tgtEl>
                                      </p:cBhvr>
                                    </p:animEffect>
                                  </p:childTnLst>
                                </p:cTn>
                              </p:par>
                              <p:par>
                                <p:cTn id="85" presetID="1" presetClass="entr" presetSubtype="0"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8" grpId="0" animBg="1"/>
      <p:bldP spid="246799" grpId="0" animBg="1"/>
      <p:bldP spid="246800" grpId="0" animBg="1"/>
      <p:bldP spid="246801" grpId="0" animBg="1"/>
      <p:bldP spid="246802" grpId="0" animBg="1"/>
      <p:bldP spid="246803" grpId="0" animBg="1"/>
      <p:bldP spid="246804" grpId="0" animBg="1"/>
      <p:bldP spid="246805" grpId="0" animBg="1"/>
      <p:bldP spid="246806" grpId="0" animBg="1"/>
      <p:bldP spid="246807" grpId="0" animBg="1"/>
      <p:bldP spid="246808" grpId="0" animBg="1"/>
      <p:bldP spid="246809"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5585" name="Picture 2" descr="EvangelismTraining"/>
          <p:cNvPicPr>
            <a:picLocks noChangeAspect="1" noChangeArrowheads="1"/>
          </p:cNvPicPr>
          <p:nvPr/>
        </p:nvPicPr>
        <p:blipFill>
          <a:blip r:embed="rId3" cstate="screen">
            <a:extLst>
              <a:ext uri="{28A0092B-C50C-407E-A947-70E740481C1C}">
                <a14:useLocalDpi xmlns:a14="http://schemas.microsoft.com/office/drawing/2010/main"/>
              </a:ext>
            </a:extLst>
          </a:blip>
          <a:srcRect l="12257" t="6487" r="12259" b="51711"/>
          <a:stretch>
            <a:fillRect/>
          </a:stretch>
        </p:blipFill>
        <p:spPr bwMode="auto">
          <a:xfrm>
            <a:off x="0" y="-22860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5586" name="Rectangle 3"/>
          <p:cNvSpPr>
            <a:spLocks noGrp="1" noChangeArrowheads="1"/>
          </p:cNvSpPr>
          <p:nvPr>
            <p:ph type="title" idx="4294967295"/>
          </p:nvPr>
        </p:nvSpPr>
        <p:spPr>
          <a:xfrm>
            <a:off x="685800" y="-114300"/>
            <a:ext cx="7772400" cy="876300"/>
          </a:xfrm>
          <a:solidFill>
            <a:srgbClr val="000000"/>
          </a:solidFill>
        </p:spPr>
        <p:txBody>
          <a:bodyPr/>
          <a:lstStyle/>
          <a:p>
            <a:pPr eaLnBrk="1" hangingPunct="1"/>
            <a:r>
              <a:rPr lang="en-US">
                <a:latin typeface="Arial" charset="0"/>
              </a:rPr>
              <a:t>Many Fear Evangelism!</a:t>
            </a:r>
          </a:p>
        </p:txBody>
      </p:sp>
      <p:sp>
        <p:nvSpPr>
          <p:cNvPr id="835587" name="Text Box 8"/>
          <p:cNvSpPr txBox="1">
            <a:spLocks noChangeArrowheads="1"/>
          </p:cNvSpPr>
          <p:nvPr/>
        </p:nvSpPr>
        <p:spPr bwMode="auto">
          <a:xfrm>
            <a:off x="34925" y="4751388"/>
            <a:ext cx="8569325" cy="206216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en-US" sz="3200" b="1" i="1" baseline="0">
                <a:solidFill>
                  <a:srgbClr val="000000"/>
                </a:solidFill>
                <a:latin typeface="Arial" charset="0"/>
              </a:rPr>
              <a:t>"When I was a kid I would go up to someone</a:t>
            </a:r>
            <a:r>
              <a:rPr lang="mr-IN" sz="3200" b="1" i="1" baseline="0">
                <a:solidFill>
                  <a:srgbClr val="000000"/>
                </a:solidFill>
                <a:latin typeface="Arial" charset="0"/>
              </a:rPr>
              <a:t>'</a:t>
            </a:r>
            <a:r>
              <a:rPr lang="en-US" sz="3200" b="1" i="1" baseline="0">
                <a:solidFill>
                  <a:srgbClr val="000000"/>
                </a:solidFill>
                <a:latin typeface="Arial" charset="0"/>
              </a:rPr>
              <a:t>s porch, ring the doorbell, and run like the dickens.  I still do it, except now our church calls it </a:t>
            </a:r>
            <a:r>
              <a:rPr lang="mr-IN" sz="3200" b="1" i="1" baseline="0">
                <a:solidFill>
                  <a:srgbClr val="000000"/>
                </a:solidFill>
                <a:latin typeface="Arial" charset="0"/>
              </a:rPr>
              <a:t>'</a:t>
            </a:r>
            <a:r>
              <a:rPr lang="en-US" sz="3200" b="1" i="1" baseline="0">
                <a:solidFill>
                  <a:srgbClr val="000000"/>
                </a:solidFill>
                <a:latin typeface="Arial" charset="0"/>
              </a:rPr>
              <a:t>outreach training.</a:t>
            </a:r>
            <a:r>
              <a:rPr lang="mr-IN" sz="3200" b="1" i="1" baseline="0">
                <a:solidFill>
                  <a:srgbClr val="000000"/>
                </a:solidFill>
                <a:latin typeface="Arial" charset="0"/>
              </a:rPr>
              <a:t>'</a:t>
            </a:r>
            <a:r>
              <a:rPr lang="en-US" sz="3200" b="1" i="1" baseline="0">
                <a:solidFill>
                  <a:srgbClr val="000000"/>
                </a:solidFill>
                <a:latin typeface="Arial" charset="0"/>
              </a:rPr>
              <a:t>"</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2418" name="Rectangle 1026"/>
          <p:cNvSpPr>
            <a:spLocks noChangeArrowheads="1"/>
          </p:cNvSpPr>
          <p:nvPr/>
        </p:nvSpPr>
        <p:spPr bwMode="auto">
          <a:xfrm>
            <a:off x="76200" y="1066800"/>
            <a:ext cx="8915400" cy="685800"/>
          </a:xfrm>
          <a:prstGeom prst="rect">
            <a:avLst/>
          </a:prstGeom>
          <a:solidFill>
            <a:srgbClr val="000000"/>
          </a:solidFill>
          <a:ln w="12700">
            <a:solidFill>
              <a:schemeClr val="tx1"/>
            </a:solidFill>
            <a:miter lim="800000"/>
            <a:headEnd type="none" w="sm" len="sm"/>
            <a:tailEnd type="none" w="sm" len="sm"/>
          </a:ln>
        </p:spPr>
        <p:txBody>
          <a:bodyPr wrap="none" anchor="ctr"/>
          <a:lstStyle/>
          <a:p>
            <a:pPr algn="l"/>
            <a:endParaRPr lang="en-US" sz="1800" baseline="0">
              <a:solidFill>
                <a:srgbClr val="333333"/>
              </a:solidFill>
            </a:endParaRPr>
          </a:p>
        </p:txBody>
      </p:sp>
      <p:sp>
        <p:nvSpPr>
          <p:cNvPr id="572419" name="Rectangle 1027"/>
          <p:cNvSpPr>
            <a:spLocks noChangeArrowheads="1"/>
          </p:cNvSpPr>
          <p:nvPr/>
        </p:nvSpPr>
        <p:spPr bwMode="auto">
          <a:xfrm>
            <a:off x="854075" y="609600"/>
            <a:ext cx="6978650" cy="396875"/>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en-US" altLang="zh-CN" sz="2000" b="1" baseline="0">
                <a:solidFill>
                  <a:srgbClr val="FFFFFF"/>
                </a:solidFill>
                <a:latin typeface="Arial Narrow" charset="0"/>
                <a:cs typeface="Times New Roman" charset="0"/>
              </a:rPr>
              <a:t>Gene Getz, “Nehemiah,” in </a:t>
            </a:r>
            <a:r>
              <a:rPr kumimoji="1" lang="en-US" altLang="zh-CN" sz="2000" b="1" i="1" baseline="0">
                <a:solidFill>
                  <a:srgbClr val="FFFFFF"/>
                </a:solidFill>
                <a:latin typeface="Arial Narrow" charset="0"/>
                <a:cs typeface="Times New Roman" charset="0"/>
              </a:rPr>
              <a:t>The Bible Knowledge Commentary</a:t>
            </a:r>
            <a:r>
              <a:rPr kumimoji="1" lang="en-US" altLang="zh-CN" sz="2000" b="1" baseline="0">
                <a:solidFill>
                  <a:srgbClr val="FFFFFF"/>
                </a:solidFill>
                <a:latin typeface="Arial Narrow" charset="0"/>
                <a:cs typeface="Times New Roman" charset="0"/>
              </a:rPr>
              <a:t>, 1:681</a:t>
            </a:r>
            <a:endParaRPr kumimoji="1" lang="en-US" sz="2000" b="1" baseline="0">
              <a:solidFill>
                <a:srgbClr val="FFFFFF"/>
              </a:solidFill>
              <a:latin typeface="Arial Narrow" charset="0"/>
              <a:cs typeface="Times New Roman" charset="0"/>
            </a:endParaRPr>
          </a:p>
        </p:txBody>
      </p:sp>
      <p:sp>
        <p:nvSpPr>
          <p:cNvPr id="572420" name="Rectangle 1028"/>
          <p:cNvSpPr>
            <a:spLocks noGrp="1" noChangeArrowheads="1"/>
          </p:cNvSpPr>
          <p:nvPr>
            <p:ph type="title"/>
          </p:nvPr>
        </p:nvSpPr>
        <p:spPr>
          <a:xfrm>
            <a:off x="152400" y="76200"/>
            <a:ext cx="8001000" cy="609600"/>
          </a:xfrm>
          <a:solidFill>
            <a:schemeClr val="accent1"/>
          </a:solidFill>
          <a:ln>
            <a:solidFill>
              <a:srgbClr val="000000"/>
            </a:solidFill>
            <a:miter lim="800000"/>
            <a:headEnd/>
            <a:tailEnd/>
          </a:ln>
        </p:spPr>
        <p:txBody>
          <a:bodyPr/>
          <a:lstStyle/>
          <a:p>
            <a:r>
              <a:rPr kumimoji="0" lang="en-US" altLang="zh-CN" sz="3100" b="1">
                <a:solidFill>
                  <a:schemeClr val="tx1"/>
                </a:solidFill>
                <a:latin typeface="Arial Black" charset="0"/>
                <a:ea typeface="ＭＳ Ｐゴシック" charset="0"/>
                <a:cs typeface="Times New Roman" charset="0"/>
              </a:rPr>
              <a:t>Nehemiah</a:t>
            </a:r>
            <a:r>
              <a:rPr kumimoji="0" lang="mr-IN" altLang="zh-CN" sz="3100" b="1">
                <a:solidFill>
                  <a:schemeClr val="tx1"/>
                </a:solidFill>
                <a:latin typeface="Arial Black" charset="0"/>
                <a:ea typeface="ＭＳ Ｐゴシック" charset="0"/>
                <a:cs typeface="Times New Roman" charset="0"/>
              </a:rPr>
              <a:t>'</a:t>
            </a:r>
            <a:r>
              <a:rPr kumimoji="0" lang="en-US" altLang="zh-CN" sz="3100" b="1">
                <a:solidFill>
                  <a:schemeClr val="tx1"/>
                </a:solidFill>
                <a:latin typeface="Arial Black" charset="0"/>
                <a:ea typeface="ＭＳ Ｐゴシック" charset="0"/>
                <a:cs typeface="Times New Roman" charset="0"/>
              </a:rPr>
              <a:t>s Responses to Problems</a:t>
            </a:r>
            <a:endParaRPr kumimoji="0" lang="en-US" sz="2000" b="1">
              <a:solidFill>
                <a:schemeClr val="tx1"/>
              </a:solidFill>
              <a:latin typeface="Arial Narrow" charset="0"/>
              <a:ea typeface="ＭＳ Ｐゴシック" charset="0"/>
              <a:cs typeface="Times New Roman" charset="0"/>
            </a:endParaRPr>
          </a:p>
        </p:txBody>
      </p:sp>
      <p:sp>
        <p:nvSpPr>
          <p:cNvPr id="572421" name="Text Box 1029"/>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rPr>
              <a:t>305</a:t>
            </a:r>
          </a:p>
        </p:txBody>
      </p:sp>
      <p:grpSp>
        <p:nvGrpSpPr>
          <p:cNvPr id="572422" name="Group 1030"/>
          <p:cNvGrpSpPr>
            <a:grpSpLocks/>
          </p:cNvGrpSpPr>
          <p:nvPr/>
        </p:nvGrpSpPr>
        <p:grpSpPr bwMode="auto">
          <a:xfrm>
            <a:off x="76200" y="1066800"/>
            <a:ext cx="8915400" cy="5715000"/>
            <a:chOff x="-4" y="-4"/>
            <a:chExt cx="3620" cy="3634"/>
          </a:xfrm>
        </p:grpSpPr>
        <p:grpSp>
          <p:nvGrpSpPr>
            <p:cNvPr id="572423" name="Group 1031"/>
            <p:cNvGrpSpPr>
              <a:grpSpLocks/>
            </p:cNvGrpSpPr>
            <p:nvPr/>
          </p:nvGrpSpPr>
          <p:grpSpPr bwMode="auto">
            <a:xfrm>
              <a:off x="0" y="0"/>
              <a:ext cx="3612" cy="3626"/>
              <a:chOff x="0" y="0"/>
              <a:chExt cx="3612" cy="3626"/>
            </a:xfrm>
          </p:grpSpPr>
          <p:grpSp>
            <p:nvGrpSpPr>
              <p:cNvPr id="572425" name="Group 1032"/>
              <p:cNvGrpSpPr>
                <a:grpSpLocks/>
              </p:cNvGrpSpPr>
              <p:nvPr/>
            </p:nvGrpSpPr>
            <p:grpSpPr bwMode="auto">
              <a:xfrm>
                <a:off x="0" y="0"/>
                <a:ext cx="1806" cy="403"/>
                <a:chOff x="0" y="0"/>
                <a:chExt cx="1806" cy="403"/>
              </a:xfrm>
            </p:grpSpPr>
            <p:sp>
              <p:nvSpPr>
                <p:cNvPr id="572465" name="Rectangle 1033"/>
                <p:cNvSpPr>
                  <a:spLocks noChangeArrowheads="1"/>
                </p:cNvSpPr>
                <p:nvPr/>
              </p:nvSpPr>
              <p:spPr bwMode="auto">
                <a:xfrm>
                  <a:off x="0"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en-US" sz="2800" b="1" baseline="0">
                      <a:solidFill>
                        <a:srgbClr val="FFFFFF"/>
                      </a:solidFill>
                      <a:latin typeface="Arial Narrow" charset="0"/>
                    </a:rPr>
                    <a:t>Problems</a:t>
                  </a:r>
                </a:p>
              </p:txBody>
            </p:sp>
            <p:sp>
              <p:nvSpPr>
                <p:cNvPr id="572466" name="Rectangle 1034"/>
                <p:cNvSpPr>
                  <a:spLocks noChangeArrowheads="1"/>
                </p:cNvSpPr>
                <p:nvPr/>
              </p:nvSpPr>
              <p:spPr bwMode="auto">
                <a:xfrm>
                  <a:off x="0"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26" name="Group 1035"/>
              <p:cNvGrpSpPr>
                <a:grpSpLocks/>
              </p:cNvGrpSpPr>
              <p:nvPr/>
            </p:nvGrpSpPr>
            <p:grpSpPr bwMode="auto">
              <a:xfrm>
                <a:off x="1806" y="0"/>
                <a:ext cx="1806" cy="403"/>
                <a:chOff x="1806" y="0"/>
                <a:chExt cx="1806" cy="403"/>
              </a:xfrm>
            </p:grpSpPr>
            <p:sp>
              <p:nvSpPr>
                <p:cNvPr id="572463" name="Rectangle 1036"/>
                <p:cNvSpPr>
                  <a:spLocks noChangeArrowheads="1"/>
                </p:cNvSpPr>
                <p:nvPr/>
              </p:nvSpPr>
              <p:spPr bwMode="auto">
                <a:xfrm>
                  <a:off x="1806"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en-US" sz="2800" b="1" baseline="0">
                      <a:solidFill>
                        <a:srgbClr val="FFFFFF"/>
                      </a:solidFill>
                      <a:latin typeface="Arial Narrow" charset="0"/>
                    </a:rPr>
                    <a:t>Responses</a:t>
                  </a:r>
                </a:p>
              </p:txBody>
            </p:sp>
            <p:sp>
              <p:nvSpPr>
                <p:cNvPr id="572464" name="Rectangle 1037"/>
                <p:cNvSpPr>
                  <a:spLocks noChangeArrowheads="1"/>
                </p:cNvSpPr>
                <p:nvPr/>
              </p:nvSpPr>
              <p:spPr bwMode="auto">
                <a:xfrm>
                  <a:off x="1806"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27" name="Group 1038"/>
              <p:cNvGrpSpPr>
                <a:grpSpLocks/>
              </p:cNvGrpSpPr>
              <p:nvPr/>
            </p:nvGrpSpPr>
            <p:grpSpPr bwMode="auto">
              <a:xfrm>
                <a:off x="0" y="403"/>
                <a:ext cx="1806" cy="518"/>
                <a:chOff x="0" y="403"/>
                <a:chExt cx="1806" cy="518"/>
              </a:xfrm>
            </p:grpSpPr>
            <p:sp>
              <p:nvSpPr>
                <p:cNvPr id="572461" name="Rectangle 1039"/>
                <p:cNvSpPr>
                  <a:spLocks noChangeArrowheads="1"/>
                </p:cNvSpPr>
                <p:nvPr/>
              </p:nvSpPr>
              <p:spPr bwMode="auto">
                <a:xfrm>
                  <a:off x="0"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Walls broken and gates burned (1:2-3)</a:t>
                  </a:r>
                </a:p>
              </p:txBody>
            </p:sp>
            <p:sp>
              <p:nvSpPr>
                <p:cNvPr id="572462" name="Rectangle 1040"/>
                <p:cNvSpPr>
                  <a:spLocks noChangeArrowheads="1"/>
                </p:cNvSpPr>
                <p:nvPr/>
              </p:nvSpPr>
              <p:spPr bwMode="auto">
                <a:xfrm>
                  <a:off x="0"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28" name="Group 1041"/>
              <p:cNvGrpSpPr>
                <a:grpSpLocks/>
              </p:cNvGrpSpPr>
              <p:nvPr/>
            </p:nvGrpSpPr>
            <p:grpSpPr bwMode="auto">
              <a:xfrm>
                <a:off x="1806" y="403"/>
                <a:ext cx="1806" cy="518"/>
                <a:chOff x="1806" y="403"/>
                <a:chExt cx="1806" cy="518"/>
              </a:xfrm>
            </p:grpSpPr>
            <p:sp>
              <p:nvSpPr>
                <p:cNvPr id="572459" name="Rectangle 1042"/>
                <p:cNvSpPr>
                  <a:spLocks noChangeArrowheads="1"/>
                </p:cNvSpPr>
                <p:nvPr/>
              </p:nvSpPr>
              <p:spPr bwMode="auto">
                <a:xfrm>
                  <a:off x="1806"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Grief and prayer (1:4), &amp; motivation of the people to rebuild (2:17-18)</a:t>
                  </a:r>
                </a:p>
              </p:txBody>
            </p:sp>
            <p:sp>
              <p:nvSpPr>
                <p:cNvPr id="572460" name="Rectangle 1043"/>
                <p:cNvSpPr>
                  <a:spLocks noChangeArrowheads="1"/>
                </p:cNvSpPr>
                <p:nvPr/>
              </p:nvSpPr>
              <p:spPr bwMode="auto">
                <a:xfrm>
                  <a:off x="1806"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29" name="Group 1044"/>
              <p:cNvGrpSpPr>
                <a:grpSpLocks/>
              </p:cNvGrpSpPr>
              <p:nvPr/>
            </p:nvGrpSpPr>
            <p:grpSpPr bwMode="auto">
              <a:xfrm>
                <a:off x="0" y="921"/>
                <a:ext cx="1806" cy="518"/>
                <a:chOff x="0" y="921"/>
                <a:chExt cx="1806" cy="518"/>
              </a:xfrm>
            </p:grpSpPr>
            <p:sp>
              <p:nvSpPr>
                <p:cNvPr id="572457" name="Rectangle 1045"/>
                <p:cNvSpPr>
                  <a:spLocks noChangeArrowheads="1"/>
                </p:cNvSpPr>
                <p:nvPr/>
              </p:nvSpPr>
              <p:spPr bwMode="auto">
                <a:xfrm>
                  <a:off x="0" y="921"/>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False accusation of the workers (2:19)</a:t>
                  </a:r>
                </a:p>
              </p:txBody>
            </p:sp>
            <p:sp>
              <p:nvSpPr>
                <p:cNvPr id="572458" name="Rectangle 1046"/>
                <p:cNvSpPr>
                  <a:spLocks noChangeArrowheads="1"/>
                </p:cNvSpPr>
                <p:nvPr/>
              </p:nvSpPr>
              <p:spPr bwMode="auto">
                <a:xfrm>
                  <a:off x="0" y="921"/>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30" name="Group 1047"/>
              <p:cNvGrpSpPr>
                <a:grpSpLocks/>
              </p:cNvGrpSpPr>
              <p:nvPr/>
            </p:nvGrpSpPr>
            <p:grpSpPr bwMode="auto">
              <a:xfrm>
                <a:off x="1806" y="921"/>
                <a:ext cx="1806" cy="518"/>
                <a:chOff x="1806" y="921"/>
                <a:chExt cx="1806" cy="518"/>
              </a:xfrm>
            </p:grpSpPr>
            <p:sp>
              <p:nvSpPr>
                <p:cNvPr id="572455" name="Rectangle 1048"/>
                <p:cNvSpPr>
                  <a:spLocks noChangeArrowheads="1"/>
                </p:cNvSpPr>
                <p:nvPr/>
              </p:nvSpPr>
              <p:spPr bwMode="auto">
                <a:xfrm>
                  <a:off x="1806" y="921"/>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Confidence that God would give them success (2:20)</a:t>
                  </a:r>
                </a:p>
              </p:txBody>
            </p:sp>
            <p:sp>
              <p:nvSpPr>
                <p:cNvPr id="572456" name="Rectangle 1049"/>
                <p:cNvSpPr>
                  <a:spLocks noChangeArrowheads="1"/>
                </p:cNvSpPr>
                <p:nvPr/>
              </p:nvSpPr>
              <p:spPr bwMode="auto">
                <a:xfrm>
                  <a:off x="1806" y="921"/>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31" name="Group 1050"/>
              <p:cNvGrpSpPr>
                <a:grpSpLocks/>
              </p:cNvGrpSpPr>
              <p:nvPr/>
            </p:nvGrpSpPr>
            <p:grpSpPr bwMode="auto">
              <a:xfrm>
                <a:off x="0" y="1439"/>
                <a:ext cx="1806" cy="518"/>
                <a:chOff x="0" y="1439"/>
                <a:chExt cx="1806" cy="518"/>
              </a:xfrm>
            </p:grpSpPr>
            <p:sp>
              <p:nvSpPr>
                <p:cNvPr id="572453" name="Rectangle 1051"/>
                <p:cNvSpPr>
                  <a:spLocks noChangeArrowheads="1"/>
                </p:cNvSpPr>
                <p:nvPr/>
              </p:nvSpPr>
              <p:spPr bwMode="auto">
                <a:xfrm>
                  <a:off x="0" y="1439"/>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Ridicule of the workers (4:1-3)</a:t>
                  </a:r>
                </a:p>
              </p:txBody>
            </p:sp>
            <p:sp>
              <p:nvSpPr>
                <p:cNvPr id="572454" name="Rectangle 1052"/>
                <p:cNvSpPr>
                  <a:spLocks noChangeArrowheads="1"/>
                </p:cNvSpPr>
                <p:nvPr/>
              </p:nvSpPr>
              <p:spPr bwMode="auto">
                <a:xfrm>
                  <a:off x="0" y="1439"/>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32" name="Group 1053"/>
              <p:cNvGrpSpPr>
                <a:grpSpLocks/>
              </p:cNvGrpSpPr>
              <p:nvPr/>
            </p:nvGrpSpPr>
            <p:grpSpPr bwMode="auto">
              <a:xfrm>
                <a:off x="1806" y="1439"/>
                <a:ext cx="1806" cy="518"/>
                <a:chOff x="1806" y="1439"/>
                <a:chExt cx="1806" cy="518"/>
              </a:xfrm>
            </p:grpSpPr>
            <p:sp>
              <p:nvSpPr>
                <p:cNvPr id="572451" name="Rectangle 1054"/>
                <p:cNvSpPr>
                  <a:spLocks noChangeArrowheads="1"/>
                </p:cNvSpPr>
                <p:nvPr/>
              </p:nvSpPr>
              <p:spPr bwMode="auto">
                <a:xfrm>
                  <a:off x="1806" y="1439"/>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Prayer (4:4-5) &amp; action (greater diligence in the work, 4:6)</a:t>
                  </a:r>
                </a:p>
              </p:txBody>
            </p:sp>
            <p:sp>
              <p:nvSpPr>
                <p:cNvPr id="572452" name="Rectangle 1055"/>
                <p:cNvSpPr>
                  <a:spLocks noChangeArrowheads="1"/>
                </p:cNvSpPr>
                <p:nvPr/>
              </p:nvSpPr>
              <p:spPr bwMode="auto">
                <a:xfrm>
                  <a:off x="1806" y="1439"/>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33" name="Group 1056"/>
              <p:cNvGrpSpPr>
                <a:grpSpLocks/>
              </p:cNvGrpSpPr>
              <p:nvPr/>
            </p:nvGrpSpPr>
            <p:grpSpPr bwMode="auto">
              <a:xfrm>
                <a:off x="0" y="1957"/>
                <a:ext cx="1806" cy="403"/>
                <a:chOff x="0" y="1957"/>
                <a:chExt cx="1806" cy="403"/>
              </a:xfrm>
            </p:grpSpPr>
            <p:sp>
              <p:nvSpPr>
                <p:cNvPr id="572449" name="Rectangle 1057"/>
                <p:cNvSpPr>
                  <a:spLocks noChangeArrowheads="1"/>
                </p:cNvSpPr>
                <p:nvPr/>
              </p:nvSpPr>
              <p:spPr bwMode="auto">
                <a:xfrm>
                  <a:off x="0" y="1957"/>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Plot to attack the workers (4:7-8)</a:t>
                  </a:r>
                </a:p>
              </p:txBody>
            </p:sp>
            <p:sp>
              <p:nvSpPr>
                <p:cNvPr id="572450" name="Rectangle 1058"/>
                <p:cNvSpPr>
                  <a:spLocks noChangeArrowheads="1"/>
                </p:cNvSpPr>
                <p:nvPr/>
              </p:nvSpPr>
              <p:spPr bwMode="auto">
                <a:xfrm>
                  <a:off x="0" y="1957"/>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34" name="Group 1059"/>
              <p:cNvGrpSpPr>
                <a:grpSpLocks/>
              </p:cNvGrpSpPr>
              <p:nvPr/>
            </p:nvGrpSpPr>
            <p:grpSpPr bwMode="auto">
              <a:xfrm>
                <a:off x="1806" y="1957"/>
                <a:ext cx="1806" cy="403"/>
                <a:chOff x="1806" y="1957"/>
                <a:chExt cx="1806" cy="403"/>
              </a:xfrm>
            </p:grpSpPr>
            <p:sp>
              <p:nvSpPr>
                <p:cNvPr id="572447" name="Rectangle 1060"/>
                <p:cNvSpPr>
                  <a:spLocks noChangeArrowheads="1"/>
                </p:cNvSpPr>
                <p:nvPr/>
              </p:nvSpPr>
              <p:spPr bwMode="auto">
                <a:xfrm>
                  <a:off x="1806" y="1957"/>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sz="2200" b="1" baseline="0">
                      <a:solidFill>
                        <a:srgbClr val="FFFFFF"/>
                      </a:solidFill>
                      <a:latin typeface="Arial Narrow" charset="0"/>
                      <a:cs typeface="Times New Roman" charset="0"/>
                    </a:rPr>
                    <a:t>Prayer &amp; action (posting a guard, 4:9)</a:t>
                  </a:r>
                </a:p>
              </p:txBody>
            </p:sp>
            <p:sp>
              <p:nvSpPr>
                <p:cNvPr id="572448" name="Rectangle 1061"/>
                <p:cNvSpPr>
                  <a:spLocks noChangeArrowheads="1"/>
                </p:cNvSpPr>
                <p:nvPr/>
              </p:nvSpPr>
              <p:spPr bwMode="auto">
                <a:xfrm>
                  <a:off x="1806" y="1957"/>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35" name="Group 1062"/>
              <p:cNvGrpSpPr>
                <a:grpSpLocks/>
              </p:cNvGrpSpPr>
              <p:nvPr/>
            </p:nvGrpSpPr>
            <p:grpSpPr bwMode="auto">
              <a:xfrm>
                <a:off x="0" y="2360"/>
                <a:ext cx="1806" cy="633"/>
                <a:chOff x="0" y="2360"/>
                <a:chExt cx="1806" cy="633"/>
              </a:xfrm>
            </p:grpSpPr>
            <p:sp>
              <p:nvSpPr>
                <p:cNvPr id="572445" name="Rectangle 1063"/>
                <p:cNvSpPr>
                  <a:spLocks noChangeArrowheads="1"/>
                </p:cNvSpPr>
                <p:nvPr/>
              </p:nvSpPr>
              <p:spPr bwMode="auto">
                <a:xfrm>
                  <a:off x="0" y="2360"/>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Physical exhaustion &amp; threat of murder (4:10-12)</a:t>
                  </a:r>
                </a:p>
              </p:txBody>
            </p:sp>
            <p:sp>
              <p:nvSpPr>
                <p:cNvPr id="572446" name="Rectangle 1064"/>
                <p:cNvSpPr>
                  <a:spLocks noChangeArrowheads="1"/>
                </p:cNvSpPr>
                <p:nvPr/>
              </p:nvSpPr>
              <p:spPr bwMode="auto">
                <a:xfrm>
                  <a:off x="0" y="2360"/>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36" name="Group 1065"/>
              <p:cNvGrpSpPr>
                <a:grpSpLocks/>
              </p:cNvGrpSpPr>
              <p:nvPr/>
            </p:nvGrpSpPr>
            <p:grpSpPr bwMode="auto">
              <a:xfrm>
                <a:off x="1806" y="2360"/>
                <a:ext cx="1806" cy="633"/>
                <a:chOff x="1806" y="2360"/>
                <a:chExt cx="1806" cy="633"/>
              </a:xfrm>
            </p:grpSpPr>
            <p:sp>
              <p:nvSpPr>
                <p:cNvPr id="572443" name="Rectangle 1066"/>
                <p:cNvSpPr>
                  <a:spLocks noChangeArrowheads="1"/>
                </p:cNvSpPr>
                <p:nvPr/>
              </p:nvSpPr>
              <p:spPr bwMode="auto">
                <a:xfrm>
                  <a:off x="1806" y="2360"/>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sz="2200" b="1" baseline="0">
                      <a:solidFill>
                        <a:srgbClr val="FFFFFF"/>
                      </a:solidFill>
                      <a:latin typeface="Arial Narrow" charset="0"/>
                      <a:cs typeface="Times New Roman" charset="0"/>
                    </a:rPr>
                    <a:t>Positioning people by families with weapons (4:13, 16-18), encouraging the people (4:14, 20)</a:t>
                  </a:r>
                </a:p>
              </p:txBody>
            </p:sp>
            <p:sp>
              <p:nvSpPr>
                <p:cNvPr id="572444" name="Rectangle 1067"/>
                <p:cNvSpPr>
                  <a:spLocks noChangeArrowheads="1"/>
                </p:cNvSpPr>
                <p:nvPr/>
              </p:nvSpPr>
              <p:spPr bwMode="auto">
                <a:xfrm>
                  <a:off x="1806" y="2360"/>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37" name="Group 1068"/>
              <p:cNvGrpSpPr>
                <a:grpSpLocks/>
              </p:cNvGrpSpPr>
              <p:nvPr/>
            </p:nvGrpSpPr>
            <p:grpSpPr bwMode="auto">
              <a:xfrm>
                <a:off x="0" y="2993"/>
                <a:ext cx="1806" cy="633"/>
                <a:chOff x="0" y="2993"/>
                <a:chExt cx="1806" cy="633"/>
              </a:xfrm>
            </p:grpSpPr>
            <p:sp>
              <p:nvSpPr>
                <p:cNvPr id="572441" name="Rectangle 1069"/>
                <p:cNvSpPr>
                  <a:spLocks noChangeArrowheads="1"/>
                </p:cNvSpPr>
                <p:nvPr/>
              </p:nvSpPr>
              <p:spPr bwMode="auto">
                <a:xfrm>
                  <a:off x="0" y="2993"/>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Economic crisis and greed (5:1-5)</a:t>
                  </a:r>
                </a:p>
              </p:txBody>
            </p:sp>
            <p:sp>
              <p:nvSpPr>
                <p:cNvPr id="572442" name="Rectangle 1070"/>
                <p:cNvSpPr>
                  <a:spLocks noChangeArrowheads="1"/>
                </p:cNvSpPr>
                <p:nvPr/>
              </p:nvSpPr>
              <p:spPr bwMode="auto">
                <a:xfrm>
                  <a:off x="0" y="2993"/>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2438" name="Group 1071"/>
              <p:cNvGrpSpPr>
                <a:grpSpLocks/>
              </p:cNvGrpSpPr>
              <p:nvPr/>
            </p:nvGrpSpPr>
            <p:grpSpPr bwMode="auto">
              <a:xfrm>
                <a:off x="1806" y="2993"/>
                <a:ext cx="1806" cy="633"/>
                <a:chOff x="1806" y="2993"/>
                <a:chExt cx="1806" cy="633"/>
              </a:xfrm>
            </p:grpSpPr>
            <p:sp>
              <p:nvSpPr>
                <p:cNvPr id="572439" name="Rectangle 1072"/>
                <p:cNvSpPr>
                  <a:spLocks noChangeArrowheads="1"/>
                </p:cNvSpPr>
                <p:nvPr/>
              </p:nvSpPr>
              <p:spPr bwMode="auto">
                <a:xfrm>
                  <a:off x="1806" y="2993"/>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sz="2200" b="1" baseline="0">
                      <a:solidFill>
                        <a:srgbClr val="FFFFFF"/>
                      </a:solidFill>
                      <a:latin typeface="Arial Narrow" charset="0"/>
                      <a:cs typeface="Times New Roman" charset="0"/>
                    </a:rPr>
                    <a:t>Anger (5:6), reflection, rebuke (5:7), &amp; action (having the people return the debtors</a:t>
                  </a:r>
                  <a:r>
                    <a:rPr lang="mr-IN" sz="2200" b="1" baseline="0">
                      <a:solidFill>
                        <a:srgbClr val="FFFFFF"/>
                      </a:solidFill>
                      <a:latin typeface="Arial Narrow" charset="0"/>
                      <a:cs typeface="Times New Roman" charset="0"/>
                    </a:rPr>
                    <a:t>'</a:t>
                  </a:r>
                  <a:r>
                    <a:rPr lang="en-US" sz="2200" b="1" baseline="0">
                      <a:solidFill>
                        <a:srgbClr val="FFFFFF"/>
                      </a:solidFill>
                      <a:latin typeface="Arial Narrow" charset="0"/>
                      <a:cs typeface="Times New Roman" charset="0"/>
                    </a:rPr>
                    <a:t> interest, 5:7b-11)</a:t>
                  </a:r>
                </a:p>
              </p:txBody>
            </p:sp>
            <p:sp>
              <p:nvSpPr>
                <p:cNvPr id="572440" name="Rectangle 1073"/>
                <p:cNvSpPr>
                  <a:spLocks noChangeArrowheads="1"/>
                </p:cNvSpPr>
                <p:nvPr/>
              </p:nvSpPr>
              <p:spPr bwMode="auto">
                <a:xfrm>
                  <a:off x="1806" y="2993"/>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sp>
          <p:nvSpPr>
            <p:cNvPr id="572424" name="Rectangle 1074"/>
            <p:cNvSpPr>
              <a:spLocks noChangeArrowheads="1"/>
            </p:cNvSpPr>
            <p:nvPr/>
          </p:nvSpPr>
          <p:spPr bwMode="auto">
            <a:xfrm>
              <a:off x="-4" y="-4"/>
              <a:ext cx="3620" cy="3634"/>
            </a:xfrm>
            <a:prstGeom prst="rect">
              <a:avLst/>
            </a:prstGeom>
            <a:noFill/>
            <a:ln w="1428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763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pic>
        <p:nvPicPr>
          <p:cNvPr id="837634"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7635" name="Title 3"/>
          <p:cNvSpPr>
            <a:spLocks noGrp="1"/>
          </p:cNvSpPr>
          <p:nvPr>
            <p:ph type="title" idx="4294967295"/>
          </p:nvPr>
        </p:nvSpPr>
        <p:spPr>
          <a:xfrm>
            <a:off x="571500" y="76200"/>
            <a:ext cx="8115300" cy="1447800"/>
          </a:xfrm>
        </p:spPr>
        <p:txBody>
          <a:bodyPr/>
          <a:lstStyle/>
          <a:p>
            <a:pPr marL="566738" indent="-566738" eaLnBrk="1" hangingPunct="1"/>
            <a:r>
              <a:rPr lang="en-US">
                <a:latin typeface="Helvetica" charset="0"/>
                <a:ea typeface="Osaka" charset="0"/>
                <a:cs typeface="Osaka" charset="0"/>
              </a:rPr>
              <a:t>I.  God helps us to be</a:t>
            </a:r>
            <a:r>
              <a:rPr lang="en-US" sz="5400">
                <a:solidFill>
                  <a:srgbClr val="FFFF00"/>
                </a:solidFill>
                <a:latin typeface="Helvetica" charset="0"/>
                <a:ea typeface="Osaka" charset="0"/>
                <a:cs typeface="Osaka" charset="0"/>
              </a:rPr>
              <a:t> sensible</a:t>
            </a:r>
            <a:r>
              <a:rPr lang="en-US">
                <a:latin typeface="Helvetica" charset="0"/>
                <a:ea typeface="Osaka" charset="0"/>
                <a:cs typeface="Osaka" charset="0"/>
              </a:rPr>
              <a:t> to overcome opposition.</a:t>
            </a:r>
            <a:endParaRPr lang="en-US">
              <a:solidFill>
                <a:schemeClr val="tx1"/>
              </a:solidFill>
              <a:latin typeface="Times New Roman" charset="0"/>
              <a:ea typeface="Osaka" charset="0"/>
              <a:cs typeface="Osaka" charset="0"/>
            </a:endParaRP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81" name="Rectangle 4"/>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839682" name="Title 3"/>
          <p:cNvSpPr>
            <a:spLocks noGrp="1"/>
          </p:cNvSpPr>
          <p:nvPr>
            <p:ph type="title" idx="4294967295"/>
          </p:nvPr>
        </p:nvSpPr>
        <p:spPr>
          <a:xfrm>
            <a:off x="228600" y="-76200"/>
            <a:ext cx="3276600" cy="5715000"/>
          </a:xfrm>
        </p:spPr>
        <p:txBody>
          <a:bodyPr/>
          <a:lstStyle/>
          <a:p>
            <a:pPr eaLnBrk="1" hangingPunct="1"/>
            <a:r>
              <a:rPr lang="en-US">
                <a:latin typeface="Helvetica" charset="0"/>
                <a:ea typeface="Osaka" charset="0"/>
                <a:cs typeface="Osaka" charset="0"/>
              </a:rPr>
              <a:t>II.  God helps us to be</a:t>
            </a:r>
            <a:r>
              <a:rPr lang="en-US" sz="5400">
                <a:solidFill>
                  <a:srgbClr val="FFFF00"/>
                </a:solidFill>
                <a:latin typeface="Helvetica" charset="0"/>
                <a:ea typeface="Osaka" charset="0"/>
                <a:cs typeface="Osaka" charset="0"/>
              </a:rPr>
              <a:t> united</a:t>
            </a:r>
            <a:r>
              <a:rPr lang="en-US">
                <a:latin typeface="Helvetica" charset="0"/>
                <a:ea typeface="Osaka" charset="0"/>
                <a:cs typeface="Osaka" charset="0"/>
              </a:rPr>
              <a:t> to overcome opposition.</a:t>
            </a:r>
          </a:p>
        </p:txBody>
      </p:sp>
      <p:pic>
        <p:nvPicPr>
          <p:cNvPr id="839683" name="Picture 5" descr="united-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33800" y="1295400"/>
            <a:ext cx="4470400" cy="3509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29"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841730" name="Title 2"/>
          <p:cNvSpPr>
            <a:spLocks noGrp="1"/>
          </p:cNvSpPr>
          <p:nvPr>
            <p:ph type="title" idx="4294967295"/>
          </p:nvPr>
        </p:nvSpPr>
        <p:spPr>
          <a:xfrm>
            <a:off x="395536" y="-914400"/>
            <a:ext cx="8001000" cy="914400"/>
          </a:xfrm>
        </p:spPr>
        <p:txBody>
          <a:bodyPr/>
          <a:lstStyle/>
          <a:p>
            <a:pPr eaLnBrk="1" hangingPunct="1"/>
            <a:r>
              <a:rPr lang="en-US" dirty="0">
                <a:latin typeface="Helvetica" charset="0"/>
                <a:ea typeface="Osaka" charset="0"/>
                <a:cs typeface="Osaka" charset="0"/>
              </a:rPr>
              <a:t>Meetings</a:t>
            </a:r>
          </a:p>
        </p:txBody>
      </p:sp>
      <p:sp>
        <p:nvSpPr>
          <p:cNvPr id="841732" name="Title 2"/>
          <p:cNvSpPr txBox="1">
            <a:spLocks/>
          </p:cNvSpPr>
          <p:nvPr/>
        </p:nvSpPr>
        <p:spPr bwMode="auto">
          <a:xfrm>
            <a:off x="611188" y="5013325"/>
            <a:ext cx="7993062"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8000" b="1" baseline="0">
                <a:solidFill>
                  <a:srgbClr val="FFFFFF"/>
                </a:solidFill>
                <a:latin typeface="Helvetica" charset="0"/>
                <a:ea typeface="Osaka" charset="0"/>
                <a:cs typeface="Osaka" charset="0"/>
              </a:rPr>
              <a:t>M</a:t>
            </a:r>
            <a:r>
              <a:rPr kumimoji="1" lang="en-US" sz="6000" b="1" baseline="0">
                <a:solidFill>
                  <a:srgbClr val="FFFFFF"/>
                </a:solidFill>
                <a:latin typeface="Helvetica" charset="0"/>
                <a:ea typeface="Osaka" charset="0"/>
                <a:cs typeface="Osaka" charset="0"/>
              </a:rPr>
              <a:t>EETING</a:t>
            </a:r>
            <a:r>
              <a:rPr kumimoji="1" lang="en-US" sz="8000" b="1" baseline="0">
                <a:solidFill>
                  <a:srgbClr val="FFFFFF"/>
                </a:solidFill>
                <a:latin typeface="Helvetica" charset="0"/>
                <a:ea typeface="Osaka" charset="0"/>
                <a:cs typeface="Osaka" charset="0"/>
              </a:rPr>
              <a:t>S</a:t>
            </a:r>
            <a:endParaRPr kumimoji="1" lang="en-US" sz="6000" b="1" baseline="0">
              <a:solidFill>
                <a:srgbClr val="FFFFFF"/>
              </a:solidFill>
              <a:latin typeface="Helvetica" charset="0"/>
              <a:ea typeface="Osaka" charset="0"/>
              <a:cs typeface="Osaka" charset="0"/>
            </a:endParaRPr>
          </a:p>
        </p:txBody>
      </p:sp>
      <p:sp>
        <p:nvSpPr>
          <p:cNvPr id="841733" name="Title 2"/>
          <p:cNvSpPr txBox="1">
            <a:spLocks/>
          </p:cNvSpPr>
          <p:nvPr/>
        </p:nvSpPr>
        <p:spPr bwMode="auto">
          <a:xfrm>
            <a:off x="611188" y="5949950"/>
            <a:ext cx="7993062" cy="5032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3600" baseline="0">
                <a:solidFill>
                  <a:srgbClr val="FFFFFF"/>
                </a:solidFill>
                <a:latin typeface="Helvetica" charset="0"/>
                <a:ea typeface="Osaka" charset="0"/>
                <a:cs typeface="Osaka" charset="0"/>
              </a:rPr>
              <a:t>None of us is as dumb as all of us.</a:t>
            </a:r>
          </a:p>
        </p:txBody>
      </p:sp>
      <p:pic>
        <p:nvPicPr>
          <p:cNvPr id="7" name="Picture 1" descr="meetings.jpg">
            <a:extLst>
              <a:ext uri="{FF2B5EF4-FFF2-40B4-BE49-F238E27FC236}">
                <a16:creationId xmlns:a16="http://schemas.microsoft.com/office/drawing/2014/main" id="{D9EB0B0B-1337-964C-A3A4-60A99FC0FD0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823" b="26128"/>
          <a:stretch/>
        </p:blipFill>
        <p:spPr bwMode="auto">
          <a:xfrm>
            <a:off x="527424" y="0"/>
            <a:ext cx="7943850" cy="4941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3777" name="Rectangle 4"/>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pic>
        <p:nvPicPr>
          <p:cNvPr id="843778" name="Picture 2" descr="buildingthewa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76625" y="0"/>
            <a:ext cx="5667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3779" name="Title 3"/>
          <p:cNvSpPr>
            <a:spLocks noGrp="1"/>
          </p:cNvSpPr>
          <p:nvPr>
            <p:ph type="title" idx="4294967295"/>
          </p:nvPr>
        </p:nvSpPr>
        <p:spPr>
          <a:xfrm>
            <a:off x="228600" y="-76200"/>
            <a:ext cx="3124200" cy="4572000"/>
          </a:xfrm>
        </p:spPr>
        <p:txBody>
          <a:bodyPr/>
          <a:lstStyle/>
          <a:p>
            <a:pPr eaLnBrk="1" hangingPunct="1"/>
            <a:r>
              <a:rPr lang="en-US">
                <a:latin typeface="Helvetica" charset="0"/>
                <a:ea typeface="Osaka" charset="0"/>
                <a:cs typeface="Osaka" charset="0"/>
              </a:rPr>
              <a:t>A.  God united all kinds of Jews to work as common laborers</a:t>
            </a: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5825" name="Rectangle 5"/>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pic>
        <p:nvPicPr>
          <p:cNvPr id="845826" name="Picture 2" descr="buildingthewall.jpg"/>
          <p:cNvPicPr>
            <a:picLocks noChangeAspect="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3476625" y="0"/>
            <a:ext cx="5667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5827" name="Title 3"/>
          <p:cNvSpPr>
            <a:spLocks noGrp="1"/>
          </p:cNvSpPr>
          <p:nvPr>
            <p:ph type="title" idx="4294967295"/>
          </p:nvPr>
        </p:nvSpPr>
        <p:spPr>
          <a:xfrm>
            <a:off x="228600" y="-76200"/>
            <a:ext cx="3124200" cy="4572000"/>
          </a:xfrm>
        </p:spPr>
        <p:txBody>
          <a:bodyPr/>
          <a:lstStyle/>
          <a:p>
            <a:pPr eaLnBrk="1" hangingPunct="1"/>
            <a:r>
              <a:rPr lang="en-US">
                <a:latin typeface="Helvetica" charset="0"/>
                <a:ea typeface="Osaka" charset="0"/>
                <a:cs typeface="Osaka" charset="0"/>
              </a:rPr>
              <a:t>A.  God united all kinds of Jews to work as common laborers</a:t>
            </a:r>
          </a:p>
        </p:txBody>
      </p:sp>
      <p:sp>
        <p:nvSpPr>
          <p:cNvPr id="263172" name="Text Box 4"/>
          <p:cNvSpPr txBox="1">
            <a:spLocks noChangeArrowheads="1"/>
          </p:cNvSpPr>
          <p:nvPr/>
        </p:nvSpPr>
        <p:spPr bwMode="auto">
          <a:xfrm>
            <a:off x="2819400" y="228600"/>
            <a:ext cx="6324600" cy="6337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371600" indent="-4572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lvl="2" algn="l">
              <a:spcBef>
                <a:spcPts val="1200"/>
              </a:spcBef>
              <a:spcAft>
                <a:spcPts val="300"/>
              </a:spcAft>
              <a:buFont typeface="Arial" charset="0"/>
              <a:buChar char="•"/>
            </a:pPr>
            <a:r>
              <a:rPr lang="en-US" sz="3200" b="1" baseline="0">
                <a:solidFill>
                  <a:srgbClr val="000000"/>
                </a:solidFill>
                <a:latin typeface="Arial" charset="0"/>
                <a:cs typeface="Times New Roman" charset="0"/>
              </a:rPr>
              <a:t>Priests (1, 22, 28)</a:t>
            </a:r>
          </a:p>
          <a:p>
            <a:pPr lvl="2" algn="l">
              <a:spcBef>
                <a:spcPts val="1200"/>
              </a:spcBef>
              <a:spcAft>
                <a:spcPts val="300"/>
              </a:spcAft>
              <a:buFont typeface="Arial" charset="0"/>
              <a:buChar char="•"/>
            </a:pPr>
            <a:r>
              <a:rPr lang="en-US" sz="3200" b="1" baseline="0">
                <a:solidFill>
                  <a:srgbClr val="000000"/>
                </a:solidFill>
                <a:latin typeface="Arial" charset="0"/>
              </a:rPr>
              <a:t>Goldsmiths (8a, 31, 32)</a:t>
            </a:r>
          </a:p>
          <a:p>
            <a:pPr lvl="2" algn="l">
              <a:spcBef>
                <a:spcPts val="1200"/>
              </a:spcBef>
              <a:spcAft>
                <a:spcPts val="300"/>
              </a:spcAft>
              <a:buFontTx/>
              <a:buChar char="•"/>
            </a:pPr>
            <a:r>
              <a:rPr lang="en-US" sz="3200" b="1" baseline="0">
                <a:solidFill>
                  <a:srgbClr val="000000"/>
                </a:solidFill>
                <a:latin typeface="Arial" charset="0"/>
              </a:rPr>
              <a:t>Perfumer (8b)</a:t>
            </a:r>
          </a:p>
          <a:p>
            <a:pPr lvl="2" algn="l">
              <a:spcBef>
                <a:spcPts val="1200"/>
              </a:spcBef>
              <a:spcAft>
                <a:spcPts val="300"/>
              </a:spcAft>
              <a:buFontTx/>
              <a:buChar char="•"/>
            </a:pPr>
            <a:r>
              <a:rPr lang="en-US" sz="3200" b="1" baseline="0">
                <a:solidFill>
                  <a:srgbClr val="000000"/>
                </a:solidFill>
                <a:latin typeface="Arial" charset="0"/>
              </a:rPr>
              <a:t>Political leaders (9, 15, 16, 17, 18, 19)</a:t>
            </a:r>
          </a:p>
          <a:p>
            <a:pPr lvl="2" algn="l">
              <a:spcBef>
                <a:spcPts val="1200"/>
              </a:spcBef>
              <a:spcAft>
                <a:spcPts val="300"/>
              </a:spcAft>
              <a:buFontTx/>
              <a:buChar char="•"/>
            </a:pPr>
            <a:r>
              <a:rPr lang="en-US" sz="3200" b="1" baseline="0">
                <a:solidFill>
                  <a:srgbClr val="000000"/>
                </a:solidFill>
                <a:latin typeface="Arial" charset="0"/>
              </a:rPr>
              <a:t>Women &amp; men (12)</a:t>
            </a:r>
          </a:p>
          <a:p>
            <a:pPr lvl="2" algn="l">
              <a:spcBef>
                <a:spcPts val="1200"/>
              </a:spcBef>
              <a:spcAft>
                <a:spcPts val="300"/>
              </a:spcAft>
              <a:buFontTx/>
              <a:buChar char="•"/>
            </a:pPr>
            <a:r>
              <a:rPr lang="en-US" sz="3200" b="1" baseline="0">
                <a:solidFill>
                  <a:srgbClr val="000000"/>
                </a:solidFill>
                <a:latin typeface="Arial" charset="0"/>
              </a:rPr>
              <a:t>Levites (17)</a:t>
            </a:r>
          </a:p>
          <a:p>
            <a:pPr lvl="2" algn="l">
              <a:spcBef>
                <a:spcPts val="1200"/>
              </a:spcBef>
              <a:spcAft>
                <a:spcPts val="300"/>
              </a:spcAft>
              <a:buFontTx/>
              <a:buChar char="•"/>
            </a:pPr>
            <a:r>
              <a:rPr lang="en-US" sz="3200" b="1" baseline="0">
                <a:solidFill>
                  <a:srgbClr val="000000"/>
                </a:solidFill>
                <a:latin typeface="Arial" charset="0"/>
              </a:rPr>
              <a:t>Merchants (32)</a:t>
            </a:r>
          </a:p>
          <a:p>
            <a:pPr lvl="2" algn="l">
              <a:spcBef>
                <a:spcPts val="1200"/>
              </a:spcBef>
              <a:spcAft>
                <a:spcPts val="300"/>
              </a:spcAft>
              <a:buFontTx/>
              <a:buChar char="•"/>
            </a:pPr>
            <a:r>
              <a:rPr lang="en-US" sz="3200" b="1" baseline="0">
                <a:solidFill>
                  <a:srgbClr val="000000"/>
                </a:solidFill>
                <a:latin typeface="Arial" charset="0"/>
              </a:rPr>
              <a:t>Even people from outside the city (2, 5, 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3172">
                                            <p:txEl>
                                              <p:pRg st="0" end="0"/>
                                            </p:txEl>
                                          </p:spTgt>
                                        </p:tgtEl>
                                        <p:attrNameLst>
                                          <p:attrName>style.visibility</p:attrName>
                                        </p:attrNameLst>
                                      </p:cBhvr>
                                      <p:to>
                                        <p:strVal val="visible"/>
                                      </p:to>
                                    </p:set>
                                    <p:animEffect transition="in" filter="blinds(horizontal)">
                                      <p:cBhvr>
                                        <p:cTn id="7" dur="500"/>
                                        <p:tgtEl>
                                          <p:spTgt spid="263172">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63172">
                                            <p:txEl>
                                              <p:pRg st="1" end="1"/>
                                            </p:txEl>
                                          </p:spTgt>
                                        </p:tgtEl>
                                        <p:attrNameLst>
                                          <p:attrName>style.visibility</p:attrName>
                                        </p:attrNameLst>
                                      </p:cBhvr>
                                      <p:to>
                                        <p:strVal val="visible"/>
                                      </p:to>
                                    </p:set>
                                    <p:animEffect transition="in" filter="blinds(horizontal)">
                                      <p:cBhvr>
                                        <p:cTn id="10" dur="500"/>
                                        <p:tgtEl>
                                          <p:spTgt spid="263172">
                                            <p:txEl>
                                              <p:pRg st="1" end="1"/>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263172">
                                            <p:txEl>
                                              <p:pRg st="2" end="2"/>
                                            </p:txEl>
                                          </p:spTgt>
                                        </p:tgtEl>
                                        <p:attrNameLst>
                                          <p:attrName>style.visibility</p:attrName>
                                        </p:attrNameLst>
                                      </p:cBhvr>
                                      <p:to>
                                        <p:strVal val="visible"/>
                                      </p:to>
                                    </p:set>
                                    <p:animEffect transition="in" filter="blinds(horizontal)">
                                      <p:cBhvr>
                                        <p:cTn id="13" dur="500"/>
                                        <p:tgtEl>
                                          <p:spTgt spid="263172">
                                            <p:txEl>
                                              <p:pRg st="2" end="2"/>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263172">
                                            <p:txEl>
                                              <p:pRg st="3" end="3"/>
                                            </p:txEl>
                                          </p:spTgt>
                                        </p:tgtEl>
                                        <p:attrNameLst>
                                          <p:attrName>style.visibility</p:attrName>
                                        </p:attrNameLst>
                                      </p:cBhvr>
                                      <p:to>
                                        <p:strVal val="visible"/>
                                      </p:to>
                                    </p:set>
                                    <p:animEffect transition="in" filter="blinds(horizontal)">
                                      <p:cBhvr>
                                        <p:cTn id="16" dur="500"/>
                                        <p:tgtEl>
                                          <p:spTgt spid="263172">
                                            <p:txEl>
                                              <p:pRg st="3" end="3"/>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263172">
                                            <p:txEl>
                                              <p:pRg st="4" end="4"/>
                                            </p:txEl>
                                          </p:spTgt>
                                        </p:tgtEl>
                                        <p:attrNameLst>
                                          <p:attrName>style.visibility</p:attrName>
                                        </p:attrNameLst>
                                      </p:cBhvr>
                                      <p:to>
                                        <p:strVal val="visible"/>
                                      </p:to>
                                    </p:set>
                                    <p:animEffect transition="in" filter="blinds(horizontal)">
                                      <p:cBhvr>
                                        <p:cTn id="19" dur="500"/>
                                        <p:tgtEl>
                                          <p:spTgt spid="263172">
                                            <p:txEl>
                                              <p:pRg st="4" end="4"/>
                                            </p:txEl>
                                          </p:spTgt>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263172">
                                            <p:txEl>
                                              <p:pRg st="5" end="5"/>
                                            </p:txEl>
                                          </p:spTgt>
                                        </p:tgtEl>
                                        <p:attrNameLst>
                                          <p:attrName>style.visibility</p:attrName>
                                        </p:attrNameLst>
                                      </p:cBhvr>
                                      <p:to>
                                        <p:strVal val="visible"/>
                                      </p:to>
                                    </p:set>
                                    <p:animEffect transition="in" filter="blinds(horizontal)">
                                      <p:cBhvr>
                                        <p:cTn id="22" dur="500"/>
                                        <p:tgtEl>
                                          <p:spTgt spid="263172">
                                            <p:txEl>
                                              <p:pRg st="5" end="5"/>
                                            </p:txEl>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263172">
                                            <p:txEl>
                                              <p:pRg st="6" end="6"/>
                                            </p:txEl>
                                          </p:spTgt>
                                        </p:tgtEl>
                                        <p:attrNameLst>
                                          <p:attrName>style.visibility</p:attrName>
                                        </p:attrNameLst>
                                      </p:cBhvr>
                                      <p:to>
                                        <p:strVal val="visible"/>
                                      </p:to>
                                    </p:set>
                                    <p:animEffect transition="in" filter="blinds(horizontal)">
                                      <p:cBhvr>
                                        <p:cTn id="25" dur="500"/>
                                        <p:tgtEl>
                                          <p:spTgt spid="263172">
                                            <p:txEl>
                                              <p:pRg st="6" end="6"/>
                                            </p:txEl>
                                          </p:spTgt>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263172">
                                            <p:txEl>
                                              <p:pRg st="7" end="7"/>
                                            </p:txEl>
                                          </p:spTgt>
                                        </p:tgtEl>
                                        <p:attrNameLst>
                                          <p:attrName>style.visibility</p:attrName>
                                        </p:attrNameLst>
                                      </p:cBhvr>
                                      <p:to>
                                        <p:strVal val="visible"/>
                                      </p:to>
                                    </p:set>
                                    <p:animEffect transition="in" filter="blinds(horizontal)">
                                      <p:cBhvr>
                                        <p:cTn id="28" dur="500"/>
                                        <p:tgtEl>
                                          <p:spTgt spid="26317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2"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kern="0" baseline="0">
              <a:solidFill>
                <a:sysClr val="windowText" lastClr="000000"/>
              </a:solidFill>
              <a:latin typeface="Arial" charset="0"/>
            </a:endParaRPr>
          </a:p>
        </p:txBody>
      </p:sp>
      <p:sp>
        <p:nvSpPr>
          <p:cNvPr id="142338" name="Rectangle 2"/>
          <p:cNvSpPr>
            <a:spLocks noGrp="1" noChangeArrowheads="1"/>
          </p:cNvSpPr>
          <p:nvPr>
            <p:ph type="ctrTitle"/>
          </p:nvPr>
        </p:nvSpPr>
        <p:spPr>
          <a:xfrm>
            <a:off x="4267200" y="1143000"/>
            <a:ext cx="4876800" cy="3273425"/>
          </a:xfrm>
        </p:spPr>
        <p:txBody>
          <a:bodyPr/>
          <a:lstStyle/>
          <a:p>
            <a:pPr>
              <a:defRPr/>
            </a:pPr>
            <a:r>
              <a:rPr kumimoji="1" lang="en-US" sz="9600" b="1" dirty="0">
                <a:latin typeface="Arial"/>
                <a:ea typeface="ＭＳ Ｐゴシック" pitchFamily="-65" charset="-128"/>
                <a:cs typeface="Arial"/>
              </a:rPr>
              <a:t>Bound sticks</a:t>
            </a:r>
          </a:p>
        </p:txBody>
      </p:sp>
      <p:pic>
        <p:nvPicPr>
          <p:cNvPr id="313347" name="Picture 4" descr="boundsti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457200"/>
            <a:ext cx="3403600" cy="511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2918624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algn="l">
              <a:defRPr/>
            </a:pPr>
            <a:r>
              <a:rPr lang="en-US" sz="4800" b="1" baseline="0" dirty="0">
                <a:solidFill>
                  <a:srgbClr val="333399">
                    <a:lumMod val="75000"/>
                  </a:srgbClr>
                </a:solidFill>
                <a:effectLst>
                  <a:glow rad="101600">
                    <a:srgbClr val="333399">
                      <a:lumMod val="60000"/>
                      <a:lumOff val="40000"/>
                      <a:alpha val="60000"/>
                    </a:srgbClr>
                  </a:glow>
                </a:effectLst>
                <a:latin typeface="Times New Roman" pitchFamily="18" charset="0"/>
                <a:ea typeface="MS PGothic" pitchFamily="34" charset="-128"/>
                <a:cs typeface="ＭＳ Ｐゴシック"/>
              </a:rPr>
              <a:t>Crossroads International Church</a:t>
            </a:r>
          </a:p>
        </p:txBody>
      </p:sp>
      <p:pic>
        <p:nvPicPr>
          <p:cNvPr id="315394" name="Picture 4" descr="IMG_37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5" name="Picture 6" descr="IMG_371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141663"/>
            <a:ext cx="4984750" cy="3738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6" name="Picture 1" descr="IMG_0361.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4427538" cy="3321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7" name="Picture 4" descr="IMG_0376.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764088" y="3573463"/>
            <a:ext cx="4379912" cy="3284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8" name="Picture 5" descr="IMG_0355.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5399" name="TextBox 2"/>
          <p:cNvSpPr txBox="1">
            <a:spLocks noChangeArrowheads="1"/>
          </p:cNvSpPr>
          <p:nvPr/>
        </p:nvSpPr>
        <p:spPr bwMode="auto">
          <a:xfrm>
            <a:off x="179388" y="2979738"/>
            <a:ext cx="6264275" cy="95408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800" b="1" baseline="0">
                <a:solidFill>
                  <a:srgbClr val="FFFFFF"/>
                </a:solidFill>
                <a:cs typeface="Arial" charset="0"/>
              </a:rPr>
              <a:t>B.  God unites all types of people as they serve Him today.</a:t>
            </a:r>
          </a:p>
        </p:txBody>
      </p:sp>
    </p:spTree>
    <p:extLst>
      <p:ext uri="{BB962C8B-B14F-4D97-AF65-F5344CB8AC3E}">
        <p14:creationId xmlns:p14="http://schemas.microsoft.com/office/powerpoint/2010/main" val="2425133157"/>
      </p:ext>
    </p:extLst>
  </p:cSld>
  <p:clrMapOvr>
    <a:masterClrMapping/>
  </p:clrMapOvr>
  <p:transition spd="slow"/>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3"/>
          <p:cNvSpPr>
            <a:spLocks noChangeArrowheads="1"/>
          </p:cNvSpPr>
          <p:nvPr/>
        </p:nvSpPr>
        <p:spPr bwMode="auto">
          <a:xfrm>
            <a:off x="0" y="0"/>
            <a:ext cx="9144000" cy="6858000"/>
          </a:xfrm>
          <a:prstGeom prst="rect">
            <a:avLst/>
          </a:prstGeom>
          <a:solidFill>
            <a:schemeClr val="tx2"/>
          </a:solidFill>
          <a:ln w="9525">
            <a:solidFill>
              <a:schemeClr val="tx1"/>
            </a:solidFill>
            <a:miter lim="800000"/>
            <a:headEnd/>
            <a:tailEnd/>
          </a:ln>
        </p:spPr>
        <p:txBody>
          <a:bodyPr wrap="none" anchor="ctr"/>
          <a:lstStyle/>
          <a:p>
            <a:pPr algn="l"/>
            <a:endParaRPr lang="en-US" baseline="0">
              <a:solidFill>
                <a:srgbClr val="000000"/>
              </a:solidFill>
              <a:latin typeface="Arial" charset="0"/>
            </a:endParaRPr>
          </a:p>
        </p:txBody>
      </p:sp>
      <p:pic>
        <p:nvPicPr>
          <p:cNvPr id="2" name="Picture 1" descr="PraiseJesus_5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37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7569" name="Title 1"/>
          <p:cNvSpPr>
            <a:spLocks noGrp="1"/>
          </p:cNvSpPr>
          <p:nvPr>
            <p:ph type="title" idx="4294967295"/>
          </p:nvPr>
        </p:nvSpPr>
        <p:spPr>
          <a:xfrm>
            <a:off x="0" y="0"/>
            <a:ext cx="3419872" cy="2708920"/>
          </a:xfrm>
        </p:spPr>
        <p:txBody>
          <a:bodyPr/>
          <a:lstStyle/>
          <a:p>
            <a:pPr eaLnBrk="1" hangingPunct="1">
              <a:defRPr/>
            </a:pPr>
            <a:r>
              <a:rPr lang="en-US" sz="5400" b="1" dirty="0">
                <a:solidFill>
                  <a:schemeClr val="bg1"/>
                </a:solidFill>
                <a:effectLst>
                  <a:glow rad="228600">
                    <a:schemeClr val="tx1"/>
                  </a:glow>
                </a:effectLst>
                <a:latin typeface="Aramis Regular" charset="0"/>
                <a:ea typeface="ＭＳ Ｐゴシック" charset="0"/>
                <a:cs typeface="Aramis Regular" charset="0"/>
              </a:rPr>
              <a:t>He qualifies you!</a:t>
            </a:r>
          </a:p>
        </p:txBody>
      </p:sp>
      <p:sp>
        <p:nvSpPr>
          <p:cNvPr id="5" name="Title 1"/>
          <p:cNvSpPr txBox="1">
            <a:spLocks/>
          </p:cNvSpPr>
          <p:nvPr/>
        </p:nvSpPr>
        <p:spPr bwMode="auto">
          <a:xfrm>
            <a:off x="5226" y="5733256"/>
            <a:ext cx="9138774" cy="1145214"/>
          </a:xfrm>
          <a:prstGeom prst="rect">
            <a:avLst/>
          </a:prstGeom>
          <a:solidFill>
            <a:schemeClr val="tx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1" hangingPunct="1">
              <a:defRPr sz="3600" b="1" baseline="0">
                <a:solidFill>
                  <a:srgbClr val="FFFFFF"/>
                </a:solidFill>
                <a:effectLst>
                  <a:glow rad="228600">
                    <a:srgbClr val="000000"/>
                  </a:glow>
                </a:effectLst>
                <a:latin typeface="Aramis Regular" charset="0"/>
                <a:cs typeface="Aramis Regular" charset="0"/>
              </a:defRPr>
            </a:lvl1pPr>
            <a:lvl2pPr>
              <a:defRPr sz="4400">
                <a:solidFill>
                  <a:schemeClr val="tx2"/>
                </a:solidFill>
                <a:ea typeface="ＭＳ Ｐゴシック" pitchFamily="-108" charset="-128"/>
                <a:cs typeface="ＭＳ Ｐゴシック" pitchFamily="-108" charset="-128"/>
              </a:defRPr>
            </a:lvl2pPr>
            <a:lvl3pPr>
              <a:defRPr sz="4400">
                <a:solidFill>
                  <a:schemeClr val="tx2"/>
                </a:solidFill>
                <a:ea typeface="ＭＳ Ｐゴシック" pitchFamily="-108" charset="-128"/>
                <a:cs typeface="ＭＳ Ｐゴシック" pitchFamily="-108" charset="-128"/>
              </a:defRPr>
            </a:lvl3pPr>
            <a:lvl4pPr>
              <a:defRPr sz="4400">
                <a:solidFill>
                  <a:schemeClr val="tx2"/>
                </a:solidFill>
                <a:ea typeface="ＭＳ Ｐゴシック" pitchFamily="-108" charset="-128"/>
                <a:cs typeface="ＭＳ Ｐゴシック" pitchFamily="-108" charset="-128"/>
              </a:defRPr>
            </a:lvl4pPr>
            <a:lvl5pPr>
              <a:defRPr sz="4400">
                <a:solidFill>
                  <a:schemeClr val="tx2"/>
                </a:solidFill>
                <a:ea typeface="ＭＳ Ｐゴシック" pitchFamily="-108" charset="-128"/>
                <a:cs typeface="ＭＳ Ｐゴシック" pitchFamily="-108" charset="-128"/>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r>
              <a:rPr lang="en-US" dirty="0"/>
              <a:t>God often calls us to do something for which we do not feel qualified</a:t>
            </a:r>
          </a:p>
        </p:txBody>
      </p:sp>
    </p:spTree>
    <p:extLst>
      <p:ext uri="{BB962C8B-B14F-4D97-AF65-F5344CB8AC3E}">
        <p14:creationId xmlns:p14="http://schemas.microsoft.com/office/powerpoint/2010/main" val="15201502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37569"/>
                                        </p:tgtEl>
                                        <p:attrNameLst>
                                          <p:attrName>style.visibility</p:attrName>
                                        </p:attrNameLst>
                                      </p:cBhvr>
                                      <p:to>
                                        <p:strVal val="visible"/>
                                      </p:to>
                                    </p:set>
                                    <p:animEffect transition="in" filter="dissolve">
                                      <p:cBhvr>
                                        <p:cTn id="7" dur="500"/>
                                        <p:tgtEl>
                                          <p:spTgt spid="237569"/>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318466" name="Title 2"/>
          <p:cNvSpPr>
            <a:spLocks noGrp="1"/>
          </p:cNvSpPr>
          <p:nvPr>
            <p:ph type="title" idx="4294967295"/>
          </p:nvPr>
        </p:nvSpPr>
        <p:spPr>
          <a:xfrm>
            <a:off x="0" y="44450"/>
            <a:ext cx="9144000" cy="746125"/>
          </a:xfrm>
        </p:spPr>
        <p:txBody>
          <a:bodyPr/>
          <a:lstStyle/>
          <a:p>
            <a:pPr algn="ctr" eaLnBrk="1" hangingPunct="1"/>
            <a:r>
              <a:rPr lang="en-US" b="1">
                <a:latin typeface="Helvetica" charset="0"/>
                <a:ea typeface="Osaka" charset="0"/>
                <a:cs typeface="Osaka" charset="0"/>
              </a:rPr>
              <a:t>The Main Idea of Nehemiah 3</a:t>
            </a:r>
          </a:p>
        </p:txBody>
      </p:sp>
      <p:sp>
        <p:nvSpPr>
          <p:cNvPr id="318467" name="Title 2"/>
          <p:cNvSpPr>
            <a:spLocks/>
          </p:cNvSpPr>
          <p:nvPr/>
        </p:nvSpPr>
        <p:spPr bwMode="auto">
          <a:xfrm>
            <a:off x="0" y="5392738"/>
            <a:ext cx="9144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eaLnBrk="1" hangingPunct="1"/>
            <a:r>
              <a:rPr kumimoji="1" lang="en-US" sz="4000" b="1" baseline="0">
                <a:solidFill>
                  <a:srgbClr val="FFFFFF"/>
                </a:solidFill>
                <a:latin typeface="Helvetica" charset="0"/>
                <a:ea typeface="Osaka" charset="0"/>
                <a:cs typeface="Osaka" charset="0"/>
              </a:rPr>
              <a:t>God fights </a:t>
            </a:r>
            <a:r>
              <a:rPr kumimoji="1" lang="en-US" sz="4000" b="1" baseline="0">
                <a:solidFill>
                  <a:srgbClr val="FFFF00"/>
                </a:solidFill>
                <a:latin typeface="Helvetica" charset="0"/>
                <a:ea typeface="Osaka" charset="0"/>
                <a:cs typeface="Osaka" charset="0"/>
              </a:rPr>
              <a:t>opposition</a:t>
            </a:r>
            <a:r>
              <a:rPr kumimoji="1" lang="en-US" sz="4000" b="1" baseline="0">
                <a:solidFill>
                  <a:srgbClr val="FFFFFF"/>
                </a:solidFill>
                <a:latin typeface="Helvetica" charset="0"/>
                <a:ea typeface="Osaka" charset="0"/>
                <a:cs typeface="Osaka" charset="0"/>
              </a:rPr>
              <a:t> through a </a:t>
            </a:r>
            <a:r>
              <a:rPr kumimoji="1" lang="en-US" sz="4000" b="1" baseline="0">
                <a:solidFill>
                  <a:srgbClr val="FFFF00"/>
                </a:solidFill>
                <a:latin typeface="Helvetica" charset="0"/>
                <a:ea typeface="Osaka" charset="0"/>
                <a:cs typeface="Osaka" charset="0"/>
              </a:rPr>
              <a:t>sensible</a:t>
            </a:r>
            <a:r>
              <a:rPr kumimoji="1" lang="en-US" sz="4000" b="1" baseline="0">
                <a:solidFill>
                  <a:srgbClr val="FFFFFF"/>
                </a:solidFill>
                <a:latin typeface="Helvetica" charset="0"/>
                <a:ea typeface="Osaka" charset="0"/>
                <a:cs typeface="Osaka" charset="0"/>
              </a:rPr>
              <a:t> plan that includes us all.</a:t>
            </a:r>
          </a:p>
        </p:txBody>
      </p:sp>
      <p:pic>
        <p:nvPicPr>
          <p:cNvPr id="318468" name="Picture 1" descr="neh 3 wall to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976313"/>
            <a:ext cx="6661150" cy="432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7611238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kern="0" baseline="0">
              <a:solidFill>
                <a:sysClr val="windowText" lastClr="000000"/>
              </a:solidFill>
              <a:latin typeface="Arial" charset="0"/>
            </a:endParaRPr>
          </a:p>
        </p:txBody>
      </p:sp>
      <p:pic>
        <p:nvPicPr>
          <p:cNvPr id="320514" name="Picture 1" descr="opposi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551238"/>
            <a:ext cx="4541838" cy="3306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15" name="Title 1"/>
          <p:cNvSpPr>
            <a:spLocks noGrp="1"/>
          </p:cNvSpPr>
          <p:nvPr>
            <p:ph type="title" idx="4294967295"/>
          </p:nvPr>
        </p:nvSpPr>
        <p:spPr>
          <a:xfrm>
            <a:off x="228600" y="304800"/>
            <a:ext cx="8763000" cy="609600"/>
          </a:xfrm>
          <a:solidFill>
            <a:schemeClr val="bg1"/>
          </a:solidFill>
        </p:spPr>
        <p:txBody>
          <a:bodyPr/>
          <a:lstStyle/>
          <a:p>
            <a:pPr algn="r" eaLnBrk="1" hangingPunct="1"/>
            <a:r>
              <a:rPr lang="ja-JP" altLang="en-US" sz="2800" b="1" i="1">
                <a:solidFill>
                  <a:schemeClr val="tx1"/>
                </a:solidFill>
                <a:latin typeface="Arial" charset="0"/>
                <a:ea typeface="ＭＳ Ｐゴシック" charset="0"/>
                <a:cs typeface="Times New Roman" charset="0"/>
              </a:rPr>
              <a:t>“</a:t>
            </a:r>
            <a:r>
              <a:rPr lang="en-US" altLang="ja-JP" sz="2800" b="1" i="1">
                <a:solidFill>
                  <a:schemeClr val="tx1"/>
                </a:solidFill>
                <a:latin typeface="Arial" charset="0"/>
                <a:ea typeface="ＭＳ Ｐゴシック" charset="0"/>
                <a:cs typeface="ＭＳ Ｐゴシック" charset="0"/>
              </a:rPr>
              <a:t>Some people just will not work (Neh. 3:5).</a:t>
            </a:r>
            <a:r>
              <a:rPr lang="en-US" altLang="ja-JP" sz="2800" b="1">
                <a:solidFill>
                  <a:schemeClr val="tx1"/>
                </a:solidFill>
                <a:latin typeface="Arial" charset="0"/>
                <a:ea typeface="ＭＳ Ｐゴシック" charset="0"/>
                <a:cs typeface="ＭＳ Ｐゴシック" charset="0"/>
              </a:rPr>
              <a:t> </a:t>
            </a:r>
            <a:endParaRPr lang="en-US" sz="3600" b="1">
              <a:latin typeface="Times New Roman" charset="0"/>
              <a:ea typeface="ＭＳ Ｐゴシック" charset="0"/>
              <a:cs typeface="ＭＳ Ｐゴシック" charset="0"/>
            </a:endParaRPr>
          </a:p>
        </p:txBody>
      </p:sp>
      <p:sp>
        <p:nvSpPr>
          <p:cNvPr id="306180" name="Title 1"/>
          <p:cNvSpPr>
            <a:spLocks/>
          </p:cNvSpPr>
          <p:nvPr/>
        </p:nvSpPr>
        <p:spPr bwMode="auto">
          <a:xfrm>
            <a:off x="883096" y="838200"/>
            <a:ext cx="8153400" cy="5867400"/>
          </a:xfrm>
          <a:prstGeom prst="rect">
            <a:avLst/>
          </a:prstGeom>
          <a:noFill/>
          <a:ln w="9525">
            <a:noFill/>
            <a:miter lim="800000"/>
            <a:headEnd/>
            <a:tailEnd/>
          </a:ln>
          <a:effectLst/>
        </p:spPr>
        <p:txBody>
          <a:bodyPr anchor="ctr"/>
          <a:lstStyle/>
          <a:p>
            <a:pPr algn="r" eaLnBrk="1" hangingPunct="1">
              <a:defRPr/>
            </a:pPr>
            <a:r>
              <a:rPr lang="en-US" sz="2800" b="1" baseline="0" dirty="0" err="1">
                <a:solidFill>
                  <a:srgbClr val="FFFFFF"/>
                </a:solidFill>
                <a:effectLst>
                  <a:glow rad="165100">
                    <a:srgbClr val="000000"/>
                  </a:glow>
                </a:effectLst>
                <a:latin typeface="Arial" charset="0"/>
              </a:rPr>
              <a:t>Tekoa</a:t>
            </a:r>
            <a:r>
              <a:rPr lang="en-US" sz="2800" b="1" baseline="0" dirty="0">
                <a:solidFill>
                  <a:srgbClr val="FFFFFF"/>
                </a:solidFill>
                <a:effectLst>
                  <a:glow rad="165100">
                    <a:srgbClr val="000000"/>
                  </a:glow>
                </a:effectLst>
                <a:latin typeface="Arial" charset="0"/>
              </a:rPr>
              <a:t> was a town about eleven miles from Jerusalem, and some of their people traveled to Jerusalem to assist in the work. What a contrast between these people and their nobles! The </a:t>
            </a:r>
            <a:r>
              <a:rPr lang="en-US" sz="2800" b="1" baseline="0" dirty="0" err="1">
                <a:solidFill>
                  <a:srgbClr val="FFFFFF"/>
                </a:solidFill>
                <a:effectLst>
                  <a:glow rad="165100">
                    <a:srgbClr val="000000"/>
                  </a:glow>
                </a:effectLst>
                <a:latin typeface="Arial" charset="0"/>
              </a:rPr>
              <a:t>Tekoites</a:t>
            </a:r>
            <a:r>
              <a:rPr lang="en-US" sz="2800" b="1" baseline="0" dirty="0">
                <a:solidFill>
                  <a:srgbClr val="FFFFFF"/>
                </a:solidFill>
                <a:effectLst>
                  <a:glow rad="165100">
                    <a:srgbClr val="000000"/>
                  </a:glow>
                </a:effectLst>
                <a:latin typeface="Arial" charset="0"/>
              </a:rPr>
              <a:t> built in </a:t>
            </a:r>
            <a:r>
              <a:rPr lang="en-US" sz="2800" b="1" i="1" baseline="0" dirty="0">
                <a:solidFill>
                  <a:srgbClr val="FFFFFF"/>
                </a:solidFill>
                <a:effectLst>
                  <a:glow rad="165100">
                    <a:srgbClr val="000000"/>
                  </a:glow>
                </a:effectLst>
                <a:latin typeface="Arial" charset="0"/>
              </a:rPr>
              <a:t>two</a:t>
            </a:r>
            <a:r>
              <a:rPr lang="en-US" sz="2800" b="1" baseline="0" dirty="0">
                <a:solidFill>
                  <a:srgbClr val="FFFFFF"/>
                </a:solidFill>
                <a:effectLst>
                  <a:glow rad="165100">
                    <a:srgbClr val="000000"/>
                  </a:glow>
                </a:effectLst>
                <a:latin typeface="Arial" charset="0"/>
              </a:rPr>
              <a:t> places on the wall (vv. 5 and 27), while their nobles refused to bend the neck and work in even </a:t>
            </a:r>
            <a:r>
              <a:rPr lang="en-US" sz="2800" b="1" i="1" baseline="0" dirty="0">
                <a:solidFill>
                  <a:srgbClr val="FFFFFF"/>
                </a:solidFill>
                <a:effectLst>
                  <a:glow rad="165100">
                    <a:srgbClr val="000000"/>
                  </a:glow>
                </a:effectLst>
                <a:latin typeface="Arial" charset="0"/>
              </a:rPr>
              <a:t>one</a:t>
            </a:r>
            <a:r>
              <a:rPr lang="en-US" sz="2800" b="1" baseline="0" dirty="0">
                <a:solidFill>
                  <a:srgbClr val="FFFFFF"/>
                </a:solidFill>
                <a:effectLst>
                  <a:glow rad="165100">
                    <a:srgbClr val="000000"/>
                  </a:glow>
                </a:effectLst>
                <a:latin typeface="Arial" charset="0"/>
              </a:rPr>
              <a:t> place. Were these </a:t>
            </a:r>
            <a:r>
              <a:rPr lang="mr-IN" altLang="ja-JP" sz="2800" b="1" baseline="0" dirty="0">
                <a:solidFill>
                  <a:srgbClr val="FFFFFF"/>
                </a:solidFill>
                <a:effectLst>
                  <a:glow rad="165100">
                    <a:srgbClr val="000000"/>
                  </a:glow>
                </a:effectLst>
                <a:latin typeface="Arial" charset="0"/>
              </a:rPr>
              <a:t>'</a:t>
            </a:r>
            <a:r>
              <a:rPr lang="en-US" sz="2800" b="1" baseline="0" dirty="0">
                <a:solidFill>
                  <a:srgbClr val="FFFFFF"/>
                </a:solidFill>
                <a:effectLst>
                  <a:glow rad="165100">
                    <a:srgbClr val="000000"/>
                  </a:glow>
                </a:effectLst>
                <a:latin typeface="Arial" charset="0"/>
              </a:rPr>
              <a:t>aristocrats</a:t>
            </a:r>
            <a:r>
              <a:rPr lang="mr-IN" altLang="ja-JP" sz="2800" b="1" baseline="0" dirty="0">
                <a:solidFill>
                  <a:srgbClr val="FFFFFF"/>
                </a:solidFill>
                <a:effectLst>
                  <a:glow rad="165100">
                    <a:srgbClr val="000000"/>
                  </a:glow>
                </a:effectLst>
                <a:latin typeface="Arial" charset="0"/>
              </a:rPr>
              <a:t>'</a:t>
            </a:r>
            <a:r>
              <a:rPr lang="en-US" sz="2800" b="1" baseline="0" dirty="0">
                <a:solidFill>
                  <a:srgbClr val="FFFFFF"/>
                </a:solidFill>
                <a:effectLst>
                  <a:glow rad="165100">
                    <a:srgbClr val="000000"/>
                  </a:glow>
                </a:effectLst>
                <a:latin typeface="Arial" charset="0"/>
              </a:rPr>
              <a:t> so important in their own eyes that they could not perform manual labor? Yet Paul was a tentmaker (Acts 18:3), and Jesus was a carpenter (Mark 6:3).</a:t>
            </a:r>
            <a:r>
              <a:rPr lang="ja-JP" altLang="en-US" sz="2800" b="1" baseline="0" dirty="0">
                <a:solidFill>
                  <a:srgbClr val="FFFFFF"/>
                </a:solidFill>
                <a:effectLst>
                  <a:glow rad="165100">
                    <a:srgbClr val="000000"/>
                  </a:glow>
                </a:effectLst>
                <a:latin typeface="Arial" charset="0"/>
              </a:rPr>
              <a:t>”</a:t>
            </a:r>
            <a:br>
              <a:rPr lang="en-US" sz="2800" b="1" baseline="0" dirty="0">
                <a:solidFill>
                  <a:srgbClr val="FFFFFF"/>
                </a:solidFill>
                <a:effectLst>
                  <a:glow rad="165100">
                    <a:srgbClr val="000000"/>
                  </a:glow>
                </a:effectLst>
                <a:latin typeface="Arial" charset="0"/>
              </a:rPr>
            </a:br>
            <a:br>
              <a:rPr lang="en-US" sz="2800" b="1" baseline="0" dirty="0">
                <a:solidFill>
                  <a:srgbClr val="FFFFFF"/>
                </a:solidFill>
                <a:effectLst>
                  <a:glow rad="165100">
                    <a:srgbClr val="000000"/>
                  </a:glow>
                </a:effectLst>
                <a:latin typeface="Arial" charset="0"/>
              </a:rPr>
            </a:br>
            <a:r>
              <a:rPr lang="en-US" sz="2000" b="1" baseline="0" dirty="0">
                <a:solidFill>
                  <a:srgbClr val="FFFFFF"/>
                </a:solidFill>
                <a:effectLst>
                  <a:glow rad="165100">
                    <a:srgbClr val="000000"/>
                  </a:glow>
                </a:effectLst>
                <a:latin typeface="Arial" charset="0"/>
              </a:rPr>
              <a:t>Warren W. Wiersbe, </a:t>
            </a:r>
            <a:r>
              <a:rPr lang="en-US" sz="2000" b="1" i="1" baseline="0" dirty="0">
                <a:solidFill>
                  <a:srgbClr val="FFFFFF"/>
                </a:solidFill>
                <a:effectLst>
                  <a:glow rad="165100">
                    <a:srgbClr val="000000"/>
                  </a:glow>
                </a:effectLst>
                <a:latin typeface="Arial" charset="0"/>
              </a:rPr>
              <a:t>Be Determined</a:t>
            </a:r>
            <a:r>
              <a:rPr lang="en-US" sz="2000" b="1" baseline="0" dirty="0">
                <a:solidFill>
                  <a:srgbClr val="FFFFFF"/>
                </a:solidFill>
                <a:effectLst>
                  <a:glow rad="165100">
                    <a:srgbClr val="000000"/>
                  </a:glow>
                </a:effectLst>
                <a:latin typeface="Arial" charset="0"/>
              </a:rPr>
              <a:t> </a:t>
            </a:r>
            <a:br>
              <a:rPr lang="en-US" sz="2000" b="1" baseline="0" dirty="0">
                <a:solidFill>
                  <a:srgbClr val="FFFFFF"/>
                </a:solidFill>
                <a:effectLst>
                  <a:glow rad="165100">
                    <a:srgbClr val="000000"/>
                  </a:glow>
                </a:effectLst>
                <a:latin typeface="Arial" charset="0"/>
              </a:rPr>
            </a:br>
            <a:r>
              <a:rPr lang="en-US" sz="2000" b="1" baseline="0" dirty="0">
                <a:solidFill>
                  <a:srgbClr val="FFFFFF"/>
                </a:solidFill>
                <a:effectLst>
                  <a:glow rad="165100">
                    <a:srgbClr val="000000"/>
                  </a:glow>
                </a:effectLst>
                <a:latin typeface="Arial" charset="0"/>
              </a:rPr>
              <a:t>(Wheaton, IL: Victor, 1996), Neh 4:1.</a:t>
            </a:r>
            <a:endParaRPr lang="en-US" sz="3600" b="1" baseline="0" dirty="0">
              <a:solidFill>
                <a:srgbClr val="000000"/>
              </a:solidFill>
              <a:effectLst>
                <a:glow rad="165100">
                  <a:srgbClr val="000000"/>
                </a:glow>
              </a:effectLst>
            </a:endParaRPr>
          </a:p>
        </p:txBody>
      </p:sp>
    </p:spTree>
    <p:extLst>
      <p:ext uri="{BB962C8B-B14F-4D97-AF65-F5344CB8AC3E}">
        <p14:creationId xmlns:p14="http://schemas.microsoft.com/office/powerpoint/2010/main" val="390465258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4466" name="Rectangle 1026"/>
          <p:cNvSpPr>
            <a:spLocks noChangeArrowheads="1"/>
          </p:cNvSpPr>
          <p:nvPr/>
        </p:nvSpPr>
        <p:spPr bwMode="auto">
          <a:xfrm>
            <a:off x="152400" y="1143000"/>
            <a:ext cx="8839200" cy="609600"/>
          </a:xfrm>
          <a:prstGeom prst="rect">
            <a:avLst/>
          </a:prstGeom>
          <a:solidFill>
            <a:srgbClr val="000000"/>
          </a:solidFill>
          <a:ln w="12700">
            <a:solidFill>
              <a:schemeClr val="tx1"/>
            </a:solidFill>
            <a:miter lim="800000"/>
            <a:headEnd type="none" w="sm" len="sm"/>
            <a:tailEnd type="none" w="sm" len="sm"/>
          </a:ln>
        </p:spPr>
        <p:txBody>
          <a:bodyPr wrap="none" anchor="ctr"/>
          <a:lstStyle/>
          <a:p>
            <a:pPr algn="l"/>
            <a:endParaRPr lang="en-US" sz="1800" baseline="0">
              <a:solidFill>
                <a:srgbClr val="333333"/>
              </a:solidFill>
            </a:endParaRPr>
          </a:p>
        </p:txBody>
      </p:sp>
      <p:sp>
        <p:nvSpPr>
          <p:cNvPr id="574467" name="Rectangle 1027"/>
          <p:cNvSpPr>
            <a:spLocks noChangeArrowheads="1"/>
          </p:cNvSpPr>
          <p:nvPr/>
        </p:nvSpPr>
        <p:spPr bwMode="auto">
          <a:xfrm>
            <a:off x="854075" y="669925"/>
            <a:ext cx="6978650" cy="396875"/>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en-US" altLang="zh-CN" sz="2000" b="1" baseline="0">
                <a:solidFill>
                  <a:srgbClr val="FFFFFF"/>
                </a:solidFill>
                <a:latin typeface="Arial Narrow" charset="0"/>
                <a:cs typeface="Times New Roman" charset="0"/>
              </a:rPr>
              <a:t>Gene Getz, “Nehemiah,” in </a:t>
            </a:r>
            <a:r>
              <a:rPr kumimoji="1" lang="en-US" altLang="zh-CN" sz="2000" b="1" i="1" baseline="0">
                <a:solidFill>
                  <a:srgbClr val="FFFFFF"/>
                </a:solidFill>
                <a:latin typeface="Arial Narrow" charset="0"/>
                <a:cs typeface="Times New Roman" charset="0"/>
              </a:rPr>
              <a:t>The Bible Knowledge Commentary</a:t>
            </a:r>
            <a:r>
              <a:rPr kumimoji="1" lang="en-US" altLang="zh-CN" sz="2000" b="1" baseline="0">
                <a:solidFill>
                  <a:srgbClr val="FFFFFF"/>
                </a:solidFill>
                <a:latin typeface="Arial Narrow" charset="0"/>
                <a:cs typeface="Times New Roman" charset="0"/>
              </a:rPr>
              <a:t>, 1:681</a:t>
            </a:r>
            <a:endParaRPr kumimoji="1" lang="en-US" sz="2000" b="1" baseline="0">
              <a:solidFill>
                <a:srgbClr val="FFFFFF"/>
              </a:solidFill>
              <a:latin typeface="Arial Narrow" charset="0"/>
              <a:cs typeface="Times New Roman" charset="0"/>
            </a:endParaRPr>
          </a:p>
        </p:txBody>
      </p:sp>
      <p:sp>
        <p:nvSpPr>
          <p:cNvPr id="574468" name="Rectangle 1028"/>
          <p:cNvSpPr>
            <a:spLocks noGrp="1" noChangeArrowheads="1"/>
          </p:cNvSpPr>
          <p:nvPr>
            <p:ph type="title"/>
          </p:nvPr>
        </p:nvSpPr>
        <p:spPr>
          <a:xfrm>
            <a:off x="152400" y="152400"/>
            <a:ext cx="8001000" cy="533400"/>
          </a:xfrm>
          <a:solidFill>
            <a:schemeClr val="accent1"/>
          </a:solidFill>
          <a:ln>
            <a:solidFill>
              <a:srgbClr val="000000"/>
            </a:solidFill>
            <a:miter lim="800000"/>
            <a:headEnd/>
            <a:tailEnd/>
          </a:ln>
        </p:spPr>
        <p:txBody>
          <a:bodyPr/>
          <a:lstStyle/>
          <a:p>
            <a:r>
              <a:rPr kumimoji="0" lang="en-US" altLang="zh-CN" sz="3100" b="1">
                <a:solidFill>
                  <a:schemeClr val="tx1"/>
                </a:solidFill>
                <a:latin typeface="Arial Black" charset="0"/>
                <a:ea typeface="ＭＳ Ｐゴシック" charset="0"/>
                <a:cs typeface="Times New Roman" charset="0"/>
              </a:rPr>
              <a:t>Nehemiah</a:t>
            </a:r>
            <a:r>
              <a:rPr kumimoji="0" lang="mr-IN" altLang="zh-CN" sz="3100" b="1">
                <a:solidFill>
                  <a:schemeClr val="tx1"/>
                </a:solidFill>
                <a:latin typeface="Arial Black" charset="0"/>
                <a:ea typeface="ＭＳ Ｐゴシック" charset="0"/>
                <a:cs typeface="Times New Roman" charset="0"/>
              </a:rPr>
              <a:t>'</a:t>
            </a:r>
            <a:r>
              <a:rPr kumimoji="0" lang="en-US" altLang="zh-CN" sz="3100" b="1">
                <a:solidFill>
                  <a:schemeClr val="tx1"/>
                </a:solidFill>
                <a:latin typeface="Arial Black" charset="0"/>
                <a:ea typeface="ＭＳ Ｐゴシック" charset="0"/>
                <a:cs typeface="Times New Roman" charset="0"/>
              </a:rPr>
              <a:t>s Responses to Problems</a:t>
            </a:r>
            <a:endParaRPr kumimoji="0" lang="en-US" sz="2000" b="1">
              <a:solidFill>
                <a:schemeClr val="tx1"/>
              </a:solidFill>
              <a:latin typeface="Arial Narrow" charset="0"/>
              <a:ea typeface="ＭＳ Ｐゴシック" charset="0"/>
              <a:cs typeface="Times New Roman" charset="0"/>
            </a:endParaRPr>
          </a:p>
        </p:txBody>
      </p:sp>
      <p:sp>
        <p:nvSpPr>
          <p:cNvPr id="574469" name="Text Box 1029"/>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rPr>
              <a:t>305</a:t>
            </a:r>
          </a:p>
        </p:txBody>
      </p:sp>
      <p:grpSp>
        <p:nvGrpSpPr>
          <p:cNvPr id="574470" name="Group 1030"/>
          <p:cNvGrpSpPr>
            <a:grpSpLocks/>
          </p:cNvGrpSpPr>
          <p:nvPr/>
        </p:nvGrpSpPr>
        <p:grpSpPr bwMode="auto">
          <a:xfrm>
            <a:off x="152400" y="1143000"/>
            <a:ext cx="8839200" cy="5562600"/>
            <a:chOff x="-4" y="-4"/>
            <a:chExt cx="3620" cy="3922"/>
          </a:xfrm>
        </p:grpSpPr>
        <p:grpSp>
          <p:nvGrpSpPr>
            <p:cNvPr id="574471" name="Group 1031"/>
            <p:cNvGrpSpPr>
              <a:grpSpLocks/>
            </p:cNvGrpSpPr>
            <p:nvPr/>
          </p:nvGrpSpPr>
          <p:grpSpPr bwMode="auto">
            <a:xfrm>
              <a:off x="0" y="0"/>
              <a:ext cx="3612" cy="3914"/>
              <a:chOff x="0" y="0"/>
              <a:chExt cx="3612" cy="3914"/>
            </a:xfrm>
          </p:grpSpPr>
          <p:grpSp>
            <p:nvGrpSpPr>
              <p:cNvPr id="574473" name="Group 1032"/>
              <p:cNvGrpSpPr>
                <a:grpSpLocks/>
              </p:cNvGrpSpPr>
              <p:nvPr/>
            </p:nvGrpSpPr>
            <p:grpSpPr bwMode="auto">
              <a:xfrm>
                <a:off x="0" y="0"/>
                <a:ext cx="1806" cy="403"/>
                <a:chOff x="0" y="0"/>
                <a:chExt cx="1806" cy="403"/>
              </a:xfrm>
            </p:grpSpPr>
            <p:sp>
              <p:nvSpPr>
                <p:cNvPr id="574519" name="Rectangle 1033"/>
                <p:cNvSpPr>
                  <a:spLocks noChangeArrowheads="1"/>
                </p:cNvSpPr>
                <p:nvPr/>
              </p:nvSpPr>
              <p:spPr bwMode="auto">
                <a:xfrm>
                  <a:off x="0"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en-US" sz="2800" b="1" baseline="0">
                      <a:solidFill>
                        <a:srgbClr val="FFFFFF"/>
                      </a:solidFill>
                      <a:latin typeface="Arial Narrow" charset="0"/>
                    </a:rPr>
                    <a:t>Problems</a:t>
                  </a:r>
                </a:p>
              </p:txBody>
            </p:sp>
            <p:sp>
              <p:nvSpPr>
                <p:cNvPr id="574520" name="Rectangle 1034"/>
                <p:cNvSpPr>
                  <a:spLocks noChangeArrowheads="1"/>
                </p:cNvSpPr>
                <p:nvPr/>
              </p:nvSpPr>
              <p:spPr bwMode="auto">
                <a:xfrm>
                  <a:off x="0"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74" name="Group 1035"/>
              <p:cNvGrpSpPr>
                <a:grpSpLocks/>
              </p:cNvGrpSpPr>
              <p:nvPr/>
            </p:nvGrpSpPr>
            <p:grpSpPr bwMode="auto">
              <a:xfrm>
                <a:off x="1806" y="0"/>
                <a:ext cx="1806" cy="403"/>
                <a:chOff x="1806" y="0"/>
                <a:chExt cx="1806" cy="403"/>
              </a:xfrm>
            </p:grpSpPr>
            <p:sp>
              <p:nvSpPr>
                <p:cNvPr id="574517" name="Rectangle 1036"/>
                <p:cNvSpPr>
                  <a:spLocks noChangeArrowheads="1"/>
                </p:cNvSpPr>
                <p:nvPr/>
              </p:nvSpPr>
              <p:spPr bwMode="auto">
                <a:xfrm>
                  <a:off x="1806"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en-US" sz="2800" b="1" baseline="0">
                      <a:solidFill>
                        <a:srgbClr val="FFFFFF"/>
                      </a:solidFill>
                      <a:latin typeface="Arial Narrow" charset="0"/>
                    </a:rPr>
                    <a:t>Responses</a:t>
                  </a:r>
                </a:p>
              </p:txBody>
            </p:sp>
            <p:sp>
              <p:nvSpPr>
                <p:cNvPr id="574518" name="Rectangle 1037"/>
                <p:cNvSpPr>
                  <a:spLocks noChangeArrowheads="1"/>
                </p:cNvSpPr>
                <p:nvPr/>
              </p:nvSpPr>
              <p:spPr bwMode="auto">
                <a:xfrm>
                  <a:off x="1806"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75" name="Group 1038"/>
              <p:cNvGrpSpPr>
                <a:grpSpLocks/>
              </p:cNvGrpSpPr>
              <p:nvPr/>
            </p:nvGrpSpPr>
            <p:grpSpPr bwMode="auto">
              <a:xfrm>
                <a:off x="0" y="403"/>
                <a:ext cx="1806" cy="518"/>
                <a:chOff x="0" y="403"/>
                <a:chExt cx="1806" cy="518"/>
              </a:xfrm>
            </p:grpSpPr>
            <p:sp>
              <p:nvSpPr>
                <p:cNvPr id="574515" name="Rectangle 1039"/>
                <p:cNvSpPr>
                  <a:spLocks noChangeArrowheads="1"/>
                </p:cNvSpPr>
                <p:nvPr/>
              </p:nvSpPr>
              <p:spPr bwMode="auto">
                <a:xfrm>
                  <a:off x="0"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Plot to assassinate (or at least harm) Nehemiah (6:1-2)</a:t>
                  </a:r>
                </a:p>
              </p:txBody>
            </p:sp>
            <p:sp>
              <p:nvSpPr>
                <p:cNvPr id="574516" name="Rectangle 1040"/>
                <p:cNvSpPr>
                  <a:spLocks noChangeArrowheads="1"/>
                </p:cNvSpPr>
                <p:nvPr/>
              </p:nvSpPr>
              <p:spPr bwMode="auto">
                <a:xfrm>
                  <a:off x="0"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76" name="Group 1041"/>
              <p:cNvGrpSpPr>
                <a:grpSpLocks/>
              </p:cNvGrpSpPr>
              <p:nvPr/>
            </p:nvGrpSpPr>
            <p:grpSpPr bwMode="auto">
              <a:xfrm>
                <a:off x="1806" y="403"/>
                <a:ext cx="1806" cy="518"/>
                <a:chOff x="1806" y="403"/>
                <a:chExt cx="1806" cy="518"/>
              </a:xfrm>
            </p:grpSpPr>
            <p:sp>
              <p:nvSpPr>
                <p:cNvPr id="574513" name="Rectangle 1042"/>
                <p:cNvSpPr>
                  <a:spLocks noChangeArrowheads="1"/>
                </p:cNvSpPr>
                <p:nvPr/>
              </p:nvSpPr>
              <p:spPr bwMode="auto">
                <a:xfrm>
                  <a:off x="1806"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Refusal to cooperate (6:3)</a:t>
                  </a:r>
                </a:p>
              </p:txBody>
            </p:sp>
            <p:sp>
              <p:nvSpPr>
                <p:cNvPr id="574514" name="Rectangle 1043"/>
                <p:cNvSpPr>
                  <a:spLocks noChangeArrowheads="1"/>
                </p:cNvSpPr>
                <p:nvPr/>
              </p:nvSpPr>
              <p:spPr bwMode="auto">
                <a:xfrm>
                  <a:off x="1806"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77" name="Group 1044"/>
              <p:cNvGrpSpPr>
                <a:grpSpLocks/>
              </p:cNvGrpSpPr>
              <p:nvPr/>
            </p:nvGrpSpPr>
            <p:grpSpPr bwMode="auto">
              <a:xfrm>
                <a:off x="0" y="921"/>
                <a:ext cx="1806" cy="403"/>
                <a:chOff x="0" y="921"/>
                <a:chExt cx="1806" cy="403"/>
              </a:xfrm>
            </p:grpSpPr>
            <p:sp>
              <p:nvSpPr>
                <p:cNvPr id="574511" name="Rectangle 1045"/>
                <p:cNvSpPr>
                  <a:spLocks noChangeArrowheads="1"/>
                </p:cNvSpPr>
                <p:nvPr/>
              </p:nvSpPr>
              <p:spPr bwMode="auto">
                <a:xfrm>
                  <a:off x="0" y="921"/>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Slander against Nehemiah (6:5-7)</a:t>
                  </a:r>
                </a:p>
              </p:txBody>
            </p:sp>
            <p:sp>
              <p:nvSpPr>
                <p:cNvPr id="574512" name="Rectangle 1046"/>
                <p:cNvSpPr>
                  <a:spLocks noChangeArrowheads="1"/>
                </p:cNvSpPr>
                <p:nvPr/>
              </p:nvSpPr>
              <p:spPr bwMode="auto">
                <a:xfrm>
                  <a:off x="0" y="921"/>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78" name="Group 1047"/>
              <p:cNvGrpSpPr>
                <a:grpSpLocks/>
              </p:cNvGrpSpPr>
              <p:nvPr/>
            </p:nvGrpSpPr>
            <p:grpSpPr bwMode="auto">
              <a:xfrm>
                <a:off x="1806" y="921"/>
                <a:ext cx="1806" cy="403"/>
                <a:chOff x="1806" y="921"/>
                <a:chExt cx="1806" cy="403"/>
              </a:xfrm>
            </p:grpSpPr>
            <p:sp>
              <p:nvSpPr>
                <p:cNvPr id="574509" name="Rectangle 1048"/>
                <p:cNvSpPr>
                  <a:spLocks noChangeArrowheads="1"/>
                </p:cNvSpPr>
                <p:nvPr/>
              </p:nvSpPr>
              <p:spPr bwMode="auto">
                <a:xfrm>
                  <a:off x="1806" y="921"/>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Denial (6:8) &amp; prayer (6:9)</a:t>
                  </a:r>
                </a:p>
              </p:txBody>
            </p:sp>
            <p:sp>
              <p:nvSpPr>
                <p:cNvPr id="574510" name="Rectangle 1049"/>
                <p:cNvSpPr>
                  <a:spLocks noChangeArrowheads="1"/>
                </p:cNvSpPr>
                <p:nvPr/>
              </p:nvSpPr>
              <p:spPr bwMode="auto">
                <a:xfrm>
                  <a:off x="1806" y="921"/>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79" name="Group 1050"/>
              <p:cNvGrpSpPr>
                <a:grpSpLocks/>
              </p:cNvGrpSpPr>
              <p:nvPr/>
            </p:nvGrpSpPr>
            <p:grpSpPr bwMode="auto">
              <a:xfrm>
                <a:off x="0" y="1324"/>
                <a:ext cx="1806" cy="518"/>
                <a:chOff x="0" y="1324"/>
                <a:chExt cx="1806" cy="518"/>
              </a:xfrm>
            </p:grpSpPr>
            <p:sp>
              <p:nvSpPr>
                <p:cNvPr id="574507" name="Rectangle 1051"/>
                <p:cNvSpPr>
                  <a:spLocks noChangeArrowheads="1"/>
                </p:cNvSpPr>
                <p:nvPr/>
              </p:nvSpPr>
              <p:spPr bwMode="auto">
                <a:xfrm>
                  <a:off x="0" y="1324"/>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Plot to discredit Nehemiah (6:13)</a:t>
                  </a:r>
                </a:p>
              </p:txBody>
            </p:sp>
            <p:sp>
              <p:nvSpPr>
                <p:cNvPr id="574508" name="Rectangle 1052"/>
                <p:cNvSpPr>
                  <a:spLocks noChangeArrowheads="1"/>
                </p:cNvSpPr>
                <p:nvPr/>
              </p:nvSpPr>
              <p:spPr bwMode="auto">
                <a:xfrm>
                  <a:off x="0" y="1324"/>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80" name="Group 1053"/>
              <p:cNvGrpSpPr>
                <a:grpSpLocks/>
              </p:cNvGrpSpPr>
              <p:nvPr/>
            </p:nvGrpSpPr>
            <p:grpSpPr bwMode="auto">
              <a:xfrm>
                <a:off x="1806" y="1324"/>
                <a:ext cx="1806" cy="518"/>
                <a:chOff x="1806" y="1324"/>
                <a:chExt cx="1806" cy="518"/>
              </a:xfrm>
            </p:grpSpPr>
            <p:sp>
              <p:nvSpPr>
                <p:cNvPr id="574505" name="Rectangle 1054"/>
                <p:cNvSpPr>
                  <a:spLocks noChangeArrowheads="1"/>
                </p:cNvSpPr>
                <p:nvPr/>
              </p:nvSpPr>
              <p:spPr bwMode="auto">
                <a:xfrm>
                  <a:off x="1806" y="1324"/>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Refusal to cooperate (6:11-13) &amp; prayer (6:14)</a:t>
                  </a:r>
                </a:p>
              </p:txBody>
            </p:sp>
            <p:sp>
              <p:nvSpPr>
                <p:cNvPr id="574506" name="Rectangle 1055"/>
                <p:cNvSpPr>
                  <a:spLocks noChangeArrowheads="1"/>
                </p:cNvSpPr>
                <p:nvPr/>
              </p:nvSpPr>
              <p:spPr bwMode="auto">
                <a:xfrm>
                  <a:off x="1806" y="1324"/>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81" name="Group 1056"/>
              <p:cNvGrpSpPr>
                <a:grpSpLocks/>
              </p:cNvGrpSpPr>
              <p:nvPr/>
            </p:nvGrpSpPr>
            <p:grpSpPr bwMode="auto">
              <a:xfrm>
                <a:off x="0" y="1842"/>
                <a:ext cx="1806" cy="518"/>
                <a:chOff x="0" y="1842"/>
                <a:chExt cx="1806" cy="518"/>
              </a:xfrm>
            </p:grpSpPr>
            <p:sp>
              <p:nvSpPr>
                <p:cNvPr id="574503" name="Rectangle 1057"/>
                <p:cNvSpPr>
                  <a:spLocks noChangeArrowheads="1"/>
                </p:cNvSpPr>
                <p:nvPr/>
              </p:nvSpPr>
              <p:spPr bwMode="auto">
                <a:xfrm>
                  <a:off x="0" y="1842"/>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Tobiah moved into a temple storeroom (13:4-7)</a:t>
                  </a:r>
                </a:p>
              </p:txBody>
            </p:sp>
            <p:sp>
              <p:nvSpPr>
                <p:cNvPr id="574504" name="Rectangle 1058"/>
                <p:cNvSpPr>
                  <a:spLocks noChangeArrowheads="1"/>
                </p:cNvSpPr>
                <p:nvPr/>
              </p:nvSpPr>
              <p:spPr bwMode="auto">
                <a:xfrm>
                  <a:off x="0" y="1842"/>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82" name="Group 1059"/>
              <p:cNvGrpSpPr>
                <a:grpSpLocks/>
              </p:cNvGrpSpPr>
              <p:nvPr/>
            </p:nvGrpSpPr>
            <p:grpSpPr bwMode="auto">
              <a:xfrm>
                <a:off x="1806" y="1842"/>
                <a:ext cx="1806" cy="518"/>
                <a:chOff x="1806" y="1842"/>
                <a:chExt cx="1806" cy="518"/>
              </a:xfrm>
            </p:grpSpPr>
            <p:sp>
              <p:nvSpPr>
                <p:cNvPr id="574501" name="Rectangle 1060"/>
                <p:cNvSpPr>
                  <a:spLocks noChangeArrowheads="1"/>
                </p:cNvSpPr>
                <p:nvPr/>
              </p:nvSpPr>
              <p:spPr bwMode="auto">
                <a:xfrm>
                  <a:off x="1806" y="1842"/>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Tossing out Tobiah</a:t>
                  </a:r>
                  <a:r>
                    <a:rPr lang="mr-IN" b="1" baseline="0">
                      <a:solidFill>
                        <a:srgbClr val="FFFFFF"/>
                      </a:solidFill>
                      <a:latin typeface="Arial Narrow" charset="0"/>
                      <a:cs typeface="Times New Roman" charset="0"/>
                    </a:rPr>
                    <a:t>'</a:t>
                  </a:r>
                  <a:r>
                    <a:rPr lang="en-US" b="1" baseline="0">
                      <a:solidFill>
                        <a:srgbClr val="FFFFFF"/>
                      </a:solidFill>
                      <a:latin typeface="Arial Narrow" charset="0"/>
                      <a:cs typeface="Times New Roman" charset="0"/>
                    </a:rPr>
                    <a:t>s furniture (13:8)</a:t>
                  </a:r>
                </a:p>
              </p:txBody>
            </p:sp>
            <p:sp>
              <p:nvSpPr>
                <p:cNvPr id="574502" name="Rectangle 1061"/>
                <p:cNvSpPr>
                  <a:spLocks noChangeArrowheads="1"/>
                </p:cNvSpPr>
                <p:nvPr/>
              </p:nvSpPr>
              <p:spPr bwMode="auto">
                <a:xfrm>
                  <a:off x="1806" y="1842"/>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83" name="Group 1062"/>
              <p:cNvGrpSpPr>
                <a:grpSpLocks/>
              </p:cNvGrpSpPr>
              <p:nvPr/>
            </p:nvGrpSpPr>
            <p:grpSpPr bwMode="auto">
              <a:xfrm>
                <a:off x="0" y="2360"/>
                <a:ext cx="1806" cy="518"/>
                <a:chOff x="0" y="2360"/>
                <a:chExt cx="1806" cy="518"/>
              </a:xfrm>
            </p:grpSpPr>
            <p:sp>
              <p:nvSpPr>
                <p:cNvPr id="574499" name="Rectangle 1063"/>
                <p:cNvSpPr>
                  <a:spLocks noChangeArrowheads="1"/>
                </p:cNvSpPr>
                <p:nvPr/>
              </p:nvSpPr>
              <p:spPr bwMode="auto">
                <a:xfrm>
                  <a:off x="0" y="2360"/>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Neglect of temple tithes &amp; </a:t>
                  </a:r>
                  <a:br>
                    <a:rPr lang="en-US" b="1" baseline="0">
                      <a:solidFill>
                        <a:srgbClr val="FFFFFF"/>
                      </a:solidFill>
                      <a:latin typeface="Arial Narrow" charset="0"/>
                      <a:cs typeface="Times New Roman" charset="0"/>
                    </a:rPr>
                  </a:br>
                  <a:r>
                    <a:rPr lang="en-US" b="1" baseline="0">
                      <a:solidFill>
                        <a:srgbClr val="FFFFFF"/>
                      </a:solidFill>
                      <a:latin typeface="Arial Narrow" charset="0"/>
                      <a:cs typeface="Times New Roman" charset="0"/>
                    </a:rPr>
                    <a:t>offerings (13:10)</a:t>
                  </a:r>
                </a:p>
              </p:txBody>
            </p:sp>
            <p:sp>
              <p:nvSpPr>
                <p:cNvPr id="574500" name="Rectangle 1064"/>
                <p:cNvSpPr>
                  <a:spLocks noChangeArrowheads="1"/>
                </p:cNvSpPr>
                <p:nvPr/>
              </p:nvSpPr>
              <p:spPr bwMode="auto">
                <a:xfrm>
                  <a:off x="0" y="2360"/>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84" name="Group 1065"/>
              <p:cNvGrpSpPr>
                <a:grpSpLocks/>
              </p:cNvGrpSpPr>
              <p:nvPr/>
            </p:nvGrpSpPr>
            <p:grpSpPr bwMode="auto">
              <a:xfrm>
                <a:off x="1806" y="2360"/>
                <a:ext cx="1806" cy="518"/>
                <a:chOff x="1806" y="2360"/>
                <a:chExt cx="1806" cy="518"/>
              </a:xfrm>
            </p:grpSpPr>
            <p:sp>
              <p:nvSpPr>
                <p:cNvPr id="574497" name="Rectangle 1066"/>
                <p:cNvSpPr>
                  <a:spLocks noChangeArrowheads="1"/>
                </p:cNvSpPr>
                <p:nvPr/>
              </p:nvSpPr>
              <p:spPr bwMode="auto">
                <a:xfrm>
                  <a:off x="1806" y="2360"/>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sz="2100" b="1" baseline="0">
                      <a:solidFill>
                        <a:srgbClr val="FFFFFF"/>
                      </a:solidFill>
                      <a:latin typeface="Arial Narrow" charset="0"/>
                      <a:cs typeface="Times New Roman" charset="0"/>
                    </a:rPr>
                    <a:t>Rebuke (13:11a), stationing the Levites at their posts (13:11b), &amp; prayer (13:14)</a:t>
                  </a:r>
                </a:p>
              </p:txBody>
            </p:sp>
            <p:sp>
              <p:nvSpPr>
                <p:cNvPr id="574498" name="Rectangle 1067"/>
                <p:cNvSpPr>
                  <a:spLocks noChangeArrowheads="1"/>
                </p:cNvSpPr>
                <p:nvPr/>
              </p:nvSpPr>
              <p:spPr bwMode="auto">
                <a:xfrm>
                  <a:off x="1806" y="2360"/>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85" name="Group 1068"/>
              <p:cNvGrpSpPr>
                <a:grpSpLocks/>
              </p:cNvGrpSpPr>
              <p:nvPr/>
            </p:nvGrpSpPr>
            <p:grpSpPr bwMode="auto">
              <a:xfrm>
                <a:off x="0" y="2878"/>
                <a:ext cx="1806" cy="518"/>
                <a:chOff x="0" y="2878"/>
                <a:chExt cx="1806" cy="518"/>
              </a:xfrm>
            </p:grpSpPr>
            <p:sp>
              <p:nvSpPr>
                <p:cNvPr id="574495" name="Rectangle 1069"/>
                <p:cNvSpPr>
                  <a:spLocks noChangeArrowheads="1"/>
                </p:cNvSpPr>
                <p:nvPr/>
              </p:nvSpPr>
              <p:spPr bwMode="auto">
                <a:xfrm>
                  <a:off x="0" y="2878"/>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Violation of the Sabbath by business activities (13:15-16)</a:t>
                  </a:r>
                </a:p>
              </p:txBody>
            </p:sp>
            <p:sp>
              <p:nvSpPr>
                <p:cNvPr id="574496" name="Rectangle 1070"/>
                <p:cNvSpPr>
                  <a:spLocks noChangeArrowheads="1"/>
                </p:cNvSpPr>
                <p:nvPr/>
              </p:nvSpPr>
              <p:spPr bwMode="auto">
                <a:xfrm>
                  <a:off x="0" y="2878"/>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86" name="Group 1071"/>
              <p:cNvGrpSpPr>
                <a:grpSpLocks/>
              </p:cNvGrpSpPr>
              <p:nvPr/>
            </p:nvGrpSpPr>
            <p:grpSpPr bwMode="auto">
              <a:xfrm>
                <a:off x="1806" y="2878"/>
                <a:ext cx="1806" cy="518"/>
                <a:chOff x="1806" y="2878"/>
                <a:chExt cx="1806" cy="518"/>
              </a:xfrm>
            </p:grpSpPr>
            <p:sp>
              <p:nvSpPr>
                <p:cNvPr id="574493" name="Rectangle 1072"/>
                <p:cNvSpPr>
                  <a:spLocks noChangeArrowheads="1"/>
                </p:cNvSpPr>
                <p:nvPr/>
              </p:nvSpPr>
              <p:spPr bwMode="auto">
                <a:xfrm>
                  <a:off x="1806" y="2878"/>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Rebuke (13:17-18), posting of guards (13:19), &amp; prayer (13:22)</a:t>
                  </a:r>
                </a:p>
              </p:txBody>
            </p:sp>
            <p:sp>
              <p:nvSpPr>
                <p:cNvPr id="574494" name="Rectangle 1073"/>
                <p:cNvSpPr>
                  <a:spLocks noChangeArrowheads="1"/>
                </p:cNvSpPr>
                <p:nvPr/>
              </p:nvSpPr>
              <p:spPr bwMode="auto">
                <a:xfrm>
                  <a:off x="1806" y="2878"/>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87" name="Group 1074"/>
              <p:cNvGrpSpPr>
                <a:grpSpLocks/>
              </p:cNvGrpSpPr>
              <p:nvPr/>
            </p:nvGrpSpPr>
            <p:grpSpPr bwMode="auto">
              <a:xfrm>
                <a:off x="0" y="3396"/>
                <a:ext cx="1806" cy="518"/>
                <a:chOff x="0" y="3396"/>
                <a:chExt cx="1806" cy="518"/>
              </a:xfrm>
            </p:grpSpPr>
            <p:sp>
              <p:nvSpPr>
                <p:cNvPr id="574491" name="Rectangle 1075"/>
                <p:cNvSpPr>
                  <a:spLocks noChangeArrowheads="1"/>
                </p:cNvSpPr>
                <p:nvPr/>
              </p:nvSpPr>
              <p:spPr bwMode="auto">
                <a:xfrm>
                  <a:off x="0" y="3396"/>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b="1" baseline="0">
                      <a:solidFill>
                        <a:srgbClr val="FFFFFF"/>
                      </a:solidFill>
                      <a:latin typeface="Arial Narrow" charset="0"/>
                      <a:cs typeface="Times New Roman" charset="0"/>
                    </a:rPr>
                    <a:t>Mixed marriages (13:23-24)</a:t>
                  </a:r>
                </a:p>
              </p:txBody>
            </p:sp>
            <p:sp>
              <p:nvSpPr>
                <p:cNvPr id="574492" name="Rectangle 1076"/>
                <p:cNvSpPr>
                  <a:spLocks noChangeArrowheads="1"/>
                </p:cNvSpPr>
                <p:nvPr/>
              </p:nvSpPr>
              <p:spPr bwMode="auto">
                <a:xfrm>
                  <a:off x="0" y="3396"/>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nvGrpSpPr>
              <p:cNvPr id="574488" name="Group 1077"/>
              <p:cNvGrpSpPr>
                <a:grpSpLocks/>
              </p:cNvGrpSpPr>
              <p:nvPr/>
            </p:nvGrpSpPr>
            <p:grpSpPr bwMode="auto">
              <a:xfrm>
                <a:off x="1806" y="3396"/>
                <a:ext cx="1806" cy="518"/>
                <a:chOff x="1806" y="3396"/>
                <a:chExt cx="1806" cy="518"/>
              </a:xfrm>
            </p:grpSpPr>
            <p:sp>
              <p:nvSpPr>
                <p:cNvPr id="574489" name="Rectangle 1078"/>
                <p:cNvSpPr>
                  <a:spLocks noChangeArrowheads="1"/>
                </p:cNvSpPr>
                <p:nvPr/>
              </p:nvSpPr>
              <p:spPr bwMode="auto">
                <a:xfrm>
                  <a:off x="1806" y="3396"/>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en-US" sz="2200" b="1" baseline="0">
                      <a:solidFill>
                        <a:srgbClr val="FFFFFF"/>
                      </a:solidFill>
                      <a:latin typeface="Arial Narrow" charset="0"/>
                      <a:cs typeface="Times New Roman" charset="0"/>
                    </a:rPr>
                    <a:t>Rebuke (13:25-27), removal of a guilty priest (13:28), &amp; prayer (13:29)</a:t>
                  </a:r>
                </a:p>
              </p:txBody>
            </p:sp>
            <p:sp>
              <p:nvSpPr>
                <p:cNvPr id="574490" name="Rectangle 1079"/>
                <p:cNvSpPr>
                  <a:spLocks noChangeArrowheads="1"/>
                </p:cNvSpPr>
                <p:nvPr/>
              </p:nvSpPr>
              <p:spPr bwMode="auto">
                <a:xfrm>
                  <a:off x="1806" y="3396"/>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grpSp>
        <p:sp>
          <p:nvSpPr>
            <p:cNvPr id="574472" name="Rectangle 1080"/>
            <p:cNvSpPr>
              <a:spLocks noChangeArrowheads="1"/>
            </p:cNvSpPr>
            <p:nvPr/>
          </p:nvSpPr>
          <p:spPr bwMode="auto">
            <a:xfrm>
              <a:off x="-4" y="-4"/>
              <a:ext cx="3620" cy="3922"/>
            </a:xfrm>
            <a:prstGeom prst="rect">
              <a:avLst/>
            </a:prstGeom>
            <a:noFill/>
            <a:ln w="1428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aseline="0">
                <a:solidFill>
                  <a:srgbClr val="333333"/>
                </a:solidFill>
              </a:endParaRPr>
            </a:p>
          </p:txBody>
        </p:sp>
      </p:gr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kern="0" baseline="0">
              <a:solidFill>
                <a:sysClr val="windowText" lastClr="000000"/>
              </a:solidFill>
              <a:latin typeface="Arial" charset="0"/>
            </a:endParaRPr>
          </a:p>
        </p:txBody>
      </p:sp>
      <p:sp>
        <p:nvSpPr>
          <p:cNvPr id="322562" name="Title 1"/>
          <p:cNvSpPr>
            <a:spLocks noGrp="1"/>
          </p:cNvSpPr>
          <p:nvPr>
            <p:ph type="title" idx="4294967295"/>
          </p:nvPr>
        </p:nvSpPr>
        <p:spPr>
          <a:xfrm>
            <a:off x="1828800" y="0"/>
            <a:ext cx="6400800" cy="1700213"/>
          </a:xfrm>
        </p:spPr>
        <p:txBody>
          <a:bodyPr/>
          <a:lstStyle/>
          <a:p>
            <a:pPr eaLnBrk="1" hangingPunct="1"/>
            <a:r>
              <a:rPr lang="en-US" sz="6600">
                <a:solidFill>
                  <a:schemeClr val="bg1"/>
                </a:solidFill>
                <a:latin typeface="Aramis Regular" charset="0"/>
                <a:ea typeface="ＭＳ Ｐゴシック" charset="0"/>
                <a:cs typeface="Aramis Regular" charset="0"/>
              </a:rPr>
              <a:t>D.L. Moody </a:t>
            </a:r>
            <a:br>
              <a:rPr lang="en-US" sz="6600">
                <a:solidFill>
                  <a:schemeClr val="bg1"/>
                </a:solidFill>
                <a:latin typeface="Aramis Regular" charset="0"/>
                <a:ea typeface="ＭＳ Ｐゴシック" charset="0"/>
                <a:cs typeface="Aramis Regular" charset="0"/>
              </a:rPr>
            </a:br>
            <a:r>
              <a:rPr lang="en-US" sz="4000">
                <a:solidFill>
                  <a:schemeClr val="bg1"/>
                </a:solidFill>
                <a:latin typeface="Aramis Regular" charset="0"/>
                <a:ea typeface="ＭＳ Ｐゴシック" charset="0"/>
                <a:cs typeface="Aramis Regular" charset="0"/>
              </a:rPr>
              <a:t>(died 1899)</a:t>
            </a:r>
            <a:endParaRPr lang="en-US" sz="6600">
              <a:solidFill>
                <a:schemeClr val="bg1"/>
              </a:solidFill>
              <a:latin typeface="Aramis Regular" charset="0"/>
              <a:ea typeface="ＭＳ Ｐゴシック" charset="0"/>
              <a:cs typeface="Aramis Regular" charset="0"/>
            </a:endParaRPr>
          </a:p>
        </p:txBody>
      </p:sp>
      <p:pic>
        <p:nvPicPr>
          <p:cNvPr id="322563" name="Picture 5" descr="mood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80657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8" name="Title 1"/>
          <p:cNvSpPr>
            <a:spLocks/>
          </p:cNvSpPr>
          <p:nvPr/>
        </p:nvSpPr>
        <p:spPr bwMode="auto">
          <a:xfrm>
            <a:off x="179512" y="1676400"/>
            <a:ext cx="8856984" cy="480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r" eaLnBrk="1" hangingPunct="1">
              <a:defRPr/>
            </a:pPr>
            <a:r>
              <a:rPr lang="ja-JP" altLang="en-US" sz="2800" b="1" baseline="0">
                <a:solidFill>
                  <a:srgbClr val="FFFFFF"/>
                </a:solidFill>
                <a:latin typeface="Arial" charset="0"/>
              </a:rPr>
              <a:t>“</a:t>
            </a:r>
            <a:r>
              <a:rPr lang="en-US" sz="2800" b="1" baseline="0">
                <a:solidFill>
                  <a:srgbClr val="FFFFFF"/>
                </a:solidFill>
                <a:latin typeface="Arial" charset="0"/>
              </a:rPr>
              <a:t>A great many people have got a false idea about the church.  They have got an idea that the church is a place to rest in... to get into a nicely cushioned pew, and contribute to the charities, listen to the minister, and do their share to keep the church out of bankruptcy, is all they want. The idea of work for them —actual work in the church—</a:t>
            </a:r>
            <a:br>
              <a:rPr lang="en-US" sz="2800" b="1" baseline="0">
                <a:solidFill>
                  <a:srgbClr val="FFFFFF"/>
                </a:solidFill>
                <a:latin typeface="Arial" charset="0"/>
              </a:rPr>
            </a:br>
            <a:r>
              <a:rPr lang="en-US" sz="2800" b="1" baseline="0">
                <a:solidFill>
                  <a:srgbClr val="FFFFFF"/>
                </a:solidFill>
                <a:latin typeface="Arial" charset="0"/>
              </a:rPr>
              <a:t>never enters their minds.</a:t>
            </a:r>
            <a:r>
              <a:rPr lang="ja-JP" altLang="en-US" sz="2800" b="1" baseline="0">
                <a:solidFill>
                  <a:srgbClr val="FFFFFF"/>
                </a:solidFill>
                <a:latin typeface="Arial" charset="0"/>
              </a:rPr>
              <a:t>”</a:t>
            </a:r>
            <a:endParaRPr lang="en-US" sz="2800" b="1" baseline="0">
              <a:solidFill>
                <a:srgbClr val="FFFFFF"/>
              </a:solidFill>
              <a:latin typeface="Arial" charset="0"/>
            </a:endParaRPr>
          </a:p>
        </p:txBody>
      </p:sp>
    </p:spTree>
    <p:extLst>
      <p:ext uri="{BB962C8B-B14F-4D97-AF65-F5344CB8AC3E}">
        <p14:creationId xmlns:p14="http://schemas.microsoft.com/office/powerpoint/2010/main" val="2144663141"/>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 descr="brick wall"/>
          <p:cNvPicPr>
            <a:picLocks noChangeAspect="1" noChangeArrowheads="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5" name="Title 1"/>
          <p:cNvSpPr>
            <a:spLocks noGrp="1"/>
          </p:cNvSpPr>
          <p:nvPr>
            <p:ph type="title" idx="4294967295"/>
          </p:nvPr>
        </p:nvSpPr>
        <p:spPr>
          <a:xfrm>
            <a:off x="0" y="76200"/>
            <a:ext cx="9144000" cy="685800"/>
          </a:xfrm>
          <a:effectLst>
            <a:outerShdw blurRad="63500" dist="107763" dir="13500000" algn="ctr" rotWithShape="0">
              <a:srgbClr val="000000">
                <a:alpha val="74998"/>
              </a:srgbClr>
            </a:outerShdw>
          </a:effectLst>
        </p:spPr>
        <p:txBody>
          <a:bodyPr/>
          <a:lstStyle/>
          <a:p>
            <a:pPr eaLnBrk="1" hangingPunct="1">
              <a:defRPr/>
            </a:pPr>
            <a:r>
              <a:rPr lang="en-US" sz="3600">
                <a:solidFill>
                  <a:schemeClr val="bg1"/>
                </a:solidFill>
                <a:latin typeface="Aramis Regular" charset="0"/>
                <a:ea typeface="Aramis Regular" charset="0"/>
                <a:cs typeface="Aramis Regular" charset="0"/>
              </a:rPr>
              <a:t>Our Crossroads Wall in June 2009</a:t>
            </a:r>
          </a:p>
        </p:txBody>
      </p:sp>
      <p:grpSp>
        <p:nvGrpSpPr>
          <p:cNvPr id="324611" name="Group 4"/>
          <p:cNvGrpSpPr>
            <a:grpSpLocks/>
          </p:cNvGrpSpPr>
          <p:nvPr/>
        </p:nvGrpSpPr>
        <p:grpSpPr bwMode="auto">
          <a:xfrm>
            <a:off x="3200400" y="2286000"/>
            <a:ext cx="1905000" cy="1905000"/>
            <a:chOff x="2208" y="1440"/>
            <a:chExt cx="1200" cy="1200"/>
          </a:xfrm>
        </p:grpSpPr>
        <p:sp>
          <p:nvSpPr>
            <p:cNvPr id="324702" name="AutoShape 5"/>
            <p:cNvSpPr>
              <a:spLocks noChangeArrowheads="1"/>
            </p:cNvSpPr>
            <p:nvPr/>
          </p:nvSpPr>
          <p:spPr bwMode="auto">
            <a:xfrm rot="10800000" flipH="1">
              <a:off x="2208" y="1440"/>
              <a:ext cx="1200" cy="1200"/>
            </a:xfrm>
            <a:prstGeom prst="roundRect">
              <a:avLst>
                <a:gd name="adj" fmla="val 5708"/>
              </a:avLst>
            </a:prstGeom>
            <a:solidFill>
              <a:schemeClr val="bg1"/>
            </a:solidFill>
            <a:ln w="9525">
              <a:solidFill>
                <a:schemeClr val="tx1"/>
              </a:solidFill>
              <a:round/>
              <a:headEnd/>
              <a:tailEnd/>
            </a:ln>
          </p:spPr>
          <p:txBody>
            <a:bodyPr wrap="none" anchor="ctr"/>
            <a:lstStyle/>
            <a:p>
              <a:pPr algn="l"/>
              <a:endParaRPr lang="en-US" baseline="0">
                <a:solidFill>
                  <a:srgbClr val="000000"/>
                </a:solidFill>
                <a:latin typeface="Arial" charset="0"/>
              </a:endParaRPr>
            </a:p>
          </p:txBody>
        </p:sp>
        <p:pic>
          <p:nvPicPr>
            <p:cNvPr id="324703" name="Picture 2" descr="Crossroads-Logo-HZ"/>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33" y="1488"/>
              <a:ext cx="1127"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24612" name="Line 7"/>
          <p:cNvSpPr>
            <a:spLocks noChangeShapeType="1"/>
          </p:cNvSpPr>
          <p:nvPr/>
        </p:nvSpPr>
        <p:spPr bwMode="auto">
          <a:xfrm>
            <a:off x="31242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324613" name="Line 8"/>
          <p:cNvSpPr>
            <a:spLocks noChangeShapeType="1"/>
          </p:cNvSpPr>
          <p:nvPr/>
        </p:nvSpPr>
        <p:spPr bwMode="auto">
          <a:xfrm>
            <a:off x="31242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324614" name="Line 9"/>
          <p:cNvSpPr>
            <a:spLocks noChangeShapeType="1"/>
          </p:cNvSpPr>
          <p:nvPr/>
        </p:nvSpPr>
        <p:spPr bwMode="auto">
          <a:xfrm>
            <a:off x="31242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324615" name="Line 10"/>
          <p:cNvSpPr>
            <a:spLocks noChangeShapeType="1"/>
          </p:cNvSpPr>
          <p:nvPr/>
        </p:nvSpPr>
        <p:spPr bwMode="auto">
          <a:xfrm rot="-5400000">
            <a:off x="3505200" y="3886200"/>
            <a:ext cx="0" cy="7620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324616" name="Line 11"/>
          <p:cNvSpPr>
            <a:spLocks noChangeShapeType="1"/>
          </p:cNvSpPr>
          <p:nvPr/>
        </p:nvSpPr>
        <p:spPr bwMode="auto">
          <a:xfrm rot="-5400000">
            <a:off x="4152900" y="39243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324617" name="Line 12"/>
          <p:cNvSpPr>
            <a:spLocks noChangeShapeType="1"/>
          </p:cNvSpPr>
          <p:nvPr/>
        </p:nvSpPr>
        <p:spPr bwMode="auto">
          <a:xfrm rot="-5400000">
            <a:off x="4838700" y="39243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324618" name="Line 13"/>
          <p:cNvSpPr>
            <a:spLocks noChangeShapeType="1"/>
          </p:cNvSpPr>
          <p:nvPr/>
        </p:nvSpPr>
        <p:spPr bwMode="auto">
          <a:xfrm rot="10800000">
            <a:off x="51816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324619" name="Line 14"/>
          <p:cNvSpPr>
            <a:spLocks noChangeShapeType="1"/>
          </p:cNvSpPr>
          <p:nvPr/>
        </p:nvSpPr>
        <p:spPr bwMode="auto">
          <a:xfrm rot="10800000">
            <a:off x="51816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324620" name="Line 15"/>
          <p:cNvSpPr>
            <a:spLocks noChangeShapeType="1"/>
          </p:cNvSpPr>
          <p:nvPr/>
        </p:nvSpPr>
        <p:spPr bwMode="auto">
          <a:xfrm rot="10800000">
            <a:off x="51816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324621" name="Line 16"/>
          <p:cNvSpPr>
            <a:spLocks noChangeShapeType="1"/>
          </p:cNvSpPr>
          <p:nvPr/>
        </p:nvSpPr>
        <p:spPr bwMode="auto">
          <a:xfrm rot="5400000">
            <a:off x="48387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324622" name="Line 17"/>
          <p:cNvSpPr>
            <a:spLocks noChangeShapeType="1"/>
          </p:cNvSpPr>
          <p:nvPr/>
        </p:nvSpPr>
        <p:spPr bwMode="auto">
          <a:xfrm rot="5400000">
            <a:off x="41529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324623" name="Line 18"/>
          <p:cNvSpPr>
            <a:spLocks noChangeShapeType="1"/>
          </p:cNvSpPr>
          <p:nvPr/>
        </p:nvSpPr>
        <p:spPr bwMode="auto">
          <a:xfrm rot="5400000">
            <a:off x="3505200" y="1828800"/>
            <a:ext cx="0" cy="7620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grpSp>
        <p:nvGrpSpPr>
          <p:cNvPr id="324624" name="Group 19"/>
          <p:cNvGrpSpPr>
            <a:grpSpLocks/>
          </p:cNvGrpSpPr>
          <p:nvPr/>
        </p:nvGrpSpPr>
        <p:grpSpPr bwMode="auto">
          <a:xfrm>
            <a:off x="457200" y="1676400"/>
            <a:ext cx="2667000" cy="1314450"/>
            <a:chOff x="384" y="1008"/>
            <a:chExt cx="1176" cy="818"/>
          </a:xfrm>
        </p:grpSpPr>
        <p:sp>
          <p:nvSpPr>
            <p:cNvPr id="259092" name="Text Box 20"/>
            <p:cNvSpPr txBox="1">
              <a:spLocks noChangeArrowheads="1"/>
            </p:cNvSpPr>
            <p:nvPr/>
          </p:nvSpPr>
          <p:spPr bwMode="auto">
            <a:xfrm>
              <a:off x="384" y="1008"/>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PREACHING</a:t>
              </a:r>
              <a:endParaRPr lang="en-US" sz="2800" baseline="0">
                <a:solidFill>
                  <a:srgbClr val="000000"/>
                </a:solidFill>
              </a:endParaRPr>
            </a:p>
          </p:txBody>
        </p:sp>
        <p:sp>
          <p:nvSpPr>
            <p:cNvPr id="259093" name="Text Box 21"/>
            <p:cNvSpPr txBox="1">
              <a:spLocks noChangeArrowheads="1"/>
            </p:cNvSpPr>
            <p:nvPr/>
          </p:nvSpPr>
          <p:spPr bwMode="auto">
            <a:xfrm>
              <a:off x="432" y="1200"/>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Rick</a:t>
              </a:r>
            </a:p>
            <a:p>
              <a:pPr algn="l">
                <a:defRPr/>
              </a:pPr>
              <a:r>
                <a:rPr lang="en-US" sz="2000" baseline="0">
                  <a:solidFill>
                    <a:srgbClr val="FFFFFF"/>
                  </a:solidFill>
                </a:rPr>
                <a:t>• Lewis</a:t>
              </a:r>
            </a:p>
            <a:p>
              <a:pPr algn="l">
                <a:defRPr/>
              </a:pPr>
              <a:r>
                <a:rPr lang="en-US" sz="2000" baseline="0">
                  <a:solidFill>
                    <a:srgbClr val="FFFFFF"/>
                  </a:solidFill>
                </a:rPr>
                <a:t>• Enriko</a:t>
              </a:r>
              <a:endParaRPr lang="en-US" sz="2000" baseline="0">
                <a:solidFill>
                  <a:srgbClr val="000000"/>
                </a:solidFill>
              </a:endParaRPr>
            </a:p>
          </p:txBody>
        </p:sp>
        <p:sp>
          <p:nvSpPr>
            <p:cNvPr id="259094" name="Text Box 22"/>
            <p:cNvSpPr txBox="1">
              <a:spLocks noChangeArrowheads="1"/>
            </p:cNvSpPr>
            <p:nvPr/>
          </p:nvSpPr>
          <p:spPr bwMode="auto">
            <a:xfrm>
              <a:off x="936" y="1200"/>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Brad</a:t>
              </a:r>
            </a:p>
            <a:p>
              <a:pPr algn="l">
                <a:defRPr/>
              </a:pPr>
              <a:r>
                <a:rPr lang="en-US" sz="2000" baseline="0">
                  <a:solidFill>
                    <a:srgbClr val="FFFFFF"/>
                  </a:solidFill>
                </a:rPr>
                <a:t>• Tom</a:t>
              </a:r>
            </a:p>
            <a:p>
              <a:pPr algn="l">
                <a:defRPr/>
              </a:pPr>
              <a:r>
                <a:rPr lang="en-US" sz="2000" baseline="0">
                  <a:solidFill>
                    <a:srgbClr val="FFFFFF"/>
                  </a:solidFill>
                </a:rPr>
                <a:t>• Joe</a:t>
              </a:r>
              <a:endParaRPr lang="en-US" sz="2000" baseline="0">
                <a:solidFill>
                  <a:srgbClr val="000000"/>
                </a:solidFill>
              </a:endParaRPr>
            </a:p>
          </p:txBody>
        </p:sp>
      </p:grpSp>
      <p:grpSp>
        <p:nvGrpSpPr>
          <p:cNvPr id="324625" name="Group 23"/>
          <p:cNvGrpSpPr>
            <a:grpSpLocks/>
          </p:cNvGrpSpPr>
          <p:nvPr/>
        </p:nvGrpSpPr>
        <p:grpSpPr bwMode="auto">
          <a:xfrm>
            <a:off x="457200" y="3054350"/>
            <a:ext cx="3810000" cy="1009650"/>
            <a:chOff x="96" y="576"/>
            <a:chExt cx="1680" cy="628"/>
          </a:xfrm>
        </p:grpSpPr>
        <p:sp>
          <p:nvSpPr>
            <p:cNvPr id="259096" name="Text Box 24"/>
            <p:cNvSpPr txBox="1">
              <a:spLocks noChangeArrowheads="1"/>
            </p:cNvSpPr>
            <p:nvPr/>
          </p:nvSpPr>
          <p:spPr bwMode="auto">
            <a:xfrm>
              <a:off x="96" y="576"/>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FINANCES</a:t>
              </a:r>
              <a:endParaRPr lang="en-US" sz="2800" baseline="0">
                <a:solidFill>
                  <a:srgbClr val="000000"/>
                </a:solidFill>
              </a:endParaRPr>
            </a:p>
          </p:txBody>
        </p:sp>
        <p:sp>
          <p:nvSpPr>
            <p:cNvPr id="259097" name="Text Box 25"/>
            <p:cNvSpPr txBox="1">
              <a:spLocks noChangeArrowheads="1"/>
            </p:cNvSpPr>
            <p:nvPr/>
          </p:nvSpPr>
          <p:spPr bwMode="auto">
            <a:xfrm>
              <a:off x="144" y="768"/>
              <a:ext cx="624" cy="43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Rick</a:t>
              </a:r>
            </a:p>
            <a:p>
              <a:pPr algn="l">
                <a:defRPr/>
              </a:pPr>
              <a:r>
                <a:rPr lang="en-US" sz="2000" baseline="0">
                  <a:solidFill>
                    <a:srgbClr val="FFFFFF"/>
                  </a:solidFill>
                </a:rPr>
                <a:t>• Lewis</a:t>
              </a:r>
              <a:endParaRPr lang="en-US" sz="2000" baseline="0">
                <a:solidFill>
                  <a:srgbClr val="000000"/>
                </a:solidFill>
              </a:endParaRPr>
            </a:p>
          </p:txBody>
        </p:sp>
        <p:sp>
          <p:nvSpPr>
            <p:cNvPr id="259098" name="Text Box 26"/>
            <p:cNvSpPr txBox="1">
              <a:spLocks noChangeArrowheads="1"/>
            </p:cNvSpPr>
            <p:nvPr/>
          </p:nvSpPr>
          <p:spPr bwMode="auto">
            <a:xfrm>
              <a:off x="648" y="768"/>
              <a:ext cx="624" cy="43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Evan</a:t>
              </a:r>
            </a:p>
            <a:p>
              <a:pPr algn="l">
                <a:defRPr/>
              </a:pPr>
              <a:r>
                <a:rPr lang="en-US" sz="2000" baseline="0">
                  <a:solidFill>
                    <a:srgbClr val="FFFFFF"/>
                  </a:solidFill>
                </a:rPr>
                <a:t>• Roy</a:t>
              </a:r>
              <a:endParaRPr lang="en-US" sz="2000" baseline="0">
                <a:solidFill>
                  <a:srgbClr val="000000"/>
                </a:solidFill>
              </a:endParaRPr>
            </a:p>
          </p:txBody>
        </p:sp>
        <p:sp>
          <p:nvSpPr>
            <p:cNvPr id="259099" name="Text Box 27"/>
            <p:cNvSpPr txBox="1">
              <a:spLocks noChangeArrowheads="1"/>
            </p:cNvSpPr>
            <p:nvPr/>
          </p:nvSpPr>
          <p:spPr bwMode="auto">
            <a:xfrm>
              <a:off x="1152" y="768"/>
              <a:ext cx="624" cy="2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endParaRPr lang="en-US" sz="2000" baseline="0">
                <a:solidFill>
                  <a:srgbClr val="000000"/>
                </a:solidFill>
                <a:latin typeface="Arial" charset="0"/>
                <a:ea typeface="ＭＳ Ｐゴシック" charset="-128"/>
                <a:cs typeface="ＭＳ Ｐゴシック" charset="-128"/>
              </a:endParaRPr>
            </a:p>
          </p:txBody>
        </p:sp>
      </p:grpSp>
      <p:grpSp>
        <p:nvGrpSpPr>
          <p:cNvPr id="324626" name="Group 28"/>
          <p:cNvGrpSpPr>
            <a:grpSpLocks/>
          </p:cNvGrpSpPr>
          <p:nvPr/>
        </p:nvGrpSpPr>
        <p:grpSpPr bwMode="auto">
          <a:xfrm>
            <a:off x="457200" y="4127500"/>
            <a:ext cx="2614613" cy="1314450"/>
            <a:chOff x="144" y="2112"/>
            <a:chExt cx="1152" cy="818"/>
          </a:xfrm>
        </p:grpSpPr>
        <p:sp>
          <p:nvSpPr>
            <p:cNvPr id="259101" name="Text Box 29"/>
            <p:cNvSpPr txBox="1">
              <a:spLocks noChangeArrowheads="1"/>
            </p:cNvSpPr>
            <p:nvPr/>
          </p:nvSpPr>
          <p:spPr bwMode="auto">
            <a:xfrm>
              <a:off x="144" y="2112"/>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WOMEN</a:t>
              </a:r>
              <a:endParaRPr lang="en-US" sz="2800" baseline="0">
                <a:solidFill>
                  <a:srgbClr val="000000"/>
                </a:solidFill>
              </a:endParaRPr>
            </a:p>
          </p:txBody>
        </p:sp>
        <p:sp>
          <p:nvSpPr>
            <p:cNvPr id="259102" name="Text Box 30"/>
            <p:cNvSpPr txBox="1">
              <a:spLocks noChangeArrowheads="1"/>
            </p:cNvSpPr>
            <p:nvPr/>
          </p:nvSpPr>
          <p:spPr bwMode="auto">
            <a:xfrm>
              <a:off x="192" y="2304"/>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Susan</a:t>
              </a:r>
            </a:p>
            <a:p>
              <a:pPr algn="l">
                <a:defRPr/>
              </a:pPr>
              <a:r>
                <a:rPr lang="en-US" sz="2000" baseline="0">
                  <a:solidFill>
                    <a:srgbClr val="FFFFFF"/>
                  </a:solidFill>
                </a:rPr>
                <a:t>• Amy</a:t>
              </a:r>
            </a:p>
            <a:p>
              <a:pPr algn="l">
                <a:defRPr/>
              </a:pPr>
              <a:r>
                <a:rPr lang="en-US" sz="2000" baseline="0">
                  <a:solidFill>
                    <a:srgbClr val="FFFFFF"/>
                  </a:solidFill>
                </a:rPr>
                <a:t>• Marie</a:t>
              </a:r>
              <a:endParaRPr lang="en-US" sz="2000" baseline="0">
                <a:solidFill>
                  <a:srgbClr val="000000"/>
                </a:solidFill>
              </a:endParaRPr>
            </a:p>
          </p:txBody>
        </p:sp>
      </p:grpSp>
      <p:grpSp>
        <p:nvGrpSpPr>
          <p:cNvPr id="324627" name="Group 31"/>
          <p:cNvGrpSpPr>
            <a:grpSpLocks/>
          </p:cNvGrpSpPr>
          <p:nvPr/>
        </p:nvGrpSpPr>
        <p:grpSpPr bwMode="auto">
          <a:xfrm>
            <a:off x="1828800" y="5041900"/>
            <a:ext cx="2336800" cy="1311275"/>
            <a:chOff x="576" y="3072"/>
            <a:chExt cx="1152" cy="826"/>
          </a:xfrm>
        </p:grpSpPr>
        <p:sp>
          <p:nvSpPr>
            <p:cNvPr id="259104" name="Text Box 3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YOUTH</a:t>
              </a:r>
              <a:endParaRPr lang="en-US" sz="2800" baseline="0">
                <a:solidFill>
                  <a:srgbClr val="000000"/>
                </a:solidFill>
              </a:endParaRPr>
            </a:p>
          </p:txBody>
        </p:sp>
        <p:sp>
          <p:nvSpPr>
            <p:cNvPr id="259105" name="Text Box 33"/>
            <p:cNvSpPr txBox="1">
              <a:spLocks noChangeArrowheads="1"/>
            </p:cNvSpPr>
            <p:nvPr/>
          </p:nvSpPr>
          <p:spPr bwMode="auto">
            <a:xfrm>
              <a:off x="624" y="3264"/>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Enriko</a:t>
              </a:r>
            </a:p>
            <a:p>
              <a:pPr algn="l">
                <a:defRPr/>
              </a:pPr>
              <a:r>
                <a:rPr lang="en-US" sz="2000" baseline="0">
                  <a:solidFill>
                    <a:srgbClr val="FFFFFF"/>
                  </a:solidFill>
                </a:rPr>
                <a:t>• Brad</a:t>
              </a:r>
            </a:p>
            <a:p>
              <a:pPr algn="l">
                <a:defRPr/>
              </a:pPr>
              <a:r>
                <a:rPr lang="en-US" sz="2000" baseline="0">
                  <a:solidFill>
                    <a:srgbClr val="FFFFFF"/>
                  </a:solidFill>
                </a:rPr>
                <a:t>• Jason</a:t>
              </a:r>
              <a:endParaRPr lang="en-US" sz="2000" baseline="0">
                <a:solidFill>
                  <a:srgbClr val="000000"/>
                </a:solidFill>
              </a:endParaRPr>
            </a:p>
          </p:txBody>
        </p:sp>
      </p:grpSp>
      <p:grpSp>
        <p:nvGrpSpPr>
          <p:cNvPr id="324628" name="Group 34"/>
          <p:cNvGrpSpPr>
            <a:grpSpLocks/>
          </p:cNvGrpSpPr>
          <p:nvPr/>
        </p:nvGrpSpPr>
        <p:grpSpPr bwMode="auto">
          <a:xfrm>
            <a:off x="3657600" y="5041900"/>
            <a:ext cx="2336800" cy="1311275"/>
            <a:chOff x="576" y="3072"/>
            <a:chExt cx="1152" cy="826"/>
          </a:xfrm>
        </p:grpSpPr>
        <p:sp>
          <p:nvSpPr>
            <p:cNvPr id="259107" name="Text Box 35"/>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KIDS</a:t>
              </a:r>
              <a:endParaRPr lang="en-US" sz="2800" baseline="0">
                <a:solidFill>
                  <a:srgbClr val="000000"/>
                </a:solidFill>
              </a:endParaRPr>
            </a:p>
          </p:txBody>
        </p:sp>
        <p:sp>
          <p:nvSpPr>
            <p:cNvPr id="259108" name="Text Box 36"/>
            <p:cNvSpPr txBox="1">
              <a:spLocks noChangeArrowheads="1"/>
            </p:cNvSpPr>
            <p:nvPr/>
          </p:nvSpPr>
          <p:spPr bwMode="auto">
            <a:xfrm>
              <a:off x="624" y="3264"/>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Grace</a:t>
              </a:r>
            </a:p>
            <a:p>
              <a:pPr algn="l">
                <a:defRPr/>
              </a:pPr>
              <a:r>
                <a:rPr lang="en-US" sz="2000" baseline="0">
                  <a:solidFill>
                    <a:srgbClr val="FFFFFF"/>
                  </a:solidFill>
                </a:rPr>
                <a:t>• Juliana</a:t>
              </a:r>
            </a:p>
            <a:p>
              <a:pPr algn="l">
                <a:defRPr/>
              </a:pPr>
              <a:r>
                <a:rPr lang="en-US" sz="2000" baseline="0">
                  <a:solidFill>
                    <a:srgbClr val="FFFFFF"/>
                  </a:solidFill>
                </a:rPr>
                <a:t>• Oat</a:t>
              </a:r>
              <a:endParaRPr lang="en-US" sz="2000" baseline="0">
                <a:solidFill>
                  <a:srgbClr val="000000"/>
                </a:solidFill>
              </a:endParaRPr>
            </a:p>
          </p:txBody>
        </p:sp>
      </p:grpSp>
      <p:grpSp>
        <p:nvGrpSpPr>
          <p:cNvPr id="324629" name="Group 37"/>
          <p:cNvGrpSpPr>
            <a:grpSpLocks/>
          </p:cNvGrpSpPr>
          <p:nvPr/>
        </p:nvGrpSpPr>
        <p:grpSpPr bwMode="auto">
          <a:xfrm>
            <a:off x="5638800" y="3962400"/>
            <a:ext cx="3505200" cy="1006475"/>
            <a:chOff x="3744" y="1872"/>
            <a:chExt cx="1728" cy="634"/>
          </a:xfrm>
        </p:grpSpPr>
        <p:sp>
          <p:nvSpPr>
            <p:cNvPr id="259110" name="Text Box 38"/>
            <p:cNvSpPr txBox="1">
              <a:spLocks noChangeArrowheads="1"/>
            </p:cNvSpPr>
            <p:nvPr/>
          </p:nvSpPr>
          <p:spPr bwMode="auto">
            <a:xfrm>
              <a:off x="3744" y="1872"/>
              <a:ext cx="172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800" baseline="0">
                  <a:solidFill>
                    <a:srgbClr val="FFFF00"/>
                  </a:solidFill>
                  <a:latin typeface="Arial" charset="0"/>
                  <a:ea typeface="ＭＳ Ｐゴシック" charset="-128"/>
                  <a:cs typeface="ＭＳ Ｐゴシック" charset="-128"/>
                </a:rPr>
                <a:t>WEBSITE &amp; AV</a:t>
              </a:r>
            </a:p>
          </p:txBody>
        </p:sp>
        <p:sp>
          <p:nvSpPr>
            <p:cNvPr id="259111" name="Text Box 39"/>
            <p:cNvSpPr txBox="1">
              <a:spLocks noChangeArrowheads="1"/>
            </p:cNvSpPr>
            <p:nvPr/>
          </p:nvSpPr>
          <p:spPr bwMode="auto">
            <a:xfrm>
              <a:off x="3792"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John</a:t>
              </a:r>
            </a:p>
            <a:p>
              <a:pPr algn="l">
                <a:defRPr/>
              </a:pPr>
              <a:r>
                <a:rPr lang="en-US" sz="2000" baseline="0">
                  <a:solidFill>
                    <a:srgbClr val="FFFFFF"/>
                  </a:solidFill>
                </a:rPr>
                <a:t>• Leo</a:t>
              </a:r>
              <a:endParaRPr lang="en-US" sz="2000" baseline="0">
                <a:solidFill>
                  <a:srgbClr val="000000"/>
                </a:solidFill>
              </a:endParaRPr>
            </a:p>
          </p:txBody>
        </p:sp>
        <p:sp>
          <p:nvSpPr>
            <p:cNvPr id="259112" name="Text Box 40"/>
            <p:cNvSpPr txBox="1">
              <a:spLocks noChangeArrowheads="1"/>
            </p:cNvSpPr>
            <p:nvPr/>
          </p:nvSpPr>
          <p:spPr bwMode="auto">
            <a:xfrm>
              <a:off x="4296"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Diana</a:t>
              </a:r>
            </a:p>
            <a:p>
              <a:pPr algn="l">
                <a:defRPr/>
              </a:pPr>
              <a:r>
                <a:rPr lang="en-US" sz="2000" baseline="0">
                  <a:solidFill>
                    <a:srgbClr val="FFFFFF"/>
                  </a:solidFill>
                </a:rPr>
                <a:t>• Brad</a:t>
              </a:r>
              <a:endParaRPr lang="en-US" sz="2000" baseline="0">
                <a:solidFill>
                  <a:srgbClr val="000000"/>
                </a:solidFill>
              </a:endParaRPr>
            </a:p>
          </p:txBody>
        </p:sp>
      </p:grpSp>
      <p:grpSp>
        <p:nvGrpSpPr>
          <p:cNvPr id="324630" name="Group 41"/>
          <p:cNvGrpSpPr>
            <a:grpSpLocks/>
          </p:cNvGrpSpPr>
          <p:nvPr/>
        </p:nvGrpSpPr>
        <p:grpSpPr bwMode="auto">
          <a:xfrm>
            <a:off x="5257800" y="5041900"/>
            <a:ext cx="3602038" cy="1616075"/>
            <a:chOff x="2976" y="3216"/>
            <a:chExt cx="1776" cy="1018"/>
          </a:xfrm>
        </p:grpSpPr>
        <p:sp>
          <p:nvSpPr>
            <p:cNvPr id="259114" name="Text Box 42"/>
            <p:cNvSpPr txBox="1">
              <a:spLocks noChangeArrowheads="1"/>
            </p:cNvSpPr>
            <p:nvPr/>
          </p:nvSpPr>
          <p:spPr bwMode="auto">
            <a:xfrm>
              <a:off x="2976" y="3216"/>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LOGISTICS</a:t>
              </a:r>
              <a:endParaRPr lang="en-US" sz="2800" baseline="0">
                <a:solidFill>
                  <a:srgbClr val="000000"/>
                </a:solidFill>
              </a:endParaRPr>
            </a:p>
          </p:txBody>
        </p:sp>
        <p:sp>
          <p:nvSpPr>
            <p:cNvPr id="259115" name="Text Box 43"/>
            <p:cNvSpPr txBox="1">
              <a:spLocks noChangeArrowheads="1"/>
            </p:cNvSpPr>
            <p:nvPr/>
          </p:nvSpPr>
          <p:spPr bwMode="auto">
            <a:xfrm>
              <a:off x="3024" y="3408"/>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Wayne</a:t>
              </a:r>
            </a:p>
            <a:p>
              <a:pPr algn="l">
                <a:defRPr/>
              </a:pPr>
              <a:r>
                <a:rPr lang="en-US" sz="2000" baseline="0">
                  <a:solidFill>
                    <a:srgbClr val="FFFFFF"/>
                  </a:solidFill>
                </a:rPr>
                <a:t>• David</a:t>
              </a:r>
            </a:p>
            <a:p>
              <a:pPr algn="l">
                <a:defRPr/>
              </a:pPr>
              <a:r>
                <a:rPr lang="en-US" sz="2000" baseline="0">
                  <a:solidFill>
                    <a:srgbClr val="FFFFFF"/>
                  </a:solidFill>
                </a:rPr>
                <a:t>• Rick</a:t>
              </a:r>
              <a:endParaRPr lang="en-US" sz="2000" baseline="0">
                <a:solidFill>
                  <a:srgbClr val="000000"/>
                </a:solidFill>
              </a:endParaRPr>
            </a:p>
          </p:txBody>
        </p:sp>
        <p:sp>
          <p:nvSpPr>
            <p:cNvPr id="259116" name="Text Box 44"/>
            <p:cNvSpPr txBox="1">
              <a:spLocks noChangeArrowheads="1"/>
            </p:cNvSpPr>
            <p:nvPr/>
          </p:nvSpPr>
          <p:spPr bwMode="auto">
            <a:xfrm>
              <a:off x="3528" y="3408"/>
              <a:ext cx="720"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Joe</a:t>
              </a:r>
            </a:p>
            <a:p>
              <a:pPr algn="l">
                <a:defRPr/>
              </a:pPr>
              <a:r>
                <a:rPr lang="en-US" sz="2000" baseline="0">
                  <a:solidFill>
                    <a:srgbClr val="FFFFFF"/>
                  </a:solidFill>
                </a:rPr>
                <a:t>• Becky</a:t>
              </a:r>
            </a:p>
            <a:p>
              <a:pPr algn="l">
                <a:defRPr/>
              </a:pPr>
              <a:r>
                <a:rPr lang="en-US" sz="2000" baseline="0">
                  <a:solidFill>
                    <a:srgbClr val="FFFFFF"/>
                  </a:solidFill>
                </a:rPr>
                <a:t>• Susan</a:t>
              </a:r>
              <a:endParaRPr lang="en-US" sz="2000" baseline="0">
                <a:solidFill>
                  <a:srgbClr val="000000"/>
                </a:solidFill>
              </a:endParaRPr>
            </a:p>
          </p:txBody>
        </p:sp>
        <p:sp>
          <p:nvSpPr>
            <p:cNvPr id="259117" name="Text Box 45"/>
            <p:cNvSpPr txBox="1">
              <a:spLocks noChangeArrowheads="1"/>
            </p:cNvSpPr>
            <p:nvPr/>
          </p:nvSpPr>
          <p:spPr bwMode="auto">
            <a:xfrm>
              <a:off x="4032" y="3408"/>
              <a:ext cx="720" cy="8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000" baseline="0">
                  <a:solidFill>
                    <a:srgbClr val="FFFFFF"/>
                  </a:solidFill>
                  <a:latin typeface="Arial" charset="0"/>
                  <a:ea typeface="ＭＳ Ｐゴシック" charset="-128"/>
                  <a:cs typeface="ＭＳ Ｐゴシック" charset="-128"/>
                </a:rPr>
                <a:t>• Evan</a:t>
              </a:r>
            </a:p>
            <a:p>
              <a:pPr algn="l">
                <a:defRPr/>
              </a:pPr>
              <a:r>
                <a:rPr lang="en-US" sz="2000" baseline="0">
                  <a:solidFill>
                    <a:srgbClr val="FFFFFF"/>
                  </a:solidFill>
                  <a:latin typeface="Arial" charset="0"/>
                  <a:ea typeface="ＭＳ Ｐゴシック" charset="-128"/>
                  <a:cs typeface="ＭＳ Ｐゴシック" charset="-128"/>
                </a:rPr>
                <a:t>• Mitchie</a:t>
              </a:r>
            </a:p>
            <a:p>
              <a:pPr algn="l">
                <a:defRPr/>
              </a:pPr>
              <a:r>
                <a:rPr lang="en-US" sz="2000" baseline="0">
                  <a:solidFill>
                    <a:srgbClr val="FFFFFF"/>
                  </a:solidFill>
                  <a:latin typeface="Arial" charset="0"/>
                  <a:ea typeface="ＭＳ Ｐゴシック" charset="-128"/>
                  <a:cs typeface="ＭＳ Ｐゴシック" charset="-128"/>
                </a:rPr>
                <a:t>• Jasmine</a:t>
              </a:r>
            </a:p>
            <a:p>
              <a:pPr algn="l">
                <a:defRPr/>
              </a:pPr>
              <a:r>
                <a:rPr lang="en-US" sz="2000" baseline="0">
                  <a:solidFill>
                    <a:srgbClr val="FFFFFF"/>
                  </a:solidFill>
                  <a:latin typeface="Arial" charset="0"/>
                  <a:ea typeface="ＭＳ Ｐゴシック" charset="-128"/>
                  <a:cs typeface="ＭＳ Ｐゴシック" charset="-128"/>
                </a:rPr>
                <a:t>• Betz</a:t>
              </a:r>
            </a:p>
          </p:txBody>
        </p:sp>
      </p:grpSp>
      <p:grpSp>
        <p:nvGrpSpPr>
          <p:cNvPr id="324631" name="Group 46"/>
          <p:cNvGrpSpPr>
            <a:grpSpLocks/>
          </p:cNvGrpSpPr>
          <p:nvPr/>
        </p:nvGrpSpPr>
        <p:grpSpPr bwMode="auto">
          <a:xfrm>
            <a:off x="5638800" y="2735263"/>
            <a:ext cx="3352800" cy="1320800"/>
            <a:chOff x="3648" y="1584"/>
            <a:chExt cx="2112" cy="832"/>
          </a:xfrm>
        </p:grpSpPr>
        <p:sp>
          <p:nvSpPr>
            <p:cNvPr id="259119" name="Text Box 47"/>
            <p:cNvSpPr txBox="1">
              <a:spLocks noChangeArrowheads="1"/>
            </p:cNvSpPr>
            <p:nvPr/>
          </p:nvSpPr>
          <p:spPr bwMode="auto">
            <a:xfrm>
              <a:off x="3648" y="1584"/>
              <a:ext cx="147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MUSIC</a:t>
              </a:r>
              <a:endParaRPr lang="en-US" sz="2800" baseline="0">
                <a:solidFill>
                  <a:srgbClr val="000000"/>
                </a:solidFill>
              </a:endParaRPr>
            </a:p>
          </p:txBody>
        </p:sp>
        <p:sp>
          <p:nvSpPr>
            <p:cNvPr id="259120" name="Text Box 48"/>
            <p:cNvSpPr txBox="1">
              <a:spLocks noChangeArrowheads="1"/>
            </p:cNvSpPr>
            <p:nvPr/>
          </p:nvSpPr>
          <p:spPr bwMode="auto">
            <a:xfrm>
              <a:off x="3709" y="1776"/>
              <a:ext cx="798"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000" baseline="0">
                  <a:solidFill>
                    <a:srgbClr val="FFFFFF"/>
                  </a:solidFill>
                  <a:latin typeface="Arial" charset="0"/>
                  <a:ea typeface="ＭＳ Ｐゴシック" charset="-128"/>
                  <a:cs typeface="ＭＳ Ｐゴシック" charset="-128"/>
                </a:rPr>
                <a:t>• Tom</a:t>
              </a:r>
            </a:p>
            <a:p>
              <a:pPr algn="l">
                <a:defRPr/>
              </a:pPr>
              <a:r>
                <a:rPr lang="en-US" sz="2000" baseline="0">
                  <a:solidFill>
                    <a:srgbClr val="FFFFFF"/>
                  </a:solidFill>
                  <a:latin typeface="Arial" charset="0"/>
                  <a:ea typeface="ＭＳ Ｐゴシック" charset="-128"/>
                  <a:cs typeface="ＭＳ Ｐゴシック" charset="-128"/>
                </a:rPr>
                <a:t>• Wayne</a:t>
              </a:r>
            </a:p>
          </p:txBody>
        </p:sp>
        <p:sp>
          <p:nvSpPr>
            <p:cNvPr id="259121" name="Text Box 49"/>
            <p:cNvSpPr txBox="1">
              <a:spLocks noChangeArrowheads="1"/>
            </p:cNvSpPr>
            <p:nvPr/>
          </p:nvSpPr>
          <p:spPr bwMode="auto">
            <a:xfrm>
              <a:off x="4353" y="1776"/>
              <a:ext cx="920"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Miriam</a:t>
              </a:r>
            </a:p>
            <a:p>
              <a:pPr algn="l">
                <a:defRPr/>
              </a:pPr>
              <a:r>
                <a:rPr lang="en-US" sz="2000" baseline="0">
                  <a:solidFill>
                    <a:srgbClr val="FFFFFF"/>
                  </a:solidFill>
                </a:rPr>
                <a:t>• Jason</a:t>
              </a:r>
            </a:p>
            <a:p>
              <a:pPr algn="l">
                <a:defRPr/>
              </a:pPr>
              <a:r>
                <a:rPr lang="en-US" sz="2000" baseline="0">
                  <a:solidFill>
                    <a:srgbClr val="FFFFFF"/>
                  </a:solidFill>
                </a:rPr>
                <a:t>• Lisa</a:t>
              </a:r>
              <a:endParaRPr lang="en-US" sz="2000" baseline="0">
                <a:solidFill>
                  <a:srgbClr val="000000"/>
                </a:solidFill>
              </a:endParaRPr>
            </a:p>
          </p:txBody>
        </p:sp>
        <p:sp>
          <p:nvSpPr>
            <p:cNvPr id="259122" name="Text Box 50"/>
            <p:cNvSpPr txBox="1">
              <a:spLocks noChangeArrowheads="1"/>
            </p:cNvSpPr>
            <p:nvPr/>
          </p:nvSpPr>
          <p:spPr bwMode="auto">
            <a:xfrm>
              <a:off x="5033" y="1776"/>
              <a:ext cx="727"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Susan</a:t>
              </a:r>
            </a:p>
            <a:p>
              <a:pPr algn="l">
                <a:defRPr/>
              </a:pPr>
              <a:r>
                <a:rPr lang="en-US" sz="2000" baseline="0">
                  <a:solidFill>
                    <a:srgbClr val="FFFFFF"/>
                  </a:solidFill>
                </a:rPr>
                <a:t>• Enriko</a:t>
              </a:r>
            </a:p>
            <a:p>
              <a:pPr algn="l">
                <a:defRPr/>
              </a:pPr>
              <a:r>
                <a:rPr lang="en-US" sz="2000" baseline="0">
                  <a:solidFill>
                    <a:srgbClr val="FFFFFF"/>
                  </a:solidFill>
                </a:rPr>
                <a:t>• Gilbert</a:t>
              </a:r>
              <a:endParaRPr lang="en-US" sz="2000" baseline="0">
                <a:solidFill>
                  <a:srgbClr val="000000"/>
                </a:solidFill>
              </a:endParaRPr>
            </a:p>
          </p:txBody>
        </p:sp>
      </p:grpSp>
      <p:grpSp>
        <p:nvGrpSpPr>
          <p:cNvPr id="324632" name="Group 51"/>
          <p:cNvGrpSpPr>
            <a:grpSpLocks/>
          </p:cNvGrpSpPr>
          <p:nvPr/>
        </p:nvGrpSpPr>
        <p:grpSpPr bwMode="auto">
          <a:xfrm>
            <a:off x="5638800" y="1812925"/>
            <a:ext cx="3657600" cy="701675"/>
            <a:chOff x="3552" y="816"/>
            <a:chExt cx="2304" cy="442"/>
          </a:xfrm>
        </p:grpSpPr>
        <p:sp>
          <p:nvSpPr>
            <p:cNvPr id="259124" name="Text Box 52"/>
            <p:cNvSpPr txBox="1">
              <a:spLocks noChangeArrowheads="1"/>
            </p:cNvSpPr>
            <p:nvPr/>
          </p:nvSpPr>
          <p:spPr bwMode="auto">
            <a:xfrm>
              <a:off x="3552" y="816"/>
              <a:ext cx="2304"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800" baseline="0">
                  <a:solidFill>
                    <a:srgbClr val="FFFF00"/>
                  </a:solidFill>
                  <a:latin typeface="Arial" charset="0"/>
                  <a:ea typeface="ＭＳ Ｐゴシック" charset="-128"/>
                  <a:cs typeface="ＭＳ Ｐゴシック" charset="-128"/>
                </a:rPr>
                <a:t>TEACHING ADULTS</a:t>
              </a:r>
            </a:p>
          </p:txBody>
        </p:sp>
        <p:sp>
          <p:nvSpPr>
            <p:cNvPr id="259125" name="Text Box 53"/>
            <p:cNvSpPr txBox="1">
              <a:spLocks noChangeArrowheads="1"/>
            </p:cNvSpPr>
            <p:nvPr/>
          </p:nvSpPr>
          <p:spPr bwMode="auto">
            <a:xfrm>
              <a:off x="3616" y="1008"/>
              <a:ext cx="1136"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Rick (CSB)</a:t>
              </a:r>
              <a:endParaRPr lang="en-US" sz="2000" baseline="0">
                <a:solidFill>
                  <a:srgbClr val="000000"/>
                </a:solidFill>
              </a:endParaRPr>
            </a:p>
          </p:txBody>
        </p:sp>
        <p:sp>
          <p:nvSpPr>
            <p:cNvPr id="259126" name="Text Box 54"/>
            <p:cNvSpPr txBox="1">
              <a:spLocks noChangeArrowheads="1"/>
            </p:cNvSpPr>
            <p:nvPr/>
          </p:nvSpPr>
          <p:spPr bwMode="auto">
            <a:xfrm>
              <a:off x="4656" y="1008"/>
              <a:ext cx="110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Lewis (HG)</a:t>
              </a:r>
              <a:endParaRPr lang="en-US" sz="2000" baseline="0">
                <a:solidFill>
                  <a:srgbClr val="000000"/>
                </a:solidFill>
              </a:endParaRPr>
            </a:p>
          </p:txBody>
        </p:sp>
      </p:grpSp>
      <p:grpSp>
        <p:nvGrpSpPr>
          <p:cNvPr id="324633" name="Group 55"/>
          <p:cNvGrpSpPr>
            <a:grpSpLocks/>
          </p:cNvGrpSpPr>
          <p:nvPr/>
        </p:nvGrpSpPr>
        <p:grpSpPr bwMode="auto">
          <a:xfrm>
            <a:off x="2286000" y="990600"/>
            <a:ext cx="1295400" cy="701675"/>
            <a:chOff x="576" y="3072"/>
            <a:chExt cx="1152" cy="442"/>
          </a:xfrm>
        </p:grpSpPr>
        <p:sp>
          <p:nvSpPr>
            <p:cNvPr id="259128" name="Text Box 56"/>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MEN</a:t>
              </a:r>
              <a:endParaRPr lang="en-US" sz="2800" baseline="0">
                <a:solidFill>
                  <a:srgbClr val="000000"/>
                </a:solidFill>
              </a:endParaRPr>
            </a:p>
          </p:txBody>
        </p:sp>
        <p:sp>
          <p:nvSpPr>
            <p:cNvPr id="259129" name="Text Box 57"/>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a:t>
              </a:r>
              <a:endParaRPr lang="en-US" sz="2000" baseline="0">
                <a:solidFill>
                  <a:srgbClr val="000000"/>
                </a:solidFill>
              </a:endParaRPr>
            </a:p>
          </p:txBody>
        </p:sp>
      </p:grpSp>
      <p:grpSp>
        <p:nvGrpSpPr>
          <p:cNvPr id="324634" name="Group 58"/>
          <p:cNvGrpSpPr>
            <a:grpSpLocks/>
          </p:cNvGrpSpPr>
          <p:nvPr/>
        </p:nvGrpSpPr>
        <p:grpSpPr bwMode="auto">
          <a:xfrm>
            <a:off x="3276600" y="990600"/>
            <a:ext cx="2514600" cy="701675"/>
            <a:chOff x="576" y="3072"/>
            <a:chExt cx="1152" cy="442"/>
          </a:xfrm>
        </p:grpSpPr>
        <p:sp>
          <p:nvSpPr>
            <p:cNvPr id="259131" name="Text Box 59"/>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MISSIONS</a:t>
              </a:r>
              <a:endParaRPr lang="en-US" sz="2800" baseline="0">
                <a:solidFill>
                  <a:srgbClr val="000000"/>
                </a:solidFill>
              </a:endParaRPr>
            </a:p>
          </p:txBody>
        </p:sp>
        <p:sp>
          <p:nvSpPr>
            <p:cNvPr id="259132" name="Text Box 60"/>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aseline="0">
                  <a:solidFill>
                    <a:srgbClr val="FFFFFF"/>
                  </a:solidFill>
                </a:rPr>
                <a:t>• ?</a:t>
              </a:r>
              <a:endParaRPr lang="en-US" sz="2000" baseline="0">
                <a:solidFill>
                  <a:srgbClr val="000000"/>
                </a:solidFill>
              </a:endParaRPr>
            </a:p>
          </p:txBody>
        </p:sp>
      </p:grpSp>
      <p:grpSp>
        <p:nvGrpSpPr>
          <p:cNvPr id="324635" name="Group 61"/>
          <p:cNvGrpSpPr>
            <a:grpSpLocks/>
          </p:cNvGrpSpPr>
          <p:nvPr/>
        </p:nvGrpSpPr>
        <p:grpSpPr bwMode="auto">
          <a:xfrm>
            <a:off x="5410200" y="990600"/>
            <a:ext cx="5105400" cy="701675"/>
            <a:chOff x="576" y="3072"/>
            <a:chExt cx="1152" cy="442"/>
          </a:xfrm>
        </p:grpSpPr>
        <p:sp>
          <p:nvSpPr>
            <p:cNvPr id="259134" name="Text Box 6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800" baseline="0">
                  <a:solidFill>
                    <a:srgbClr val="FFFF00"/>
                  </a:solidFill>
                </a:rPr>
                <a:t>EVANGELISM</a:t>
              </a:r>
              <a:endParaRPr lang="en-US" sz="2800" baseline="0">
                <a:solidFill>
                  <a:srgbClr val="000000"/>
                </a:solidFill>
              </a:endParaRPr>
            </a:p>
          </p:txBody>
        </p:sp>
        <p:sp>
          <p:nvSpPr>
            <p:cNvPr id="259135" name="Text Box 63"/>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000" baseline="0">
                  <a:solidFill>
                    <a:srgbClr val="FFFFFF"/>
                  </a:solidFill>
                  <a:latin typeface="Arial" charset="0"/>
                  <a:ea typeface="ＭＳ Ｐゴシック" charset="-128"/>
                  <a:cs typeface="ＭＳ Ｐゴシック" charset="-128"/>
                </a:rPr>
                <a:t>• Albina • Jasmine</a:t>
              </a:r>
            </a:p>
          </p:txBody>
        </p:sp>
      </p:grpSp>
      <p:sp>
        <p:nvSpPr>
          <p:cNvPr id="259136" name="Line 64"/>
          <p:cNvSpPr>
            <a:spLocks noChangeShapeType="1"/>
          </p:cNvSpPr>
          <p:nvPr/>
        </p:nvSpPr>
        <p:spPr bwMode="auto">
          <a:xfrm>
            <a:off x="533400" y="2209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37" name="Line 65"/>
          <p:cNvSpPr>
            <a:spLocks noChangeShapeType="1"/>
          </p:cNvSpPr>
          <p:nvPr/>
        </p:nvSpPr>
        <p:spPr bwMode="auto">
          <a:xfrm>
            <a:off x="533400" y="2514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38" name="Line 66"/>
          <p:cNvSpPr>
            <a:spLocks noChangeShapeType="1"/>
          </p:cNvSpPr>
          <p:nvPr/>
        </p:nvSpPr>
        <p:spPr bwMode="auto">
          <a:xfrm>
            <a:off x="533400" y="2819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39" name="Line 67"/>
          <p:cNvSpPr>
            <a:spLocks noChangeShapeType="1"/>
          </p:cNvSpPr>
          <p:nvPr/>
        </p:nvSpPr>
        <p:spPr bwMode="auto">
          <a:xfrm>
            <a:off x="1828800" y="2209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40" name="Line 68"/>
          <p:cNvSpPr>
            <a:spLocks noChangeShapeType="1"/>
          </p:cNvSpPr>
          <p:nvPr/>
        </p:nvSpPr>
        <p:spPr bwMode="auto">
          <a:xfrm>
            <a:off x="1828800" y="2514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41" name="Line 69"/>
          <p:cNvSpPr>
            <a:spLocks noChangeShapeType="1"/>
          </p:cNvSpPr>
          <p:nvPr/>
        </p:nvSpPr>
        <p:spPr bwMode="auto">
          <a:xfrm>
            <a:off x="1828800" y="2819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42" name="Line 70"/>
          <p:cNvSpPr>
            <a:spLocks noChangeShapeType="1"/>
          </p:cNvSpPr>
          <p:nvPr/>
        </p:nvSpPr>
        <p:spPr bwMode="auto">
          <a:xfrm>
            <a:off x="609600" y="4648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43" name="Line 71"/>
          <p:cNvSpPr>
            <a:spLocks noChangeShapeType="1"/>
          </p:cNvSpPr>
          <p:nvPr/>
        </p:nvSpPr>
        <p:spPr bwMode="auto">
          <a:xfrm>
            <a:off x="609600" y="49530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44" name="Line 72"/>
          <p:cNvSpPr>
            <a:spLocks noChangeShapeType="1"/>
          </p:cNvSpPr>
          <p:nvPr/>
        </p:nvSpPr>
        <p:spPr bwMode="auto">
          <a:xfrm>
            <a:off x="609600" y="5257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45" name="Line 73"/>
          <p:cNvSpPr>
            <a:spLocks noChangeShapeType="1"/>
          </p:cNvSpPr>
          <p:nvPr/>
        </p:nvSpPr>
        <p:spPr bwMode="auto">
          <a:xfrm>
            <a:off x="1905000" y="5562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46" name="Line 74"/>
          <p:cNvSpPr>
            <a:spLocks noChangeShapeType="1"/>
          </p:cNvSpPr>
          <p:nvPr/>
        </p:nvSpPr>
        <p:spPr bwMode="auto">
          <a:xfrm>
            <a:off x="1905000" y="5867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47" name="Line 75"/>
          <p:cNvSpPr>
            <a:spLocks noChangeShapeType="1"/>
          </p:cNvSpPr>
          <p:nvPr/>
        </p:nvSpPr>
        <p:spPr bwMode="auto">
          <a:xfrm>
            <a:off x="19050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48" name="Line 76"/>
          <p:cNvSpPr>
            <a:spLocks noChangeShapeType="1"/>
          </p:cNvSpPr>
          <p:nvPr/>
        </p:nvSpPr>
        <p:spPr bwMode="auto">
          <a:xfrm>
            <a:off x="5334000" y="5562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50" name="Line 78"/>
          <p:cNvSpPr>
            <a:spLocks noChangeShapeType="1"/>
          </p:cNvSpPr>
          <p:nvPr/>
        </p:nvSpPr>
        <p:spPr bwMode="auto">
          <a:xfrm>
            <a:off x="53340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51" name="Line 79"/>
          <p:cNvSpPr>
            <a:spLocks noChangeShapeType="1"/>
          </p:cNvSpPr>
          <p:nvPr/>
        </p:nvSpPr>
        <p:spPr bwMode="auto">
          <a:xfrm>
            <a:off x="6400800" y="5562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52" name="Line 80"/>
          <p:cNvSpPr>
            <a:spLocks noChangeShapeType="1"/>
          </p:cNvSpPr>
          <p:nvPr/>
        </p:nvSpPr>
        <p:spPr bwMode="auto">
          <a:xfrm>
            <a:off x="6400800" y="5867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53" name="Line 81"/>
          <p:cNvSpPr>
            <a:spLocks noChangeShapeType="1"/>
          </p:cNvSpPr>
          <p:nvPr/>
        </p:nvSpPr>
        <p:spPr bwMode="auto">
          <a:xfrm>
            <a:off x="64008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54" name="Line 82"/>
          <p:cNvSpPr>
            <a:spLocks noChangeShapeType="1"/>
          </p:cNvSpPr>
          <p:nvPr/>
        </p:nvSpPr>
        <p:spPr bwMode="auto">
          <a:xfrm>
            <a:off x="37338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55" name="Line 83"/>
          <p:cNvSpPr>
            <a:spLocks noChangeShapeType="1"/>
          </p:cNvSpPr>
          <p:nvPr/>
        </p:nvSpPr>
        <p:spPr bwMode="auto">
          <a:xfrm>
            <a:off x="5638800" y="4495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56" name="Line 84"/>
          <p:cNvSpPr>
            <a:spLocks noChangeShapeType="1"/>
          </p:cNvSpPr>
          <p:nvPr/>
        </p:nvSpPr>
        <p:spPr bwMode="auto">
          <a:xfrm>
            <a:off x="5638800" y="4800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57" name="Line 85"/>
          <p:cNvSpPr>
            <a:spLocks noChangeShapeType="1"/>
          </p:cNvSpPr>
          <p:nvPr/>
        </p:nvSpPr>
        <p:spPr bwMode="auto">
          <a:xfrm>
            <a:off x="6934200" y="4495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58" name="Line 86"/>
          <p:cNvSpPr>
            <a:spLocks noChangeShapeType="1"/>
          </p:cNvSpPr>
          <p:nvPr/>
        </p:nvSpPr>
        <p:spPr bwMode="auto">
          <a:xfrm>
            <a:off x="6934200" y="4800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59" name="Line 87"/>
          <p:cNvSpPr>
            <a:spLocks noChangeShapeType="1"/>
          </p:cNvSpPr>
          <p:nvPr/>
        </p:nvSpPr>
        <p:spPr bwMode="auto">
          <a:xfrm>
            <a:off x="5715000" y="3276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60" name="Line 88"/>
          <p:cNvSpPr>
            <a:spLocks noChangeShapeType="1"/>
          </p:cNvSpPr>
          <p:nvPr/>
        </p:nvSpPr>
        <p:spPr bwMode="auto">
          <a:xfrm>
            <a:off x="57150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61" name="Line 89"/>
          <p:cNvSpPr>
            <a:spLocks noChangeShapeType="1"/>
          </p:cNvSpPr>
          <p:nvPr/>
        </p:nvSpPr>
        <p:spPr bwMode="auto">
          <a:xfrm>
            <a:off x="6934200" y="3276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62" name="Line 90"/>
          <p:cNvSpPr>
            <a:spLocks noChangeShapeType="1"/>
          </p:cNvSpPr>
          <p:nvPr/>
        </p:nvSpPr>
        <p:spPr bwMode="auto">
          <a:xfrm>
            <a:off x="69342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63" name="Line 91"/>
          <p:cNvSpPr>
            <a:spLocks noChangeShapeType="1"/>
          </p:cNvSpPr>
          <p:nvPr/>
        </p:nvSpPr>
        <p:spPr bwMode="auto">
          <a:xfrm>
            <a:off x="8077200" y="3276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64" name="Line 92"/>
          <p:cNvSpPr>
            <a:spLocks noChangeShapeType="1"/>
          </p:cNvSpPr>
          <p:nvPr/>
        </p:nvSpPr>
        <p:spPr bwMode="auto">
          <a:xfrm>
            <a:off x="80772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65" name="Line 93"/>
          <p:cNvSpPr>
            <a:spLocks noChangeShapeType="1"/>
          </p:cNvSpPr>
          <p:nvPr/>
        </p:nvSpPr>
        <p:spPr bwMode="auto">
          <a:xfrm>
            <a:off x="6096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66" name="Line 94"/>
          <p:cNvSpPr>
            <a:spLocks noChangeShapeType="1"/>
          </p:cNvSpPr>
          <p:nvPr/>
        </p:nvSpPr>
        <p:spPr bwMode="auto">
          <a:xfrm>
            <a:off x="609600" y="3886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67" name="Line 95"/>
          <p:cNvSpPr>
            <a:spLocks noChangeShapeType="1"/>
          </p:cNvSpPr>
          <p:nvPr/>
        </p:nvSpPr>
        <p:spPr bwMode="auto">
          <a:xfrm>
            <a:off x="1828800" y="3886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68" name="Line 96"/>
          <p:cNvSpPr>
            <a:spLocks noChangeShapeType="1"/>
          </p:cNvSpPr>
          <p:nvPr/>
        </p:nvSpPr>
        <p:spPr bwMode="auto">
          <a:xfrm>
            <a:off x="5791200" y="22860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
        <p:nvSpPr>
          <p:cNvPr id="259169" name="Line 97"/>
          <p:cNvSpPr>
            <a:spLocks noChangeShapeType="1"/>
          </p:cNvSpPr>
          <p:nvPr/>
        </p:nvSpPr>
        <p:spPr bwMode="auto">
          <a:xfrm>
            <a:off x="7543800" y="2286000"/>
            <a:ext cx="12954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aseline="0">
              <a:solidFill>
                <a:srgbClr val="000000"/>
              </a:solidFill>
              <a:latin typeface="Arial" charset="0"/>
            </a:endParaRPr>
          </a:p>
        </p:txBody>
      </p:sp>
    </p:spTree>
    <p:extLst>
      <p:ext uri="{BB962C8B-B14F-4D97-AF65-F5344CB8AC3E}">
        <p14:creationId xmlns:p14="http://schemas.microsoft.com/office/powerpoint/2010/main" val="20418732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9136"/>
                                        </p:tgtEl>
                                        <p:attrNameLst>
                                          <p:attrName>style.visibility</p:attrName>
                                        </p:attrNameLst>
                                      </p:cBhvr>
                                      <p:to>
                                        <p:strVal val="visible"/>
                                      </p:to>
                                    </p:set>
                                    <p:animEffect transition="in" filter="wipe(left)">
                                      <p:cBhvr>
                                        <p:cTn id="7" dur="500"/>
                                        <p:tgtEl>
                                          <p:spTgt spid="25913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59137"/>
                                        </p:tgtEl>
                                        <p:attrNameLst>
                                          <p:attrName>style.visibility</p:attrName>
                                        </p:attrNameLst>
                                      </p:cBhvr>
                                      <p:to>
                                        <p:strVal val="visible"/>
                                      </p:to>
                                    </p:set>
                                    <p:animEffect transition="in" filter="wipe(left)">
                                      <p:cBhvr>
                                        <p:cTn id="10" dur="500"/>
                                        <p:tgtEl>
                                          <p:spTgt spid="259137"/>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59138"/>
                                        </p:tgtEl>
                                        <p:attrNameLst>
                                          <p:attrName>style.visibility</p:attrName>
                                        </p:attrNameLst>
                                      </p:cBhvr>
                                      <p:to>
                                        <p:strVal val="visible"/>
                                      </p:to>
                                    </p:set>
                                    <p:animEffect transition="in" filter="wipe(left)">
                                      <p:cBhvr>
                                        <p:cTn id="13" dur="500"/>
                                        <p:tgtEl>
                                          <p:spTgt spid="259138"/>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59139"/>
                                        </p:tgtEl>
                                        <p:attrNameLst>
                                          <p:attrName>style.visibility</p:attrName>
                                        </p:attrNameLst>
                                      </p:cBhvr>
                                      <p:to>
                                        <p:strVal val="visible"/>
                                      </p:to>
                                    </p:set>
                                    <p:animEffect transition="in" filter="wipe(left)">
                                      <p:cBhvr>
                                        <p:cTn id="16" dur="500"/>
                                        <p:tgtEl>
                                          <p:spTgt spid="259139"/>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259140"/>
                                        </p:tgtEl>
                                        <p:attrNameLst>
                                          <p:attrName>style.visibility</p:attrName>
                                        </p:attrNameLst>
                                      </p:cBhvr>
                                      <p:to>
                                        <p:strVal val="visible"/>
                                      </p:to>
                                    </p:set>
                                    <p:animEffect transition="in" filter="wipe(left)">
                                      <p:cBhvr>
                                        <p:cTn id="19" dur="500"/>
                                        <p:tgtEl>
                                          <p:spTgt spid="259140"/>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59141"/>
                                        </p:tgtEl>
                                        <p:attrNameLst>
                                          <p:attrName>style.visibility</p:attrName>
                                        </p:attrNameLst>
                                      </p:cBhvr>
                                      <p:to>
                                        <p:strVal val="visible"/>
                                      </p:to>
                                    </p:set>
                                    <p:animEffect transition="in" filter="wipe(left)">
                                      <p:cBhvr>
                                        <p:cTn id="22" dur="500"/>
                                        <p:tgtEl>
                                          <p:spTgt spid="259141"/>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59142"/>
                                        </p:tgtEl>
                                        <p:attrNameLst>
                                          <p:attrName>style.visibility</p:attrName>
                                        </p:attrNameLst>
                                      </p:cBhvr>
                                      <p:to>
                                        <p:strVal val="visible"/>
                                      </p:to>
                                    </p:set>
                                    <p:animEffect transition="in" filter="wipe(left)">
                                      <p:cBhvr>
                                        <p:cTn id="25" dur="500"/>
                                        <p:tgtEl>
                                          <p:spTgt spid="259142"/>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259143"/>
                                        </p:tgtEl>
                                        <p:attrNameLst>
                                          <p:attrName>style.visibility</p:attrName>
                                        </p:attrNameLst>
                                      </p:cBhvr>
                                      <p:to>
                                        <p:strVal val="visible"/>
                                      </p:to>
                                    </p:set>
                                    <p:animEffect transition="in" filter="wipe(left)">
                                      <p:cBhvr>
                                        <p:cTn id="28" dur="500"/>
                                        <p:tgtEl>
                                          <p:spTgt spid="259143"/>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59144"/>
                                        </p:tgtEl>
                                        <p:attrNameLst>
                                          <p:attrName>style.visibility</p:attrName>
                                        </p:attrNameLst>
                                      </p:cBhvr>
                                      <p:to>
                                        <p:strVal val="visible"/>
                                      </p:to>
                                    </p:set>
                                    <p:animEffect transition="in" filter="wipe(left)">
                                      <p:cBhvr>
                                        <p:cTn id="31" dur="500"/>
                                        <p:tgtEl>
                                          <p:spTgt spid="259144"/>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9145"/>
                                        </p:tgtEl>
                                        <p:attrNameLst>
                                          <p:attrName>style.visibility</p:attrName>
                                        </p:attrNameLst>
                                      </p:cBhvr>
                                      <p:to>
                                        <p:strVal val="visible"/>
                                      </p:to>
                                    </p:set>
                                    <p:animEffect transition="in" filter="wipe(left)">
                                      <p:cBhvr>
                                        <p:cTn id="34" dur="500"/>
                                        <p:tgtEl>
                                          <p:spTgt spid="259145"/>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9146"/>
                                        </p:tgtEl>
                                        <p:attrNameLst>
                                          <p:attrName>style.visibility</p:attrName>
                                        </p:attrNameLst>
                                      </p:cBhvr>
                                      <p:to>
                                        <p:strVal val="visible"/>
                                      </p:to>
                                    </p:set>
                                    <p:animEffect transition="in" filter="wipe(left)">
                                      <p:cBhvr>
                                        <p:cTn id="37" dur="500"/>
                                        <p:tgtEl>
                                          <p:spTgt spid="259146"/>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259147"/>
                                        </p:tgtEl>
                                        <p:attrNameLst>
                                          <p:attrName>style.visibility</p:attrName>
                                        </p:attrNameLst>
                                      </p:cBhvr>
                                      <p:to>
                                        <p:strVal val="visible"/>
                                      </p:to>
                                    </p:set>
                                    <p:animEffect transition="in" filter="wipe(left)">
                                      <p:cBhvr>
                                        <p:cTn id="40" dur="500"/>
                                        <p:tgtEl>
                                          <p:spTgt spid="25914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59148"/>
                                        </p:tgtEl>
                                        <p:attrNameLst>
                                          <p:attrName>style.visibility</p:attrName>
                                        </p:attrNameLst>
                                      </p:cBhvr>
                                      <p:to>
                                        <p:strVal val="visible"/>
                                      </p:to>
                                    </p:set>
                                    <p:animEffect transition="in" filter="wipe(left)">
                                      <p:cBhvr>
                                        <p:cTn id="43" dur="500"/>
                                        <p:tgtEl>
                                          <p:spTgt spid="259148"/>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259150"/>
                                        </p:tgtEl>
                                        <p:attrNameLst>
                                          <p:attrName>style.visibility</p:attrName>
                                        </p:attrNameLst>
                                      </p:cBhvr>
                                      <p:to>
                                        <p:strVal val="visible"/>
                                      </p:to>
                                    </p:set>
                                    <p:animEffect transition="in" filter="wipe(left)">
                                      <p:cBhvr>
                                        <p:cTn id="46" dur="500"/>
                                        <p:tgtEl>
                                          <p:spTgt spid="259150"/>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59151"/>
                                        </p:tgtEl>
                                        <p:attrNameLst>
                                          <p:attrName>style.visibility</p:attrName>
                                        </p:attrNameLst>
                                      </p:cBhvr>
                                      <p:to>
                                        <p:strVal val="visible"/>
                                      </p:to>
                                    </p:set>
                                    <p:animEffect transition="in" filter="wipe(left)">
                                      <p:cBhvr>
                                        <p:cTn id="49" dur="500"/>
                                        <p:tgtEl>
                                          <p:spTgt spid="25915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59152"/>
                                        </p:tgtEl>
                                        <p:attrNameLst>
                                          <p:attrName>style.visibility</p:attrName>
                                        </p:attrNameLst>
                                      </p:cBhvr>
                                      <p:to>
                                        <p:strVal val="visible"/>
                                      </p:to>
                                    </p:set>
                                    <p:animEffect transition="in" filter="wipe(left)">
                                      <p:cBhvr>
                                        <p:cTn id="52" dur="500"/>
                                        <p:tgtEl>
                                          <p:spTgt spid="259152"/>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259153"/>
                                        </p:tgtEl>
                                        <p:attrNameLst>
                                          <p:attrName>style.visibility</p:attrName>
                                        </p:attrNameLst>
                                      </p:cBhvr>
                                      <p:to>
                                        <p:strVal val="visible"/>
                                      </p:to>
                                    </p:set>
                                    <p:animEffect transition="in" filter="wipe(left)">
                                      <p:cBhvr>
                                        <p:cTn id="55" dur="500"/>
                                        <p:tgtEl>
                                          <p:spTgt spid="259153"/>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259154"/>
                                        </p:tgtEl>
                                        <p:attrNameLst>
                                          <p:attrName>style.visibility</p:attrName>
                                        </p:attrNameLst>
                                      </p:cBhvr>
                                      <p:to>
                                        <p:strVal val="visible"/>
                                      </p:to>
                                    </p:set>
                                    <p:animEffect transition="in" filter="wipe(left)">
                                      <p:cBhvr>
                                        <p:cTn id="58" dur="500"/>
                                        <p:tgtEl>
                                          <p:spTgt spid="259154"/>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259155"/>
                                        </p:tgtEl>
                                        <p:attrNameLst>
                                          <p:attrName>style.visibility</p:attrName>
                                        </p:attrNameLst>
                                      </p:cBhvr>
                                      <p:to>
                                        <p:strVal val="visible"/>
                                      </p:to>
                                    </p:set>
                                    <p:animEffect transition="in" filter="wipe(left)">
                                      <p:cBhvr>
                                        <p:cTn id="61" dur="500"/>
                                        <p:tgtEl>
                                          <p:spTgt spid="259155"/>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59156"/>
                                        </p:tgtEl>
                                        <p:attrNameLst>
                                          <p:attrName>style.visibility</p:attrName>
                                        </p:attrNameLst>
                                      </p:cBhvr>
                                      <p:to>
                                        <p:strVal val="visible"/>
                                      </p:to>
                                    </p:set>
                                    <p:animEffect transition="in" filter="wipe(left)">
                                      <p:cBhvr>
                                        <p:cTn id="64" dur="500"/>
                                        <p:tgtEl>
                                          <p:spTgt spid="259156"/>
                                        </p:tgtEl>
                                      </p:cBhvr>
                                    </p:animEffect>
                                  </p:childTnLst>
                                </p:cTn>
                              </p:par>
                              <p:par>
                                <p:cTn id="65" presetID="22" presetClass="entr" presetSubtype="8" fill="hold" grpId="0" nodeType="withEffect">
                                  <p:stCondLst>
                                    <p:cond delay="0"/>
                                  </p:stCondLst>
                                  <p:childTnLst>
                                    <p:set>
                                      <p:cBhvr>
                                        <p:cTn id="66" dur="1" fill="hold">
                                          <p:stCondLst>
                                            <p:cond delay="0"/>
                                          </p:stCondLst>
                                        </p:cTn>
                                        <p:tgtEl>
                                          <p:spTgt spid="259157"/>
                                        </p:tgtEl>
                                        <p:attrNameLst>
                                          <p:attrName>style.visibility</p:attrName>
                                        </p:attrNameLst>
                                      </p:cBhvr>
                                      <p:to>
                                        <p:strVal val="visible"/>
                                      </p:to>
                                    </p:set>
                                    <p:animEffect transition="in" filter="wipe(left)">
                                      <p:cBhvr>
                                        <p:cTn id="67" dur="500"/>
                                        <p:tgtEl>
                                          <p:spTgt spid="25915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59158"/>
                                        </p:tgtEl>
                                        <p:attrNameLst>
                                          <p:attrName>style.visibility</p:attrName>
                                        </p:attrNameLst>
                                      </p:cBhvr>
                                      <p:to>
                                        <p:strVal val="visible"/>
                                      </p:to>
                                    </p:set>
                                    <p:animEffect transition="in" filter="wipe(left)">
                                      <p:cBhvr>
                                        <p:cTn id="70" dur="500"/>
                                        <p:tgtEl>
                                          <p:spTgt spid="25915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59159"/>
                                        </p:tgtEl>
                                        <p:attrNameLst>
                                          <p:attrName>style.visibility</p:attrName>
                                        </p:attrNameLst>
                                      </p:cBhvr>
                                      <p:to>
                                        <p:strVal val="visible"/>
                                      </p:to>
                                    </p:set>
                                    <p:animEffect transition="in" filter="wipe(left)">
                                      <p:cBhvr>
                                        <p:cTn id="73" dur="500"/>
                                        <p:tgtEl>
                                          <p:spTgt spid="259159"/>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259160"/>
                                        </p:tgtEl>
                                        <p:attrNameLst>
                                          <p:attrName>style.visibility</p:attrName>
                                        </p:attrNameLst>
                                      </p:cBhvr>
                                      <p:to>
                                        <p:strVal val="visible"/>
                                      </p:to>
                                    </p:set>
                                    <p:animEffect transition="in" filter="wipe(left)">
                                      <p:cBhvr>
                                        <p:cTn id="76" dur="500"/>
                                        <p:tgtEl>
                                          <p:spTgt spid="25916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259161"/>
                                        </p:tgtEl>
                                        <p:attrNameLst>
                                          <p:attrName>style.visibility</p:attrName>
                                        </p:attrNameLst>
                                      </p:cBhvr>
                                      <p:to>
                                        <p:strVal val="visible"/>
                                      </p:to>
                                    </p:set>
                                    <p:animEffect transition="in" filter="wipe(left)">
                                      <p:cBhvr>
                                        <p:cTn id="79" dur="500"/>
                                        <p:tgtEl>
                                          <p:spTgt spid="259161"/>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259162"/>
                                        </p:tgtEl>
                                        <p:attrNameLst>
                                          <p:attrName>style.visibility</p:attrName>
                                        </p:attrNameLst>
                                      </p:cBhvr>
                                      <p:to>
                                        <p:strVal val="visible"/>
                                      </p:to>
                                    </p:set>
                                    <p:animEffect transition="in" filter="wipe(left)">
                                      <p:cBhvr>
                                        <p:cTn id="82" dur="500"/>
                                        <p:tgtEl>
                                          <p:spTgt spid="259162"/>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259163"/>
                                        </p:tgtEl>
                                        <p:attrNameLst>
                                          <p:attrName>style.visibility</p:attrName>
                                        </p:attrNameLst>
                                      </p:cBhvr>
                                      <p:to>
                                        <p:strVal val="visible"/>
                                      </p:to>
                                    </p:set>
                                    <p:animEffect transition="in" filter="wipe(left)">
                                      <p:cBhvr>
                                        <p:cTn id="85" dur="500"/>
                                        <p:tgtEl>
                                          <p:spTgt spid="259163"/>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59164"/>
                                        </p:tgtEl>
                                        <p:attrNameLst>
                                          <p:attrName>style.visibility</p:attrName>
                                        </p:attrNameLst>
                                      </p:cBhvr>
                                      <p:to>
                                        <p:strVal val="visible"/>
                                      </p:to>
                                    </p:set>
                                    <p:animEffect transition="in" filter="wipe(left)">
                                      <p:cBhvr>
                                        <p:cTn id="88" dur="500"/>
                                        <p:tgtEl>
                                          <p:spTgt spid="259164"/>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259165"/>
                                        </p:tgtEl>
                                        <p:attrNameLst>
                                          <p:attrName>style.visibility</p:attrName>
                                        </p:attrNameLst>
                                      </p:cBhvr>
                                      <p:to>
                                        <p:strVal val="visible"/>
                                      </p:to>
                                    </p:set>
                                    <p:animEffect transition="in" filter="wipe(left)">
                                      <p:cBhvr>
                                        <p:cTn id="91" dur="500"/>
                                        <p:tgtEl>
                                          <p:spTgt spid="259165"/>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259166"/>
                                        </p:tgtEl>
                                        <p:attrNameLst>
                                          <p:attrName>style.visibility</p:attrName>
                                        </p:attrNameLst>
                                      </p:cBhvr>
                                      <p:to>
                                        <p:strVal val="visible"/>
                                      </p:to>
                                    </p:set>
                                    <p:animEffect transition="in" filter="wipe(left)">
                                      <p:cBhvr>
                                        <p:cTn id="94" dur="500"/>
                                        <p:tgtEl>
                                          <p:spTgt spid="259166"/>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259167"/>
                                        </p:tgtEl>
                                        <p:attrNameLst>
                                          <p:attrName>style.visibility</p:attrName>
                                        </p:attrNameLst>
                                      </p:cBhvr>
                                      <p:to>
                                        <p:strVal val="visible"/>
                                      </p:to>
                                    </p:set>
                                    <p:animEffect transition="in" filter="wipe(left)">
                                      <p:cBhvr>
                                        <p:cTn id="97" dur="500"/>
                                        <p:tgtEl>
                                          <p:spTgt spid="259167"/>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259168"/>
                                        </p:tgtEl>
                                        <p:attrNameLst>
                                          <p:attrName>style.visibility</p:attrName>
                                        </p:attrNameLst>
                                      </p:cBhvr>
                                      <p:to>
                                        <p:strVal val="visible"/>
                                      </p:to>
                                    </p:set>
                                    <p:animEffect transition="in" filter="wipe(left)">
                                      <p:cBhvr>
                                        <p:cTn id="100" dur="500"/>
                                        <p:tgtEl>
                                          <p:spTgt spid="259168"/>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259169"/>
                                        </p:tgtEl>
                                        <p:attrNameLst>
                                          <p:attrName>style.visibility</p:attrName>
                                        </p:attrNameLst>
                                      </p:cBhvr>
                                      <p:to>
                                        <p:strVal val="visible"/>
                                      </p:to>
                                    </p:set>
                                    <p:animEffect transition="in" filter="wipe(left)">
                                      <p:cBhvr>
                                        <p:cTn id="103" dur="500"/>
                                        <p:tgtEl>
                                          <p:spTgt spid="259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136" grpId="0" animBg="1"/>
      <p:bldP spid="259137" grpId="0" animBg="1"/>
      <p:bldP spid="259138" grpId="0" animBg="1"/>
      <p:bldP spid="259139" grpId="0" animBg="1"/>
      <p:bldP spid="259140" grpId="0" animBg="1"/>
      <p:bldP spid="259141" grpId="0" animBg="1"/>
      <p:bldP spid="259142" grpId="0" animBg="1"/>
      <p:bldP spid="259143" grpId="0" animBg="1"/>
      <p:bldP spid="259144" grpId="0" animBg="1"/>
      <p:bldP spid="259145" grpId="0" animBg="1"/>
      <p:bldP spid="259146" grpId="0" animBg="1"/>
      <p:bldP spid="259147" grpId="0" animBg="1"/>
      <p:bldP spid="259148" grpId="0" animBg="1"/>
      <p:bldP spid="259150" grpId="0" animBg="1"/>
      <p:bldP spid="259151" grpId="0" animBg="1"/>
      <p:bldP spid="259152" grpId="0" animBg="1"/>
      <p:bldP spid="259153" grpId="0" animBg="1"/>
      <p:bldP spid="259154" grpId="0" animBg="1"/>
      <p:bldP spid="259155" grpId="0" animBg="1"/>
      <p:bldP spid="259156" grpId="0" animBg="1"/>
      <p:bldP spid="259157" grpId="0" animBg="1"/>
      <p:bldP spid="259158" grpId="0" animBg="1"/>
      <p:bldP spid="259159" grpId="0" animBg="1"/>
      <p:bldP spid="259160" grpId="0" animBg="1"/>
      <p:bldP spid="259161" grpId="0" animBg="1"/>
      <p:bldP spid="259162" grpId="0" animBg="1"/>
      <p:bldP spid="259163" grpId="0" animBg="1"/>
      <p:bldP spid="259164" grpId="0" animBg="1"/>
      <p:bldP spid="259165" grpId="0" animBg="1"/>
      <p:bldP spid="259166" grpId="0" animBg="1"/>
      <p:bldP spid="259167" grpId="0" animBg="1"/>
      <p:bldP spid="259168" grpId="0" animBg="1"/>
      <p:bldP spid="259169"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kern="0" baseline="0">
              <a:solidFill>
                <a:sysClr val="windowText" lastClr="000000"/>
              </a:solidFill>
              <a:latin typeface="Arial" charset="0"/>
            </a:endParaRPr>
          </a:p>
        </p:txBody>
      </p:sp>
      <p:sp>
        <p:nvSpPr>
          <p:cNvPr id="326658" name="Rectangle 2"/>
          <p:cNvSpPr>
            <a:spLocks noGrp="1" noChangeArrowheads="1"/>
          </p:cNvSpPr>
          <p:nvPr>
            <p:ph type="ctrTitle" idx="4294967295"/>
          </p:nvPr>
        </p:nvSpPr>
        <p:spPr>
          <a:xfrm>
            <a:off x="685800" y="457200"/>
            <a:ext cx="7772400" cy="1143000"/>
          </a:xfrm>
          <a:solidFill>
            <a:srgbClr val="FFFE0F"/>
          </a:solidFill>
        </p:spPr>
        <p:txBody>
          <a:bodyPr/>
          <a:lstStyle/>
          <a:p>
            <a:r>
              <a:rPr lang="en-US" b="1">
                <a:solidFill>
                  <a:schemeClr val="tx1"/>
                </a:solidFill>
                <a:latin typeface="Arial" charset="0"/>
                <a:ea typeface="ＭＳ Ｐゴシック" charset="0"/>
                <a:cs typeface="ＭＳ Ｐゴシック" charset="0"/>
              </a:rPr>
              <a:t>YOU are needed NOW!</a:t>
            </a:r>
            <a:endParaRPr lang="en-US">
              <a:latin typeface="Arial" charset="0"/>
              <a:ea typeface="ＭＳ Ｐゴシック" charset="0"/>
              <a:cs typeface="ＭＳ Ｐゴシック" charset="0"/>
            </a:endParaRPr>
          </a:p>
        </p:txBody>
      </p:sp>
      <p:sp>
        <p:nvSpPr>
          <p:cNvPr id="326659" name="Rectangle 4"/>
          <p:cNvSpPr>
            <a:spLocks noChangeArrowheads="1"/>
          </p:cNvSpPr>
          <p:nvPr/>
        </p:nvSpPr>
        <p:spPr bwMode="auto">
          <a:xfrm>
            <a:off x="685800" y="1752600"/>
            <a:ext cx="53340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1" hangingPunct="1"/>
            <a:r>
              <a:rPr lang="en-US" sz="3200" baseline="0">
                <a:solidFill>
                  <a:srgbClr val="FFFFFF"/>
                </a:solidFill>
                <a:latin typeface="Arial" charset="0"/>
              </a:rPr>
              <a:t>Evangelism</a:t>
            </a:r>
          </a:p>
          <a:p>
            <a:pPr algn="l" eaLnBrk="1" hangingPunct="1"/>
            <a:r>
              <a:rPr lang="en-US" sz="3200" baseline="0">
                <a:solidFill>
                  <a:srgbClr val="FFFFFF"/>
                </a:solidFill>
                <a:latin typeface="Arial" charset="0"/>
              </a:rPr>
              <a:t>Missions Coordinator</a:t>
            </a:r>
          </a:p>
          <a:p>
            <a:pPr algn="l" eaLnBrk="1" hangingPunct="1"/>
            <a:r>
              <a:rPr lang="en-US" sz="3200" baseline="0">
                <a:solidFill>
                  <a:srgbClr val="FFFFFF"/>
                </a:solidFill>
                <a:latin typeface="Arial" charset="0"/>
              </a:rPr>
              <a:t>Nursery Coordinator</a:t>
            </a:r>
            <a:br>
              <a:rPr lang="en-US" sz="3200" baseline="0">
                <a:solidFill>
                  <a:srgbClr val="FFFFFF"/>
                </a:solidFill>
                <a:latin typeface="Arial" charset="0"/>
              </a:rPr>
            </a:br>
            <a:r>
              <a:rPr lang="en-US" sz="3200" baseline="0">
                <a:solidFill>
                  <a:srgbClr val="FFFFFF"/>
                </a:solidFill>
                <a:latin typeface="Arial" charset="0"/>
              </a:rPr>
              <a:t>Downstairs Greeter</a:t>
            </a:r>
          </a:p>
          <a:p>
            <a:pPr algn="l" eaLnBrk="1" hangingPunct="1"/>
            <a:r>
              <a:rPr lang="en-US" sz="3200" baseline="0">
                <a:solidFill>
                  <a:srgbClr val="FFFFFF"/>
                </a:solidFill>
                <a:latin typeface="Arial" charset="0"/>
              </a:rPr>
              <a:t>Greeters </a:t>
            </a:r>
          </a:p>
          <a:p>
            <a:pPr algn="l" eaLnBrk="1" hangingPunct="1"/>
            <a:r>
              <a:rPr lang="en-US" sz="3200" baseline="0">
                <a:solidFill>
                  <a:srgbClr val="FFFFFF"/>
                </a:solidFill>
                <a:latin typeface="Arial" charset="0"/>
              </a:rPr>
              <a:t>Ushers </a:t>
            </a:r>
          </a:p>
          <a:p>
            <a:pPr algn="l" eaLnBrk="1" hangingPunct="1"/>
            <a:r>
              <a:rPr lang="en-US" sz="3200" baseline="0">
                <a:solidFill>
                  <a:srgbClr val="FFFFFF"/>
                </a:solidFill>
                <a:latin typeface="Arial" charset="0"/>
              </a:rPr>
              <a:t>Youth Sponsor</a:t>
            </a:r>
            <a:br>
              <a:rPr lang="en-US" sz="3200" baseline="0">
                <a:solidFill>
                  <a:srgbClr val="FFFFFF"/>
                </a:solidFill>
                <a:latin typeface="Arial" charset="0"/>
              </a:rPr>
            </a:br>
            <a:r>
              <a:rPr lang="en-US" sz="3200" baseline="0">
                <a:solidFill>
                  <a:srgbClr val="FFFFFF"/>
                </a:solidFill>
                <a:latin typeface="Arial" charset="0"/>
              </a:rPr>
              <a:t>AV Assistant</a:t>
            </a:r>
          </a:p>
          <a:p>
            <a:pPr algn="l" eaLnBrk="1" hangingPunct="1"/>
            <a:r>
              <a:rPr lang="en-US" sz="3200" baseline="0">
                <a:solidFill>
                  <a:srgbClr val="FFFFFF"/>
                </a:solidFill>
                <a:latin typeface="Arial" charset="0"/>
              </a:rPr>
              <a:t>Drummer</a:t>
            </a:r>
          </a:p>
          <a:p>
            <a:pPr algn="l" eaLnBrk="1" hangingPunct="1"/>
            <a:r>
              <a:rPr lang="en-US" sz="3200" baseline="0">
                <a:solidFill>
                  <a:srgbClr val="FFFFFF"/>
                </a:solidFill>
                <a:latin typeface="Arial" charset="0"/>
              </a:rPr>
              <a:t>Set-up &amp; Take Down</a:t>
            </a:r>
            <a:endParaRPr lang="en-US" sz="4000" baseline="0">
              <a:solidFill>
                <a:srgbClr val="000000"/>
              </a:solidFill>
              <a:latin typeface="Arial" charset="0"/>
            </a:endParaRPr>
          </a:p>
        </p:txBody>
      </p:sp>
      <p:pic>
        <p:nvPicPr>
          <p:cNvPr id="326660" name="Picture 7" descr="puzzle piece wind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256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6661" name="Picture 8" descr="missing_piece_puzz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77000" y="1905000"/>
            <a:ext cx="2151063" cy="3236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62" name="Rectangle 4"/>
          <p:cNvSpPr>
            <a:spLocks noChangeArrowheads="1"/>
          </p:cNvSpPr>
          <p:nvPr/>
        </p:nvSpPr>
        <p:spPr bwMode="auto">
          <a:xfrm rot="-1808683">
            <a:off x="3657600" y="2819400"/>
            <a:ext cx="5334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1" hangingPunct="1"/>
            <a:r>
              <a:rPr lang="en-US" sz="3600" b="1" baseline="0" dirty="0" err="1">
                <a:solidFill>
                  <a:srgbClr val="FFFFFF"/>
                </a:solidFill>
                <a:latin typeface="Arial" charset="0"/>
              </a:rPr>
              <a:t>griffith@sbc.edu.sg</a:t>
            </a:r>
            <a:endParaRPr lang="en-US" sz="4400" b="1" baseline="0" dirty="0">
              <a:solidFill>
                <a:srgbClr val="FFFFFF"/>
              </a:solidFill>
              <a:latin typeface="Arial" charset="0"/>
            </a:endParaRPr>
          </a:p>
        </p:txBody>
      </p:sp>
    </p:spTree>
    <p:extLst>
      <p:ext uri="{BB962C8B-B14F-4D97-AF65-F5344CB8AC3E}">
        <p14:creationId xmlns:p14="http://schemas.microsoft.com/office/powerpoint/2010/main" val="13189105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kern="0" baseline="0">
              <a:solidFill>
                <a:sysClr val="windowText" lastClr="000000"/>
              </a:solidFill>
              <a:latin typeface="Arial" charset="0"/>
            </a:endParaRPr>
          </a:p>
        </p:txBody>
      </p:sp>
      <p:sp>
        <p:nvSpPr>
          <p:cNvPr id="328706" name="Title 1"/>
          <p:cNvSpPr>
            <a:spLocks noGrp="1"/>
          </p:cNvSpPr>
          <p:nvPr>
            <p:ph type="title" idx="4294967295"/>
          </p:nvPr>
        </p:nvSpPr>
        <p:spPr>
          <a:xfrm>
            <a:off x="0" y="304800"/>
            <a:ext cx="3276600" cy="1143000"/>
          </a:xfrm>
        </p:spPr>
        <p:txBody>
          <a:bodyPr/>
          <a:lstStyle/>
          <a:p>
            <a:pPr eaLnBrk="1" hangingPunct="1"/>
            <a:r>
              <a:rPr lang="en-US" sz="6600">
                <a:solidFill>
                  <a:schemeClr val="bg1"/>
                </a:solidFill>
                <a:latin typeface="Aramis Regular" charset="0"/>
                <a:ea typeface="ＭＳ Ｐゴシック" charset="0"/>
                <a:cs typeface="Aramis Regular" charset="0"/>
              </a:rPr>
              <a:t>The 13</a:t>
            </a:r>
          </a:p>
        </p:txBody>
      </p:sp>
      <p:pic>
        <p:nvPicPr>
          <p:cNvPr id="328707" name="Picture 4" descr="13coloni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76600" y="152400"/>
            <a:ext cx="5649913" cy="631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8597" name="Picture 5" descr="1777fl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1524000"/>
            <a:ext cx="3586163" cy="224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311027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38597"/>
                                        </p:tgtEl>
                                        <p:attrNameLst>
                                          <p:attrName>style.visibility</p:attrName>
                                        </p:attrNameLst>
                                      </p:cBhvr>
                                      <p:to>
                                        <p:strVal val="visible"/>
                                      </p:to>
                                    </p:set>
                                    <p:animEffect transition="in" filter="slide(fromBottom)">
                                      <p:cBhvr>
                                        <p:cTn id="7" dur="2000"/>
                                        <p:tgtEl>
                                          <p:spTgt spid="2385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idx="4294967295"/>
          </p:nvPr>
        </p:nvSpPr>
        <p:spPr>
          <a:xfrm>
            <a:off x="2743200" y="3124200"/>
            <a:ext cx="2590800" cy="762000"/>
          </a:xfrm>
        </p:spPr>
        <p:txBody>
          <a:bodyPr/>
          <a:lstStyle/>
          <a:p>
            <a:r>
              <a:rPr lang="en-US" sz="3600">
                <a:solidFill>
                  <a:schemeClr val="bg1"/>
                </a:solidFill>
                <a:latin typeface="Times New Roman" charset="0"/>
                <a:ea typeface="ＭＳ Ｐゴシック" charset="0"/>
                <a:cs typeface="ＭＳ Ｐゴシック" charset="0"/>
              </a:rPr>
              <a:t>Benjamin Franklin</a:t>
            </a:r>
            <a:endParaRPr lang="en-US">
              <a:latin typeface="Times New Roman" charset="0"/>
              <a:ea typeface="ＭＳ Ｐゴシック" charset="0"/>
              <a:cs typeface="ＭＳ Ｐゴシック" charset="0"/>
            </a:endParaRPr>
          </a:p>
        </p:txBody>
      </p:sp>
      <p:pic>
        <p:nvPicPr>
          <p:cNvPr id="330754" name="Picture 3" descr="continental-cong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0"/>
            <a:ext cx="7913688" cy="543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7"/>
          <p:cNvGrpSpPr>
            <a:grpSpLocks/>
          </p:cNvGrpSpPr>
          <p:nvPr/>
        </p:nvGrpSpPr>
        <p:grpSpPr bwMode="auto">
          <a:xfrm>
            <a:off x="304800" y="1676400"/>
            <a:ext cx="8610600" cy="5191125"/>
            <a:chOff x="192" y="1056"/>
            <a:chExt cx="5424" cy="3270"/>
          </a:xfrm>
        </p:grpSpPr>
        <p:pic>
          <p:nvPicPr>
            <p:cNvPr id="330756" name="Picture 4" descr="frankli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2" y="1056"/>
              <a:ext cx="2056" cy="25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0757" name="AutoShape 5"/>
            <p:cNvSpPr>
              <a:spLocks noChangeArrowheads="1"/>
            </p:cNvSpPr>
            <p:nvPr/>
          </p:nvSpPr>
          <p:spPr bwMode="auto">
            <a:xfrm rot="10800000" flipH="1">
              <a:off x="1776" y="2478"/>
              <a:ext cx="3840" cy="1842"/>
            </a:xfrm>
            <a:prstGeom prst="wedgeRoundRectCallout">
              <a:avLst>
                <a:gd name="adj1" fmla="val -53282"/>
                <a:gd name="adj2" fmla="val 63032"/>
                <a:gd name="adj3" fmla="val 16667"/>
              </a:avLst>
            </a:prstGeom>
            <a:solidFill>
              <a:schemeClr val="bg1"/>
            </a:solidFill>
            <a:ln w="9525">
              <a:solidFill>
                <a:schemeClr val="tx1"/>
              </a:solidFill>
              <a:miter lim="800000"/>
              <a:headEnd/>
              <a:tailEnd/>
            </a:ln>
          </p:spPr>
          <p:txBody>
            <a:bodyPr rot="10800000" wrap="none" anchor="ctr"/>
            <a:lstStyle/>
            <a:p>
              <a:pPr algn="l"/>
              <a:endParaRPr lang="en-US" sz="3600" baseline="0">
                <a:solidFill>
                  <a:srgbClr val="000000"/>
                </a:solidFill>
                <a:latin typeface="Arial" charset="0"/>
              </a:endParaRPr>
            </a:p>
          </p:txBody>
        </p:sp>
        <p:sp>
          <p:nvSpPr>
            <p:cNvPr id="330758" name="Text Box 6"/>
            <p:cNvSpPr txBox="1">
              <a:spLocks noChangeArrowheads="1"/>
            </p:cNvSpPr>
            <p:nvPr/>
          </p:nvSpPr>
          <p:spPr bwMode="auto">
            <a:xfrm>
              <a:off x="1791" y="2523"/>
              <a:ext cx="3811" cy="1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ja-JP" altLang="en-US" sz="3600" b="1" baseline="0">
                  <a:solidFill>
                    <a:srgbClr val="000000"/>
                  </a:solidFill>
                  <a:cs typeface="Arial" charset="0"/>
                </a:rPr>
                <a:t>“</a:t>
              </a:r>
              <a:r>
                <a:rPr lang="en-US" altLang="ja-JP" sz="3600" b="1" baseline="0">
                  <a:solidFill>
                    <a:srgbClr val="000000"/>
                  </a:solidFill>
                  <a:cs typeface="Arial" charset="0"/>
                </a:rPr>
                <a:t>We must all </a:t>
              </a:r>
              <a:r>
                <a:rPr lang="en-US" altLang="ja-JP" sz="3600" b="1" baseline="0">
                  <a:solidFill>
                    <a:srgbClr val="FF0000"/>
                  </a:solidFill>
                  <a:cs typeface="Arial" charset="0"/>
                </a:rPr>
                <a:t>hang</a:t>
              </a:r>
              <a:r>
                <a:rPr lang="en-US" altLang="ja-JP" sz="3600" b="1" baseline="0">
                  <a:solidFill>
                    <a:srgbClr val="000000"/>
                  </a:solidFill>
                  <a:cs typeface="Arial" charset="0"/>
                </a:rPr>
                <a:t> </a:t>
              </a:r>
              <a:r>
                <a:rPr lang="en-US" altLang="ja-JP" sz="3600" b="1" baseline="0">
                  <a:solidFill>
                    <a:srgbClr val="FF0000"/>
                  </a:solidFill>
                  <a:cs typeface="Arial" charset="0"/>
                </a:rPr>
                <a:t>together</a:t>
              </a:r>
              <a:r>
                <a:rPr lang="en-US" altLang="ja-JP" sz="3600" b="1" baseline="0">
                  <a:solidFill>
                    <a:srgbClr val="000000"/>
                  </a:solidFill>
                  <a:cs typeface="Arial" charset="0"/>
                </a:rPr>
                <a:t>, gentlemen... </a:t>
              </a:r>
              <a:br>
                <a:rPr lang="en-US" altLang="ja-JP" sz="3600" b="1" baseline="0">
                  <a:solidFill>
                    <a:srgbClr val="000000"/>
                  </a:solidFill>
                  <a:cs typeface="Arial" charset="0"/>
                </a:rPr>
              </a:br>
              <a:r>
                <a:rPr lang="en-US" altLang="ja-JP" sz="3600" b="1" baseline="0">
                  <a:solidFill>
                    <a:srgbClr val="000000"/>
                  </a:solidFill>
                  <a:cs typeface="Arial" charset="0"/>
                </a:rPr>
                <a:t>or assuredly we shall all </a:t>
              </a:r>
              <a:r>
                <a:rPr lang="en-US" altLang="ja-JP" sz="3600" b="1" baseline="0">
                  <a:solidFill>
                    <a:srgbClr val="FF0000"/>
                  </a:solidFill>
                  <a:cs typeface="Arial" charset="0"/>
                </a:rPr>
                <a:t>hang separately</a:t>
              </a:r>
              <a:r>
                <a:rPr lang="en-US" altLang="ja-JP" sz="3600" b="1" baseline="0">
                  <a:solidFill>
                    <a:srgbClr val="000000"/>
                  </a:solidFill>
                  <a:cs typeface="Arial" charset="0"/>
                </a:rPr>
                <a:t>.</a:t>
              </a:r>
              <a:r>
                <a:rPr lang="ja-JP" altLang="en-US" sz="3600" b="1" baseline="0">
                  <a:solidFill>
                    <a:srgbClr val="000000"/>
                  </a:solidFill>
                  <a:cs typeface="Arial" charset="0"/>
                </a:rPr>
                <a:t>”</a:t>
              </a:r>
              <a:r>
                <a:rPr lang="en-US" altLang="ja-JP" sz="3600" b="1" baseline="0">
                  <a:solidFill>
                    <a:srgbClr val="000000"/>
                  </a:solidFill>
                  <a:cs typeface="Arial" charset="0"/>
                </a:rPr>
                <a:t> </a:t>
              </a:r>
            </a:p>
            <a:p>
              <a:r>
                <a:rPr lang="en-US" sz="3600" b="1" baseline="0">
                  <a:solidFill>
                    <a:srgbClr val="000000"/>
                  </a:solidFill>
                  <a:cs typeface="Arial" charset="0"/>
                </a:rPr>
                <a:t>––Benjamin Franklin</a:t>
              </a:r>
              <a:endParaRPr lang="en-US" b="1" baseline="0">
                <a:solidFill>
                  <a:srgbClr val="000000"/>
                </a:solidFill>
                <a:cs typeface="Arial" charset="0"/>
              </a:endParaRPr>
            </a:p>
          </p:txBody>
        </p:sp>
      </p:grpSp>
    </p:spTree>
    <p:extLst>
      <p:ext uri="{BB962C8B-B14F-4D97-AF65-F5344CB8AC3E}">
        <p14:creationId xmlns:p14="http://schemas.microsoft.com/office/powerpoint/2010/main" val="38177889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eaLnBrk="1" hangingPunct="1"/>
            <a:endParaRPr lang="en-US" b="1" baseline="0">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4</a:t>
            </a:r>
          </a:p>
        </p:txBody>
      </p:sp>
    </p:spTree>
    <p:extLst>
      <p:ext uri="{BB962C8B-B14F-4D97-AF65-F5344CB8AC3E}">
        <p14:creationId xmlns:p14="http://schemas.microsoft.com/office/powerpoint/2010/main" val="2836816382"/>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3" name="Picture 1" descr="Neh 4 Standing Gu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 y="0"/>
            <a:ext cx="9140825"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0" name="Rectangle 2"/>
          <p:cNvSpPr>
            <a:spLocks noGrp="1" noChangeArrowheads="1"/>
          </p:cNvSpPr>
          <p:nvPr>
            <p:ph type="title"/>
          </p:nvPr>
        </p:nvSpPr>
        <p:spPr>
          <a:xfrm>
            <a:off x="1141784" y="5410200"/>
            <a:ext cx="5563816" cy="1143000"/>
          </a:xfrm>
        </p:spPr>
        <p:txBody>
          <a:bodyPr/>
          <a:lstStyle/>
          <a:p>
            <a:pPr eaLnBrk="1" hangingPunct="1">
              <a:defRPr/>
            </a:pPr>
            <a:r>
              <a:rPr lang="en-SG" sz="4000" b="1" dirty="0">
                <a:effectLst>
                  <a:glow rad="139700">
                    <a:schemeClr val="bg1"/>
                  </a:glow>
                  <a:outerShdw blurRad="38100" dist="38100" dir="2700000" algn="tl">
                    <a:srgbClr val="666633"/>
                  </a:outerShdw>
                </a:effectLst>
                <a:latin typeface="Arial"/>
                <a:ea typeface="+mj-ea"/>
                <a:cs typeface="Arial"/>
              </a:rPr>
              <a:t>Opposition to Building the Wall</a:t>
            </a:r>
            <a:endParaRPr lang="en-SG" sz="4000" dirty="0">
              <a:effectLst>
                <a:glow rad="139700">
                  <a:schemeClr val="bg1"/>
                </a:glow>
              </a:effectLst>
              <a:latin typeface="Arial"/>
              <a:ea typeface="+mj-ea"/>
              <a:cs typeface="Arial"/>
            </a:endParaRPr>
          </a:p>
        </p:txBody>
      </p:sp>
    </p:spTree>
  </p:cSld>
  <p:clrMapOvr>
    <a:masterClrMapping/>
  </p:clrMapOvr>
  <p:transition>
    <p:fade/>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9525"/>
            <a:ext cx="9144000" cy="6877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7651" name="Rectangle 3"/>
          <p:cNvSpPr>
            <a:spLocks noGrp="1" noChangeArrowheads="1"/>
          </p:cNvSpPr>
          <p:nvPr>
            <p:ph type="body" idx="1"/>
          </p:nvPr>
        </p:nvSpPr>
        <p:spPr>
          <a:xfrm>
            <a:off x="533400" y="4876800"/>
            <a:ext cx="8153400" cy="990600"/>
          </a:xfrm>
        </p:spPr>
        <p:txBody>
          <a:bodyPr/>
          <a:lstStyle/>
          <a:p>
            <a:pPr marL="0" indent="0" eaLnBrk="1" hangingPunct="1">
              <a:buFont typeface="Wingdings" charset="0"/>
              <a:buNone/>
              <a:defRPr/>
            </a:pPr>
            <a:r>
              <a:rPr lang="en-US" sz="4000" b="1" dirty="0">
                <a:effectLst>
                  <a:outerShdw blurRad="38100" dist="38100" dir="2700000" algn="tl">
                    <a:srgbClr val="666633"/>
                  </a:outerShdw>
                </a:effectLst>
                <a:latin typeface="Arial" charset="0"/>
                <a:cs typeface="Arial" charset="0"/>
              </a:rPr>
              <a:t>Ridicule: "Even a fox would break down that wall!" (4:3)</a:t>
            </a:r>
            <a:endParaRPr lang="en-US" sz="3600" dirty="0">
              <a:effectLst>
                <a:outerShdw blurRad="38100" dist="38100" dir="2700000" algn="tl">
                  <a:srgbClr val="666633"/>
                </a:outerShdw>
              </a:effectLst>
              <a:latin typeface="Arial" charset="0"/>
              <a:cs typeface="Arial" charset="0"/>
            </a:endParaRPr>
          </a:p>
        </p:txBody>
      </p:sp>
    </p:spTree>
  </p:cSld>
  <p:clrMapOvr>
    <a:masterClrMapping/>
  </p:clrMapOvr>
  <p:transition>
    <p:fade/>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28194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pic>
        <p:nvPicPr>
          <p:cNvPr id="879618" name="Picture 4" descr="opposition+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67000"/>
            <a:ext cx="9110663"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2743200" y="4419600"/>
            <a:ext cx="3810000" cy="2057400"/>
          </a:xfrm>
          <a:solidFill>
            <a:srgbClr val="0000FF"/>
          </a:solidFill>
        </p:spPr>
        <p:txBody>
          <a:bodyPr anchor="ctr"/>
          <a:lstStyle/>
          <a:p>
            <a:pPr algn="ctr">
              <a:defRPr/>
            </a:pPr>
            <a:r>
              <a:rPr lang="en-US" b="1" dirty="0">
                <a:effectLst>
                  <a:outerShdw blurRad="38100" dist="38100" dir="2700000" algn="tl">
                    <a:srgbClr val="666633"/>
                  </a:outerShdw>
                </a:effectLst>
                <a:latin typeface="Arial"/>
                <a:cs typeface="Arial"/>
              </a:rPr>
              <a:t>Main Idea of Nehemiah 4</a:t>
            </a:r>
          </a:p>
        </p:txBody>
      </p:sp>
      <p:sp>
        <p:nvSpPr>
          <p:cNvPr id="3" name="Content Placeholder 2"/>
          <p:cNvSpPr>
            <a:spLocks noGrp="1"/>
          </p:cNvSpPr>
          <p:nvPr>
            <p:ph idx="1"/>
          </p:nvPr>
        </p:nvSpPr>
        <p:spPr>
          <a:xfrm>
            <a:off x="533400" y="152400"/>
            <a:ext cx="8153400" cy="3657600"/>
          </a:xfrm>
        </p:spPr>
        <p:txBody>
          <a:bodyPr/>
          <a:lstStyle/>
          <a:p>
            <a:pPr marL="0" indent="0">
              <a:buFont typeface="Wingdings" charset="0"/>
              <a:buNone/>
              <a:defRPr/>
            </a:pPr>
            <a:r>
              <a:rPr lang="en-US" sz="3600" b="1" dirty="0">
                <a:solidFill>
                  <a:schemeClr val="bg1"/>
                </a:solidFill>
                <a:latin typeface="Arial" charset="0"/>
                <a:cs typeface="Arial" charset="0"/>
              </a:rPr>
              <a:t>Respond to external discouragement and danger with </a:t>
            </a:r>
          </a:p>
          <a:p>
            <a:pPr marL="0" indent="0">
              <a:buFont typeface="Wingdings" charset="0"/>
              <a:buNone/>
              <a:defRPr/>
            </a:pPr>
            <a:r>
              <a:rPr lang="en-US" sz="3600" b="1" dirty="0">
                <a:solidFill>
                  <a:schemeClr val="bg1"/>
                </a:solidFill>
                <a:latin typeface="Arial" charset="0"/>
                <a:cs typeface="Arial" charset="0"/>
              </a:rPr>
              <a:t>• God-dependent </a:t>
            </a:r>
            <a:r>
              <a:rPr lang="en-US" sz="3600" b="1" i="1" u="sng" dirty="0">
                <a:solidFill>
                  <a:srgbClr val="0000FF"/>
                </a:solidFill>
                <a:latin typeface="Arial" charset="0"/>
                <a:cs typeface="Arial" charset="0"/>
              </a:rPr>
              <a:t>prayer</a:t>
            </a:r>
            <a:r>
              <a:rPr lang="en-US" sz="3600" b="1" dirty="0">
                <a:solidFill>
                  <a:schemeClr val="bg1"/>
                </a:solidFill>
                <a:latin typeface="Arial" charset="0"/>
                <a:cs typeface="Arial" charset="0"/>
              </a:rPr>
              <a:t>, </a:t>
            </a:r>
            <a:br>
              <a:rPr lang="en-US" sz="3600" b="1" dirty="0">
                <a:solidFill>
                  <a:schemeClr val="bg1"/>
                </a:solidFill>
                <a:latin typeface="Arial" charset="0"/>
                <a:cs typeface="Arial" charset="0"/>
              </a:rPr>
            </a:br>
            <a:r>
              <a:rPr lang="en-US" sz="3600" b="1" dirty="0">
                <a:solidFill>
                  <a:schemeClr val="bg1"/>
                </a:solidFill>
                <a:latin typeface="Arial" charset="0"/>
                <a:cs typeface="Arial" charset="0"/>
              </a:rPr>
              <a:t>• God-informed </a:t>
            </a:r>
            <a:r>
              <a:rPr lang="en-US" sz="3600" b="1" i="1" u="sng" dirty="0">
                <a:solidFill>
                  <a:srgbClr val="0000FF"/>
                </a:solidFill>
                <a:latin typeface="Arial" charset="0"/>
                <a:cs typeface="Arial" charset="0"/>
              </a:rPr>
              <a:t>planning</a:t>
            </a:r>
            <a:r>
              <a:rPr lang="en-US" sz="3600" b="1" dirty="0">
                <a:solidFill>
                  <a:schemeClr val="bg1"/>
                </a:solidFill>
                <a:latin typeface="Arial" charset="0"/>
                <a:cs typeface="Arial" charset="0"/>
              </a:rPr>
              <a:t>, and </a:t>
            </a:r>
            <a:br>
              <a:rPr lang="en-US" sz="3600" b="1" dirty="0">
                <a:solidFill>
                  <a:schemeClr val="bg1"/>
                </a:solidFill>
                <a:latin typeface="Arial" charset="0"/>
                <a:cs typeface="Arial" charset="0"/>
              </a:rPr>
            </a:br>
            <a:r>
              <a:rPr lang="en-US" sz="3600" b="1" dirty="0">
                <a:solidFill>
                  <a:schemeClr val="bg1"/>
                </a:solidFill>
                <a:latin typeface="Arial" charset="0"/>
                <a:cs typeface="Arial" charset="0"/>
              </a:rPr>
              <a:t>• God-empowered </a:t>
            </a:r>
            <a:r>
              <a:rPr lang="en-US" sz="3600" b="1" i="1" u="sng" dirty="0">
                <a:solidFill>
                  <a:srgbClr val="0000FF"/>
                </a:solidFill>
                <a:latin typeface="Arial" charset="0"/>
                <a:cs typeface="Arial" charset="0"/>
              </a:rPr>
              <a:t>action</a:t>
            </a:r>
            <a:r>
              <a:rPr lang="en-US" sz="3600" b="1" dirty="0">
                <a:solidFill>
                  <a:schemeClr val="bg1"/>
                </a:solidFill>
                <a:latin typeface="Arial" charset="0"/>
                <a:cs typeface="Arial" charset="0"/>
              </a:rPr>
              <a:t>.</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5</a:t>
            </a:r>
          </a:p>
        </p:txBody>
      </p:sp>
    </p:spTree>
    <p:extLst>
      <p:ext uri="{BB962C8B-B14F-4D97-AF65-F5344CB8AC3E}">
        <p14:creationId xmlns:p14="http://schemas.microsoft.com/office/powerpoint/2010/main" val="339142687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76514" name="Rectangle 1026"/>
          <p:cNvSpPr>
            <a:spLocks noGrp="1" noChangeArrowheads="1"/>
          </p:cNvSpPr>
          <p:nvPr>
            <p:ph type="title"/>
          </p:nvPr>
        </p:nvSpPr>
        <p:spPr>
          <a:xfrm>
            <a:off x="228600" y="0"/>
            <a:ext cx="7772400" cy="609600"/>
          </a:xfrm>
          <a:solidFill>
            <a:schemeClr val="accent1"/>
          </a:solidFill>
          <a:ln>
            <a:solidFill>
              <a:srgbClr val="000000"/>
            </a:solidFill>
            <a:miter lim="800000"/>
            <a:headEnd/>
            <a:tailEnd/>
          </a:ln>
        </p:spPr>
        <p:txBody>
          <a:bodyPr/>
          <a:lstStyle/>
          <a:p>
            <a:r>
              <a:rPr kumimoji="0" lang="en-US" altLang="zh-CN" sz="3200" b="1">
                <a:solidFill>
                  <a:schemeClr val="tx1"/>
                </a:solidFill>
                <a:latin typeface="Arial Black" charset="0"/>
                <a:ea typeface="ＭＳ Ｐゴシック" charset="0"/>
                <a:cs typeface="Times New Roman" charset="0"/>
              </a:rPr>
              <a:t>Nehemiah</a:t>
            </a:r>
            <a:r>
              <a:rPr kumimoji="0" lang="mr-IN" altLang="zh-CN" sz="3200" b="1">
                <a:solidFill>
                  <a:schemeClr val="tx1"/>
                </a:solidFill>
                <a:latin typeface="Arial Black" charset="0"/>
                <a:ea typeface="ＭＳ Ｐゴシック" charset="0"/>
                <a:cs typeface="Times New Roman" charset="0"/>
              </a:rPr>
              <a:t>'</a:t>
            </a:r>
            <a:r>
              <a:rPr kumimoji="0" lang="en-US" altLang="zh-CN" sz="3200" b="1">
                <a:solidFill>
                  <a:schemeClr val="tx1"/>
                </a:solidFill>
                <a:latin typeface="Arial Black" charset="0"/>
                <a:ea typeface="ＭＳ Ｐゴシック" charset="0"/>
                <a:cs typeface="Times New Roman" charset="0"/>
              </a:rPr>
              <a:t>s Leadership</a:t>
            </a:r>
            <a:endParaRPr kumimoji="0" lang="en-US" sz="2000" b="1">
              <a:solidFill>
                <a:schemeClr val="tx1"/>
              </a:solidFill>
              <a:latin typeface="Arial Narrow" charset="0"/>
              <a:ea typeface="ＭＳ Ｐゴシック" charset="0"/>
              <a:cs typeface="Times New Roman" charset="0"/>
            </a:endParaRPr>
          </a:p>
        </p:txBody>
      </p:sp>
      <p:sp>
        <p:nvSpPr>
          <p:cNvPr id="576515" name="Text Box 1027"/>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rPr>
              <a:t>306</a:t>
            </a:r>
          </a:p>
        </p:txBody>
      </p:sp>
      <p:sp>
        <p:nvSpPr>
          <p:cNvPr id="576516" name="Rectangle 1028"/>
          <p:cNvSpPr>
            <a:spLocks noChangeArrowheads="1"/>
          </p:cNvSpPr>
          <p:nvPr/>
        </p:nvSpPr>
        <p:spPr bwMode="auto">
          <a:xfrm>
            <a:off x="304800" y="2362200"/>
            <a:ext cx="8610600" cy="44196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457200" indent="-457200" algn="l">
              <a:spcBef>
                <a:spcPct val="20000"/>
              </a:spcBef>
              <a:buClr>
                <a:srgbClr val="578963"/>
              </a:buClr>
              <a:buFont typeface="Monotype Sorts" charset="0"/>
              <a:buNone/>
            </a:pPr>
            <a:r>
              <a:rPr kumimoji="1" lang="en-US" altLang="zh-CN" b="1" baseline="0">
                <a:solidFill>
                  <a:srgbClr val="333333"/>
                </a:solidFill>
                <a:latin typeface="Arial Narrow" charset="0"/>
                <a:cs typeface="Times New Roman" charset="0"/>
              </a:rPr>
              <a:t>1.	He established a reasonable &amp; attainable goal.</a:t>
            </a:r>
          </a:p>
          <a:p>
            <a:pPr marL="457200" indent="-457200" algn="l">
              <a:spcBef>
                <a:spcPct val="20000"/>
              </a:spcBef>
              <a:buClr>
                <a:srgbClr val="578963"/>
              </a:buClr>
              <a:buFont typeface="Monotype Sorts" charset="0"/>
              <a:buNone/>
            </a:pPr>
            <a:r>
              <a:rPr kumimoji="1" lang="en-US" altLang="zh-CN" b="1" baseline="0">
                <a:solidFill>
                  <a:srgbClr val="333333"/>
                </a:solidFill>
                <a:latin typeface="Arial Narrow" charset="0"/>
                <a:cs typeface="Times New Roman" charset="0"/>
              </a:rPr>
              <a:t>2.	He had a sense of mission.</a:t>
            </a:r>
          </a:p>
          <a:p>
            <a:pPr marL="457200" indent="-457200" algn="l">
              <a:spcBef>
                <a:spcPct val="20000"/>
              </a:spcBef>
              <a:buClr>
                <a:srgbClr val="578963"/>
              </a:buClr>
              <a:buFont typeface="Monotype Sorts" charset="0"/>
              <a:buNone/>
            </a:pPr>
            <a:r>
              <a:rPr kumimoji="1" lang="en-US" altLang="zh-CN" b="1" baseline="0">
                <a:solidFill>
                  <a:srgbClr val="333333"/>
                </a:solidFill>
                <a:latin typeface="Arial Narrow" charset="0"/>
                <a:cs typeface="Times New Roman" charset="0"/>
              </a:rPr>
              <a:t>3.	He was willing to get involved.</a:t>
            </a:r>
          </a:p>
          <a:p>
            <a:pPr marL="457200" indent="-457200" algn="l">
              <a:spcBef>
                <a:spcPct val="20000"/>
              </a:spcBef>
              <a:buClr>
                <a:srgbClr val="578963"/>
              </a:buClr>
              <a:buFont typeface="Monotype Sorts" charset="0"/>
              <a:buNone/>
            </a:pPr>
            <a:r>
              <a:rPr kumimoji="1" lang="en-US" altLang="zh-CN" b="1" baseline="0">
                <a:solidFill>
                  <a:srgbClr val="333333"/>
                </a:solidFill>
                <a:latin typeface="Arial Narrow" charset="0"/>
                <a:cs typeface="Times New Roman" charset="0"/>
              </a:rPr>
              <a:t>4.	He rearranged his priorities in order to accomplish his goal.</a:t>
            </a:r>
          </a:p>
          <a:p>
            <a:pPr marL="457200" indent="-457200" algn="l">
              <a:spcBef>
                <a:spcPct val="20000"/>
              </a:spcBef>
              <a:buClr>
                <a:srgbClr val="578963"/>
              </a:buClr>
              <a:buFont typeface="Monotype Sorts" charset="0"/>
              <a:buNone/>
            </a:pPr>
            <a:r>
              <a:rPr kumimoji="1" lang="en-US" altLang="zh-CN" b="1" baseline="0">
                <a:solidFill>
                  <a:srgbClr val="333333"/>
                </a:solidFill>
                <a:latin typeface="Arial Narrow" charset="0"/>
                <a:cs typeface="Times New Roman" charset="0"/>
              </a:rPr>
              <a:t>5.	He patiently waited for God</a:t>
            </a:r>
            <a:r>
              <a:rPr kumimoji="1" lang="mr-IN" altLang="zh-CN" b="1" baseline="0">
                <a:solidFill>
                  <a:srgbClr val="333333"/>
                </a:solidFill>
                <a:latin typeface="Arial Narrow" charset="0"/>
                <a:cs typeface="Times New Roman" charset="0"/>
              </a:rPr>
              <a:t>'</a:t>
            </a:r>
            <a:r>
              <a:rPr kumimoji="1" lang="en-US" altLang="zh-CN" b="1" baseline="0">
                <a:solidFill>
                  <a:srgbClr val="333333"/>
                </a:solidFill>
                <a:latin typeface="Arial Narrow" charset="0"/>
                <a:cs typeface="Times New Roman" charset="0"/>
              </a:rPr>
              <a:t>s timing.</a:t>
            </a:r>
          </a:p>
          <a:p>
            <a:pPr marL="457200" indent="-457200" algn="l">
              <a:spcBef>
                <a:spcPct val="20000"/>
              </a:spcBef>
              <a:buClr>
                <a:srgbClr val="578963"/>
              </a:buClr>
              <a:buFont typeface="Monotype Sorts" charset="0"/>
              <a:buNone/>
            </a:pPr>
            <a:r>
              <a:rPr kumimoji="1" lang="en-US" altLang="zh-CN" b="1" baseline="0">
                <a:solidFill>
                  <a:srgbClr val="333333"/>
                </a:solidFill>
                <a:latin typeface="Arial Narrow" charset="0"/>
                <a:cs typeface="Times New Roman" charset="0"/>
              </a:rPr>
              <a:t>6.	He showed respect to his superior.</a:t>
            </a:r>
          </a:p>
          <a:p>
            <a:pPr marL="457200" indent="-457200" algn="l">
              <a:spcBef>
                <a:spcPct val="20000"/>
              </a:spcBef>
              <a:buClr>
                <a:srgbClr val="578963"/>
              </a:buClr>
              <a:buFont typeface="Monotype Sorts" charset="0"/>
              <a:buNone/>
            </a:pPr>
            <a:r>
              <a:rPr kumimoji="1" lang="en-US" altLang="zh-CN" b="1" baseline="0">
                <a:solidFill>
                  <a:srgbClr val="333333"/>
                </a:solidFill>
                <a:latin typeface="Arial Narrow" charset="0"/>
                <a:cs typeface="Times New Roman" charset="0"/>
              </a:rPr>
              <a:t>7.	He prayed at crucial times.</a:t>
            </a:r>
          </a:p>
          <a:p>
            <a:pPr marL="457200" indent="-457200" algn="l">
              <a:spcBef>
                <a:spcPct val="20000"/>
              </a:spcBef>
              <a:buClr>
                <a:srgbClr val="578963"/>
              </a:buClr>
              <a:buFont typeface="Monotype Sorts" charset="0"/>
              <a:buNone/>
            </a:pPr>
            <a:r>
              <a:rPr kumimoji="1" lang="en-US" altLang="zh-CN" b="1" baseline="0">
                <a:solidFill>
                  <a:srgbClr val="333333"/>
                </a:solidFill>
                <a:latin typeface="Arial Narrow" charset="0"/>
                <a:cs typeface="Times New Roman" charset="0"/>
              </a:rPr>
              <a:t>8.	He made his request with tact and graciousness.</a:t>
            </a:r>
          </a:p>
          <a:p>
            <a:pPr marL="457200" indent="-457200" algn="l">
              <a:spcBef>
                <a:spcPct val="20000"/>
              </a:spcBef>
              <a:buClr>
                <a:srgbClr val="578963"/>
              </a:buClr>
              <a:buFont typeface="Monotype Sorts" charset="0"/>
              <a:buNone/>
            </a:pPr>
            <a:r>
              <a:rPr kumimoji="1" lang="en-US" altLang="zh-CN" b="1" baseline="0">
                <a:solidFill>
                  <a:srgbClr val="333333"/>
                </a:solidFill>
                <a:latin typeface="Arial Narrow" charset="0"/>
                <a:cs typeface="Times New Roman" charset="0"/>
              </a:rPr>
              <a:t>9.	He was well prepared and thought of his needs in advance.</a:t>
            </a:r>
          </a:p>
          <a:p>
            <a:pPr marL="457200" indent="-457200" algn="l">
              <a:spcBef>
                <a:spcPct val="20000"/>
              </a:spcBef>
              <a:buClr>
                <a:srgbClr val="578963"/>
              </a:buClr>
              <a:buFont typeface="Monotype Sorts" charset="0"/>
              <a:buNone/>
            </a:pPr>
            <a:r>
              <a:rPr kumimoji="1" lang="en-US" altLang="zh-CN" b="1" baseline="0">
                <a:solidFill>
                  <a:srgbClr val="333333"/>
                </a:solidFill>
                <a:latin typeface="Arial Narrow" charset="0"/>
                <a:cs typeface="Times New Roman" charset="0"/>
              </a:rPr>
              <a:t>10.	He went through proper channels.</a:t>
            </a:r>
            <a:endParaRPr kumimoji="1" lang="en-US" b="1" baseline="0">
              <a:solidFill>
                <a:srgbClr val="333333"/>
              </a:solidFill>
              <a:latin typeface="Arial Narrow" charset="0"/>
            </a:endParaRPr>
          </a:p>
        </p:txBody>
      </p:sp>
      <p:sp>
        <p:nvSpPr>
          <p:cNvPr id="576517" name="Rectangle 1029"/>
          <p:cNvSpPr>
            <a:spLocks noChangeArrowheads="1"/>
          </p:cNvSpPr>
          <p:nvPr/>
        </p:nvSpPr>
        <p:spPr bwMode="auto">
          <a:xfrm>
            <a:off x="152400" y="990600"/>
            <a:ext cx="8915400" cy="1219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spcBef>
                <a:spcPct val="20000"/>
              </a:spcBef>
              <a:buClr>
                <a:srgbClr val="578963"/>
              </a:buClr>
              <a:buFont typeface="Monotype Sorts" charset="0"/>
              <a:buNone/>
            </a:pPr>
            <a:r>
              <a:rPr lang="en-US" altLang="zh-CN" b="1" baseline="0">
                <a:solidFill>
                  <a:srgbClr val="FFFFFF"/>
                </a:solidFill>
                <a:latin typeface="Arial Narrow" charset="0"/>
                <a:cs typeface="Times New Roman" charset="0"/>
              </a:rPr>
              <a:t>While leadership is not the main purpose of the book, nevertheless, the man Nehemiah exemplifies many principles for good leadership.  Some these include the following:</a:t>
            </a:r>
            <a:endParaRPr lang="en-US" b="1" baseline="0">
              <a:solidFill>
                <a:srgbClr val="FFFFFF"/>
              </a:solidFill>
              <a:latin typeface="Arial Narrow" charset="0"/>
              <a:cs typeface="Times New Roman" charset="0"/>
            </a:endParaRPr>
          </a:p>
        </p:txBody>
      </p:sp>
      <p:sp>
        <p:nvSpPr>
          <p:cNvPr id="576518" name="Rectangle 1030"/>
          <p:cNvSpPr>
            <a:spLocks noChangeArrowheads="1"/>
          </p:cNvSpPr>
          <p:nvPr/>
        </p:nvSpPr>
        <p:spPr bwMode="auto">
          <a:xfrm>
            <a:off x="1752600" y="609600"/>
            <a:ext cx="51720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en-US" altLang="zh-CN" sz="2000" b="1" baseline="0">
                <a:solidFill>
                  <a:srgbClr val="333333"/>
                </a:solidFill>
                <a:latin typeface="Arial Narrow" charset="0"/>
                <a:cs typeface="Times New Roman" charset="0"/>
              </a:rPr>
              <a:t>Donald K. Campbell, </a:t>
            </a:r>
            <a:r>
              <a:rPr kumimoji="1" lang="en-US" altLang="zh-CN" sz="2000" b="1" i="1" baseline="0">
                <a:solidFill>
                  <a:srgbClr val="333333"/>
                </a:solidFill>
                <a:latin typeface="Arial Narrow" charset="0"/>
                <a:cs typeface="Times New Roman" charset="0"/>
              </a:rPr>
              <a:t>Nehemiah: Man in Charge</a:t>
            </a:r>
            <a:r>
              <a:rPr kumimoji="1" lang="en-US" altLang="zh-CN" sz="2000" b="1" baseline="0">
                <a:solidFill>
                  <a:srgbClr val="333333"/>
                </a:solidFill>
                <a:latin typeface="Arial Narrow" charset="0"/>
                <a:cs typeface="Times New Roman" charset="0"/>
              </a:rPr>
              <a:t>, 23</a:t>
            </a:r>
            <a:endParaRPr kumimoji="1" lang="en-US" sz="2000" b="1" baseline="0">
              <a:solidFill>
                <a:srgbClr val="333333"/>
              </a:solidFill>
              <a:latin typeface="Arial Narrow" charset="0"/>
              <a:cs typeface="Times New Roman" charset="0"/>
            </a:endParaRP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7329"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8600"/>
            <a:ext cx="9153525"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25" name="Title 2"/>
          <p:cNvSpPr>
            <a:spLocks noGrp="1"/>
          </p:cNvSpPr>
          <p:nvPr>
            <p:ph type="title" idx="4294967295"/>
          </p:nvPr>
        </p:nvSpPr>
        <p:spPr>
          <a:xfrm>
            <a:off x="0" y="0"/>
            <a:ext cx="9144000" cy="923925"/>
          </a:xfrm>
          <a:solidFill>
            <a:srgbClr val="000514"/>
          </a:solidFill>
          <a:ln>
            <a:miter lim="800000"/>
            <a:headEnd/>
            <a:tailEnd/>
          </a:ln>
          <a:effectLst>
            <a:outerShdw blurRad="63500" dist="35921" dir="2700000" algn="ctr" rotWithShape="0">
              <a:schemeClr val="bg1">
                <a:alpha val="74998"/>
              </a:schemeClr>
            </a:outerShdw>
          </a:effectLst>
        </p:spPr>
        <p:txBody>
          <a:bodyPr>
            <a:spAutoFit/>
          </a:bodyPr>
          <a:lstStyle/>
          <a:p>
            <a:pPr algn="ctr">
              <a:defRPr/>
            </a:pPr>
            <a:r>
              <a:rPr lang="en-US" sz="5400" b="1" i="1" kern="1200" dirty="0">
                <a:solidFill>
                  <a:srgbClr val="FFFFFF"/>
                </a:solidFill>
                <a:effectLst>
                  <a:outerShdw blurRad="38100" dist="38100" dir="2700000" algn="tl">
                    <a:srgbClr val="000000"/>
                  </a:outerShdw>
                </a:effectLst>
                <a:latin typeface="Arial"/>
                <a:ea typeface="ＭＳ Ｐゴシック" charset="0"/>
                <a:cs typeface="Arial"/>
              </a:rPr>
              <a:t>The Cry of the Poor</a:t>
            </a:r>
          </a:p>
        </p:txBody>
      </p:sp>
      <p:sp>
        <p:nvSpPr>
          <p:cNvPr id="6" name="Text Box 4"/>
          <p:cNvSpPr txBox="1">
            <a:spLocks noChangeArrowheads="1"/>
          </p:cNvSpPr>
          <p:nvPr/>
        </p:nvSpPr>
        <p:spPr bwMode="auto">
          <a:xfrm>
            <a:off x="0" y="919163"/>
            <a:ext cx="9144000" cy="708025"/>
          </a:xfrm>
          <a:prstGeom prst="rect">
            <a:avLst/>
          </a:prstGeom>
          <a:solidFill>
            <a:schemeClr val="accent5">
              <a:lumMod val="25000"/>
            </a:schemeClr>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sz="4000" b="1" i="1" baseline="0" dirty="0">
                <a:solidFill>
                  <a:srgbClr val="FFFFFF"/>
                </a:solidFill>
                <a:effectLst>
                  <a:outerShdw blurRad="38100" dist="38100" dir="2700000" algn="tl">
                    <a:srgbClr val="000000"/>
                  </a:outerShdw>
                </a:effectLst>
                <a:latin typeface="Arial"/>
                <a:cs typeface="Arial"/>
              </a:rPr>
              <a:t>Nehemiah 5</a:t>
            </a:r>
          </a:p>
        </p:txBody>
      </p:sp>
      <p:sp>
        <p:nvSpPr>
          <p:cNvPr id="867332" name="Rectangle 4"/>
          <p:cNvSpPr txBox="1">
            <a:spLocks noChangeArrowheads="1"/>
          </p:cNvSpPr>
          <p:nvPr/>
        </p:nvSpPr>
        <p:spPr bwMode="auto">
          <a:xfrm>
            <a:off x="-36513" y="6026150"/>
            <a:ext cx="9180513"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b="1" baseline="0" dirty="0">
                <a:solidFill>
                  <a:srgbClr val="FFFFFF"/>
                </a:solidFill>
                <a:latin typeface="Arial" charset="0"/>
                <a:ea typeface="Osaka" charset="0"/>
                <a:cs typeface="Osaka" charset="0"/>
              </a:rPr>
              <a:t>Rick Griffith, Crossroads International Church</a:t>
            </a:r>
            <a:br>
              <a:rPr lang="en-US" b="1" baseline="0" dirty="0">
                <a:solidFill>
                  <a:srgbClr val="FFFFFF"/>
                </a:solidFill>
                <a:latin typeface="Arial" charset="0"/>
                <a:ea typeface="Osaka" charset="0"/>
                <a:cs typeface="Osaka" charset="0"/>
              </a:rPr>
            </a:br>
            <a:r>
              <a:rPr lang="en-US" b="1" baseline="0" dirty="0">
                <a:solidFill>
                  <a:srgbClr val="FFFFFF"/>
                </a:solidFill>
                <a:latin typeface="Arial" charset="0"/>
                <a:ea typeface="Osaka" charset="0"/>
                <a:cs typeface="Osaka" charset="0"/>
              </a:rPr>
              <a:t>BibleStudyDownloads.org</a:t>
            </a:r>
            <a:endParaRPr lang="en-US" baseline="0" dirty="0">
              <a:solidFill>
                <a:srgbClr val="FFFFFF"/>
              </a:solidFill>
              <a:latin typeface="Arial" charset="0"/>
              <a:ea typeface="Osaka" charset="0"/>
              <a:cs typeface="Osaka" charset="0"/>
            </a:endParaRP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53249" name="Title 2"/>
          <p:cNvSpPr>
            <a:spLocks noGrp="1"/>
          </p:cNvSpPr>
          <p:nvPr>
            <p:ph type="title"/>
          </p:nvPr>
        </p:nvSpPr>
        <p:spPr>
          <a:xfrm>
            <a:off x="457200" y="-76200"/>
            <a:ext cx="7467600" cy="1143000"/>
          </a:xfrm>
        </p:spPr>
        <p:txBody>
          <a:bodyPr/>
          <a:lstStyle/>
          <a:p>
            <a:pPr eaLnBrk="1" hangingPunct="1"/>
            <a:r>
              <a:rPr lang="en-US" b="1">
                <a:latin typeface="Arial" charset="0"/>
                <a:cs typeface="Arial" charset="0"/>
              </a:rPr>
              <a:t>Do </a:t>
            </a:r>
            <a:r>
              <a:rPr lang="en-US" sz="7200" b="1">
                <a:latin typeface="Arial" charset="0"/>
                <a:cs typeface="Arial" charset="0"/>
              </a:rPr>
              <a:t>you </a:t>
            </a:r>
            <a:r>
              <a:rPr lang="en-US" b="1">
                <a:latin typeface="Arial" charset="0"/>
                <a:cs typeface="Arial" charset="0"/>
              </a:rPr>
              <a:t>help the poor?</a:t>
            </a:r>
          </a:p>
        </p:txBody>
      </p:sp>
      <p:pic>
        <p:nvPicPr>
          <p:cNvPr id="869381"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869382"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69383"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184650" y="3124200"/>
            <a:ext cx="4940300" cy="3716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69384" name="Picture 6" descr="ASIA_Starvation_North_Korea_(300_x_22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left)">
                                      <p:cBhvr>
                                        <p:cTn id="7" dur="500"/>
                                        <p:tgtEl>
                                          <p:spTgt spid="53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49"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pic>
        <p:nvPicPr>
          <p:cNvPr id="871428"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871429"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71430"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endParaRPr lang="en-US" sz="4600" b="1" baseline="0">
              <a:solidFill>
                <a:srgbClr val="FFFFFF"/>
              </a:solidFill>
              <a:latin typeface="Arial" charset="0"/>
              <a:cs typeface="Arial" charset="0"/>
            </a:endParaRPr>
          </a:p>
        </p:txBody>
      </p:sp>
      <p:pic>
        <p:nvPicPr>
          <p:cNvPr id="2" name="Picture 1"/>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648200" y="0"/>
            <a:ext cx="44196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49" name="Title 2"/>
          <p:cNvSpPr>
            <a:spLocks noGrp="1"/>
          </p:cNvSpPr>
          <p:nvPr>
            <p:ph type="title"/>
          </p:nvPr>
        </p:nvSpPr>
        <p:spPr>
          <a:xfrm rot="20781058">
            <a:off x="968940" y="64639"/>
            <a:ext cx="4512092" cy="6142178"/>
          </a:xfrm>
        </p:spPr>
        <p:txBody>
          <a:bodyPr/>
          <a:lstStyle/>
          <a:p>
            <a:pPr eaLnBrk="1" hangingPunct="1">
              <a:defRPr/>
            </a:pPr>
            <a:r>
              <a:rPr lang="en-US" sz="8000" b="1" dirty="0">
                <a:solidFill>
                  <a:srgbClr val="FFFF00"/>
                </a:solidFill>
                <a:effectLst>
                  <a:glow rad="152400">
                    <a:schemeClr val="bg1"/>
                  </a:glow>
                </a:effectLst>
                <a:latin typeface="Arial"/>
                <a:cs typeface="Arial"/>
              </a:rPr>
              <a:t>How</a:t>
            </a:r>
            <a:r>
              <a:rPr lang="en-US" sz="8000" b="1" dirty="0">
                <a:effectLst>
                  <a:glow rad="152400">
                    <a:schemeClr val="bg1"/>
                  </a:glow>
                </a:effectLst>
                <a:latin typeface="Arial"/>
                <a:cs typeface="Arial"/>
              </a:rPr>
              <a:t> should we help the poor?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73474"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3475" name="Title 1"/>
          <p:cNvSpPr>
            <a:spLocks noGrp="1"/>
          </p:cNvSpPr>
          <p:nvPr>
            <p:ph type="title"/>
          </p:nvPr>
        </p:nvSpPr>
        <p:spPr>
          <a:xfrm>
            <a:off x="15875" y="5486400"/>
            <a:ext cx="9128125" cy="1143000"/>
          </a:xfrm>
        </p:spPr>
        <p:txBody>
          <a:bodyPr/>
          <a:lstStyle/>
          <a:p>
            <a:r>
              <a:rPr lang="en-US" b="1">
                <a:solidFill>
                  <a:schemeClr val="bg1"/>
                </a:solidFill>
                <a:latin typeface="Arial" charset="0"/>
                <a:ea typeface="ＭＳ Ｐゴシック" charset="0"/>
                <a:cs typeface="ＭＳ Ｐゴシック" charset="0"/>
              </a:rPr>
              <a:t>Our Present Sermon Series</a:t>
            </a:r>
          </a:p>
        </p:txBody>
      </p:sp>
      <p:sp>
        <p:nvSpPr>
          <p:cNvPr id="873476"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en-US" sz="2800" b="1" baseline="0">
                <a:solidFill>
                  <a:srgbClr val="FFFFFF"/>
                </a:solidFill>
                <a:latin typeface="Arial" charset="0"/>
              </a:rPr>
              <a:t>July-October 2013</a:t>
            </a: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4497" name="Picture 7" descr="nehemiah_building_wall"/>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0" name="Rectangle 2"/>
          <p:cNvSpPr>
            <a:spLocks noGrp="1" noChangeArrowheads="1"/>
          </p:cNvSpPr>
          <p:nvPr>
            <p:ph type="title"/>
          </p:nvPr>
        </p:nvSpPr>
        <p:spPr>
          <a:xfrm>
            <a:off x="74984" y="0"/>
            <a:ext cx="7468816" cy="685800"/>
          </a:xfrm>
        </p:spPr>
        <p:txBody>
          <a:bodyPr anchor="ctr"/>
          <a:lstStyle/>
          <a:p>
            <a:pPr eaLnBrk="1" hangingPunct="1">
              <a:defRPr/>
            </a:pPr>
            <a:r>
              <a:rPr lang="en-SG" sz="4000" b="1" dirty="0">
                <a:effectLst>
                  <a:glow rad="139700">
                    <a:schemeClr val="bg1"/>
                  </a:glow>
                  <a:outerShdw blurRad="38100" dist="38100" dir="2700000" algn="tl">
                    <a:srgbClr val="666633"/>
                  </a:outerShdw>
                </a:effectLst>
                <a:latin typeface="Arial"/>
                <a:ea typeface="+mj-ea"/>
                <a:cs typeface="Arial"/>
              </a:rPr>
              <a:t>"Let</a:t>
            </a:r>
            <a:r>
              <a:rPr lang="mr-IN" sz="4000" b="1" dirty="0">
                <a:effectLst>
                  <a:glow rad="139700">
                    <a:schemeClr val="bg1"/>
                  </a:glow>
                  <a:outerShdw blurRad="38100" dist="38100" dir="2700000" algn="tl">
                    <a:srgbClr val="666633"/>
                  </a:outerShdw>
                </a:effectLst>
                <a:latin typeface="Arial"/>
                <a:ea typeface="+mj-ea"/>
                <a:cs typeface="Arial"/>
              </a:rPr>
              <a:t>'</a:t>
            </a:r>
            <a:r>
              <a:rPr lang="en-SG" sz="4000" b="1" dirty="0">
                <a:effectLst>
                  <a:glow rad="139700">
                    <a:schemeClr val="bg1"/>
                  </a:glow>
                  <a:outerShdw blurRad="38100" dist="38100" dir="2700000" algn="tl">
                    <a:srgbClr val="666633"/>
                  </a:outerShdw>
                </a:effectLst>
                <a:latin typeface="Arial"/>
                <a:ea typeface="+mj-ea"/>
                <a:cs typeface="Arial"/>
              </a:rPr>
              <a:t>s build that wall!"</a:t>
            </a:r>
            <a:endParaRPr lang="en-SG" sz="4000" dirty="0">
              <a:effectLst>
                <a:glow rad="139700">
                  <a:schemeClr val="bg1"/>
                </a:glow>
              </a:effectLst>
              <a:latin typeface="Arial"/>
              <a:ea typeface="+mj-ea"/>
              <a:cs typeface="Arial"/>
            </a:endParaRPr>
          </a:p>
        </p:txBody>
      </p:sp>
    </p:spTree>
  </p:cSld>
  <p:clrMapOvr>
    <a:masterClrMapping/>
  </p:clrMapOvr>
  <p:transition>
    <p:fade/>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52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pic>
      <p:sp>
        <p:nvSpPr>
          <p:cNvPr id="12291" name="Rectangle 3"/>
          <p:cNvSpPr>
            <a:spLocks noGrp="1" noChangeArrowheads="1"/>
          </p:cNvSpPr>
          <p:nvPr>
            <p:ph type="title" idx="4294967295"/>
          </p:nvPr>
        </p:nvSpPr>
        <p:spPr>
          <a:xfrm>
            <a:off x="0" y="0"/>
            <a:ext cx="4191000" cy="2057400"/>
          </a:xfrm>
          <a:solidFill>
            <a:srgbClr val="000000"/>
          </a:solidFill>
        </p:spPr>
        <p:txBody>
          <a:bodyPr/>
          <a:lstStyle/>
          <a:p>
            <a:pPr eaLnBrk="1" hangingPunct="1">
              <a:defRPr/>
            </a:pPr>
            <a:r>
              <a:rPr lang="en-US" sz="4000" b="1" dirty="0">
                <a:effectLst>
                  <a:outerShdw blurRad="38100" dist="38100" dir="2700000" algn="tl">
                    <a:srgbClr val="666633"/>
                  </a:outerShdw>
                </a:effectLst>
                <a:latin typeface="Arial" charset="0"/>
                <a:cs typeface="Arial" charset="0"/>
              </a:rPr>
              <a:t>Nehemiah</a:t>
            </a:r>
            <a:r>
              <a:rPr lang="mr-IN" sz="4000" b="1" dirty="0">
                <a:effectLst>
                  <a:outerShdw blurRad="38100" dist="38100" dir="2700000" algn="tl">
                    <a:srgbClr val="666633"/>
                  </a:outerShdw>
                </a:effectLst>
                <a:latin typeface="Arial" charset="0"/>
                <a:cs typeface="Arial" charset="0"/>
              </a:rPr>
              <a:t>'</a:t>
            </a:r>
            <a:r>
              <a:rPr lang="en-US" sz="4000" b="1" dirty="0">
                <a:effectLst>
                  <a:outerShdw blurRad="38100" dist="38100" dir="2700000" algn="tl">
                    <a:srgbClr val="666633"/>
                  </a:outerShdw>
                </a:effectLst>
                <a:latin typeface="Arial" charset="0"/>
                <a:cs typeface="Arial" charset="0"/>
              </a:rPr>
              <a:t>s External Opposition</a:t>
            </a:r>
            <a:endParaRPr lang="en-US" sz="4000" b="1" dirty="0">
              <a:effectLst>
                <a:outerShdw blurRad="38100" dist="38100" dir="2700000" algn="tl">
                  <a:srgbClr val="666633"/>
                </a:outerShdw>
              </a:effectLst>
              <a:latin typeface="Times New Roman" charset="0"/>
              <a:cs typeface="Arial" charset="0"/>
            </a:endParaRPr>
          </a:p>
        </p:txBody>
      </p:sp>
      <p:sp>
        <p:nvSpPr>
          <p:cNvPr id="187397" name="AutoShape 5"/>
          <p:cNvSpPr>
            <a:spLocks noChangeArrowheads="1"/>
          </p:cNvSpPr>
          <p:nvPr/>
        </p:nvSpPr>
        <p:spPr bwMode="auto">
          <a:xfrm>
            <a:off x="2339975" y="422116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t>Geshom </a:t>
            </a:r>
            <a:b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t>the Arab</a:t>
            </a:r>
            <a:endParaRPr kumimoji="1" lang="en-US" sz="3200" baseline="0">
              <a:solidFill>
                <a:srgbClr val="FFFFFF"/>
              </a:solidFill>
              <a:latin typeface="Arial" charset="0"/>
              <a:ea typeface="ＭＳ Ｐゴシック" pitchFamily="34" charset="-128"/>
              <a:cs typeface="Arial" charset="0"/>
            </a:endParaRPr>
          </a:p>
        </p:txBody>
      </p:sp>
      <p:sp>
        <p:nvSpPr>
          <p:cNvPr id="187399" name="AutoShape 7"/>
          <p:cNvSpPr>
            <a:spLocks noChangeArrowheads="1"/>
          </p:cNvSpPr>
          <p:nvPr/>
        </p:nvSpPr>
        <p:spPr bwMode="auto">
          <a:xfrm>
            <a:off x="5076825" y="18891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t>Sanballat </a:t>
            </a:r>
            <a:b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t>the Samaritan</a:t>
            </a:r>
            <a:endParaRPr kumimoji="1" lang="en-US" sz="3200" baseline="0">
              <a:solidFill>
                <a:srgbClr val="FFFFFF"/>
              </a:solidFill>
              <a:latin typeface="Arial" charset="0"/>
              <a:ea typeface="ＭＳ Ｐゴシック" pitchFamily="34" charset="-128"/>
              <a:cs typeface="Arial" charset="0"/>
            </a:endParaRPr>
          </a:p>
        </p:txBody>
      </p:sp>
      <p:sp>
        <p:nvSpPr>
          <p:cNvPr id="187400" name="AutoShape 8"/>
          <p:cNvSpPr>
            <a:spLocks noChangeArrowheads="1"/>
          </p:cNvSpPr>
          <p:nvPr/>
        </p:nvSpPr>
        <p:spPr bwMode="auto">
          <a:xfrm>
            <a:off x="5651500" y="2636838"/>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t>Tobiah </a:t>
            </a:r>
            <a:b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t>the Ammonite</a:t>
            </a:r>
            <a:endParaRPr kumimoji="1" lang="en-US" sz="3200" baseline="0">
              <a:solidFill>
                <a:srgbClr val="FFFFFF"/>
              </a:solidFill>
              <a:latin typeface="Arial" charset="0"/>
              <a:ea typeface="ＭＳ Ｐゴシック" pitchFamily="34" charset="-128"/>
              <a:cs typeface="Arial" charset="0"/>
            </a:endParaRPr>
          </a:p>
        </p:txBody>
      </p:sp>
      <p:pic>
        <p:nvPicPr>
          <p:cNvPr id="875526"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5527" name="Text Box 10"/>
          <p:cNvSpPr txBox="1">
            <a:spLocks noChangeArrowheads="1"/>
          </p:cNvSpPr>
          <p:nvPr/>
        </p:nvSpPr>
        <p:spPr bwMode="auto">
          <a:xfrm>
            <a:off x="4837113" y="2743200"/>
            <a:ext cx="179228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r>
              <a:rPr lang="en-US" baseline="0">
                <a:solidFill>
                  <a:srgbClr val="000000"/>
                </a:solidFill>
                <a:latin typeface="Arial" charset="0"/>
              </a:rPr>
              <a:t>NEHEMIAH</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41" name="Picture 1" descr="ritmeyer jerusalem m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152400"/>
            <a:ext cx="9261475"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1" name="Rectangle 3"/>
          <p:cNvSpPr>
            <a:spLocks noGrp="1" noChangeArrowheads="1"/>
          </p:cNvSpPr>
          <p:nvPr>
            <p:ph type="body" idx="1"/>
          </p:nvPr>
        </p:nvSpPr>
        <p:spPr>
          <a:xfrm>
            <a:off x="5410200" y="4572000"/>
            <a:ext cx="3810000" cy="2057400"/>
          </a:xfrm>
          <a:solidFill>
            <a:schemeClr val="bg1"/>
          </a:solidFill>
        </p:spPr>
        <p:txBody>
          <a:bodyPr anchor="ctr"/>
          <a:lstStyle/>
          <a:p>
            <a:pPr marL="0" indent="0" algn="ctr" eaLnBrk="1" hangingPunct="1">
              <a:buFont typeface="Wingdings" charset="0"/>
              <a:buNone/>
              <a:defRPr/>
            </a:pPr>
            <a:r>
              <a:rPr lang="en-US" sz="4000" b="1" dirty="0">
                <a:effectLst>
                  <a:outerShdw blurRad="38100" dist="38100" dir="2700000" algn="tl">
                    <a:srgbClr val="666633"/>
                  </a:outerShdw>
                </a:effectLst>
                <a:latin typeface="Arial" charset="0"/>
                <a:cs typeface="Arial" charset="0"/>
              </a:rPr>
              <a:t>Internal Problems Right at Home</a:t>
            </a:r>
            <a:endParaRPr lang="en-US" sz="3600" dirty="0">
              <a:effectLst>
                <a:outerShdw blurRad="38100" dist="38100" dir="2700000" algn="tl">
                  <a:srgbClr val="666633"/>
                </a:outerShdw>
              </a:effectLst>
              <a:latin typeface="Arial" charset="0"/>
              <a:cs typeface="Arial" charset="0"/>
            </a:endParaRPr>
          </a:p>
        </p:txBody>
      </p:sp>
      <p:sp>
        <p:nvSpPr>
          <p:cNvPr id="5" name="Rectangle 3"/>
          <p:cNvSpPr txBox="1">
            <a:spLocks noChangeArrowheads="1"/>
          </p:cNvSpPr>
          <p:nvPr/>
        </p:nvSpPr>
        <p:spPr bwMode="auto">
          <a:xfrm>
            <a:off x="0" y="76200"/>
            <a:ext cx="3810000" cy="9906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a:lstStyle>
          <a:p>
            <a:pPr marL="0" indent="0" algn="ctr" eaLnBrk="1" hangingPunct="1">
              <a:buClr>
                <a:srgbClr val="990000"/>
              </a:buClr>
              <a:buFont typeface="Wingdings" charset="0"/>
              <a:buNone/>
              <a:defRPr/>
            </a:pPr>
            <a:r>
              <a:rPr lang="en-US" sz="4000" b="1" baseline="0" dirty="0">
                <a:solidFill>
                  <a:srgbClr val="FFFFFF"/>
                </a:solidFill>
                <a:effectLst>
                  <a:outerShdw blurRad="38100" dist="38100" dir="2700000" algn="tl">
                    <a:srgbClr val="666633"/>
                  </a:outerShdw>
                </a:effectLst>
                <a:latin typeface="Arial" charset="0"/>
                <a:cs typeface="Arial" charset="0"/>
              </a:rPr>
              <a:t>Chapter 5</a:t>
            </a:r>
            <a:endParaRPr lang="en-US" sz="3600" baseline="0" dirty="0">
              <a:solidFill>
                <a:srgbClr val="FFFFFF"/>
              </a:solidFill>
              <a:effectLst>
                <a:outerShdw blurRad="38100" dist="38100" dir="2700000" algn="tl">
                  <a:srgbClr val="666633"/>
                </a:outerShdw>
              </a:effectLst>
              <a:latin typeface="Arial" charset="0"/>
              <a:cs typeface="Arial" charset="0"/>
            </a:endParaRPr>
          </a:p>
        </p:txBody>
      </p:sp>
      <p:sp>
        <p:nvSpPr>
          <p:cNvPr id="3" name="Right Arrow 2"/>
          <p:cNvSpPr/>
          <p:nvPr/>
        </p:nvSpPr>
        <p:spPr>
          <a:xfrm rot="18001466">
            <a:off x="1800226" y="443071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7" name="Right Arrow 6"/>
          <p:cNvSpPr/>
          <p:nvPr/>
        </p:nvSpPr>
        <p:spPr>
          <a:xfrm rot="19106259">
            <a:off x="3436938" y="256381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8" name="Right Arrow 7"/>
          <p:cNvSpPr/>
          <p:nvPr/>
        </p:nvSpPr>
        <p:spPr>
          <a:xfrm rot="268001">
            <a:off x="4640263" y="1135063"/>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9" name="Right Arrow 8"/>
          <p:cNvSpPr/>
          <p:nvPr/>
        </p:nvSpPr>
        <p:spPr>
          <a:xfrm rot="11053084">
            <a:off x="5818188" y="1258888"/>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10" name="Right Arrow 9"/>
          <p:cNvSpPr/>
          <p:nvPr/>
        </p:nvSpPr>
        <p:spPr>
          <a:xfrm rot="9100363">
            <a:off x="4325938" y="189706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11" name="Right Arrow 10"/>
          <p:cNvSpPr/>
          <p:nvPr/>
        </p:nvSpPr>
        <p:spPr>
          <a:xfrm rot="7666503">
            <a:off x="2374901" y="349726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10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1000"/>
                                        <p:tgtEl>
                                          <p:spTgt spid="9"/>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1"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pic>
        <p:nvPicPr>
          <p:cNvPr id="881666" name="Picture 6" descr="pakistan-disconten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7742237" cy="7045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5334000" y="2286000"/>
            <a:ext cx="3810000" cy="2057400"/>
          </a:xfrm>
        </p:spPr>
        <p:txBody>
          <a:bodyPr anchor="ctr"/>
          <a:lstStyle/>
          <a:p>
            <a:pPr algn="ctr">
              <a:defRPr/>
            </a:pPr>
            <a:r>
              <a:rPr lang="en-US" b="1" dirty="0">
                <a:solidFill>
                  <a:schemeClr val="accent6">
                    <a:lumMod val="50000"/>
                  </a:schemeClr>
                </a:solidFill>
                <a:effectLst>
                  <a:outerShdw blurRad="38100" dist="38100" dir="2700000" algn="tl">
                    <a:srgbClr val="666633"/>
                  </a:outerShdw>
                </a:effectLst>
                <a:latin typeface="Arial"/>
                <a:cs typeface="Arial"/>
              </a:rPr>
              <a:t>Pakistan Discontent</a:t>
            </a:r>
          </a:p>
        </p:txBody>
      </p:sp>
      <p:sp>
        <p:nvSpPr>
          <p:cNvPr id="5" name="Title 1">
            <a:extLst>
              <a:ext uri="{FF2B5EF4-FFF2-40B4-BE49-F238E27FC236}">
                <a16:creationId xmlns:a16="http://schemas.microsoft.com/office/drawing/2014/main" id="{C076BA4D-BD87-C74E-9DD1-2739E8BD43D7}"/>
              </a:ext>
            </a:extLst>
          </p:cNvPr>
          <p:cNvSpPr txBox="1">
            <a:spLocks/>
          </p:cNvSpPr>
          <p:nvPr/>
        </p:nvSpPr>
        <p:spPr bwMode="auto">
          <a:xfrm>
            <a:off x="-1" y="34280"/>
            <a:ext cx="9139237" cy="658416"/>
          </a:xfrm>
          <a:prstGeom prst="rect">
            <a:avLst/>
          </a:prstGeom>
          <a:solidFill>
            <a:schemeClr val="tx2"/>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r>
              <a:rPr lang="en-US" sz="2400" b="1" kern="0" baseline="0" dirty="0">
                <a:solidFill>
                  <a:schemeClr val="accent6">
                    <a:lumMod val="50000"/>
                  </a:schemeClr>
                </a:solidFill>
                <a:effectLst>
                  <a:outerShdw blurRad="38100" dist="38100" dir="2700000" algn="tl">
                    <a:srgbClr val="666633"/>
                  </a:outerShdw>
                </a:effectLst>
                <a:latin typeface="Arial"/>
                <a:cs typeface="Arial"/>
              </a:rPr>
              <a:t>Widespread Discontent with Country’s Direction</a:t>
            </a:r>
          </a:p>
        </p:txBody>
      </p:sp>
      <p:sp>
        <p:nvSpPr>
          <p:cNvPr id="7" name="Title 1">
            <a:extLst>
              <a:ext uri="{FF2B5EF4-FFF2-40B4-BE49-F238E27FC236}">
                <a16:creationId xmlns:a16="http://schemas.microsoft.com/office/drawing/2014/main" id="{6C2024FA-C182-0F48-8588-B2DC3DD8507C}"/>
              </a:ext>
            </a:extLst>
          </p:cNvPr>
          <p:cNvSpPr txBox="1">
            <a:spLocks/>
          </p:cNvSpPr>
          <p:nvPr/>
        </p:nvSpPr>
        <p:spPr bwMode="auto">
          <a:xfrm>
            <a:off x="2267744" y="538336"/>
            <a:ext cx="1899492" cy="658416"/>
          </a:xfrm>
          <a:prstGeom prst="rect">
            <a:avLst/>
          </a:prstGeom>
          <a:solidFill>
            <a:schemeClr val="tx2"/>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defRPr/>
            </a:pPr>
            <a:r>
              <a:rPr lang="en-US" sz="2400" b="1" kern="0" baseline="0" dirty="0">
                <a:solidFill>
                  <a:schemeClr val="accent6">
                    <a:lumMod val="50000"/>
                  </a:schemeClr>
                </a:solidFill>
                <a:effectLst>
                  <a:outerShdw blurRad="38100" dist="38100" dir="2700000" algn="tl">
                    <a:srgbClr val="666633"/>
                  </a:outerShdw>
                </a:effectLst>
                <a:latin typeface="Arial"/>
                <a:cs typeface="Arial"/>
              </a:rPr>
              <a:t>Satisfied</a:t>
            </a:r>
          </a:p>
        </p:txBody>
      </p:sp>
      <p:sp>
        <p:nvSpPr>
          <p:cNvPr id="8" name="Title 1">
            <a:extLst>
              <a:ext uri="{FF2B5EF4-FFF2-40B4-BE49-F238E27FC236}">
                <a16:creationId xmlns:a16="http://schemas.microsoft.com/office/drawing/2014/main" id="{3EC61AC8-5AA9-1248-8D77-3FA8A440C1EB}"/>
              </a:ext>
            </a:extLst>
          </p:cNvPr>
          <p:cNvSpPr txBox="1">
            <a:spLocks/>
          </p:cNvSpPr>
          <p:nvPr/>
        </p:nvSpPr>
        <p:spPr bwMode="auto">
          <a:xfrm>
            <a:off x="4716016" y="538336"/>
            <a:ext cx="1899492" cy="658416"/>
          </a:xfrm>
          <a:prstGeom prst="rect">
            <a:avLst/>
          </a:prstGeom>
          <a:solidFill>
            <a:schemeClr val="tx2"/>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defRPr/>
            </a:pPr>
            <a:r>
              <a:rPr lang="en-US" sz="2400" b="1" kern="0" baseline="0" dirty="0">
                <a:solidFill>
                  <a:schemeClr val="accent6">
                    <a:lumMod val="50000"/>
                  </a:schemeClr>
                </a:solidFill>
                <a:effectLst>
                  <a:outerShdw blurRad="38100" dist="38100" dir="2700000" algn="tl">
                    <a:srgbClr val="666633"/>
                  </a:outerShdw>
                </a:effectLst>
                <a:latin typeface="Arial"/>
                <a:cs typeface="Arial"/>
              </a:rPr>
              <a:t>Dissatisfied</a:t>
            </a:r>
          </a:p>
        </p:txBody>
      </p:sp>
    </p:spTree>
  </p:cSld>
  <p:clrMapOvr>
    <a:masterClrMapping/>
  </p:clrMapOvr>
  <p:transition>
    <p:fade/>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49154" name="Content Placeholder 1"/>
          <p:cNvSpPr>
            <a:spLocks noGrp="1"/>
          </p:cNvSpPr>
          <p:nvPr>
            <p:ph idx="1"/>
          </p:nvPr>
        </p:nvSpPr>
        <p:spPr>
          <a:xfrm>
            <a:off x="0" y="0"/>
            <a:ext cx="3962400" cy="6858000"/>
          </a:xfrm>
        </p:spPr>
        <p:txBody>
          <a:bodyPr anchor="ctr"/>
          <a:lstStyle/>
          <a:p>
            <a:pPr eaLnBrk="1" hangingPunct="1"/>
            <a:r>
              <a:rPr lang="en-US" sz="2800" b="1">
                <a:latin typeface="Arial" charset="0"/>
                <a:cs typeface="Arial" charset="0"/>
              </a:rPr>
              <a:t>We can focus too much on Nehemiah as a construction manager.</a:t>
            </a:r>
          </a:p>
          <a:p>
            <a:pPr eaLnBrk="1" hangingPunct="1"/>
            <a:r>
              <a:rPr lang="en-US" sz="2800" b="1">
                <a:latin typeface="Arial" charset="0"/>
                <a:cs typeface="Arial" charset="0"/>
              </a:rPr>
              <a:t>But he was also a man of prayer.</a:t>
            </a:r>
          </a:p>
          <a:p>
            <a:pPr eaLnBrk="1" hangingPunct="1"/>
            <a:r>
              <a:rPr lang="en-US" sz="2800" b="1">
                <a:latin typeface="Arial" charset="0"/>
                <a:cs typeface="Arial" charset="0"/>
              </a:rPr>
              <a:t>In Nehemiah 5 we also see that he responds to the cry of the poor.</a:t>
            </a:r>
          </a:p>
          <a:p>
            <a:pPr eaLnBrk="1" hangingPunct="1"/>
            <a:r>
              <a:rPr lang="en-US" sz="2800" b="1">
                <a:latin typeface="Arial" charset="0"/>
                <a:cs typeface="Arial" charset="0"/>
              </a:rPr>
              <a:t>Do we?</a:t>
            </a:r>
          </a:p>
        </p:txBody>
      </p:sp>
      <p:pic>
        <p:nvPicPr>
          <p:cNvPr id="882693" name="Picture 1" descr="prayer at the wall.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14800" y="1828800"/>
            <a:ext cx="51689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3" name="Title 2"/>
          <p:cNvSpPr>
            <a:spLocks noGrp="1"/>
          </p:cNvSpPr>
          <p:nvPr>
            <p:ph type="title"/>
          </p:nvPr>
        </p:nvSpPr>
        <p:spPr>
          <a:xfrm>
            <a:off x="4870450" y="914400"/>
            <a:ext cx="3657600" cy="1143000"/>
          </a:xfrm>
        </p:spPr>
        <p:txBody>
          <a:bodyPr/>
          <a:lstStyle/>
          <a:p>
            <a:pPr algn="ctr" eaLnBrk="1" hangingPunct="1"/>
            <a:r>
              <a:rPr lang="en-US" sz="5400" b="1">
                <a:latin typeface="Arial" charset="0"/>
                <a:cs typeface="Arial" charset="0"/>
              </a:rPr>
              <a:t>Prayer</a:t>
            </a:r>
          </a:p>
        </p:txBody>
      </p:sp>
      <p:sp>
        <p:nvSpPr>
          <p:cNvPr id="6" name="Title 2"/>
          <p:cNvSpPr txBox="1">
            <a:spLocks/>
          </p:cNvSpPr>
          <p:nvPr/>
        </p:nvSpPr>
        <p:spPr bwMode="auto">
          <a:xfrm>
            <a:off x="4527550" y="4876800"/>
            <a:ext cx="4343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5400" b="1" baseline="0">
                <a:solidFill>
                  <a:srgbClr val="FFFFFF"/>
                </a:solidFill>
                <a:latin typeface="Arial" charset="0"/>
                <a:cs typeface="Arial" charset="0"/>
              </a:rPr>
              <a:t>Compassion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154">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49154">
                                            <p:txEl>
                                              <p:pRg st="1" end="1"/>
                                            </p:txEl>
                                          </p:spTgt>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4915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49154">
                                            <p:txEl>
                                              <p:pRg st="2" end="2"/>
                                            </p:txEl>
                                          </p:spTgt>
                                        </p:tgtEl>
                                        <p:attrNameLst>
                                          <p:attrName>style.visibility</p:attrName>
                                        </p:attrNameLst>
                                      </p:cBhvr>
                                      <p:to>
                                        <p:strVal val="visible"/>
                                      </p:to>
                                    </p:set>
                                  </p:childTnLst>
                                </p:cTn>
                              </p:par>
                            </p:childTnLst>
                          </p:cTn>
                        </p:par>
                        <p:par>
                          <p:cTn id="16" fill="hold" nodeType="afterGroup">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49154">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build="p"/>
      <p:bldP spid="49153" grpId="0"/>
      <p:bldP spid="6"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884740" name="Title 2"/>
          <p:cNvSpPr>
            <a:spLocks noGrp="1"/>
          </p:cNvSpPr>
          <p:nvPr>
            <p:ph type="title"/>
          </p:nvPr>
        </p:nvSpPr>
        <p:spPr/>
        <p:txBody>
          <a:bodyPr/>
          <a:lstStyle/>
          <a:p>
            <a:pPr eaLnBrk="1" hangingPunct="1"/>
            <a:r>
              <a:rPr lang="en-US">
                <a:latin typeface="Arial" charset="0"/>
                <a:cs typeface="Arial" charset="0"/>
              </a:rPr>
              <a:t>Where we</a:t>
            </a:r>
            <a:r>
              <a:rPr lang="mr-IN">
                <a:latin typeface="Arial" charset="0"/>
                <a:cs typeface="Arial" charset="0"/>
              </a:rPr>
              <a:t>'</a:t>
            </a:r>
            <a:r>
              <a:rPr lang="en-US">
                <a:latin typeface="Arial" charset="0"/>
                <a:cs typeface="Arial" charset="0"/>
              </a:rPr>
              <a:t>re going today…</a:t>
            </a:r>
          </a:p>
        </p:txBody>
      </p:sp>
      <p:grpSp>
        <p:nvGrpSpPr>
          <p:cNvPr id="9" name="Group 8"/>
          <p:cNvGrpSpPr>
            <a:grpSpLocks/>
          </p:cNvGrpSpPr>
          <p:nvPr/>
        </p:nvGrpSpPr>
        <p:grpSpPr bwMode="auto">
          <a:xfrm>
            <a:off x="12700" y="2184400"/>
            <a:ext cx="4735513" cy="4292600"/>
            <a:chOff x="13131" y="2184346"/>
            <a:chExt cx="4735646" cy="4292654"/>
          </a:xfrm>
        </p:grpSpPr>
        <p:sp>
          <p:nvSpPr>
            <p:cNvPr id="884748" name="Title 2"/>
            <p:cNvSpPr txBox="1">
              <a:spLocks/>
            </p:cNvSpPr>
            <p:nvPr/>
          </p:nvSpPr>
          <p:spPr bwMode="auto">
            <a:xfrm>
              <a:off x="457200" y="4800600"/>
              <a:ext cx="33528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4600" baseline="0">
                  <a:solidFill>
                    <a:srgbClr val="FFFFFF"/>
                  </a:solidFill>
                  <a:latin typeface="Arial" charset="0"/>
                  <a:cs typeface="Arial" charset="0"/>
                </a:rPr>
                <a:t>His Compassion</a:t>
              </a:r>
            </a:p>
          </p:txBody>
        </p:sp>
        <p:pic>
          <p:nvPicPr>
            <p:cNvPr id="884749" name="Picture 2" descr="Nehemiah Title Slide.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131" y="2184346"/>
              <a:ext cx="4735646" cy="26638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2" name="Group 11"/>
          <p:cNvGrpSpPr>
            <a:grpSpLocks/>
          </p:cNvGrpSpPr>
          <p:nvPr/>
        </p:nvGrpSpPr>
        <p:grpSpPr bwMode="auto">
          <a:xfrm>
            <a:off x="4986338" y="2184400"/>
            <a:ext cx="3929062" cy="4292600"/>
            <a:chOff x="4986840" y="2184346"/>
            <a:chExt cx="3928560" cy="4292654"/>
          </a:xfrm>
        </p:grpSpPr>
        <p:pic>
          <p:nvPicPr>
            <p:cNvPr id="884746"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86840" y="2184346"/>
              <a:ext cx="3928560" cy="26162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4747" name="Title 2"/>
            <p:cNvSpPr txBox="1">
              <a:spLocks/>
            </p:cNvSpPr>
            <p:nvPr/>
          </p:nvSpPr>
          <p:spPr bwMode="auto">
            <a:xfrm>
              <a:off x="5181600" y="4800600"/>
              <a:ext cx="33528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4600" baseline="0">
                  <a:solidFill>
                    <a:srgbClr val="FFFFFF"/>
                  </a:solidFill>
                  <a:latin typeface="Arial" charset="0"/>
                  <a:cs typeface="Arial" charset="0"/>
                </a:rPr>
                <a:t>Our Compassion</a:t>
              </a:r>
            </a:p>
          </p:txBody>
        </p:sp>
      </p:grpSp>
      <p:sp>
        <p:nvSpPr>
          <p:cNvPr id="13" name="Striped Right Arrow 12"/>
          <p:cNvSpPr/>
          <p:nvPr/>
        </p:nvSpPr>
        <p:spPr>
          <a:xfrm>
            <a:off x="4038600" y="4800600"/>
            <a:ext cx="1371600" cy="1143000"/>
          </a:xfrm>
          <a:prstGeom prst="stripedRightArrow">
            <a:avLst/>
          </a:prstGeom>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78562" name="Rectangle 1026"/>
          <p:cNvSpPr>
            <a:spLocks noGrp="1" noChangeArrowheads="1"/>
          </p:cNvSpPr>
          <p:nvPr>
            <p:ph type="title"/>
          </p:nvPr>
        </p:nvSpPr>
        <p:spPr>
          <a:xfrm>
            <a:off x="228600" y="0"/>
            <a:ext cx="7772400" cy="685800"/>
          </a:xfrm>
          <a:solidFill>
            <a:schemeClr val="accent1"/>
          </a:solidFill>
          <a:ln>
            <a:solidFill>
              <a:srgbClr val="000000"/>
            </a:solidFill>
            <a:miter lim="800000"/>
            <a:headEnd/>
            <a:tailEnd/>
          </a:ln>
        </p:spPr>
        <p:txBody>
          <a:bodyPr/>
          <a:lstStyle/>
          <a:p>
            <a:r>
              <a:rPr kumimoji="0" lang="en-US" altLang="zh-CN" sz="3200" b="1">
                <a:solidFill>
                  <a:schemeClr val="tx1"/>
                </a:solidFill>
                <a:latin typeface="Arial Black" charset="0"/>
                <a:ea typeface="ＭＳ Ｐゴシック" charset="0"/>
                <a:cs typeface="Times New Roman" charset="0"/>
              </a:rPr>
              <a:t>Nehemiah</a:t>
            </a:r>
            <a:r>
              <a:rPr kumimoji="0" lang="mr-IN" altLang="zh-CN" sz="3200" b="1">
                <a:solidFill>
                  <a:schemeClr val="tx1"/>
                </a:solidFill>
                <a:latin typeface="Arial Black" charset="0"/>
                <a:ea typeface="ＭＳ Ｐゴシック" charset="0"/>
                <a:cs typeface="Times New Roman" charset="0"/>
              </a:rPr>
              <a:t>'</a:t>
            </a:r>
            <a:r>
              <a:rPr kumimoji="0" lang="en-US" altLang="zh-CN" sz="3200" b="1">
                <a:solidFill>
                  <a:schemeClr val="tx1"/>
                </a:solidFill>
                <a:latin typeface="Arial Black" charset="0"/>
                <a:ea typeface="ＭＳ Ｐゴシック" charset="0"/>
                <a:cs typeface="Times New Roman" charset="0"/>
              </a:rPr>
              <a:t>s Leadership</a:t>
            </a:r>
            <a:endParaRPr kumimoji="0" lang="en-US" sz="2000" b="1">
              <a:solidFill>
                <a:schemeClr val="tx1"/>
              </a:solidFill>
              <a:latin typeface="Arial Narrow" charset="0"/>
              <a:ea typeface="ＭＳ Ｐゴシック" charset="0"/>
              <a:cs typeface="Times New Roman" charset="0"/>
            </a:endParaRPr>
          </a:p>
        </p:txBody>
      </p:sp>
      <p:sp>
        <p:nvSpPr>
          <p:cNvPr id="578563" name="Rectangle 1027"/>
          <p:cNvSpPr>
            <a:spLocks noGrp="1" noChangeArrowheads="1"/>
          </p:cNvSpPr>
          <p:nvPr>
            <p:ph type="body" sz="half" idx="1"/>
          </p:nvPr>
        </p:nvSpPr>
        <p:spPr>
          <a:xfrm>
            <a:off x="152400" y="990600"/>
            <a:ext cx="8915400" cy="1219200"/>
          </a:xfrm>
          <a:solidFill>
            <a:srgbClr val="000000"/>
          </a:solidFill>
        </p:spPr>
        <p:txBody>
          <a:bodyPr/>
          <a:lstStyle/>
          <a:p>
            <a:pPr algn="ctr">
              <a:buFont typeface="Monotype Sorts" charset="0"/>
              <a:buNone/>
            </a:pPr>
            <a:r>
              <a:rPr kumimoji="0" lang="en-US" altLang="zh-CN" sz="2400" b="1">
                <a:solidFill>
                  <a:srgbClr val="FFFFFF"/>
                </a:solidFill>
                <a:latin typeface="Arial Narrow" charset="0"/>
                <a:ea typeface="ＭＳ Ｐゴシック" charset="0"/>
                <a:cs typeface="Times New Roman" charset="0"/>
              </a:rPr>
              <a:t>While leadership is not the main purpose of the book, nevertheless, the man Nehemiah exemplifies many principles for good leadership.  Some these include the following:</a:t>
            </a:r>
            <a:endParaRPr kumimoji="0" lang="en-US" sz="2400" b="1">
              <a:solidFill>
                <a:srgbClr val="FFFFFF"/>
              </a:solidFill>
              <a:latin typeface="Arial Narrow" charset="0"/>
              <a:ea typeface="ＭＳ Ｐゴシック" charset="0"/>
              <a:cs typeface="Times New Roman" charset="0"/>
            </a:endParaRPr>
          </a:p>
        </p:txBody>
      </p:sp>
      <p:sp>
        <p:nvSpPr>
          <p:cNvPr id="578564" name="Rectangle 1028"/>
          <p:cNvSpPr>
            <a:spLocks noGrp="1" noChangeArrowheads="1"/>
          </p:cNvSpPr>
          <p:nvPr>
            <p:ph type="body" sz="half" idx="2"/>
          </p:nvPr>
        </p:nvSpPr>
        <p:spPr>
          <a:xfrm>
            <a:off x="304800" y="2286000"/>
            <a:ext cx="8610600" cy="4419600"/>
          </a:xfrm>
          <a:ln>
            <a:solidFill>
              <a:srgbClr val="000000"/>
            </a:solidFill>
            <a:miter lim="800000"/>
            <a:headEnd/>
            <a:tailEnd/>
          </a:ln>
        </p:spPr>
        <p:txBody>
          <a:bodyPr/>
          <a:lstStyle/>
          <a:p>
            <a:pPr marL="457200" indent="-457200">
              <a:lnSpc>
                <a:spcPct val="90000"/>
              </a:lnSpc>
              <a:buFont typeface="Monotype Sorts" charset="0"/>
              <a:buNone/>
            </a:pPr>
            <a:r>
              <a:rPr kumimoji="0" lang="en-US" altLang="zh-CN" sz="2400" b="1">
                <a:latin typeface="Arial Narrow" charset="0"/>
                <a:ea typeface="ＭＳ Ｐゴシック" charset="0"/>
                <a:cs typeface="Times New Roman" charset="0"/>
              </a:rPr>
              <a:t>11.	He took time (3 days) to rest, pray, &amp; plan.</a:t>
            </a:r>
          </a:p>
          <a:p>
            <a:pPr marL="457200" indent="-457200">
              <a:lnSpc>
                <a:spcPct val="90000"/>
              </a:lnSpc>
              <a:buFont typeface="Monotype Sorts" charset="0"/>
              <a:buNone/>
            </a:pPr>
            <a:r>
              <a:rPr kumimoji="0" lang="en-US" altLang="zh-CN" sz="2400" b="1">
                <a:latin typeface="Arial Narrow" charset="0"/>
                <a:ea typeface="ＭＳ Ｐゴシック" charset="0"/>
                <a:cs typeface="Times New Roman" charset="0"/>
              </a:rPr>
              <a:t>12.	He investigated the situation firsthand.</a:t>
            </a:r>
          </a:p>
          <a:p>
            <a:pPr marL="457200" indent="-457200">
              <a:lnSpc>
                <a:spcPct val="90000"/>
              </a:lnSpc>
              <a:buFont typeface="Monotype Sorts" charset="0"/>
              <a:buNone/>
            </a:pPr>
            <a:r>
              <a:rPr kumimoji="0" lang="en-US" altLang="zh-CN" sz="2400" b="1">
                <a:latin typeface="Arial Narrow" charset="0"/>
                <a:ea typeface="ＭＳ Ｐゴシック" charset="0"/>
                <a:cs typeface="Times New Roman" charset="0"/>
              </a:rPr>
              <a:t>13.	He informed others only after he knew the size of the problem.</a:t>
            </a:r>
          </a:p>
          <a:p>
            <a:pPr marL="457200" indent="-457200">
              <a:lnSpc>
                <a:spcPct val="90000"/>
              </a:lnSpc>
              <a:buFont typeface="Monotype Sorts" charset="0"/>
              <a:buNone/>
            </a:pPr>
            <a:r>
              <a:rPr kumimoji="0" lang="en-US" altLang="zh-CN" sz="2400" b="1">
                <a:latin typeface="Arial Narrow" charset="0"/>
                <a:ea typeface="ＭＳ Ｐゴシック" charset="0"/>
                <a:cs typeface="Times New Roman" charset="0"/>
              </a:rPr>
              <a:t>14.	He identified himself as one with the people.</a:t>
            </a:r>
          </a:p>
          <a:p>
            <a:pPr marL="457200" indent="-457200">
              <a:lnSpc>
                <a:spcPct val="90000"/>
              </a:lnSpc>
              <a:buFont typeface="Monotype Sorts" charset="0"/>
              <a:buNone/>
            </a:pPr>
            <a:r>
              <a:rPr kumimoji="0" lang="en-US" altLang="zh-CN" sz="2400" b="1">
                <a:latin typeface="Arial Narrow" charset="0"/>
                <a:ea typeface="ＭＳ Ｐゴシック" charset="0"/>
                <a:cs typeface="Times New Roman" charset="0"/>
              </a:rPr>
              <a:t>15.	He set before them a reasonable &amp; attainable goal.</a:t>
            </a:r>
          </a:p>
          <a:p>
            <a:pPr marL="457200" indent="-457200">
              <a:lnSpc>
                <a:spcPct val="90000"/>
              </a:lnSpc>
              <a:buFont typeface="Monotype Sorts" charset="0"/>
              <a:buNone/>
            </a:pPr>
            <a:r>
              <a:rPr kumimoji="0" lang="en-US" altLang="zh-CN" sz="2400" b="1">
                <a:latin typeface="Arial Narrow" charset="0"/>
                <a:ea typeface="ＭＳ Ｐゴシック" charset="0"/>
                <a:cs typeface="Times New Roman" charset="0"/>
              </a:rPr>
              <a:t>16.	He assured them God was in the project.</a:t>
            </a:r>
          </a:p>
          <a:p>
            <a:pPr marL="457200" indent="-457200">
              <a:lnSpc>
                <a:spcPct val="90000"/>
              </a:lnSpc>
              <a:buFont typeface="Monotype Sorts" charset="0"/>
              <a:buNone/>
            </a:pPr>
            <a:r>
              <a:rPr kumimoji="0" lang="en-US" altLang="zh-CN" sz="2400" b="1">
                <a:latin typeface="Arial Narrow" charset="0"/>
                <a:ea typeface="ＭＳ Ｐゴシック" charset="0"/>
                <a:cs typeface="Times New Roman" charset="0"/>
              </a:rPr>
              <a:t>17.	He displayed self-confidence in facing obstacles.</a:t>
            </a:r>
          </a:p>
          <a:p>
            <a:pPr marL="457200" indent="-457200">
              <a:lnSpc>
                <a:spcPct val="90000"/>
              </a:lnSpc>
              <a:buFont typeface="Monotype Sorts" charset="0"/>
              <a:buNone/>
            </a:pPr>
            <a:r>
              <a:rPr kumimoji="0" lang="en-US" altLang="zh-CN" sz="2400" b="1">
                <a:latin typeface="Arial Narrow" charset="0"/>
                <a:ea typeface="ＭＳ Ｐゴシック" charset="0"/>
                <a:cs typeface="Times New Roman" charset="0"/>
              </a:rPr>
              <a:t>18.	He displayed God</a:t>
            </a:r>
            <a:r>
              <a:rPr kumimoji="0" lang="mr-IN" altLang="zh-CN" sz="2400" b="1">
                <a:latin typeface="Arial Narrow" charset="0"/>
                <a:ea typeface="ＭＳ Ｐゴシック" charset="0"/>
                <a:cs typeface="Times New Roman" charset="0"/>
              </a:rPr>
              <a:t>'</a:t>
            </a:r>
            <a:r>
              <a:rPr kumimoji="0" lang="en-US" altLang="zh-CN" sz="2400" b="1">
                <a:latin typeface="Arial Narrow" charset="0"/>
                <a:ea typeface="ＭＳ Ｐゴシック" charset="0"/>
                <a:cs typeface="Times New Roman" charset="0"/>
              </a:rPr>
              <a:t>s confidence in facing obstacles.</a:t>
            </a:r>
          </a:p>
          <a:p>
            <a:pPr marL="457200" indent="-457200">
              <a:lnSpc>
                <a:spcPct val="90000"/>
              </a:lnSpc>
              <a:buFont typeface="Monotype Sorts" charset="0"/>
              <a:buNone/>
            </a:pPr>
            <a:r>
              <a:rPr kumimoji="0" lang="en-US" altLang="zh-CN" sz="2400" b="1">
                <a:latin typeface="Arial Narrow" charset="0"/>
                <a:ea typeface="ＭＳ Ｐゴシック" charset="0"/>
                <a:cs typeface="Times New Roman" charset="0"/>
              </a:rPr>
              <a:t>19.	He did not argue with opponents.</a:t>
            </a:r>
          </a:p>
          <a:p>
            <a:pPr marL="457200" indent="-457200">
              <a:lnSpc>
                <a:spcPct val="90000"/>
              </a:lnSpc>
              <a:buFont typeface="Monotype Sorts" charset="0"/>
              <a:buNone/>
            </a:pPr>
            <a:r>
              <a:rPr kumimoji="0" lang="en-US" altLang="zh-CN" sz="2400" b="1">
                <a:latin typeface="Arial Narrow" charset="0"/>
                <a:ea typeface="ＭＳ Ｐゴシック" charset="0"/>
                <a:cs typeface="Times New Roman" charset="0"/>
              </a:rPr>
              <a:t>20.	He was not discouraged by opposition.</a:t>
            </a:r>
          </a:p>
          <a:p>
            <a:pPr marL="457200" indent="-457200">
              <a:lnSpc>
                <a:spcPct val="90000"/>
              </a:lnSpc>
              <a:buFont typeface="Monotype Sorts" charset="0"/>
              <a:buNone/>
            </a:pPr>
            <a:r>
              <a:rPr kumimoji="0" lang="en-US" altLang="zh-CN" sz="2400" b="1">
                <a:latin typeface="Arial Narrow" charset="0"/>
                <a:ea typeface="ＭＳ Ｐゴシック" charset="0"/>
                <a:cs typeface="Times New Roman" charset="0"/>
              </a:rPr>
              <a:t>21.	He courageously used the authority of his position.</a:t>
            </a:r>
          </a:p>
        </p:txBody>
      </p:sp>
      <p:sp>
        <p:nvSpPr>
          <p:cNvPr id="578565" name="Text Box 1029"/>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rPr>
              <a:t>306</a:t>
            </a:r>
          </a:p>
        </p:txBody>
      </p:sp>
      <p:sp>
        <p:nvSpPr>
          <p:cNvPr id="578566" name="Rectangle 1030"/>
          <p:cNvSpPr>
            <a:spLocks noChangeArrowheads="1"/>
          </p:cNvSpPr>
          <p:nvPr/>
        </p:nvSpPr>
        <p:spPr bwMode="auto">
          <a:xfrm>
            <a:off x="1752600" y="609600"/>
            <a:ext cx="51720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en-US" altLang="zh-CN" sz="2000" b="1" baseline="0">
                <a:solidFill>
                  <a:srgbClr val="333333"/>
                </a:solidFill>
                <a:latin typeface="Arial Narrow" charset="0"/>
                <a:cs typeface="Times New Roman" charset="0"/>
              </a:rPr>
              <a:t>Donald K. Campbell, </a:t>
            </a:r>
            <a:r>
              <a:rPr kumimoji="1" lang="en-US" altLang="zh-CN" sz="2000" b="1" i="1" baseline="0">
                <a:solidFill>
                  <a:srgbClr val="333333"/>
                </a:solidFill>
                <a:latin typeface="Arial Narrow" charset="0"/>
                <a:cs typeface="Times New Roman" charset="0"/>
              </a:rPr>
              <a:t>Nehemiah: Man in Charge</a:t>
            </a:r>
            <a:r>
              <a:rPr kumimoji="1" lang="en-US" altLang="zh-CN" sz="2000" b="1" baseline="0">
                <a:solidFill>
                  <a:srgbClr val="333333"/>
                </a:solidFill>
                <a:latin typeface="Arial Narrow" charset="0"/>
                <a:cs typeface="Times New Roman" charset="0"/>
              </a:rPr>
              <a:t>, 23</a:t>
            </a:r>
            <a:endParaRPr kumimoji="1" lang="en-US" sz="2000" b="1" baseline="0">
              <a:solidFill>
                <a:srgbClr val="333333"/>
              </a:solidFill>
              <a:latin typeface="Arial Narrow" charset="0"/>
              <a:cs typeface="Times New Roman" charset="0"/>
            </a:endParaRPr>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678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2" name="Title 2"/>
          <p:cNvSpPr>
            <a:spLocks noGrp="1"/>
          </p:cNvSpPr>
          <p:nvPr>
            <p:ph type="title"/>
          </p:nvPr>
        </p:nvSpPr>
        <p:spPr>
          <a:xfrm>
            <a:off x="228600" y="4694238"/>
            <a:ext cx="8382000" cy="2087562"/>
          </a:xfrm>
        </p:spPr>
        <p:txBody>
          <a:bodyPr/>
          <a:lstStyle/>
          <a:p>
            <a:pPr marL="419100" indent="-419100" eaLnBrk="1" hangingPunct="1">
              <a:defRPr/>
            </a:pPr>
            <a:r>
              <a:rPr lang="en-US" sz="4400" b="1" dirty="0">
                <a:effectLst>
                  <a:glow rad="228600">
                    <a:schemeClr val="bg1"/>
                  </a:glow>
                </a:effectLst>
                <a:latin typeface="Arial" charset="0"/>
                <a:cs typeface="Arial" charset="0"/>
              </a:rPr>
              <a:t>1. Nehemiah helped the poor by </a:t>
            </a:r>
            <a:r>
              <a:rPr lang="en-US" sz="4400" b="1" dirty="0">
                <a:solidFill>
                  <a:srgbClr val="FFFF00"/>
                </a:solidFill>
                <a:effectLst>
                  <a:glow rad="228600">
                    <a:schemeClr val="bg1"/>
                  </a:glow>
                </a:effectLst>
                <a:latin typeface="Arial" charset="0"/>
                <a:cs typeface="Arial" charset="0"/>
              </a:rPr>
              <a:t>fighting greed </a:t>
            </a:r>
            <a:r>
              <a:rPr lang="en-US" sz="4400" b="1" dirty="0">
                <a:effectLst>
                  <a:glow rad="228600">
                    <a:schemeClr val="bg1"/>
                  </a:glow>
                </a:effectLst>
                <a:latin typeface="Arial" charset="0"/>
                <a:cs typeface="Arial" charset="0"/>
              </a:rPr>
              <a:t>in others and in his own life (5:1-19).</a:t>
            </a:r>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8833" name="Picture 1"/>
          <p:cNvPicPr>
            <a:picLocks noChangeAspect="1"/>
          </p:cNvPicPr>
          <p:nvPr/>
        </p:nvPicPr>
        <p:blipFill>
          <a:blip r:embed="rId3" cstate="screen">
            <a:extLst>
              <a:ext uri="{28A0092B-C50C-407E-A947-70E740481C1C}">
                <a14:useLocalDpi xmlns:a14="http://schemas.microsoft.com/office/drawing/2010/main"/>
              </a:ext>
            </a:extLst>
          </a:blip>
          <a:srcRect l="-212"/>
          <a:stretch>
            <a:fillRect/>
          </a:stretch>
        </p:blipFill>
        <p:spPr bwMode="auto">
          <a:xfrm>
            <a:off x="-95250" y="-22225"/>
            <a:ext cx="9239250" cy="6956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itle 2"/>
          <p:cNvSpPr>
            <a:spLocks noGrp="1"/>
          </p:cNvSpPr>
          <p:nvPr>
            <p:ph type="title"/>
          </p:nvPr>
        </p:nvSpPr>
        <p:spPr>
          <a:xfrm>
            <a:off x="381000" y="228600"/>
            <a:ext cx="8382000" cy="2743200"/>
          </a:xfrm>
        </p:spPr>
        <p:txBody>
          <a:bodyPr/>
          <a:lstStyle/>
          <a:p>
            <a:pPr marL="779463" indent="-779463" eaLnBrk="1" hangingPunct="1">
              <a:defRPr/>
            </a:pPr>
            <a:r>
              <a:rPr lang="en-US" sz="4400" b="1" dirty="0">
                <a:effectLst>
                  <a:glow rad="177800">
                    <a:schemeClr val="bg1"/>
                  </a:glow>
                </a:effectLst>
                <a:latin typeface="Arial"/>
                <a:cs typeface="Arial"/>
              </a:rPr>
              <a:t>A. The problem: A famine enabled wealthy Jews to take advantage of poorer Jews (5:1-5).</a:t>
            </a: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81" name="Title 2"/>
          <p:cNvSpPr>
            <a:spLocks noGrp="1"/>
          </p:cNvSpPr>
          <p:nvPr>
            <p:ph type="title"/>
          </p:nvPr>
        </p:nvSpPr>
        <p:spPr>
          <a:xfrm>
            <a:off x="0" y="0"/>
            <a:ext cx="9144000" cy="685800"/>
          </a:xfrm>
          <a:solidFill>
            <a:srgbClr val="000090"/>
          </a:solidFill>
        </p:spPr>
        <p:txBody>
          <a:bodyPr/>
          <a:lstStyle/>
          <a:p>
            <a:pPr algn="ctr" eaLnBrk="1" hangingPunct="1"/>
            <a:r>
              <a:rPr lang="en-US" sz="3600" b="1">
                <a:latin typeface="Arial" charset="0"/>
                <a:cs typeface="Arial" charset="0"/>
              </a:rPr>
              <a:t>Nehemiah 5:1-6</a:t>
            </a:r>
            <a:r>
              <a:rPr lang="en-US" sz="2800" b="1">
                <a:solidFill>
                  <a:srgbClr val="FFFFFF"/>
                </a:solidFill>
                <a:latin typeface="Arial" charset="0"/>
                <a:cs typeface="Arial" charset="0"/>
              </a:rPr>
              <a:t> (NLT)</a:t>
            </a:r>
            <a:endParaRPr lang="en-US" sz="3600" b="1">
              <a:latin typeface="Arial" charset="0"/>
              <a:cs typeface="Arial" charset="0"/>
            </a:endParaRPr>
          </a:p>
        </p:txBody>
      </p:sp>
      <p:sp>
        <p:nvSpPr>
          <p:cNvPr id="890882" name="Content Placeholder 1"/>
          <p:cNvSpPr>
            <a:spLocks noGrp="1"/>
          </p:cNvSpPr>
          <p:nvPr>
            <p:ph idx="1"/>
          </p:nvPr>
        </p:nvSpPr>
        <p:spPr>
          <a:xfrm>
            <a:off x="152400" y="762000"/>
            <a:ext cx="8686800" cy="1447800"/>
          </a:xfrm>
        </p:spPr>
        <p:txBody>
          <a:bodyPr/>
          <a:lstStyle/>
          <a:p>
            <a:pPr marL="55563" indent="-19050" eaLnBrk="1" hangingPunct="1">
              <a:lnSpc>
                <a:spcPct val="80000"/>
              </a:lnSpc>
              <a:buFont typeface="Wingdings 2" charset="0"/>
              <a:buNone/>
            </a:pPr>
            <a:r>
              <a:rPr lang="en-US" sz="2400" b="1">
                <a:latin typeface="Arial" charset="0"/>
                <a:cs typeface="Arial" charset="0"/>
              </a:rPr>
              <a:t>About this time some of the men and their wives raised a cry of protest against their fellow Jews.  </a:t>
            </a:r>
            <a:r>
              <a:rPr lang="en-US" sz="1800" b="1" baseline="30000">
                <a:latin typeface="Arial" charset="0"/>
                <a:cs typeface="Arial" charset="0"/>
              </a:rPr>
              <a:t>2</a:t>
            </a:r>
            <a:r>
              <a:rPr lang="en-US" sz="2400" b="1">
                <a:latin typeface="Arial" charset="0"/>
                <a:cs typeface="Arial" charset="0"/>
              </a:rPr>
              <a:t>They were saying, “We have such large families. </a:t>
            </a:r>
            <a:r>
              <a:rPr lang="en-US" sz="2400" b="1">
                <a:solidFill>
                  <a:srgbClr val="FFFF00"/>
                </a:solidFill>
                <a:latin typeface="Arial" charset="0"/>
                <a:cs typeface="Arial" charset="0"/>
              </a:rPr>
              <a:t>We need more food to survive.</a:t>
            </a:r>
            <a:r>
              <a:rPr lang="en-US" sz="2400" b="1">
                <a:latin typeface="Arial" charset="0"/>
                <a:cs typeface="Arial" charset="0"/>
              </a:rPr>
              <a:t>”</a:t>
            </a:r>
          </a:p>
        </p:txBody>
      </p:sp>
      <p:sp>
        <p:nvSpPr>
          <p:cNvPr id="4" name="Content Placeholder 1"/>
          <p:cNvSpPr txBox="1">
            <a:spLocks/>
          </p:cNvSpPr>
          <p:nvPr/>
        </p:nvSpPr>
        <p:spPr bwMode="auto">
          <a:xfrm>
            <a:off x="304800" y="2239963"/>
            <a:ext cx="8534400" cy="431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419100" indent="-382588" algn="l" rtl="0" eaLnBrk="0" fontAlgn="base" hangingPunct="0">
              <a:spcBef>
                <a:spcPct val="20000"/>
              </a:spcBef>
              <a:spcAft>
                <a:spcPct val="0"/>
              </a:spcAft>
              <a:buClr>
                <a:schemeClr val="accent1"/>
              </a:buClr>
              <a:buSzPct val="80000"/>
              <a:buFont typeface="Wingdings 2" charset="0"/>
              <a:buChar char=""/>
              <a:defRPr sz="3000" kern="1200">
                <a:solidFill>
                  <a:schemeClr val="tx1"/>
                </a:solidFill>
                <a:latin typeface="+mn-lt"/>
                <a:ea typeface="ＭＳ Ｐゴシック" charset="0"/>
                <a:cs typeface="ＭＳ Ｐゴシック" charset="0"/>
              </a:defRPr>
            </a:lvl1pPr>
            <a:lvl2pPr marL="722313" indent="-273050" algn="l" rtl="0" eaLnBrk="0" fontAlgn="base" hangingPunct="0">
              <a:spcBef>
                <a:spcPct val="20000"/>
              </a:spcBef>
              <a:spcAft>
                <a:spcPct val="0"/>
              </a:spcAft>
              <a:buClr>
                <a:schemeClr val="accent1"/>
              </a:buClr>
              <a:buSzPct val="90000"/>
              <a:buFont typeface="Wingdings 2" charset="0"/>
              <a:buChar char=""/>
              <a:defRPr sz="2600" kern="1200">
                <a:solidFill>
                  <a:schemeClr val="tx1"/>
                </a:solidFill>
                <a:latin typeface="+mn-lt"/>
                <a:ea typeface="ＭＳ Ｐゴシック" charset="0"/>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kern="1200">
                <a:solidFill>
                  <a:schemeClr val="tx1"/>
                </a:solidFill>
                <a:latin typeface="+mn-lt"/>
                <a:ea typeface="ＭＳ Ｐゴシック" charset="0"/>
                <a:cs typeface="+mn-cs"/>
              </a:defRPr>
            </a:lvl3pPr>
            <a:lvl4pPr marL="1279525" indent="-236538" algn="l" rtl="0" eaLnBrk="0" fontAlgn="base" hangingPunct="0">
              <a:spcBef>
                <a:spcPct val="20000"/>
              </a:spcBef>
              <a:spcAft>
                <a:spcPct val="0"/>
              </a:spcAft>
              <a:buClr>
                <a:srgbClr val="8D89A4"/>
              </a:buClr>
              <a:buSzPct val="90000"/>
              <a:buFont typeface="Wingdings 2" charset="0"/>
              <a:buChar char=""/>
              <a:defRPr sz="2000" kern="1200">
                <a:solidFill>
                  <a:schemeClr val="tx1"/>
                </a:solidFill>
                <a:latin typeface="+mn-lt"/>
                <a:ea typeface="ＭＳ Ｐゴシック" charset="0"/>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kern="1200">
                <a:solidFill>
                  <a:schemeClr val="tx1"/>
                </a:solidFill>
                <a:latin typeface="+mn-lt"/>
                <a:ea typeface="ＭＳ Ｐゴシック" charset="0"/>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a:lstStyle>
          <a:p>
            <a:pPr marL="379413" indent="-342900" eaLnBrk="1" hangingPunct="1">
              <a:lnSpc>
                <a:spcPct val="80000"/>
              </a:lnSpc>
              <a:buClr>
                <a:srgbClr val="6EA0B0"/>
              </a:buClr>
              <a:defRPr/>
            </a:pPr>
            <a:r>
              <a:rPr lang="en-US" sz="2400" b="1" dirty="0">
                <a:solidFill>
                  <a:prstClr val="white"/>
                </a:solidFill>
                <a:latin typeface="Arial"/>
                <a:cs typeface="Arial"/>
              </a:rPr>
              <a:t>3</a:t>
            </a:r>
            <a:r>
              <a:rPr lang="en-US" sz="2400" b="1" baseline="0" dirty="0">
                <a:solidFill>
                  <a:prstClr val="white"/>
                </a:solidFill>
                <a:latin typeface="Arial"/>
                <a:cs typeface="Arial"/>
              </a:rPr>
              <a:t>Others said, “We have </a:t>
            </a:r>
            <a:r>
              <a:rPr lang="en-US" sz="2400" b="1" baseline="0" dirty="0">
                <a:solidFill>
                  <a:srgbClr val="FFFF00"/>
                </a:solidFill>
                <a:latin typeface="Arial"/>
                <a:cs typeface="Arial"/>
              </a:rPr>
              <a:t>mortgaged our fields</a:t>
            </a:r>
            <a:r>
              <a:rPr lang="en-US" sz="2400" b="1" baseline="0" dirty="0">
                <a:solidFill>
                  <a:prstClr val="white"/>
                </a:solidFill>
                <a:latin typeface="Arial"/>
                <a:cs typeface="Arial"/>
              </a:rPr>
              <a:t>, vineyards, and homes to get food during the famine." </a:t>
            </a:r>
          </a:p>
          <a:p>
            <a:pPr marL="379413" indent="-342900" eaLnBrk="1" hangingPunct="1">
              <a:lnSpc>
                <a:spcPct val="80000"/>
              </a:lnSpc>
              <a:buClr>
                <a:srgbClr val="6EA0B0"/>
              </a:buClr>
              <a:defRPr/>
            </a:pPr>
            <a:endParaRPr lang="en-US" sz="2400" b="1" dirty="0">
              <a:solidFill>
                <a:prstClr val="white"/>
              </a:solidFill>
              <a:latin typeface="Arial"/>
              <a:cs typeface="Arial"/>
            </a:endParaRPr>
          </a:p>
          <a:p>
            <a:pPr marL="379413" indent="-342900" eaLnBrk="1" hangingPunct="1">
              <a:lnSpc>
                <a:spcPct val="80000"/>
              </a:lnSpc>
              <a:buClr>
                <a:srgbClr val="6EA0B0"/>
              </a:buClr>
              <a:defRPr/>
            </a:pPr>
            <a:r>
              <a:rPr lang="en-US" sz="2400" b="1" dirty="0">
                <a:solidFill>
                  <a:prstClr val="white"/>
                </a:solidFill>
                <a:latin typeface="Arial"/>
                <a:cs typeface="Arial"/>
              </a:rPr>
              <a:t>4</a:t>
            </a:r>
            <a:r>
              <a:rPr lang="en-US" sz="2400" b="1" baseline="0" dirty="0">
                <a:solidFill>
                  <a:prstClr val="white"/>
                </a:solidFill>
                <a:latin typeface="Arial"/>
                <a:cs typeface="Arial"/>
              </a:rPr>
              <a:t>And others said, “We have had to </a:t>
            </a:r>
            <a:r>
              <a:rPr lang="en-US" sz="2400" b="1" baseline="0" dirty="0">
                <a:solidFill>
                  <a:srgbClr val="FFFF00"/>
                </a:solidFill>
                <a:latin typeface="Arial"/>
                <a:cs typeface="Arial"/>
              </a:rPr>
              <a:t>borrow money</a:t>
            </a:r>
            <a:r>
              <a:rPr lang="en-US" sz="2400" b="1" baseline="0" dirty="0">
                <a:solidFill>
                  <a:prstClr val="white"/>
                </a:solidFill>
                <a:latin typeface="Arial"/>
                <a:cs typeface="Arial"/>
              </a:rPr>
              <a:t> on our fields and vineyards to pay our taxes. </a:t>
            </a:r>
          </a:p>
          <a:p>
            <a:pPr marL="379413" indent="-342900" eaLnBrk="1" hangingPunct="1">
              <a:lnSpc>
                <a:spcPct val="80000"/>
              </a:lnSpc>
              <a:buClr>
                <a:srgbClr val="6EA0B0"/>
              </a:buClr>
              <a:defRPr/>
            </a:pPr>
            <a:endParaRPr lang="en-US" sz="2400" b="1" dirty="0">
              <a:solidFill>
                <a:prstClr val="white"/>
              </a:solidFill>
              <a:latin typeface="Arial"/>
              <a:cs typeface="Arial"/>
            </a:endParaRPr>
          </a:p>
          <a:p>
            <a:pPr marL="379413" indent="-342900" eaLnBrk="1" hangingPunct="1">
              <a:lnSpc>
                <a:spcPct val="80000"/>
              </a:lnSpc>
              <a:buClr>
                <a:srgbClr val="6EA0B0"/>
              </a:buClr>
              <a:defRPr/>
            </a:pPr>
            <a:r>
              <a:rPr lang="en-US" sz="2400" b="1" dirty="0">
                <a:solidFill>
                  <a:prstClr val="white"/>
                </a:solidFill>
                <a:latin typeface="Arial"/>
                <a:cs typeface="Arial"/>
              </a:rPr>
              <a:t>5</a:t>
            </a:r>
            <a:r>
              <a:rPr lang="en-US" sz="2400" b="1" baseline="0" dirty="0">
                <a:solidFill>
                  <a:prstClr val="white"/>
                </a:solidFill>
                <a:latin typeface="Arial"/>
                <a:cs typeface="Arial"/>
              </a:rPr>
              <a:t>We belong to the same family as those who are wealthy, and our children are just like theirs. Yet we </a:t>
            </a:r>
            <a:r>
              <a:rPr lang="en-US" sz="2400" b="1" baseline="0" dirty="0">
                <a:solidFill>
                  <a:srgbClr val="FFFF00"/>
                </a:solidFill>
                <a:latin typeface="Arial"/>
                <a:cs typeface="Arial"/>
              </a:rPr>
              <a:t>must sell our children into slavery</a:t>
            </a:r>
            <a:r>
              <a:rPr lang="en-US" sz="2400" b="1" baseline="0" dirty="0">
                <a:solidFill>
                  <a:prstClr val="white"/>
                </a:solidFill>
                <a:latin typeface="Arial"/>
                <a:cs typeface="Arial"/>
              </a:rPr>
              <a:t> just to get enough money to live. We have already sold some of our daughters, and we are helpless to do anything about it, for our fields and vineyards are already mortgaged to others.” </a:t>
            </a:r>
            <a:endParaRPr lang="en-US" sz="1050" b="1" baseline="0" dirty="0">
              <a:solidFill>
                <a:prstClr val="white"/>
              </a:solidFill>
              <a:latin typeface="Arial"/>
              <a:cs typeface="Arial"/>
            </a:endParaRPr>
          </a:p>
        </p:txBody>
      </p:sp>
      <p:sp>
        <p:nvSpPr>
          <p:cNvPr id="5" name="Content Placeholder 1"/>
          <p:cNvSpPr txBox="1">
            <a:spLocks/>
          </p:cNvSpPr>
          <p:nvPr/>
        </p:nvSpPr>
        <p:spPr bwMode="auto">
          <a:xfrm rot="-1021274">
            <a:off x="3979863" y="4797425"/>
            <a:ext cx="5532437" cy="1435100"/>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55563" indent="-1905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lnSpc>
                <a:spcPct val="80000"/>
              </a:lnSpc>
              <a:spcBef>
                <a:spcPct val="20000"/>
              </a:spcBef>
              <a:buClr>
                <a:srgbClr val="6EA0B0"/>
              </a:buClr>
              <a:buSzPct val="80000"/>
              <a:buFont typeface="Wingdings 2" charset="0"/>
              <a:buNone/>
            </a:pPr>
            <a:r>
              <a:rPr lang="en-US" sz="3200" b="1">
                <a:solidFill>
                  <a:srgbClr val="FFFFFF"/>
                </a:solidFill>
                <a:latin typeface="Arial" charset="0"/>
                <a:cs typeface="Arial" charset="0"/>
              </a:rPr>
              <a:t>6</a:t>
            </a:r>
            <a:r>
              <a:rPr lang="en-US" sz="3200" b="1" baseline="0">
                <a:solidFill>
                  <a:srgbClr val="FFFFFF"/>
                </a:solidFill>
                <a:latin typeface="Arial" charset="0"/>
                <a:cs typeface="Arial" charset="0"/>
              </a:rPr>
              <a:t> When I heard their complaints, </a:t>
            </a:r>
            <a:br>
              <a:rPr lang="en-US" sz="3200" b="1" baseline="0">
                <a:solidFill>
                  <a:srgbClr val="FFFFFF"/>
                </a:solidFill>
                <a:latin typeface="Arial" charset="0"/>
                <a:cs typeface="Arial" charset="0"/>
              </a:rPr>
            </a:br>
            <a:r>
              <a:rPr lang="en-US" sz="4800" b="1" baseline="0">
                <a:solidFill>
                  <a:srgbClr val="FFFFFF"/>
                </a:solidFill>
                <a:latin typeface="Arial" charset="0"/>
                <a:cs typeface="Arial" charset="0"/>
              </a:rPr>
              <a:t>I was </a:t>
            </a:r>
            <a:r>
              <a:rPr lang="en-US" sz="4800" b="1" baseline="0">
                <a:solidFill>
                  <a:srgbClr val="FFFF00"/>
                </a:solidFill>
                <a:latin typeface="Arial" charset="0"/>
                <a:cs typeface="Arial" charset="0"/>
              </a:rPr>
              <a:t>very angry</a:t>
            </a:r>
            <a:r>
              <a:rPr lang="en-US" sz="4800" b="1" baseline="0">
                <a:solidFill>
                  <a:srgbClr val="FFFFFF"/>
                </a:solidFill>
                <a:latin typeface="Arial" charset="0"/>
                <a:cs typeface="Arial"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5">
                                            <p:bg/>
                                          </p:spTgt>
                                        </p:tgtEl>
                                        <p:attrNameLst>
                                          <p:attrName>style.visibility</p:attrName>
                                        </p:attrNameLst>
                                      </p:cBhvr>
                                      <p:to>
                                        <p:strVal val="visible"/>
                                      </p:to>
                                    </p:set>
                                    <p:animEffect transition="in" filter="blinds(horizontal)">
                                      <p:cBhvr>
                                        <p:cTn id="22" dur="500"/>
                                        <p:tgtEl>
                                          <p:spTgt spid="5">
                                            <p:bg/>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5">
                                            <p:txEl>
                                              <p:pRg st="0" end="0"/>
                                            </p:txEl>
                                          </p:spTgt>
                                        </p:tgtEl>
                                        <p:attrNameLst>
                                          <p:attrName>style.visibility</p:attrName>
                                        </p:attrNameLst>
                                      </p:cBhvr>
                                      <p:to>
                                        <p:strVal val="visible"/>
                                      </p:to>
                                    </p:set>
                                    <p:animEffect transition="in" filter="blinds(horizontal)">
                                      <p:cBhvr>
                                        <p:cTn id="25"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ysClr val="windowText" lastClr="000000"/>
              </a:gs>
            </a:gsLst>
            <a:path path="rect">
              <a:fillToRect l="50000" t="50000" r="50000" b="50000"/>
            </a:path>
            <a:tileRect/>
          </a:gradFill>
          <a:ln w="9525" cap="flat" cmpd="sng" algn="ctr">
            <a:noFill/>
            <a:prstDash val="solid"/>
          </a:ln>
          <a:effectLst>
            <a:glow rad="70000">
              <a:srgbClr val="6EA0B0">
                <a:tint val="30000"/>
                <a:shade val="95000"/>
                <a:satMod val="300000"/>
                <a:alpha val="50000"/>
              </a:srgbClr>
            </a:glow>
          </a:effectLst>
        </p:spPr>
        <p:txBody>
          <a:bodyPr anchor="ctr"/>
          <a:lstStyle/>
          <a:p>
            <a:pPr eaLnBrk="1" fontAlgn="auto" hangingPunct="1">
              <a:spcBef>
                <a:spcPts val="0"/>
              </a:spcBef>
              <a:spcAft>
                <a:spcPts val="0"/>
              </a:spcAft>
              <a:defRPr/>
            </a:pPr>
            <a:endParaRPr lang="en-US" sz="1800" kern="0" baseline="0">
              <a:solidFill>
                <a:sysClr val="window" lastClr="FFFFFF"/>
              </a:solidFill>
              <a:latin typeface="Arial"/>
            </a:endParaRPr>
          </a:p>
        </p:txBody>
      </p:sp>
      <p:sp>
        <p:nvSpPr>
          <p:cNvPr id="892932" name="Title 1"/>
          <p:cNvSpPr>
            <a:spLocks noGrp="1"/>
          </p:cNvSpPr>
          <p:nvPr>
            <p:ph type="title"/>
          </p:nvPr>
        </p:nvSpPr>
        <p:spPr>
          <a:xfrm>
            <a:off x="0" y="381000"/>
            <a:ext cx="9144000" cy="1143000"/>
          </a:xfrm>
        </p:spPr>
        <p:txBody>
          <a:bodyPr/>
          <a:lstStyle/>
          <a:p>
            <a:r>
              <a:rPr lang="en-US" sz="6000" b="1">
                <a:latin typeface="Arial" charset="0"/>
                <a:ea typeface="ＭＳ Ｐゴシック" charset="0"/>
              </a:rPr>
              <a:t>Do </a:t>
            </a:r>
            <a:r>
              <a:rPr lang="en-US" sz="8800" b="1">
                <a:solidFill>
                  <a:srgbClr val="FFFF00"/>
                </a:solidFill>
                <a:latin typeface="Arial" charset="0"/>
                <a:ea typeface="ＭＳ Ｐゴシック" charset="0"/>
              </a:rPr>
              <a:t>you</a:t>
            </a:r>
            <a:r>
              <a:rPr lang="en-US" sz="8800" b="1">
                <a:latin typeface="Arial" charset="0"/>
                <a:ea typeface="ＭＳ Ｐゴシック" charset="0"/>
              </a:rPr>
              <a:t> </a:t>
            </a:r>
            <a:r>
              <a:rPr lang="en-US" sz="6000" b="1">
                <a:latin typeface="Arial" charset="0"/>
                <a:ea typeface="ＭＳ Ｐゴシック" charset="0"/>
              </a:rPr>
              <a:t>get angry?</a:t>
            </a:r>
          </a:p>
        </p:txBody>
      </p:sp>
      <p:pic>
        <p:nvPicPr>
          <p:cNvPr id="892933" name="Picture 2" descr="female oppositio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447800" y="1905000"/>
            <a:ext cx="6281738" cy="4503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893956" name="Title 2"/>
          <p:cNvSpPr>
            <a:spLocks noGrp="1"/>
          </p:cNvSpPr>
          <p:nvPr>
            <p:ph type="title"/>
          </p:nvPr>
        </p:nvSpPr>
        <p:spPr>
          <a:xfrm>
            <a:off x="457200" y="274638"/>
            <a:ext cx="8458200" cy="1143000"/>
          </a:xfrm>
        </p:spPr>
        <p:txBody>
          <a:bodyPr/>
          <a:lstStyle/>
          <a:p>
            <a:pPr eaLnBrk="1" hangingPunct="1"/>
            <a:r>
              <a:rPr lang="en-US" sz="4100" b="1">
                <a:latin typeface="Arial" charset="0"/>
                <a:cs typeface="Arial" charset="0"/>
              </a:rPr>
              <a:t>			  The Hard Numbers</a:t>
            </a:r>
          </a:p>
        </p:txBody>
      </p:sp>
      <p:sp>
        <p:nvSpPr>
          <p:cNvPr id="94213" name="Content Placeholder 1"/>
          <p:cNvSpPr>
            <a:spLocks noGrp="1"/>
          </p:cNvSpPr>
          <p:nvPr>
            <p:ph idx="1"/>
          </p:nvPr>
        </p:nvSpPr>
        <p:spPr>
          <a:xfrm>
            <a:off x="304800" y="1709738"/>
            <a:ext cx="8686800" cy="4995862"/>
          </a:xfrm>
        </p:spPr>
        <p:txBody>
          <a:bodyPr/>
          <a:lstStyle/>
          <a:p>
            <a:pPr eaLnBrk="1" hangingPunct="1">
              <a:lnSpc>
                <a:spcPct val="80000"/>
              </a:lnSpc>
            </a:pPr>
            <a:r>
              <a:rPr lang="en-US" sz="2800" b="1">
                <a:latin typeface="Arial" charset="0"/>
                <a:cs typeface="Arial" charset="0"/>
              </a:rPr>
              <a:t>Nearly half of Asia</a:t>
            </a:r>
            <a:r>
              <a:rPr lang="mr-IN" altLang="ja-JP" sz="2800" b="1">
                <a:latin typeface="Arial" charset="0"/>
                <a:cs typeface="Arial" charset="0"/>
              </a:rPr>
              <a:t>'</a:t>
            </a:r>
            <a:r>
              <a:rPr lang="en-US" sz="2800" b="1">
                <a:latin typeface="Arial" charset="0"/>
                <a:cs typeface="Arial" charset="0"/>
              </a:rPr>
              <a:t>s 1.27 billion children live in poverty — deprived of </a:t>
            </a:r>
            <a:r>
              <a:rPr lang="en-US" sz="2800" b="1">
                <a:solidFill>
                  <a:srgbClr val="FFFF00"/>
                </a:solidFill>
                <a:latin typeface="Arial" charset="0"/>
                <a:cs typeface="Arial" charset="0"/>
              </a:rPr>
              <a:t>food, safe drinking water, health or shelter</a:t>
            </a:r>
            <a:r>
              <a:rPr lang="en-US" sz="2800" b="1">
                <a:latin typeface="Arial" charset="0"/>
                <a:cs typeface="Arial" charset="0"/>
              </a:rPr>
              <a:t>.</a:t>
            </a:r>
          </a:p>
          <a:p>
            <a:pPr eaLnBrk="1" hangingPunct="1">
              <a:lnSpc>
                <a:spcPct val="80000"/>
              </a:lnSpc>
            </a:pPr>
            <a:endParaRPr lang="en-US" sz="2800" b="1">
              <a:latin typeface="Arial" charset="0"/>
              <a:cs typeface="Arial" charset="0"/>
            </a:endParaRPr>
          </a:p>
          <a:p>
            <a:pPr eaLnBrk="1" hangingPunct="1">
              <a:lnSpc>
                <a:spcPct val="80000"/>
              </a:lnSpc>
            </a:pPr>
            <a:r>
              <a:rPr lang="en-US" sz="2800" b="1">
                <a:latin typeface="Arial" charset="0"/>
                <a:cs typeface="Arial" charset="0"/>
              </a:rPr>
              <a:t>While 600 million children under the age of 18 lack access to one of these basic human needs, more than 350 million are deprived of </a:t>
            </a:r>
            <a:r>
              <a:rPr lang="en-US" sz="2800" b="1">
                <a:solidFill>
                  <a:srgbClr val="FFFF00"/>
                </a:solidFill>
                <a:latin typeface="Arial" charset="0"/>
                <a:cs typeface="Arial" charset="0"/>
              </a:rPr>
              <a:t>two or more</a:t>
            </a:r>
            <a:r>
              <a:rPr lang="en-US" sz="2800" b="1">
                <a:latin typeface="Arial" charset="0"/>
                <a:cs typeface="Arial" charset="0"/>
              </a:rPr>
              <a:t> of these needs.</a:t>
            </a:r>
          </a:p>
          <a:p>
            <a:pPr eaLnBrk="1" hangingPunct="1">
              <a:lnSpc>
                <a:spcPct val="80000"/>
              </a:lnSpc>
            </a:pPr>
            <a:endParaRPr lang="en-US" sz="2800" b="1">
              <a:latin typeface="Arial" charset="0"/>
              <a:cs typeface="Arial" charset="0"/>
            </a:endParaRPr>
          </a:p>
          <a:p>
            <a:pPr eaLnBrk="1" hangingPunct="1">
              <a:lnSpc>
                <a:spcPct val="80000"/>
              </a:lnSpc>
            </a:pPr>
            <a:r>
              <a:rPr lang="en-US" sz="2800" b="1">
                <a:latin typeface="Arial" charset="0"/>
                <a:cs typeface="Arial" charset="0"/>
              </a:rPr>
              <a:t>South Asia has the </a:t>
            </a:r>
            <a:r>
              <a:rPr lang="en-US" sz="2800" b="1">
                <a:solidFill>
                  <a:srgbClr val="FFFF00"/>
                </a:solidFill>
                <a:latin typeface="Arial" charset="0"/>
                <a:cs typeface="Arial" charset="0"/>
              </a:rPr>
              <a:t>highest rates of malnutrition</a:t>
            </a:r>
            <a:r>
              <a:rPr lang="en-US" sz="2800" b="1">
                <a:latin typeface="Arial" charset="0"/>
                <a:cs typeface="Arial" charset="0"/>
              </a:rPr>
              <a:t> and the largest numbers of undernourished children in the world!</a:t>
            </a:r>
          </a:p>
        </p:txBody>
      </p:sp>
      <p:pic>
        <p:nvPicPr>
          <p:cNvPr id="893958" name="Picture 2" descr="C:\Users\tom.FBCOKC\AppData\Local\Microsoft\Windows\Temporary Internet Files\Content.IE5\DQU2B3MJ\MPj04394320000[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2400"/>
            <a:ext cx="2514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421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421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42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3" grpId="0" build="p"/>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1"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2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itle 2"/>
          <p:cNvSpPr>
            <a:spLocks noGrp="1"/>
          </p:cNvSpPr>
          <p:nvPr>
            <p:ph type="title"/>
          </p:nvPr>
        </p:nvSpPr>
        <p:spPr>
          <a:xfrm>
            <a:off x="381000" y="228600"/>
            <a:ext cx="8382000" cy="2743200"/>
          </a:xfrm>
        </p:spPr>
        <p:txBody>
          <a:bodyPr/>
          <a:lstStyle/>
          <a:p>
            <a:pPr marL="779463" indent="-779463" eaLnBrk="1" hangingPunct="1">
              <a:defRPr/>
            </a:pPr>
            <a:r>
              <a:rPr lang="en-US" sz="4400" b="1" dirty="0">
                <a:effectLst>
                  <a:glow rad="177800">
                    <a:schemeClr val="bg1"/>
                  </a:glow>
                </a:effectLst>
                <a:latin typeface="Arial"/>
                <a:cs typeface="Arial"/>
              </a:rPr>
              <a:t>B. The solution: Nehemiah fought greed with both public rebuke and personal example (5:6-19).</a:t>
            </a: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49" name="Title 2"/>
          <p:cNvSpPr>
            <a:spLocks noGrp="1"/>
          </p:cNvSpPr>
          <p:nvPr>
            <p:ph type="title"/>
          </p:nvPr>
        </p:nvSpPr>
        <p:spPr>
          <a:xfrm>
            <a:off x="0" y="0"/>
            <a:ext cx="9144000" cy="715963"/>
          </a:xfrm>
          <a:solidFill>
            <a:srgbClr val="000090"/>
          </a:solidFill>
        </p:spPr>
        <p:txBody>
          <a:bodyPr/>
          <a:lstStyle/>
          <a:p>
            <a:pPr algn="ctr" eaLnBrk="1" hangingPunct="1"/>
            <a:r>
              <a:rPr lang="en-US" sz="3600" b="1">
                <a:latin typeface="Arial" charset="0"/>
                <a:cs typeface="Arial" charset="0"/>
              </a:rPr>
              <a:t>Nehemiah 5:6-8</a:t>
            </a:r>
            <a:r>
              <a:rPr lang="en-US" sz="2800" b="1">
                <a:latin typeface="Arial" charset="0"/>
                <a:cs typeface="Arial" charset="0"/>
              </a:rPr>
              <a:t> (NLT SE)</a:t>
            </a:r>
            <a:endParaRPr lang="en-US" sz="3600" b="1">
              <a:latin typeface="Arial" charset="0"/>
              <a:cs typeface="Arial" charset="0"/>
            </a:endParaRPr>
          </a:p>
        </p:txBody>
      </p:sp>
      <p:sp>
        <p:nvSpPr>
          <p:cNvPr id="69634" name="Content Placeholder 1"/>
          <p:cNvSpPr>
            <a:spLocks noGrp="1"/>
          </p:cNvSpPr>
          <p:nvPr>
            <p:ph idx="1"/>
          </p:nvPr>
        </p:nvSpPr>
        <p:spPr>
          <a:xfrm>
            <a:off x="228600" y="838200"/>
            <a:ext cx="8915400" cy="5913438"/>
          </a:xfrm>
        </p:spPr>
        <p:txBody>
          <a:bodyPr/>
          <a:lstStyle/>
          <a:p>
            <a:pPr marL="34925" indent="0">
              <a:buFont typeface="Wingdings 2" charset="0"/>
              <a:buNone/>
            </a:pPr>
            <a:r>
              <a:rPr lang="en-US" sz="2800" b="1" baseline="30000">
                <a:latin typeface="Arial" charset="0"/>
                <a:cs typeface="Arial" charset="0"/>
              </a:rPr>
              <a:t>6</a:t>
            </a:r>
            <a:r>
              <a:rPr lang="en-US" sz="2800" b="1">
                <a:latin typeface="Arial" charset="0"/>
                <a:cs typeface="Arial" charset="0"/>
              </a:rPr>
              <a:t> When I heard their complaints, I was </a:t>
            </a:r>
            <a:r>
              <a:rPr lang="en-US" sz="2800" b="1">
                <a:solidFill>
                  <a:srgbClr val="FFFF00"/>
                </a:solidFill>
                <a:latin typeface="Arial" charset="0"/>
                <a:cs typeface="Arial" charset="0"/>
              </a:rPr>
              <a:t>very angry</a:t>
            </a:r>
            <a:r>
              <a:rPr lang="en-US" sz="2800" b="1">
                <a:latin typeface="Arial" charset="0"/>
                <a:cs typeface="Arial" charset="0"/>
              </a:rPr>
              <a:t>.</a:t>
            </a:r>
          </a:p>
          <a:p>
            <a:pPr marL="34925" indent="0">
              <a:buFont typeface="Wingdings 2" charset="0"/>
              <a:buNone/>
            </a:pPr>
            <a:endParaRPr lang="en-US" sz="1400" b="1">
              <a:latin typeface="Arial" charset="0"/>
              <a:cs typeface="Arial" charset="0"/>
            </a:endParaRPr>
          </a:p>
          <a:p>
            <a:pPr marL="34925" indent="0">
              <a:buFont typeface="Wingdings 2" charset="0"/>
              <a:buNone/>
            </a:pPr>
            <a:r>
              <a:rPr lang="en-US" sz="2800" b="1" baseline="30000">
                <a:latin typeface="Arial" charset="0"/>
              </a:rPr>
              <a:t>7</a:t>
            </a:r>
            <a:r>
              <a:rPr lang="en-US" sz="2800" b="1">
                <a:latin typeface="Arial" charset="0"/>
              </a:rPr>
              <a:t>After thinking it over, I spoke out against these nobles and officials. I told them, </a:t>
            </a:r>
            <a:r>
              <a:rPr lang="en-US" sz="2800" b="1">
                <a:solidFill>
                  <a:srgbClr val="FFFF00"/>
                </a:solidFill>
                <a:latin typeface="Arial" charset="0"/>
              </a:rPr>
              <a:t>“You are hurting your own relatives by charging interest when they borrow money!”</a:t>
            </a:r>
            <a:r>
              <a:rPr lang="en-US" altLang="ja-JP" sz="2800" b="1">
                <a:latin typeface="Arial" charset="0"/>
              </a:rPr>
              <a:t> Then I called a public meeting to deal with the problem. </a:t>
            </a:r>
          </a:p>
          <a:p>
            <a:pPr marL="34925" indent="0">
              <a:buFont typeface="Wingdings 2" charset="0"/>
              <a:buNone/>
            </a:pPr>
            <a:endParaRPr lang="en-US" sz="1200" b="1">
              <a:latin typeface="Arial" charset="0"/>
            </a:endParaRPr>
          </a:p>
          <a:p>
            <a:pPr marL="34925" indent="0">
              <a:buFont typeface="Wingdings 2" charset="0"/>
              <a:buNone/>
            </a:pPr>
            <a:r>
              <a:rPr lang="en-US" sz="2800" b="1" baseline="30000">
                <a:latin typeface="Arial" charset="0"/>
              </a:rPr>
              <a:t>8</a:t>
            </a:r>
            <a:r>
              <a:rPr lang="en-US" sz="2800" b="1">
                <a:latin typeface="Arial" charset="0"/>
              </a:rPr>
              <a:t>At the meeting I said to them, “We are doing all we can to redeem our Jewish relatives who have had to sell themselves to pagan foreigners, but</a:t>
            </a:r>
            <a:r>
              <a:rPr lang="en-US" sz="2800" b="1">
                <a:solidFill>
                  <a:srgbClr val="FFFF00"/>
                </a:solidFill>
                <a:latin typeface="Arial" charset="0"/>
              </a:rPr>
              <a:t> you are selling them back into slavery again</a:t>
            </a:r>
            <a:r>
              <a:rPr lang="en-US" sz="2800" b="1">
                <a:latin typeface="Arial" charset="0"/>
              </a:rPr>
              <a:t>. How often must we redeem them?” And they had nothing to say in their defense.</a:t>
            </a:r>
            <a:endParaRPr lang="en-US" sz="2800" b="1">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9634">
                                            <p:txEl>
                                              <p:pRg st="0" end="0"/>
                                            </p:txEl>
                                          </p:spTgt>
                                        </p:tgtEl>
                                        <p:attrNameLst>
                                          <p:attrName>style.visibility</p:attrName>
                                        </p:attrNameLst>
                                      </p:cBhvr>
                                      <p:to>
                                        <p:strVal val="visible"/>
                                      </p:to>
                                    </p:set>
                                    <p:animEffect transition="in" filter="blinds(horizontal)">
                                      <p:cBhvr>
                                        <p:cTn id="7" dur="500"/>
                                        <p:tgtEl>
                                          <p:spTgt spid="696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69634">
                                            <p:txEl>
                                              <p:pRg st="2" end="2"/>
                                            </p:txEl>
                                          </p:spTgt>
                                        </p:tgtEl>
                                        <p:attrNameLst>
                                          <p:attrName>style.visibility</p:attrName>
                                        </p:attrNameLst>
                                      </p:cBhvr>
                                      <p:to>
                                        <p:strVal val="visible"/>
                                      </p:to>
                                    </p:set>
                                    <p:animEffect transition="in" filter="blinds(horizontal)">
                                      <p:cBhvr>
                                        <p:cTn id="12" dur="500"/>
                                        <p:tgtEl>
                                          <p:spTgt spid="69634">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69634">
                                            <p:txEl>
                                              <p:pRg st="4" end="4"/>
                                            </p:txEl>
                                          </p:spTgt>
                                        </p:tgtEl>
                                        <p:attrNameLst>
                                          <p:attrName>style.visibility</p:attrName>
                                        </p:attrNameLst>
                                      </p:cBhvr>
                                      <p:to>
                                        <p:strVal val="visible"/>
                                      </p:to>
                                    </p:set>
                                    <p:animEffect transition="in" filter="blinds(horizontal)">
                                      <p:cBhvr>
                                        <p:cTn id="17" dur="500"/>
                                        <p:tgtEl>
                                          <p:spTgt spid="6963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pPr algn="ctr" eaLnBrk="1" fontAlgn="auto" hangingPunct="1">
              <a:spcAft>
                <a:spcPts val="0"/>
              </a:spcAft>
              <a:defRPr/>
            </a:pPr>
            <a:r>
              <a:rPr>
                <a:ea typeface="+mj-ea"/>
                <a:cs typeface="+mj-cs"/>
              </a:rPr>
              <a:t>In Greed We trust</a:t>
            </a:r>
          </a:p>
        </p:txBody>
      </p:sp>
      <p:pic>
        <p:nvPicPr>
          <p:cNvPr id="900098" name="Picture 5" descr="greeddollarbi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0638"/>
            <a:ext cx="9805988" cy="687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145" name="Title 2"/>
          <p:cNvSpPr>
            <a:spLocks noGrp="1"/>
          </p:cNvSpPr>
          <p:nvPr>
            <p:ph type="title"/>
          </p:nvPr>
        </p:nvSpPr>
        <p:spPr>
          <a:xfrm>
            <a:off x="0" y="0"/>
            <a:ext cx="9144000" cy="715963"/>
          </a:xfrm>
          <a:solidFill>
            <a:srgbClr val="000090"/>
          </a:solidFill>
        </p:spPr>
        <p:txBody>
          <a:bodyPr/>
          <a:lstStyle/>
          <a:p>
            <a:pPr algn="ctr" eaLnBrk="1" hangingPunct="1"/>
            <a:r>
              <a:rPr lang="en-US" sz="3600" b="1">
                <a:latin typeface="Arial" charset="0"/>
                <a:cs typeface="Arial" charset="0"/>
              </a:rPr>
              <a:t>Nehemiah 5:9-11</a:t>
            </a:r>
            <a:r>
              <a:rPr lang="en-US" sz="2800" b="1">
                <a:latin typeface="Arial" charset="0"/>
                <a:cs typeface="Arial" charset="0"/>
              </a:rPr>
              <a:t> (NLT)</a:t>
            </a:r>
            <a:endParaRPr lang="en-US" sz="3600" b="1">
              <a:latin typeface="Arial" charset="0"/>
              <a:cs typeface="Arial" charset="0"/>
            </a:endParaRPr>
          </a:p>
        </p:txBody>
      </p:sp>
      <p:sp>
        <p:nvSpPr>
          <p:cNvPr id="902146" name="Content Placeholder 1"/>
          <p:cNvSpPr>
            <a:spLocks noGrp="1"/>
          </p:cNvSpPr>
          <p:nvPr>
            <p:ph idx="1"/>
          </p:nvPr>
        </p:nvSpPr>
        <p:spPr>
          <a:xfrm>
            <a:off x="152400" y="838200"/>
            <a:ext cx="8915400" cy="5913438"/>
          </a:xfrm>
        </p:spPr>
        <p:txBody>
          <a:bodyPr/>
          <a:lstStyle/>
          <a:p>
            <a:pPr marL="34925" indent="0">
              <a:buFont typeface="Wingdings 2" charset="0"/>
              <a:buNone/>
            </a:pPr>
            <a:r>
              <a:rPr lang="en-US" sz="3200" b="1" baseline="30000">
                <a:latin typeface="Arial" charset="0"/>
              </a:rPr>
              <a:t>9</a:t>
            </a:r>
            <a:r>
              <a:rPr lang="en-US" sz="3200" b="1">
                <a:latin typeface="Arial" charset="0"/>
              </a:rPr>
              <a:t>Then I pressed further, “What you are doing is not right! Should you not </a:t>
            </a:r>
            <a:r>
              <a:rPr lang="en-US" sz="3200" b="1">
                <a:solidFill>
                  <a:srgbClr val="FFFF00"/>
                </a:solidFill>
                <a:latin typeface="Arial" charset="0"/>
              </a:rPr>
              <a:t>walk in the fear of our God </a:t>
            </a:r>
            <a:r>
              <a:rPr lang="en-US" sz="3200" b="1">
                <a:latin typeface="Arial" charset="0"/>
              </a:rPr>
              <a:t>in order to avoid being mocked by enemy nations?  </a:t>
            </a:r>
            <a:r>
              <a:rPr lang="en-US" sz="3200" b="1" baseline="30000">
                <a:latin typeface="Arial" charset="0"/>
              </a:rPr>
              <a:t>10</a:t>
            </a:r>
            <a:r>
              <a:rPr lang="en-US" sz="3200" b="1">
                <a:latin typeface="Arial" charset="0"/>
              </a:rPr>
              <a:t>I myself, as well as my brothers and my workers, have been lending the people money and grain, but now let us stop this business of charging interest.  </a:t>
            </a:r>
            <a:r>
              <a:rPr lang="en-US" sz="3200" b="1" baseline="30000">
                <a:latin typeface="Arial" charset="0"/>
              </a:rPr>
              <a:t>11</a:t>
            </a:r>
            <a:r>
              <a:rPr lang="en-US" sz="3200" b="1">
                <a:latin typeface="Arial" charset="0"/>
              </a:rPr>
              <a:t>You must </a:t>
            </a:r>
            <a:r>
              <a:rPr lang="en-US" sz="3200" b="1">
                <a:solidFill>
                  <a:srgbClr val="FFFF00"/>
                </a:solidFill>
                <a:latin typeface="Arial" charset="0"/>
              </a:rPr>
              <a:t>restore</a:t>
            </a:r>
            <a:r>
              <a:rPr lang="en-US" sz="3200" b="1">
                <a:latin typeface="Arial" charset="0"/>
              </a:rPr>
              <a:t> their fields, vineyards, olive groves, and homes to them this very day. And </a:t>
            </a:r>
            <a:r>
              <a:rPr lang="en-US" sz="3200" b="1">
                <a:solidFill>
                  <a:srgbClr val="FFFF00"/>
                </a:solidFill>
                <a:latin typeface="Arial" charset="0"/>
              </a:rPr>
              <a:t>repay</a:t>
            </a:r>
            <a:r>
              <a:rPr lang="en-US" sz="3200" b="1">
                <a:latin typeface="Arial" charset="0"/>
              </a:rPr>
              <a:t> the interest you charged when you lent them money, grain, new wine, and olive oil.” </a:t>
            </a:r>
            <a:endParaRPr lang="en-US" sz="3200" b="1">
              <a:latin typeface="Arial" charset="0"/>
              <a:cs typeface="Arial" charset="0"/>
            </a:endParaRPr>
          </a:p>
        </p:txBody>
      </p:sp>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4193" name="Picture 1" descr="neh 4 guards.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44938" y="762000"/>
            <a:ext cx="51816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Title 2"/>
          <p:cNvSpPr>
            <a:spLocks noGrp="1"/>
          </p:cNvSpPr>
          <p:nvPr>
            <p:ph type="title"/>
          </p:nvPr>
        </p:nvSpPr>
        <p:spPr>
          <a:xfrm>
            <a:off x="0" y="0"/>
            <a:ext cx="9144000" cy="762000"/>
          </a:xfrm>
          <a:solidFill>
            <a:srgbClr val="800000"/>
          </a:solidFill>
        </p:spPr>
        <p:txBody>
          <a:bodyPr/>
          <a:lstStyle/>
          <a:p>
            <a:pPr algn="ctr" eaLnBrk="1" hangingPunct="1"/>
            <a:r>
              <a:rPr lang="en-US" sz="3600" b="1">
                <a:latin typeface="Arial" charset="0"/>
                <a:cs typeface="Arial" charset="0"/>
              </a:rPr>
              <a:t>Nehemiah</a:t>
            </a:r>
            <a:r>
              <a:rPr lang="mr-IN" altLang="ja-JP" sz="3600" b="1">
                <a:latin typeface="Arial" charset="0"/>
                <a:cs typeface="Arial" charset="0"/>
              </a:rPr>
              <a:t>'</a:t>
            </a:r>
            <a:r>
              <a:rPr lang="en-US" sz="3600" b="1">
                <a:latin typeface="Arial" charset="0"/>
                <a:cs typeface="Arial" charset="0"/>
              </a:rPr>
              <a:t>s Response (5:6-13)</a:t>
            </a:r>
          </a:p>
        </p:txBody>
      </p:sp>
      <p:sp>
        <p:nvSpPr>
          <p:cNvPr id="63490" name="Content Placeholder 1"/>
          <p:cNvSpPr>
            <a:spLocks noGrp="1"/>
          </p:cNvSpPr>
          <p:nvPr>
            <p:ph idx="1"/>
          </p:nvPr>
        </p:nvSpPr>
        <p:spPr>
          <a:xfrm>
            <a:off x="152400" y="914400"/>
            <a:ext cx="7543800" cy="5456238"/>
          </a:xfrm>
        </p:spPr>
        <p:txBody>
          <a:bodyPr/>
          <a:lstStyle/>
          <a:p>
            <a:pPr eaLnBrk="1" hangingPunct="1">
              <a:lnSpc>
                <a:spcPct val="80000"/>
              </a:lnSpc>
              <a:defRPr/>
            </a:pPr>
            <a:r>
              <a:rPr lang="en-US" sz="3200" b="1" dirty="0">
                <a:solidFill>
                  <a:srgbClr val="FFFF00"/>
                </a:solidFill>
                <a:effectLst>
                  <a:glow rad="101600">
                    <a:schemeClr val="bg1">
                      <a:alpha val="75000"/>
                    </a:schemeClr>
                  </a:glow>
                  <a:outerShdw blurRad="50800" dist="114300" dir="2700000" algn="tl" rotWithShape="0">
                    <a:srgbClr val="000000"/>
                  </a:outerShdw>
                </a:effectLst>
                <a:latin typeface="Arial" charset="0"/>
              </a:rPr>
              <a:t>Righteous anger </a:t>
            </a:r>
            <a:r>
              <a:rPr lang="en-US" sz="3200" b="1" dirty="0">
                <a:effectLst>
                  <a:glow rad="101600">
                    <a:schemeClr val="bg1">
                      <a:alpha val="75000"/>
                    </a:schemeClr>
                  </a:glow>
                  <a:outerShdw blurRad="50800" dist="114300" dir="2700000" algn="tl" rotWithShape="0">
                    <a:srgbClr val="000000"/>
                  </a:outerShdw>
                </a:effectLst>
                <a:latin typeface="Arial" charset="0"/>
              </a:rPr>
              <a:t>after hearing their cries (6)</a:t>
            </a:r>
          </a:p>
          <a:p>
            <a:pPr eaLnBrk="1" hangingPunct="1">
              <a:lnSpc>
                <a:spcPct val="80000"/>
              </a:lnSpc>
              <a:defRPr/>
            </a:pPr>
            <a:endParaRPr lang="en-US" sz="3200" b="1" dirty="0">
              <a:effectLst>
                <a:glow rad="101600">
                  <a:schemeClr val="bg1">
                    <a:alpha val="75000"/>
                  </a:schemeClr>
                </a:glow>
                <a:outerShdw blurRad="50800" dist="114300" dir="2700000" algn="tl" rotWithShape="0">
                  <a:srgbClr val="000000"/>
                </a:outerShdw>
              </a:effectLst>
              <a:latin typeface="Arial" charset="0"/>
            </a:endParaRPr>
          </a:p>
          <a:p>
            <a:pPr eaLnBrk="1" hangingPunct="1">
              <a:lnSpc>
                <a:spcPct val="80000"/>
              </a:lnSpc>
              <a:defRPr/>
            </a:pPr>
            <a:r>
              <a:rPr lang="en-US" sz="3200" b="1" dirty="0">
                <a:solidFill>
                  <a:srgbClr val="FFFF00"/>
                </a:solidFill>
                <a:effectLst>
                  <a:glow rad="101600">
                    <a:schemeClr val="bg1">
                      <a:alpha val="75000"/>
                    </a:schemeClr>
                  </a:glow>
                  <a:outerShdw blurRad="50800" dist="114300" dir="2700000" algn="tl" rotWithShape="0">
                    <a:srgbClr val="000000"/>
                  </a:outerShdw>
                </a:effectLst>
                <a:latin typeface="Arial" charset="0"/>
              </a:rPr>
              <a:t>Confronted</a:t>
            </a:r>
            <a:r>
              <a:rPr lang="en-US" sz="3200" b="1" dirty="0">
                <a:effectLst>
                  <a:glow rad="101600">
                    <a:schemeClr val="bg1">
                      <a:alpha val="75000"/>
                    </a:schemeClr>
                  </a:glow>
                  <a:outerShdw blurRad="50800" dist="114300" dir="2700000" algn="tl" rotWithShape="0">
                    <a:srgbClr val="000000"/>
                  </a:outerShdw>
                </a:effectLst>
                <a:latin typeface="Arial" charset="0"/>
              </a:rPr>
              <a:t> </a:t>
            </a:r>
            <a:r>
              <a:rPr lang="en-US" sz="3200" b="1" dirty="0">
                <a:solidFill>
                  <a:srgbClr val="FFFF00"/>
                </a:solidFill>
                <a:effectLst>
                  <a:glow rad="101600">
                    <a:schemeClr val="bg1">
                      <a:alpha val="75000"/>
                    </a:schemeClr>
                  </a:glow>
                  <a:outerShdw blurRad="50800" dist="114300" dir="2700000" algn="tl" rotWithShape="0">
                    <a:srgbClr val="000000"/>
                  </a:outerShdw>
                </a:effectLst>
                <a:latin typeface="Arial" charset="0"/>
              </a:rPr>
              <a:t>leaders</a:t>
            </a:r>
            <a:r>
              <a:rPr lang="en-US" sz="3200" b="1" dirty="0">
                <a:effectLst>
                  <a:glow rad="101600">
                    <a:schemeClr val="bg1">
                      <a:alpha val="75000"/>
                    </a:schemeClr>
                  </a:glow>
                  <a:outerShdw blurRad="50800" dist="114300" dir="2700000" algn="tl" rotWithShape="0">
                    <a:srgbClr val="000000"/>
                  </a:outerShdw>
                </a:effectLst>
                <a:latin typeface="Arial" charset="0"/>
              </a:rPr>
              <a:t> who could make a difference (7-11): </a:t>
            </a:r>
            <a:br>
              <a:rPr lang="en-US" sz="3200" b="1" dirty="0">
                <a:effectLst>
                  <a:glow rad="101600">
                    <a:schemeClr val="bg1">
                      <a:alpha val="75000"/>
                    </a:schemeClr>
                  </a:glow>
                  <a:outerShdw blurRad="50800" dist="114300" dir="2700000" algn="tl" rotWithShape="0">
                    <a:srgbClr val="000000"/>
                  </a:outerShdw>
                </a:effectLst>
                <a:latin typeface="Arial" charset="0"/>
              </a:rPr>
            </a:br>
            <a:r>
              <a:rPr lang="en-US" sz="2800" b="1" baseline="30000" dirty="0">
                <a:effectLst>
                  <a:glow rad="101600">
                    <a:schemeClr val="bg1">
                      <a:alpha val="75000"/>
                    </a:schemeClr>
                  </a:glow>
                  <a:outerShdw blurRad="50800" dist="114300" dir="2700000" algn="tl" rotWithShape="0">
                    <a:srgbClr val="000000"/>
                  </a:outerShdw>
                </a:effectLst>
                <a:latin typeface="Euphemia" charset="0"/>
              </a:rPr>
              <a:t>8</a:t>
            </a:r>
            <a:r>
              <a:rPr lang="en-US" sz="2800" b="1" dirty="0">
                <a:effectLst>
                  <a:glow rad="101600">
                    <a:schemeClr val="bg1">
                      <a:alpha val="75000"/>
                    </a:schemeClr>
                  </a:glow>
                  <a:outerShdw blurRad="50800" dist="114300" dir="2700000" algn="tl" rotWithShape="0">
                    <a:srgbClr val="000000"/>
                  </a:outerShdw>
                </a:effectLst>
                <a:latin typeface="Euphemia" charset="0"/>
              </a:rPr>
              <a:t>We have bought back our Jewish brothers who were sold to the Gentiles. Now you are selling your brothers, only for them to be sold back to us!" They kept quiet, because they could find nothing to say.</a:t>
            </a:r>
          </a:p>
          <a:p>
            <a:pPr eaLnBrk="1" hangingPunct="1">
              <a:lnSpc>
                <a:spcPct val="80000"/>
              </a:lnSpc>
              <a:defRPr/>
            </a:pPr>
            <a:endParaRPr lang="en-US" sz="3200" b="1" dirty="0">
              <a:effectLst>
                <a:glow rad="101600">
                  <a:schemeClr val="bg1">
                    <a:alpha val="75000"/>
                  </a:schemeClr>
                </a:glow>
                <a:outerShdw blurRad="50800" dist="114300" dir="2700000" algn="tl" rotWithShape="0">
                  <a:srgbClr val="000000"/>
                </a:outerShdw>
              </a:effectLst>
              <a:latin typeface="Arial" charset="0"/>
            </a:endParaRPr>
          </a:p>
          <a:p>
            <a:pPr eaLnBrk="1" hangingPunct="1">
              <a:lnSpc>
                <a:spcPct val="80000"/>
              </a:lnSpc>
              <a:defRPr/>
            </a:pPr>
            <a:r>
              <a:rPr lang="en-US" sz="3200" b="1" dirty="0">
                <a:solidFill>
                  <a:srgbClr val="FFFF00"/>
                </a:solidFill>
                <a:effectLst>
                  <a:glow rad="101600">
                    <a:schemeClr val="bg1">
                      <a:alpha val="75000"/>
                    </a:schemeClr>
                  </a:glow>
                  <a:outerShdw blurRad="50800" dist="114300" dir="2700000" algn="tl" rotWithShape="0">
                    <a:srgbClr val="000000"/>
                  </a:outerShdw>
                </a:effectLst>
                <a:latin typeface="Arial" charset="0"/>
              </a:rPr>
              <a:t>Held them accountable</a:t>
            </a:r>
            <a:r>
              <a:rPr lang="en-US" sz="3200" b="1" dirty="0">
                <a:effectLst>
                  <a:glow rad="101600">
                    <a:schemeClr val="bg1">
                      <a:alpha val="75000"/>
                    </a:schemeClr>
                  </a:glow>
                  <a:outerShdw blurRad="50800" dist="114300" dir="2700000" algn="tl" rotWithShape="0">
                    <a:srgbClr val="000000"/>
                  </a:outerShdw>
                </a:effectLst>
                <a:latin typeface="Arial" charset="0"/>
              </a:rPr>
              <a:t> with a warning of God</a:t>
            </a:r>
            <a:r>
              <a:rPr lang="mr-IN" sz="3200" b="1" dirty="0">
                <a:effectLst>
                  <a:glow rad="101600">
                    <a:schemeClr val="bg1">
                      <a:alpha val="75000"/>
                    </a:schemeClr>
                  </a:glow>
                  <a:outerShdw blurRad="50800" dist="114300" dir="2700000" algn="tl" rotWithShape="0">
                    <a:srgbClr val="000000"/>
                  </a:outerShdw>
                </a:effectLst>
                <a:latin typeface="Arial" charset="0"/>
              </a:rPr>
              <a:t>'</a:t>
            </a:r>
            <a:r>
              <a:rPr lang="en-US" sz="3200" b="1" dirty="0">
                <a:effectLst>
                  <a:glow rad="101600">
                    <a:schemeClr val="bg1">
                      <a:alpha val="75000"/>
                    </a:schemeClr>
                  </a:glow>
                  <a:outerShdw blurRad="50800" dist="114300" dir="2700000" algn="tl" rotWithShape="0">
                    <a:srgbClr val="000000"/>
                  </a:outerShdw>
                </a:effectLst>
                <a:latin typeface="Arial" charset="0"/>
              </a:rPr>
              <a:t>s judgment (12-13).</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en-US" b="1">
                <a:solidFill>
                  <a:schemeClr val="tx1"/>
                </a:solidFill>
                <a:latin typeface="Arial Black" charset="0"/>
                <a:ea typeface="ＭＳ Ｐゴシック" charset="0"/>
                <a:cs typeface="ＭＳ Ｐゴシック" charset="0"/>
              </a:rPr>
              <a:t>Books on Nehemiah</a:t>
            </a:r>
            <a:endParaRPr lang="en-US" sz="5400" b="1">
              <a:latin typeface="Arial Black" charset="0"/>
              <a:ea typeface="ＭＳ Ｐゴシック" charset="0"/>
              <a:cs typeface="ＭＳ Ｐゴシック" charset="0"/>
            </a:endParaRPr>
          </a:p>
        </p:txBody>
      </p:sp>
      <p:pic>
        <p:nvPicPr>
          <p:cNvPr id="580611" name="Picture 2" descr="hand-me-another-brick-nehemiah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2517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0612"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0638" y="2276475"/>
            <a:ext cx="9123362" cy="3856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0613" name="Picture 1"/>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4779963"/>
            <a:ext cx="9144000" cy="210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6241" name="Title 2"/>
          <p:cNvSpPr>
            <a:spLocks noGrp="1"/>
          </p:cNvSpPr>
          <p:nvPr>
            <p:ph type="title"/>
          </p:nvPr>
        </p:nvSpPr>
        <p:spPr>
          <a:xfrm>
            <a:off x="0" y="0"/>
            <a:ext cx="9144000" cy="914400"/>
          </a:xfrm>
          <a:solidFill>
            <a:srgbClr val="000090"/>
          </a:solidFill>
        </p:spPr>
        <p:txBody>
          <a:bodyPr/>
          <a:lstStyle/>
          <a:p>
            <a:pPr algn="ctr" eaLnBrk="1" hangingPunct="1"/>
            <a:r>
              <a:rPr lang="en-US" sz="3600" b="1">
                <a:latin typeface="Arial" charset="0"/>
                <a:cs typeface="Arial" charset="0"/>
              </a:rPr>
              <a:t>Nehemiah 5:12-13</a:t>
            </a:r>
            <a:r>
              <a:rPr lang="en-US" sz="2800" b="1">
                <a:latin typeface="Arial" charset="0"/>
                <a:cs typeface="Arial" charset="0"/>
              </a:rPr>
              <a:t> (NLT SE)</a:t>
            </a:r>
            <a:endParaRPr lang="en-US" sz="3600" b="1">
              <a:latin typeface="Arial" charset="0"/>
              <a:cs typeface="Arial" charset="0"/>
            </a:endParaRPr>
          </a:p>
        </p:txBody>
      </p:sp>
      <p:sp>
        <p:nvSpPr>
          <p:cNvPr id="906242" name="Content Placeholder 1"/>
          <p:cNvSpPr>
            <a:spLocks noGrp="1"/>
          </p:cNvSpPr>
          <p:nvPr>
            <p:ph idx="1"/>
          </p:nvPr>
        </p:nvSpPr>
        <p:spPr>
          <a:xfrm>
            <a:off x="228600" y="1066800"/>
            <a:ext cx="8915400" cy="5638800"/>
          </a:xfrm>
        </p:spPr>
        <p:txBody>
          <a:bodyPr/>
          <a:lstStyle/>
          <a:p>
            <a:pPr marL="0" indent="0" eaLnBrk="1" hangingPunct="1">
              <a:lnSpc>
                <a:spcPct val="80000"/>
              </a:lnSpc>
              <a:buFont typeface="Wingdings 2" charset="0"/>
              <a:buNone/>
            </a:pPr>
            <a:r>
              <a:rPr lang="en-US" sz="3200" b="1" baseline="30000">
                <a:latin typeface="Arial" charset="0"/>
                <a:cs typeface="Arial" charset="0"/>
              </a:rPr>
              <a:t>12</a:t>
            </a:r>
            <a:r>
              <a:rPr lang="en-US" sz="3200" b="1">
                <a:latin typeface="Arial" charset="0"/>
                <a:cs typeface="Arial" charset="0"/>
              </a:rPr>
              <a:t> "We will give it back," they said. "And we will not demand anything more from them. We will do as you say." Then I summoned the priests and </a:t>
            </a:r>
            <a:r>
              <a:rPr lang="en-US" sz="3200" b="1">
                <a:solidFill>
                  <a:srgbClr val="FFFF00"/>
                </a:solidFill>
                <a:latin typeface="Arial" charset="0"/>
                <a:cs typeface="Arial" charset="0"/>
              </a:rPr>
              <a:t>made the nobles and officials take an oath</a:t>
            </a:r>
            <a:r>
              <a:rPr lang="en-US" sz="3200" b="1">
                <a:latin typeface="Arial" charset="0"/>
                <a:cs typeface="Arial" charset="0"/>
              </a:rPr>
              <a:t> to do what they had promised. </a:t>
            </a:r>
          </a:p>
          <a:p>
            <a:pPr marL="0" indent="0" eaLnBrk="1" hangingPunct="1">
              <a:lnSpc>
                <a:spcPct val="80000"/>
              </a:lnSpc>
              <a:buFont typeface="Wingdings 2" charset="0"/>
              <a:buNone/>
            </a:pPr>
            <a:endParaRPr lang="en-US" sz="3200" b="1" baseline="30000">
              <a:latin typeface="Arial" charset="0"/>
              <a:cs typeface="Arial" charset="0"/>
            </a:endParaRPr>
          </a:p>
          <a:p>
            <a:pPr marL="0" indent="0" eaLnBrk="1" hangingPunct="1">
              <a:lnSpc>
                <a:spcPct val="80000"/>
              </a:lnSpc>
              <a:buFont typeface="Wingdings 2" charset="0"/>
              <a:buNone/>
            </a:pPr>
            <a:r>
              <a:rPr lang="en-US" sz="3200" b="1" baseline="30000">
                <a:latin typeface="Arial" charset="0"/>
                <a:cs typeface="Arial" charset="0"/>
              </a:rPr>
              <a:t>13</a:t>
            </a:r>
            <a:r>
              <a:rPr lang="en-US" sz="3200" b="1">
                <a:latin typeface="Arial" charset="0"/>
                <a:cs typeface="Arial" charset="0"/>
              </a:rPr>
              <a:t>I also shook out the folds of my robe and said, "In this way may God shake out of his house and possessions every man who does not keep this promise. So may such a man be shaken out and emptied!</a:t>
            </a:r>
            <a:r>
              <a:rPr lang="ja-JP" altLang="en-US" sz="3200" b="1">
                <a:latin typeface="Arial" charset="0"/>
                <a:cs typeface="Arial" charset="0"/>
              </a:rPr>
              <a:t>“</a:t>
            </a:r>
            <a:r>
              <a:rPr lang="en-US" altLang="ja-JP" sz="3200" b="1">
                <a:latin typeface="Arial" charset="0"/>
                <a:cs typeface="Arial" charset="0"/>
              </a:rPr>
              <a:t> At this the whole assembly said, "Amen," and praised the L</a:t>
            </a:r>
            <a:r>
              <a:rPr lang="en-US" altLang="ja-JP" sz="2800" b="1">
                <a:latin typeface="Arial" charset="0"/>
                <a:cs typeface="Arial" charset="0"/>
              </a:rPr>
              <a:t>ORD</a:t>
            </a:r>
            <a:r>
              <a:rPr lang="en-US" altLang="ja-JP" sz="3200" b="1">
                <a:latin typeface="Arial" charset="0"/>
                <a:cs typeface="Arial" charset="0"/>
              </a:rPr>
              <a:t>. And the people did as they had promised.</a:t>
            </a:r>
            <a:endParaRPr lang="en-US" sz="3200" b="1">
              <a:latin typeface="Arial" charset="0"/>
              <a:cs typeface="Arial" charset="0"/>
            </a:endParaRP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8289" name="Title 2"/>
          <p:cNvSpPr>
            <a:spLocks noGrp="1"/>
          </p:cNvSpPr>
          <p:nvPr>
            <p:ph type="title"/>
          </p:nvPr>
        </p:nvSpPr>
        <p:spPr/>
        <p:txBody>
          <a:bodyPr/>
          <a:lstStyle/>
          <a:p>
            <a:pPr eaLnBrk="1" hangingPunct="1"/>
            <a:r>
              <a:rPr lang="en-US" sz="8000">
                <a:latin typeface="Franklin Gothic Book" charset="0"/>
              </a:rPr>
              <a:t>IMPACT!</a:t>
            </a:r>
          </a:p>
        </p:txBody>
      </p:sp>
      <p:sp>
        <p:nvSpPr>
          <p:cNvPr id="2" name="Content Placeholder 1"/>
          <p:cNvSpPr>
            <a:spLocks noGrp="1"/>
          </p:cNvSpPr>
          <p:nvPr>
            <p:ph idx="1"/>
          </p:nvPr>
        </p:nvSpPr>
        <p:spPr/>
        <p:txBody>
          <a:bodyPr/>
          <a:lstStyle/>
          <a:p>
            <a:pPr eaLnBrk="1" hangingPunct="1"/>
            <a:r>
              <a:rPr lang="en-US" sz="3300">
                <a:latin typeface="Euphemia" charset="0"/>
              </a:rPr>
              <a:t>Nehemiah</a:t>
            </a:r>
            <a:r>
              <a:rPr lang="mr-IN" altLang="ja-JP" sz="3300">
                <a:latin typeface="Euphemia" charset="0"/>
              </a:rPr>
              <a:t>'</a:t>
            </a:r>
            <a:r>
              <a:rPr lang="en-US" sz="3300">
                <a:latin typeface="Euphemia" charset="0"/>
              </a:rPr>
              <a:t>s message strikes home.</a:t>
            </a:r>
          </a:p>
          <a:p>
            <a:pPr eaLnBrk="1" hangingPunct="1"/>
            <a:r>
              <a:rPr lang="en-US" sz="3300">
                <a:latin typeface="Euphemia" charset="0"/>
              </a:rPr>
              <a:t>They make an economic decision.</a:t>
            </a:r>
          </a:p>
          <a:p>
            <a:pPr eaLnBrk="1" hangingPunct="1"/>
            <a:r>
              <a:rPr lang="en-US" sz="3300">
                <a:latin typeface="Euphemia" charset="0"/>
              </a:rPr>
              <a:t>They make a religious decision.</a:t>
            </a:r>
          </a:p>
          <a:p>
            <a:pPr eaLnBrk="1" hangingPunct="1"/>
            <a:endParaRPr lang="en-US" sz="3300">
              <a:latin typeface="Euphemia" charset="0"/>
            </a:endParaRPr>
          </a:p>
          <a:p>
            <a:pPr eaLnBrk="1" hangingPunct="1"/>
            <a:r>
              <a:rPr lang="en-US" sz="3300">
                <a:latin typeface="Euphemia" charset="0"/>
              </a:rPr>
              <a:t>The Power of Promise</a:t>
            </a:r>
          </a:p>
          <a:p>
            <a:pPr eaLnBrk="1" hangingPunct="1"/>
            <a:r>
              <a:rPr lang="en-US" sz="3300">
                <a:latin typeface="Euphemia" charset="0"/>
              </a:rPr>
              <a:t>The Power of Praise</a:t>
            </a:r>
          </a:p>
          <a:p>
            <a:pPr eaLnBrk="1" hangingPunct="1"/>
            <a:endParaRPr lang="en-US" sz="2800">
              <a:latin typeface="Arial" charset="0"/>
            </a:endParaRPr>
          </a:p>
        </p:txBody>
      </p:sp>
      <p:pic>
        <p:nvPicPr>
          <p:cNvPr id="908291" name="Picture 2" descr="C:\Users\tom.FBCOKC\AppData\Local\Microsoft\Windows\Temporary Internet Files\Content.IE5\EXO8U6WC\MCj04325480000[1].p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59550" y="3505200"/>
            <a:ext cx="182245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anim calcmode="lin" valueType="num">
                                      <p:cBhvr additive="base">
                                        <p:cTn id="25"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txEl>
                                              <p:pRg st="5" end="5"/>
                                            </p:txEl>
                                          </p:spTgt>
                                        </p:tgtEl>
                                        <p:attrNameLst>
                                          <p:attrName>style.visibility</p:attrName>
                                        </p:attrNameLst>
                                      </p:cBhvr>
                                      <p:to>
                                        <p:strVal val="visible"/>
                                      </p:to>
                                    </p:set>
                                    <p:anim calcmode="lin" valueType="num">
                                      <p:cBhvr additive="base">
                                        <p:cTn id="31"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0337" name="Title 2"/>
          <p:cNvSpPr>
            <a:spLocks noGrp="1"/>
          </p:cNvSpPr>
          <p:nvPr>
            <p:ph type="title"/>
          </p:nvPr>
        </p:nvSpPr>
        <p:spPr>
          <a:xfrm>
            <a:off x="3175" y="0"/>
            <a:ext cx="9140825" cy="914400"/>
          </a:xfrm>
          <a:solidFill>
            <a:srgbClr val="000090"/>
          </a:solidFill>
        </p:spPr>
        <p:txBody>
          <a:bodyPr/>
          <a:lstStyle/>
          <a:p>
            <a:pPr algn="ctr" eaLnBrk="1" hangingPunct="1"/>
            <a:r>
              <a:rPr lang="en-US" sz="3600" b="1">
                <a:latin typeface="Arial" charset="0"/>
                <a:cs typeface="Arial" charset="0"/>
              </a:rPr>
              <a:t>Nehemiah 5:14-15</a:t>
            </a:r>
            <a:r>
              <a:rPr lang="en-US" sz="2800" b="1">
                <a:latin typeface="Arial" charset="0"/>
                <a:cs typeface="Arial" charset="0"/>
              </a:rPr>
              <a:t> (NLT SE)</a:t>
            </a:r>
            <a:endParaRPr lang="en-US" sz="3600" b="1">
              <a:latin typeface="Arial" charset="0"/>
              <a:cs typeface="Arial" charset="0"/>
            </a:endParaRPr>
          </a:p>
        </p:txBody>
      </p:sp>
      <p:sp>
        <p:nvSpPr>
          <p:cNvPr id="910338" name="Content Placeholder 1"/>
          <p:cNvSpPr>
            <a:spLocks noGrp="1"/>
          </p:cNvSpPr>
          <p:nvPr>
            <p:ph idx="1"/>
          </p:nvPr>
        </p:nvSpPr>
        <p:spPr>
          <a:xfrm>
            <a:off x="228600" y="990600"/>
            <a:ext cx="8915400" cy="5867400"/>
          </a:xfrm>
        </p:spPr>
        <p:txBody>
          <a:bodyPr/>
          <a:lstStyle/>
          <a:p>
            <a:pPr marL="0" indent="0">
              <a:buFont typeface="Wingdings 2" charset="0"/>
              <a:buNone/>
            </a:pPr>
            <a:r>
              <a:rPr lang="en-US" sz="3200" b="1" baseline="30000">
                <a:latin typeface="Arial" charset="0"/>
              </a:rPr>
              <a:t>14</a:t>
            </a:r>
            <a:r>
              <a:rPr lang="en-US" sz="3200" b="1">
                <a:latin typeface="Arial" charset="0"/>
              </a:rPr>
              <a:t>For the entire twelve years that I was governor of Judah—from the twentieth year to the thirty-second year of the reign of King Artaxerxes </a:t>
            </a:r>
            <a:r>
              <a:rPr lang="en-US" sz="3200" b="1">
                <a:solidFill>
                  <a:srgbClr val="FFFF00"/>
                </a:solidFill>
                <a:latin typeface="Arial" charset="0"/>
              </a:rPr>
              <a:t>neither I nor my officials drew on our official food allowance</a:t>
            </a:r>
            <a:r>
              <a:rPr lang="en-US" sz="3200" b="1">
                <a:latin typeface="Arial" charset="0"/>
              </a:rPr>
              <a:t>.  </a:t>
            </a:r>
            <a:r>
              <a:rPr lang="en-US" sz="3200" b="1" baseline="30000">
                <a:latin typeface="Arial" charset="0"/>
              </a:rPr>
              <a:t>15</a:t>
            </a:r>
            <a:r>
              <a:rPr lang="en-US" sz="3200" b="1">
                <a:latin typeface="Arial" charset="0"/>
              </a:rPr>
              <a:t>The former governors, in contrast, had laid heavy burdens on the people, demanding a daily ration of food and wine, besides forty pieces of silver. Even their assistants took advantage of the people. But because I feared God, I did not act that way. </a:t>
            </a:r>
            <a:endParaRPr lang="en-US" sz="3200" b="1">
              <a:latin typeface="Arial" charset="0"/>
              <a:cs typeface="Arial" charset="0"/>
            </a:endParaRPr>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5" name="Picture 1" descr="800-Nehemiah-6-Starting-Rebuild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905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12386" name="Title 2"/>
          <p:cNvSpPr>
            <a:spLocks noGrp="1"/>
          </p:cNvSpPr>
          <p:nvPr>
            <p:ph type="title"/>
          </p:nvPr>
        </p:nvSpPr>
        <p:spPr>
          <a:xfrm>
            <a:off x="3657600" y="0"/>
            <a:ext cx="5486400" cy="914400"/>
          </a:xfrm>
          <a:solidFill>
            <a:srgbClr val="000090"/>
          </a:solidFill>
        </p:spPr>
        <p:txBody>
          <a:bodyPr/>
          <a:lstStyle/>
          <a:p>
            <a:pPr algn="ctr" eaLnBrk="1" hangingPunct="1"/>
            <a:r>
              <a:rPr lang="en-US" sz="3600" b="1">
                <a:latin typeface="Arial" charset="0"/>
                <a:cs typeface="Arial" charset="0"/>
              </a:rPr>
              <a:t>Nehemiah 5:16</a:t>
            </a:r>
            <a:r>
              <a:rPr lang="en-US" sz="2800" b="1">
                <a:latin typeface="Arial" charset="0"/>
                <a:cs typeface="Arial" charset="0"/>
              </a:rPr>
              <a:t> (NLT SE)</a:t>
            </a:r>
            <a:endParaRPr lang="en-US" sz="3600" b="1">
              <a:latin typeface="Arial" charset="0"/>
              <a:cs typeface="Arial" charset="0"/>
            </a:endParaRPr>
          </a:p>
        </p:txBody>
      </p:sp>
      <p:sp>
        <p:nvSpPr>
          <p:cNvPr id="69634" name="Content Placeholder 1"/>
          <p:cNvSpPr>
            <a:spLocks noGrp="1"/>
          </p:cNvSpPr>
          <p:nvPr>
            <p:ph idx="1"/>
          </p:nvPr>
        </p:nvSpPr>
        <p:spPr>
          <a:xfrm>
            <a:off x="3962400" y="990600"/>
            <a:ext cx="5181600" cy="3429000"/>
          </a:xfrm>
        </p:spPr>
        <p:txBody>
          <a:bodyPr/>
          <a:lstStyle/>
          <a:p>
            <a:pPr marL="0" indent="0">
              <a:buFont typeface="Wingdings 2" charset="0"/>
              <a:buNone/>
              <a:defRPr/>
            </a:pPr>
            <a:r>
              <a:rPr lang="en-US" sz="3200" b="1" baseline="30000" dirty="0">
                <a:solidFill>
                  <a:schemeClr val="bg1"/>
                </a:solidFill>
                <a:effectLst>
                  <a:glow rad="165100">
                    <a:srgbClr val="FFFF00"/>
                  </a:glow>
                </a:effectLst>
              </a:rPr>
              <a:t>16</a:t>
            </a:r>
            <a:r>
              <a:rPr lang="en-US" sz="3200" b="1" dirty="0">
                <a:solidFill>
                  <a:schemeClr val="bg1"/>
                </a:solidFill>
                <a:effectLst>
                  <a:glow rad="165100">
                    <a:srgbClr val="FFFF00"/>
                  </a:glow>
                </a:effectLst>
              </a:rPr>
              <a:t>I also devoted myself to working on the wall and refused to acquire any land. And I required all my servants to spend time working on the wall.</a:t>
            </a:r>
            <a:endParaRPr lang="en-US" sz="3200" b="1" dirty="0">
              <a:solidFill>
                <a:schemeClr val="bg1"/>
              </a:solidFill>
              <a:effectLst>
                <a:glow rad="165100">
                  <a:srgbClr val="FFFF00"/>
                </a:glow>
              </a:effectLst>
              <a:latin typeface="Arial" charset="0"/>
              <a:cs typeface="Arial" charset="0"/>
            </a:endParaRPr>
          </a:p>
        </p:txBody>
      </p:sp>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3" name="Title 2"/>
          <p:cNvSpPr>
            <a:spLocks noGrp="1"/>
          </p:cNvSpPr>
          <p:nvPr>
            <p:ph type="title"/>
          </p:nvPr>
        </p:nvSpPr>
        <p:spPr>
          <a:xfrm>
            <a:off x="11113" y="0"/>
            <a:ext cx="9132887" cy="914400"/>
          </a:xfrm>
          <a:solidFill>
            <a:srgbClr val="000090"/>
          </a:solidFill>
        </p:spPr>
        <p:txBody>
          <a:bodyPr/>
          <a:lstStyle/>
          <a:p>
            <a:pPr algn="ctr" eaLnBrk="1" hangingPunct="1"/>
            <a:r>
              <a:rPr lang="en-US" sz="3600" b="1">
                <a:latin typeface="Arial" charset="0"/>
                <a:cs typeface="Arial" charset="0"/>
              </a:rPr>
              <a:t>Nehemiah 5:17-18</a:t>
            </a:r>
            <a:r>
              <a:rPr lang="en-US" sz="2800" b="1">
                <a:latin typeface="Arial" charset="0"/>
                <a:cs typeface="Arial" charset="0"/>
              </a:rPr>
              <a:t> (NLT SE)</a:t>
            </a:r>
            <a:endParaRPr lang="en-US" sz="3600" b="1">
              <a:latin typeface="Arial" charset="0"/>
              <a:cs typeface="Arial" charset="0"/>
            </a:endParaRPr>
          </a:p>
        </p:txBody>
      </p:sp>
      <p:sp>
        <p:nvSpPr>
          <p:cNvPr id="914434" name="Content Placeholder 1"/>
          <p:cNvSpPr>
            <a:spLocks noGrp="1"/>
          </p:cNvSpPr>
          <p:nvPr>
            <p:ph idx="1"/>
          </p:nvPr>
        </p:nvSpPr>
        <p:spPr>
          <a:xfrm>
            <a:off x="457200" y="1371600"/>
            <a:ext cx="8458200" cy="5257800"/>
          </a:xfrm>
        </p:spPr>
        <p:txBody>
          <a:bodyPr/>
          <a:lstStyle/>
          <a:p>
            <a:pPr marL="0" indent="0" eaLnBrk="1" hangingPunct="1">
              <a:buFont typeface="Wingdings 2" charset="0"/>
              <a:buNone/>
            </a:pPr>
            <a:r>
              <a:rPr lang="en-US" sz="3200" b="1" baseline="30000">
                <a:latin typeface="Arial" charset="0"/>
                <a:cs typeface="Arial" charset="0"/>
              </a:rPr>
              <a:t>17</a:t>
            </a:r>
            <a:r>
              <a:rPr lang="en-US" sz="3200" b="1">
                <a:latin typeface="Arial" charset="0"/>
                <a:cs typeface="Arial" charset="0"/>
              </a:rPr>
              <a:t>I asked for nothing, even though I regularly fed 150 Jewish officials at my table, besides all the visitors from other lands!  </a:t>
            </a:r>
            <a:r>
              <a:rPr lang="en-US" sz="3200" b="1" baseline="30000">
                <a:latin typeface="Arial" charset="0"/>
                <a:cs typeface="Arial" charset="0"/>
              </a:rPr>
              <a:t>18</a:t>
            </a:r>
            <a:r>
              <a:rPr lang="en-US" sz="3200" b="1">
                <a:latin typeface="Arial" charset="0"/>
                <a:cs typeface="Arial" charset="0"/>
              </a:rPr>
              <a:t>The provisions I paid for each day included one ox, six choice sheep or goats, and a large number of poultry. And every ten days we needed a large supply of all kinds of wine. </a:t>
            </a:r>
            <a:r>
              <a:rPr lang="en-US" sz="3200" b="1">
                <a:solidFill>
                  <a:srgbClr val="FFFF00"/>
                </a:solidFill>
                <a:latin typeface="Arial" charset="0"/>
                <a:cs typeface="Arial" charset="0"/>
              </a:rPr>
              <a:t>Yet I refused to claim the governor</a:t>
            </a:r>
            <a:r>
              <a:rPr lang="mr-IN" sz="3200" b="1">
                <a:solidFill>
                  <a:srgbClr val="FFFF00"/>
                </a:solidFill>
                <a:latin typeface="Arial" charset="0"/>
                <a:cs typeface="Arial" charset="0"/>
              </a:rPr>
              <a:t>'</a:t>
            </a:r>
            <a:r>
              <a:rPr lang="en-US" sz="3200" b="1">
                <a:solidFill>
                  <a:srgbClr val="FFFF00"/>
                </a:solidFill>
                <a:latin typeface="Arial" charset="0"/>
                <a:cs typeface="Arial" charset="0"/>
              </a:rPr>
              <a:t>s food allowance because the people already carried a heavy burden.</a:t>
            </a:r>
          </a:p>
        </p:txBody>
      </p:sp>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1" name="Title 2"/>
          <p:cNvSpPr>
            <a:spLocks noGrp="1"/>
          </p:cNvSpPr>
          <p:nvPr>
            <p:ph type="title"/>
          </p:nvPr>
        </p:nvSpPr>
        <p:spPr>
          <a:xfrm>
            <a:off x="26988" y="17463"/>
            <a:ext cx="9117012" cy="820737"/>
          </a:xfrm>
          <a:solidFill>
            <a:srgbClr val="000090"/>
          </a:solidFill>
        </p:spPr>
        <p:txBody>
          <a:bodyPr/>
          <a:lstStyle/>
          <a:p>
            <a:pPr algn="ctr" eaLnBrk="1" hangingPunct="1"/>
            <a:r>
              <a:rPr lang="en-US" sz="3600" b="1">
                <a:latin typeface="Arial" charset="0"/>
                <a:cs typeface="Arial" charset="0"/>
              </a:rPr>
              <a:t>Nehemiah 5:19</a:t>
            </a:r>
            <a:r>
              <a:rPr lang="en-US" sz="2800" b="1">
                <a:latin typeface="Arial" charset="0"/>
                <a:cs typeface="Arial" charset="0"/>
              </a:rPr>
              <a:t> (NLT SE)</a:t>
            </a:r>
            <a:endParaRPr lang="en-US" sz="3600" b="1">
              <a:latin typeface="Arial" charset="0"/>
              <a:cs typeface="Arial" charset="0"/>
            </a:endParaRPr>
          </a:p>
        </p:txBody>
      </p:sp>
      <p:sp>
        <p:nvSpPr>
          <p:cNvPr id="916482" name="Content Placeholder 1"/>
          <p:cNvSpPr>
            <a:spLocks noGrp="1"/>
          </p:cNvSpPr>
          <p:nvPr>
            <p:ph idx="1"/>
          </p:nvPr>
        </p:nvSpPr>
        <p:spPr>
          <a:xfrm>
            <a:off x="304800" y="1600200"/>
            <a:ext cx="8686800" cy="2209800"/>
          </a:xfrm>
        </p:spPr>
        <p:txBody>
          <a:bodyPr/>
          <a:lstStyle/>
          <a:p>
            <a:pPr eaLnBrk="1" hangingPunct="1">
              <a:lnSpc>
                <a:spcPct val="90000"/>
              </a:lnSpc>
              <a:buFont typeface="Wingdings 2" charset="0"/>
              <a:buNone/>
            </a:pPr>
            <a:r>
              <a:rPr lang="en-US" sz="4800" b="1" baseline="30000">
                <a:latin typeface="Euphemia" charset="0"/>
              </a:rPr>
              <a:t>19</a:t>
            </a:r>
            <a:r>
              <a:rPr lang="en-US" sz="4800" b="1">
                <a:latin typeface="Euphemia" charset="0"/>
              </a:rPr>
              <a:t>Remember me with favor, O my God, for all I have done for these people.</a:t>
            </a:r>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8529"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2" name="Title 2"/>
          <p:cNvSpPr>
            <a:spLocks noGrp="1"/>
          </p:cNvSpPr>
          <p:nvPr>
            <p:ph type="title"/>
          </p:nvPr>
        </p:nvSpPr>
        <p:spPr>
          <a:xfrm>
            <a:off x="228600" y="4694238"/>
            <a:ext cx="8382000" cy="2087562"/>
          </a:xfrm>
        </p:spPr>
        <p:txBody>
          <a:bodyPr/>
          <a:lstStyle/>
          <a:p>
            <a:pPr marL="419100" indent="-419100" eaLnBrk="1" hangingPunct="1">
              <a:defRPr/>
            </a:pPr>
            <a:r>
              <a:rPr lang="en-US" sz="4400" b="1" dirty="0">
                <a:effectLst>
                  <a:glow rad="228600">
                    <a:schemeClr val="bg1"/>
                  </a:glow>
                </a:effectLst>
                <a:latin typeface="Arial" charset="0"/>
                <a:cs typeface="Arial" charset="0"/>
              </a:rPr>
              <a:t>1. Nehemiah helped the poor by </a:t>
            </a:r>
            <a:r>
              <a:rPr lang="en-US" sz="4400" b="1" dirty="0">
                <a:solidFill>
                  <a:srgbClr val="FFFF00"/>
                </a:solidFill>
                <a:effectLst>
                  <a:glow rad="228600">
                    <a:schemeClr val="bg1"/>
                  </a:glow>
                </a:effectLst>
                <a:latin typeface="Arial" charset="0"/>
                <a:cs typeface="Arial" charset="0"/>
              </a:rPr>
              <a:t>fighting greed </a:t>
            </a:r>
            <a:r>
              <a:rPr lang="en-US" sz="4400" b="1" dirty="0">
                <a:effectLst>
                  <a:glow rad="228600">
                    <a:schemeClr val="bg1"/>
                  </a:glow>
                </a:effectLst>
                <a:latin typeface="Arial" charset="0"/>
                <a:cs typeface="Arial" charset="0"/>
              </a:rPr>
              <a:t>in others and in his own life (5:1-19).</a:t>
            </a:r>
          </a:p>
        </p:txBody>
      </p:sp>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0577"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0578" name="Title 2"/>
          <p:cNvSpPr>
            <a:spLocks noGrp="1"/>
          </p:cNvSpPr>
          <p:nvPr>
            <p:ph type="title"/>
          </p:nvPr>
        </p:nvSpPr>
        <p:spPr>
          <a:xfrm>
            <a:off x="0" y="0"/>
            <a:ext cx="9144000" cy="1143000"/>
          </a:xfrm>
          <a:solidFill>
            <a:schemeClr val="bg1"/>
          </a:solidFill>
        </p:spPr>
        <p:txBody>
          <a:bodyPr/>
          <a:lstStyle/>
          <a:p>
            <a:pPr marL="658813" indent="-658813" algn="ctr" eaLnBrk="1" hangingPunct="1"/>
            <a:r>
              <a:rPr lang="en-US" sz="4000" b="1">
                <a:solidFill>
                  <a:srgbClr val="FFFFFF"/>
                </a:solidFill>
                <a:latin typeface="Arial" charset="0"/>
                <a:cs typeface="Arial" charset="0"/>
              </a:rPr>
              <a:t>2. Help the poor by </a:t>
            </a:r>
            <a:r>
              <a:rPr lang="en-US" sz="4000" b="1">
                <a:solidFill>
                  <a:srgbClr val="FFFF00"/>
                </a:solidFill>
                <a:latin typeface="Arial" charset="0"/>
                <a:cs typeface="Arial" charset="0"/>
              </a:rPr>
              <a:t>fighting greed</a:t>
            </a:r>
            <a:r>
              <a:rPr lang="en-US" sz="4000" b="1">
                <a:solidFill>
                  <a:srgbClr val="FFFFFF"/>
                </a:solidFill>
                <a:latin typeface="Arial" charset="0"/>
                <a:cs typeface="Arial" charset="0"/>
              </a:rPr>
              <a:t>.</a:t>
            </a:r>
          </a:p>
        </p:txBody>
      </p:sp>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62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90600" y="14288"/>
            <a:ext cx="8153400" cy="6880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itle 2"/>
          <p:cNvSpPr>
            <a:spLocks noGrp="1"/>
          </p:cNvSpPr>
          <p:nvPr>
            <p:ph type="title"/>
          </p:nvPr>
        </p:nvSpPr>
        <p:spPr>
          <a:xfrm>
            <a:off x="228600" y="1524000"/>
            <a:ext cx="3657600" cy="3733800"/>
          </a:xfrm>
        </p:spPr>
        <p:txBody>
          <a:bodyPr/>
          <a:lstStyle/>
          <a:p>
            <a:pPr eaLnBrk="1" hangingPunct="1">
              <a:defRPr/>
            </a:pPr>
            <a:r>
              <a:rPr lang="en-US" sz="5400" b="1" dirty="0">
                <a:solidFill>
                  <a:srgbClr val="FFFFFF"/>
                </a:solidFill>
                <a:effectLst>
                  <a:glow rad="190500">
                    <a:schemeClr val="bg1"/>
                  </a:glow>
                </a:effectLst>
                <a:latin typeface="Arial"/>
                <a:cs typeface="Arial"/>
              </a:rPr>
              <a:t>Help </a:t>
            </a:r>
            <a:r>
              <a:rPr lang="en-US" sz="5400" b="1" dirty="0">
                <a:solidFill>
                  <a:srgbClr val="FFFF00"/>
                </a:solidFill>
                <a:effectLst>
                  <a:glow rad="190500">
                    <a:schemeClr val="bg1"/>
                  </a:glow>
                </a:effectLst>
                <a:latin typeface="Arial"/>
                <a:cs typeface="Arial"/>
              </a:rPr>
              <a:t>others</a:t>
            </a:r>
            <a:r>
              <a:rPr lang="en-US" sz="5400" b="1" dirty="0">
                <a:solidFill>
                  <a:srgbClr val="FFFFFF"/>
                </a:solidFill>
                <a:effectLst>
                  <a:glow rad="190500">
                    <a:schemeClr val="bg1"/>
                  </a:glow>
                </a:effectLst>
                <a:latin typeface="Arial"/>
                <a:cs typeface="Arial"/>
              </a:rPr>
              <a:t> be generous.</a:t>
            </a:r>
          </a:p>
        </p:txBody>
      </p:sp>
      <p:sp>
        <p:nvSpPr>
          <p:cNvPr id="2" name="Oval 1"/>
          <p:cNvSpPr/>
          <p:nvPr/>
        </p:nvSpPr>
        <p:spPr>
          <a:xfrm rot="21432871">
            <a:off x="2395714" y="296252"/>
            <a:ext cx="2819400" cy="1447800"/>
          </a:xfrm>
          <a:prstGeom prst="ellipse">
            <a:avLst/>
          </a:prstGeom>
          <a:solidFill>
            <a:schemeClr val="tx1"/>
          </a:solidFill>
          <a:ln>
            <a:noFill/>
          </a:ln>
          <a:effectLst>
            <a:glow rad="70000">
              <a:schemeClr val="tx1">
                <a:alpha val="50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6" name="Oval 5"/>
          <p:cNvSpPr/>
          <p:nvPr/>
        </p:nvSpPr>
        <p:spPr>
          <a:xfrm rot="21432871">
            <a:off x="3767313" y="5173052"/>
            <a:ext cx="2819400" cy="1447800"/>
          </a:xfrm>
          <a:prstGeom prst="ellipse">
            <a:avLst/>
          </a:prstGeom>
          <a:solidFill>
            <a:schemeClr val="tx1"/>
          </a:solidFill>
          <a:ln>
            <a:noFill/>
          </a:ln>
          <a:effectLst>
            <a:glow rad="70000">
              <a:schemeClr val="tx1">
                <a:alpha val="50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922633" name="Title 2"/>
          <p:cNvSpPr txBox="1">
            <a:spLocks/>
          </p:cNvSpPr>
          <p:nvPr/>
        </p:nvSpPr>
        <p:spPr bwMode="auto">
          <a:xfrm>
            <a:off x="3276600" y="4876800"/>
            <a:ext cx="37338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6600" b="1" baseline="0">
                <a:solidFill>
                  <a:srgbClr val="000000"/>
                </a:solidFill>
                <a:latin typeface="Arial" charset="0"/>
                <a:cs typeface="Arial" charset="0"/>
              </a:rPr>
              <a:t>AYE!!!</a:t>
            </a:r>
          </a:p>
        </p:txBody>
      </p:sp>
      <p:sp>
        <p:nvSpPr>
          <p:cNvPr id="922634" name="Title 2"/>
          <p:cNvSpPr txBox="1">
            <a:spLocks/>
          </p:cNvSpPr>
          <p:nvPr/>
        </p:nvSpPr>
        <p:spPr bwMode="auto">
          <a:xfrm>
            <a:off x="2590800" y="152400"/>
            <a:ext cx="254635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en-US" sz="3600" b="1" baseline="0">
                <a:solidFill>
                  <a:srgbClr val="000000"/>
                </a:solidFill>
                <a:latin typeface="Arial" charset="0"/>
                <a:cs typeface="Arial" charset="0"/>
              </a:rPr>
              <a:t>All in favor of greed?</a:t>
            </a: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672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520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6722" name="Title 2"/>
          <p:cNvSpPr>
            <a:spLocks noGrp="1"/>
          </p:cNvSpPr>
          <p:nvPr>
            <p:ph type="title"/>
          </p:nvPr>
        </p:nvSpPr>
        <p:spPr>
          <a:xfrm>
            <a:off x="0" y="381000"/>
            <a:ext cx="3352800" cy="3733800"/>
          </a:xfrm>
        </p:spPr>
        <p:txBody>
          <a:bodyPr/>
          <a:lstStyle/>
          <a:p>
            <a:pPr eaLnBrk="1" hangingPunct="1"/>
            <a:r>
              <a:rPr lang="en-US" sz="5400" b="1">
                <a:solidFill>
                  <a:schemeClr val="bg1"/>
                </a:solidFill>
                <a:latin typeface="Arial" charset="0"/>
                <a:cs typeface="Arial" charset="0"/>
              </a:rPr>
              <a:t>Be generous </a:t>
            </a:r>
            <a:r>
              <a:rPr lang="en-US" sz="5400" b="1">
                <a:solidFill>
                  <a:srgbClr val="0000FF"/>
                </a:solidFill>
                <a:latin typeface="Arial" charset="0"/>
                <a:cs typeface="Arial" charset="0"/>
              </a:rPr>
              <a:t>yourself</a:t>
            </a:r>
            <a:r>
              <a:rPr lang="en-US" sz="5400" b="1">
                <a:solidFill>
                  <a:schemeClr val="bg1"/>
                </a:solidFill>
                <a:latin typeface="Arial" charset="0"/>
                <a:cs typeface="Arial" charset="0"/>
              </a:rPr>
              <a:t>.</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algn="l">
              <a:defRPr/>
            </a:pPr>
            <a:endParaRPr lang="en-US" sz="1800" b="1" baseline="0">
              <a:solidFill>
                <a:srgbClr val="333333"/>
              </a:solidFill>
              <a:effectLst>
                <a:outerShdw blurRad="50800" dist="88900" dir="2700000" algn="tl" rotWithShape="0">
                  <a:srgbClr val="000000">
                    <a:alpha val="90000"/>
                  </a:srgbClr>
                </a:outerShdw>
              </a:effectLst>
              <a:latin typeface="Arial"/>
              <a:cs typeface="Arial"/>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3200" b="1" baseline="0" dirty="0">
                  <a:solidFill>
                    <a:srgbClr val="FFFFFF"/>
                  </a:solidFill>
                  <a:effectLst>
                    <a:outerShdw blurRad="50800" dist="88900" dir="2700000" algn="tl" rotWithShape="0">
                      <a:srgbClr val="000000">
                        <a:alpha val="90000"/>
                      </a:srgbClr>
                    </a:outerShdw>
                  </a:effectLst>
                  <a:latin typeface="Arial"/>
                  <a:cs typeface="Arial"/>
                </a:rPr>
                <a:t>Nehemiah?</a:t>
              </a:r>
            </a:p>
          </p:txBody>
        </p:sp>
        <p:pic>
          <p:nvPicPr>
            <p:cNvPr id="582664"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1030"/>
          <p:cNvGrpSpPr>
            <a:grpSpLocks/>
          </p:cNvGrpSpPr>
          <p:nvPr/>
        </p:nvGrpSpPr>
        <p:grpSpPr bwMode="auto">
          <a:xfrm>
            <a:off x="3492500" y="0"/>
            <a:ext cx="5651500" cy="7889875"/>
            <a:chOff x="2200" y="0"/>
            <a:chExt cx="3560" cy="4970"/>
          </a:xfrm>
        </p:grpSpPr>
        <p:pic>
          <p:nvPicPr>
            <p:cNvPr id="582661" name="Picture 1031" descr="god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12" y="0"/>
              <a:ext cx="3548" cy="4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864" name="Text Box 1032"/>
            <p:cNvSpPr txBox="1">
              <a:spLocks noChangeArrowheads="1"/>
            </p:cNvSpPr>
            <p:nvPr/>
          </p:nvSpPr>
          <p:spPr bwMode="auto">
            <a:xfrm>
              <a:off x="2200" y="1824"/>
              <a:ext cx="3560" cy="145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7200" b="1" baseline="0" dirty="0">
                  <a:solidFill>
                    <a:srgbClr val="FFFFFF"/>
                  </a:solidFill>
                  <a:effectLst>
                    <a:outerShdw blurRad="50800" dist="88900" dir="2700000" algn="tl" rotWithShape="0">
                      <a:srgbClr val="000000">
                        <a:alpha val="90000"/>
                      </a:srgbClr>
                    </a:outerShdw>
                  </a:effectLst>
                  <a:latin typeface="Arial"/>
                  <a:cs typeface="Arial"/>
                </a:rPr>
                <a:t>Or </a:t>
              </a:r>
              <a:br>
                <a:rPr lang="en-US" sz="7200" b="1" baseline="0" dirty="0">
                  <a:solidFill>
                    <a:srgbClr val="FFFFFF"/>
                  </a:solidFill>
                  <a:effectLst>
                    <a:outerShdw blurRad="50800" dist="88900" dir="2700000" algn="tl" rotWithShape="0">
                      <a:srgbClr val="000000">
                        <a:alpha val="90000"/>
                      </a:srgbClr>
                    </a:outerShdw>
                  </a:effectLst>
                  <a:latin typeface="Arial"/>
                  <a:cs typeface="Arial"/>
                </a:rPr>
              </a:br>
              <a:r>
                <a:rPr lang="en-US" sz="7200" b="1" baseline="0" dirty="0">
                  <a:solidFill>
                    <a:srgbClr val="FFFFFF"/>
                  </a:solidFill>
                  <a:effectLst>
                    <a:outerShdw blurRad="50800" dist="88900" dir="2700000" algn="tl" rotWithShape="0">
                      <a:srgbClr val="000000">
                        <a:alpha val="90000"/>
                      </a:srgbClr>
                    </a:outerShdw>
                  </a:effectLst>
                  <a:latin typeface="Arial"/>
                  <a:cs typeface="Arial"/>
                </a:rPr>
                <a:t>God?</a:t>
              </a:r>
            </a:p>
          </p:txBody>
        </p:sp>
      </p:grpSp>
      <p:sp>
        <p:nvSpPr>
          <p:cNvPr id="377865" name="Rectangle 1033"/>
          <p:cNvSpPr>
            <a:spLocks noGrp="1" noChangeArrowheads="1"/>
          </p:cNvSpPr>
          <p:nvPr>
            <p:ph type="title" idx="4294967295"/>
          </p:nvPr>
        </p:nvSpPr>
        <p:spPr>
          <a:xfrm>
            <a:off x="0" y="44450"/>
            <a:ext cx="9144000" cy="762000"/>
          </a:xfrm>
        </p:spPr>
        <p:txBody>
          <a:bodyPr/>
          <a:lstStyle/>
          <a:p>
            <a:pPr algn="ctr">
              <a:defRPr/>
            </a:pPr>
            <a:r>
              <a:rPr lang="en-US" sz="4800" b="1" dirty="0">
                <a:solidFill>
                  <a:srgbClr val="FFFFFF"/>
                </a:solidFill>
                <a:effectLst>
                  <a:outerShdw blurRad="50800" dist="88900" dir="2700000" algn="tl" rotWithShape="0">
                    <a:srgbClr val="000000">
                      <a:alpha val="90000"/>
                    </a:srgbClr>
                  </a:outerShdw>
                </a:effectLst>
                <a:latin typeface="Arial"/>
                <a:ea typeface="ＭＳ Ｐゴシック" charset="0"/>
                <a:cs typeface="Arial"/>
              </a:rPr>
              <a:t>The </a:t>
            </a:r>
            <a:r>
              <a:rPr lang="en-US" sz="4800" b="1" i="1" dirty="0">
                <a:solidFill>
                  <a:srgbClr val="FFFFFF"/>
                </a:solidFill>
                <a:effectLst>
                  <a:outerShdw blurRad="50800" dist="88900" dir="2700000" algn="tl" rotWithShape="0">
                    <a:srgbClr val="000000">
                      <a:alpha val="90000"/>
                    </a:srgbClr>
                  </a:outerShdw>
                </a:effectLst>
                <a:latin typeface="Arial"/>
                <a:ea typeface="ＭＳ Ｐゴシック" charset="0"/>
                <a:cs typeface="Arial"/>
              </a:rPr>
              <a:t>Real</a:t>
            </a:r>
            <a:r>
              <a:rPr lang="en-US" sz="4800" b="1" dirty="0">
                <a:solidFill>
                  <a:srgbClr val="FFFFFF"/>
                </a:solidFill>
                <a:effectLst>
                  <a:outerShdw blurRad="50800" dist="88900" dir="2700000" algn="tl" rotWithShape="0">
                    <a:srgbClr val="000000">
                      <a:alpha val="90000"/>
                    </a:srgbClr>
                  </a:outerShdw>
                </a:effectLst>
                <a:latin typeface="Arial"/>
                <a:ea typeface="ＭＳ Ｐゴシック" charset="0"/>
                <a:cs typeface="Arial"/>
              </a:rPr>
              <a:t> Hero of the Book</a:t>
            </a:r>
            <a:endParaRPr lang="en-US" sz="4800" b="1" dirty="0">
              <a:effectLst>
                <a:outerShdw blurRad="50800" dist="88900" dir="2700000" algn="tl" rotWithShape="0">
                  <a:srgbClr val="000000">
                    <a:alpha val="90000"/>
                  </a:srgbClr>
                </a:outerShdw>
              </a:effectLst>
              <a:latin typeface="Arial"/>
              <a:ea typeface="ＭＳ Ｐゴシック" charset="0"/>
              <a:cs typeface="Aria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928772" name="Title 2"/>
          <p:cNvSpPr>
            <a:spLocks noGrp="1"/>
          </p:cNvSpPr>
          <p:nvPr>
            <p:ph type="title"/>
          </p:nvPr>
        </p:nvSpPr>
        <p:spPr>
          <a:xfrm>
            <a:off x="381000" y="304800"/>
            <a:ext cx="8305800" cy="1143000"/>
          </a:xfrm>
          <a:solidFill>
            <a:srgbClr val="FFFFFF"/>
          </a:solidFill>
        </p:spPr>
        <p:txBody>
          <a:bodyPr/>
          <a:lstStyle/>
          <a:p>
            <a:pPr algn="ctr" eaLnBrk="1" hangingPunct="1"/>
            <a:r>
              <a:rPr lang="en-US" sz="4800" b="1">
                <a:solidFill>
                  <a:srgbClr val="3B3B3B"/>
                </a:solidFill>
                <a:latin typeface="Arial" charset="0"/>
                <a:cs typeface="Arial" charset="0"/>
              </a:rPr>
              <a:t>Nehemiah</a:t>
            </a:r>
            <a:r>
              <a:rPr lang="mr-IN" sz="4800" b="1">
                <a:solidFill>
                  <a:srgbClr val="3B3B3B"/>
                </a:solidFill>
                <a:latin typeface="Arial" charset="0"/>
                <a:cs typeface="Arial" charset="0"/>
              </a:rPr>
              <a:t>'</a:t>
            </a:r>
            <a:r>
              <a:rPr lang="en-US" sz="4800" b="1">
                <a:solidFill>
                  <a:srgbClr val="3B3B3B"/>
                </a:solidFill>
                <a:latin typeface="Arial" charset="0"/>
                <a:cs typeface="Arial" charset="0"/>
              </a:rPr>
              <a:t>s Example</a:t>
            </a:r>
          </a:p>
        </p:txBody>
      </p:sp>
      <p:sp>
        <p:nvSpPr>
          <p:cNvPr id="5" name="Content Placeholder 4"/>
          <p:cNvSpPr>
            <a:spLocks noGrp="1"/>
          </p:cNvSpPr>
          <p:nvPr>
            <p:ph idx="1"/>
          </p:nvPr>
        </p:nvSpPr>
        <p:spPr>
          <a:xfrm>
            <a:off x="304800" y="1600200"/>
            <a:ext cx="8686800" cy="4525963"/>
          </a:xfrm>
        </p:spPr>
        <p:txBody>
          <a:bodyPr/>
          <a:lstStyle/>
          <a:p>
            <a:pPr eaLnBrk="1" hangingPunct="1"/>
            <a:r>
              <a:rPr lang="en-US" b="1">
                <a:latin typeface="Arial" charset="0"/>
                <a:cs typeface="Arial" charset="0"/>
              </a:rPr>
              <a:t>Nehemiah used personal resources instead of demanding more from the people. </a:t>
            </a:r>
          </a:p>
          <a:p>
            <a:pPr eaLnBrk="1" hangingPunct="1"/>
            <a:r>
              <a:rPr lang="en-US" b="1">
                <a:latin typeface="Arial" charset="0"/>
                <a:cs typeface="Arial" charset="0"/>
              </a:rPr>
              <a:t>The cries of the poor impacted the way he did his job and how he leveraged the roles and resources that God had given him.</a:t>
            </a:r>
          </a:p>
          <a:p>
            <a:pPr eaLnBrk="1" hangingPunct="1"/>
            <a:r>
              <a:rPr lang="en-US" b="1">
                <a:latin typeface="Arial" charset="0"/>
                <a:cs typeface="Arial" charset="0"/>
              </a:rPr>
              <a:t>He understood that God cares for the poor and called him (and calls us) to respond with compassion and action.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2" descr="530px-India_Orissa_locator_map"/>
          <p:cNvPicPr>
            <a:picLocks noChangeAspect="1" noChangeArrowheads="1"/>
          </p:cNvPicPr>
          <p:nvPr/>
        </p:nvPicPr>
        <p:blipFill>
          <a:blip r:embed="rId2" cstate="screen">
            <a:extLst>
              <a:ext uri="{28A0092B-C50C-407E-A947-70E740481C1C}">
                <a14:useLocalDpi xmlns:a14="http://schemas.microsoft.com/office/drawing/2010/main"/>
              </a:ext>
            </a:extLst>
          </a:blip>
          <a:srcRect r="13397"/>
          <a:stretch>
            <a:fillRect/>
          </a:stretch>
        </p:blipFill>
        <p:spPr bwMode="auto">
          <a:xfrm>
            <a:off x="0" y="0"/>
            <a:ext cx="4114800" cy="5370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30818" name="Picture 5" descr="Orissa_Boarding_School2006_Uschi_with_gir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0"/>
            <a:ext cx="4876800" cy="3355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71" name="AutoShape 7"/>
          <p:cNvSpPr>
            <a:spLocks noChangeArrowheads="1"/>
          </p:cNvSpPr>
          <p:nvPr/>
        </p:nvSpPr>
        <p:spPr bwMode="auto">
          <a:xfrm rot="1451735" flipH="1" flipV="1">
            <a:off x="-20638" y="3584575"/>
            <a:ext cx="7129463" cy="1417638"/>
          </a:xfrm>
          <a:prstGeom prst="curvedDownArrow">
            <a:avLst>
              <a:gd name="adj1" fmla="val 122561"/>
              <a:gd name="adj2" fmla="val 245076"/>
              <a:gd name="adj3" fmla="val 33333"/>
            </a:avLst>
          </a:prstGeom>
          <a:solidFill>
            <a:schemeClr val="accent2"/>
          </a:solidFill>
          <a:ln w="9525">
            <a:solidFill>
              <a:schemeClr val="tx1"/>
            </a:solidFill>
            <a:miter lim="800000"/>
            <a:headEnd/>
            <a:tailEnd/>
          </a:ln>
        </p:spPr>
        <p:txBody>
          <a:bodyPr wrap="none" anchor="ctr"/>
          <a:lstStyle/>
          <a:p>
            <a:pPr algn="l"/>
            <a:endParaRPr lang="en-US" baseline="0">
              <a:solidFill>
                <a:srgbClr val="000000"/>
              </a:solidFill>
              <a:latin typeface="Arial" charset="0"/>
            </a:endParaRPr>
          </a:p>
        </p:txBody>
      </p:sp>
      <p:sp>
        <p:nvSpPr>
          <p:cNvPr id="930820" name="Rectangle 3"/>
          <p:cNvSpPr>
            <a:spLocks noGrp="1" noChangeArrowheads="1"/>
          </p:cNvSpPr>
          <p:nvPr>
            <p:ph type="ctrTitle"/>
          </p:nvPr>
        </p:nvSpPr>
        <p:spPr>
          <a:xfrm>
            <a:off x="0" y="1066800"/>
            <a:ext cx="4267200" cy="685800"/>
          </a:xfrm>
          <a:solidFill>
            <a:schemeClr val="bg1"/>
          </a:solidFill>
        </p:spPr>
        <p:txBody>
          <a:bodyPr/>
          <a:lstStyle/>
          <a:p>
            <a:r>
              <a:rPr lang="en-US" b="1">
                <a:latin typeface="Arial" charset="0"/>
                <a:ea typeface="ＭＳ Ｐゴシック" charset="0"/>
                <a:cs typeface="ＭＳ Ｐゴシック" charset="0"/>
              </a:rPr>
              <a:t>India</a:t>
            </a:r>
          </a:p>
        </p:txBody>
      </p:sp>
      <p:sp>
        <p:nvSpPr>
          <p:cNvPr id="930821" name="Rectangle 3"/>
          <p:cNvSpPr txBox="1">
            <a:spLocks noChangeArrowheads="1"/>
          </p:cNvSpPr>
          <p:nvPr/>
        </p:nvSpPr>
        <p:spPr bwMode="auto">
          <a:xfrm>
            <a:off x="4267200" y="3581400"/>
            <a:ext cx="4267200" cy="6858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en-US" sz="4400" b="1" baseline="0">
                <a:solidFill>
                  <a:srgbClr val="000000"/>
                </a:solidFill>
                <a:latin typeface="Arial" charset="0"/>
              </a:rPr>
              <a:t>Singapore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6871"/>
                                        </p:tgtEl>
                                        <p:attrNameLst>
                                          <p:attrName>style.visibility</p:attrName>
                                        </p:attrNameLst>
                                      </p:cBhvr>
                                      <p:to>
                                        <p:strVal val="visible"/>
                                      </p:to>
                                    </p:set>
                                    <p:animEffect transition="in" filter="wipe(right)">
                                      <p:cBhvr>
                                        <p:cTn id="7" dur="500"/>
                                        <p:tgtEl>
                                          <p:spTgt spid="368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1"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41" name="Picture 1028" descr="IMG_63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6834" name="Rectangle 1026"/>
          <p:cNvSpPr>
            <a:spLocks noGrp="1" noChangeArrowheads="1"/>
          </p:cNvSpPr>
          <p:nvPr>
            <p:ph type="ctrTitle"/>
          </p:nvPr>
        </p:nvSpPr>
        <p:spPr>
          <a:xfrm>
            <a:off x="381000" y="228600"/>
            <a:ext cx="4724400" cy="898525"/>
          </a:xfrm>
        </p:spPr>
        <p:txBody>
          <a:bodyPr/>
          <a:lstStyle/>
          <a:p>
            <a:pPr eaLnBrk="1" hangingPunct="1">
              <a:defRPr/>
            </a:pPr>
            <a:r>
              <a:rPr lang="en-US" b="1">
                <a:latin typeface="Tahoma" charset="0"/>
              </a:rPr>
              <a:t>Mr. &amp; Mrs. Miles</a:t>
            </a:r>
          </a:p>
        </p:txBody>
      </p:sp>
      <p:pic>
        <p:nvPicPr>
          <p:cNvPr id="2" name="Picture 1" descr="Singpu &amp; Kim.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3962400"/>
            <a:ext cx="3733800" cy="2540000"/>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p:tgtEl>
                                          <p:spTgt spid="2"/>
                                        </p:tgtEl>
                                        <p:attrNameLst>
                                          <p:attrName>ppt_y</p:attrName>
                                        </p:attrNameLst>
                                      </p:cBhvr>
                                      <p:tavLst>
                                        <p:tav tm="0">
                                          <p:val>
                                            <p:strVal val="#ppt_y+#ppt_h*1.125000"/>
                                          </p:val>
                                        </p:tav>
                                        <p:tav tm="100000">
                                          <p:val>
                                            <p:strVal val="#ppt_y"/>
                                          </p:val>
                                        </p:tav>
                                      </p:tavLst>
                                    </p:anim>
                                    <p:animEffect transition="in" filter="wipe(up)">
                                      <p:cBhvr>
                                        <p:cTn id="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6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en-US" b="1" dirty="0">
                <a:cs typeface="+mj-cs"/>
              </a:rPr>
              <a:t>Teaching Since 1997</a:t>
            </a:r>
          </a:p>
        </p:txBody>
      </p:sp>
      <p:grpSp>
        <p:nvGrpSpPr>
          <p:cNvPr id="2" name="Group 1"/>
          <p:cNvGrpSpPr/>
          <p:nvPr/>
        </p:nvGrpSpPr>
        <p:grpSpPr>
          <a:xfrm>
            <a:off x="3209900" y="1620838"/>
            <a:ext cx="3715576" cy="4424362"/>
            <a:chOff x="3209900" y="1620838"/>
            <a:chExt cx="3715576" cy="4424362"/>
          </a:xfrm>
        </p:grpSpPr>
        <p:sp>
          <p:nvSpPr>
            <p:cNvPr id="361476" name="AutoShape 4"/>
            <p:cNvSpPr>
              <a:spLocks noChangeArrowheads="1"/>
            </p:cNvSpPr>
            <p:nvPr/>
          </p:nvSpPr>
          <p:spPr bwMode="auto">
            <a:xfrm rot="18984757">
              <a:off x="3771900" y="2466975"/>
              <a:ext cx="381000"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
          <p:nvSpPr>
            <p:cNvPr id="361480" name="AutoShape 8"/>
            <p:cNvSpPr>
              <a:spLocks noChangeArrowheads="1"/>
            </p:cNvSpPr>
            <p:nvPr/>
          </p:nvSpPr>
          <p:spPr bwMode="auto">
            <a:xfrm rot="2496691">
              <a:off x="6544476" y="3249304"/>
              <a:ext cx="381000" cy="2615417"/>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
          <p:nvSpPr>
            <p:cNvPr id="361481" name="AutoShape 9"/>
            <p:cNvSpPr>
              <a:spLocks noChangeArrowheads="1"/>
            </p:cNvSpPr>
            <p:nvPr/>
          </p:nvSpPr>
          <p:spPr bwMode="auto">
            <a:xfrm>
              <a:off x="5181600" y="1620838"/>
              <a:ext cx="381000"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
          <p:nvSpPr>
            <p:cNvPr id="36" name="AutoShape 4"/>
            <p:cNvSpPr>
              <a:spLocks noChangeArrowheads="1"/>
            </p:cNvSpPr>
            <p:nvPr/>
          </p:nvSpPr>
          <p:spPr bwMode="auto">
            <a:xfrm rot="16563811">
              <a:off x="4124781" y="4118848"/>
              <a:ext cx="381000" cy="2210761"/>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grpSp>
      <p:sp>
        <p:nvSpPr>
          <p:cNvPr id="361489" name="Text Box 17"/>
          <p:cNvSpPr txBox="1">
            <a:spLocks noChangeArrowheads="1"/>
          </p:cNvSpPr>
          <p:nvPr/>
        </p:nvSpPr>
        <p:spPr bwMode="auto">
          <a:xfrm>
            <a:off x="3995936" y="12687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MONGOLIA</a:t>
            </a:r>
          </a:p>
        </p:txBody>
      </p:sp>
      <p:sp>
        <p:nvSpPr>
          <p:cNvPr id="361491" name="Text Box 19"/>
          <p:cNvSpPr txBox="1">
            <a:spLocks noChangeArrowheads="1"/>
          </p:cNvSpPr>
          <p:nvPr/>
        </p:nvSpPr>
        <p:spPr bwMode="auto">
          <a:xfrm>
            <a:off x="2018928" y="371703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INDIA</a:t>
            </a: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MYANMAR</a:t>
            </a: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aseline="0">
              <a:solidFill>
                <a:srgbClr val="FFFFFF"/>
              </a:solidFill>
              <a:latin typeface="Arial" charset="0"/>
            </a:endParaRPr>
          </a:p>
        </p:txBody>
      </p:sp>
      <p:sp>
        <p:nvSpPr>
          <p:cNvPr id="361500"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sz="1800" b="1" baseline="0" dirty="0">
                <a:solidFill>
                  <a:srgbClr val="FFFFFF"/>
                </a:solidFill>
              </a:rPr>
              <a:t>SBC</a:t>
            </a:r>
          </a:p>
        </p:txBody>
      </p:sp>
      <p:sp>
        <p:nvSpPr>
          <p:cNvPr id="361496" name="Text Box 24"/>
          <p:cNvSpPr txBox="1">
            <a:spLocks noChangeArrowheads="1"/>
          </p:cNvSpPr>
          <p:nvPr/>
        </p:nvSpPr>
        <p:spPr bwMode="auto">
          <a:xfrm>
            <a:off x="4572000" y="5075892"/>
            <a:ext cx="1656184"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spcBef>
                <a:spcPct val="50000"/>
              </a:spcBef>
              <a:defRPr/>
            </a:pPr>
            <a:r>
              <a:rPr lang="en-US" sz="1800" b="1" baseline="0" dirty="0">
                <a:solidFill>
                  <a:srgbClr val="FFFFFF"/>
                </a:solidFill>
                <a:latin typeface="Arial" charset="0"/>
              </a:rPr>
              <a:t>SINGAPORE</a:t>
            </a:r>
          </a:p>
        </p:txBody>
      </p:sp>
      <p:sp>
        <p:nvSpPr>
          <p:cNvPr id="24" name="Text Box 17"/>
          <p:cNvSpPr txBox="1">
            <a:spLocks noChangeArrowheads="1"/>
          </p:cNvSpPr>
          <p:nvPr/>
        </p:nvSpPr>
        <p:spPr bwMode="auto">
          <a:xfrm>
            <a:off x="4139952" y="2348880"/>
            <a:ext cx="216024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spcBef>
                <a:spcPct val="50000"/>
              </a:spcBef>
              <a:defRPr/>
            </a:pPr>
            <a:r>
              <a:rPr lang="en-US" sz="1800" b="1" baseline="0" dirty="0">
                <a:solidFill>
                  <a:srgbClr val="FFFFFF"/>
                </a:solidFill>
                <a:latin typeface="Arial" charset="0"/>
              </a:rPr>
              <a:t>CHINA</a:t>
            </a:r>
          </a:p>
        </p:txBody>
      </p:sp>
      <p:sp>
        <p:nvSpPr>
          <p:cNvPr id="25" name="Text Box 17"/>
          <p:cNvSpPr txBox="1">
            <a:spLocks noChangeArrowheads="1"/>
          </p:cNvSpPr>
          <p:nvPr/>
        </p:nvSpPr>
        <p:spPr bwMode="auto">
          <a:xfrm>
            <a:off x="5076056" y="4180215"/>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VIETNAM</a:t>
            </a:r>
          </a:p>
        </p:txBody>
      </p:sp>
      <p:sp>
        <p:nvSpPr>
          <p:cNvPr id="26" name="Text Box 17"/>
          <p:cNvSpPr txBox="1">
            <a:spLocks noChangeArrowheads="1"/>
          </p:cNvSpPr>
          <p:nvPr/>
        </p:nvSpPr>
        <p:spPr bwMode="auto">
          <a:xfrm>
            <a:off x="4572000" y="46280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MALAYSIA</a:t>
            </a:r>
          </a:p>
        </p:txBody>
      </p:sp>
      <p:sp>
        <p:nvSpPr>
          <p:cNvPr id="28" name="Text Box 21"/>
          <p:cNvSpPr txBox="1">
            <a:spLocks noChangeArrowheads="1"/>
          </p:cNvSpPr>
          <p:nvPr/>
        </p:nvSpPr>
        <p:spPr bwMode="auto">
          <a:xfrm>
            <a:off x="4427984" y="373237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THAILAND</a:t>
            </a:r>
          </a:p>
        </p:txBody>
      </p:sp>
      <p:sp>
        <p:nvSpPr>
          <p:cNvPr id="30" name="Text Box 17"/>
          <p:cNvSpPr txBox="1">
            <a:spLocks noChangeArrowheads="1"/>
          </p:cNvSpPr>
          <p:nvPr/>
        </p:nvSpPr>
        <p:spPr bwMode="auto">
          <a:xfrm>
            <a:off x="6372200" y="53732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INDONESIA</a:t>
            </a:r>
          </a:p>
        </p:txBody>
      </p:sp>
      <p:sp>
        <p:nvSpPr>
          <p:cNvPr id="31" name="Text Box 17"/>
          <p:cNvSpPr txBox="1">
            <a:spLocks noChangeArrowheads="1"/>
          </p:cNvSpPr>
          <p:nvPr/>
        </p:nvSpPr>
        <p:spPr bwMode="auto">
          <a:xfrm>
            <a:off x="6228184" y="17728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KOREA</a:t>
            </a:r>
          </a:p>
        </p:txBody>
      </p:sp>
      <p:sp>
        <p:nvSpPr>
          <p:cNvPr id="33" name="Text Box 19"/>
          <p:cNvSpPr txBox="1">
            <a:spLocks noChangeArrowheads="1"/>
          </p:cNvSpPr>
          <p:nvPr/>
        </p:nvSpPr>
        <p:spPr bwMode="auto">
          <a:xfrm>
            <a:off x="113928" y="152412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JORDAN</a:t>
            </a:r>
          </a:p>
        </p:txBody>
      </p:sp>
      <p:sp>
        <p:nvSpPr>
          <p:cNvPr id="34" name="Text Box 21"/>
          <p:cNvSpPr txBox="1">
            <a:spLocks noChangeArrowheads="1"/>
          </p:cNvSpPr>
          <p:nvPr/>
        </p:nvSpPr>
        <p:spPr bwMode="auto">
          <a:xfrm>
            <a:off x="2300112" y="271559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NEPAL</a:t>
            </a:r>
          </a:p>
        </p:txBody>
      </p:sp>
      <p:sp>
        <p:nvSpPr>
          <p:cNvPr id="35" name="Text Box 19"/>
          <p:cNvSpPr txBox="1">
            <a:spLocks noChangeArrowheads="1"/>
          </p:cNvSpPr>
          <p:nvPr/>
        </p:nvSpPr>
        <p:spPr bwMode="auto">
          <a:xfrm>
            <a:off x="1314004" y="51898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SRI LANKA</a:t>
            </a:r>
          </a:p>
        </p:txBody>
      </p:sp>
    </p:spTree>
    <p:extLst>
      <p:ext uri="{BB962C8B-B14F-4D97-AF65-F5344CB8AC3E}">
        <p14:creationId xmlns:p14="http://schemas.microsoft.com/office/powerpoint/2010/main" val="2756079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NT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4000" b="1" baseline="0">
                <a:solidFill>
                  <a:srgbClr val="FFFFFF"/>
                </a:solidFill>
                <a:latin typeface="Arial" charset="0"/>
                <a:cs typeface="Arial" charset="0"/>
              </a:rPr>
              <a:t>Get this presentation for free!</a:t>
            </a:r>
            <a:endParaRPr lang="en-US" sz="1400" b="1" baseline="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370604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baseline="0" dirty="0">
                <a:solidFill>
                  <a:srgbClr val="FFFFFF"/>
                </a:solidFill>
                <a:effectLst>
                  <a:glow rad="266700">
                    <a:srgbClr val="000000">
                      <a:alpha val="75000"/>
                    </a:srgbClr>
                  </a:glow>
                </a:effectLst>
                <a:latin typeface="Arial" charset="0"/>
                <a:ea typeface="ＭＳ Ｐゴシック"/>
              </a:rPr>
              <a:t>7</a:t>
            </a:r>
          </a:p>
        </p:txBody>
      </p:sp>
      <p:pic>
        <p:nvPicPr>
          <p:cNvPr id="2" name="Picture 1" descr="Screen Shot 2016-04-14 at 8.23.53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687147"/>
            <a:ext cx="9144000" cy="5046109"/>
          </a:xfrm>
          <a:prstGeom prst="rect">
            <a:avLst/>
          </a:prstGeom>
        </p:spPr>
      </p:pic>
      <p:sp>
        <p:nvSpPr>
          <p:cNvPr id="3" name="Oval 2"/>
          <p:cNvSpPr/>
          <p:nvPr/>
        </p:nvSpPr>
        <p:spPr bwMode="auto">
          <a:xfrm>
            <a:off x="2411760" y="4437112"/>
            <a:ext cx="3456384" cy="1224136"/>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l"/>
            <a:endParaRPr lang="en-US" sz="1800" baseline="0">
              <a:solidFill>
                <a:srgbClr val="000000"/>
              </a:solidFill>
              <a:latin typeface="Arial" pitchFamily="-105" charset="0"/>
            </a:endParaRPr>
          </a:p>
        </p:txBody>
      </p:sp>
    </p:spTree>
    <p:extLst>
      <p:ext uri="{BB962C8B-B14F-4D97-AF65-F5344CB8AC3E}">
        <p14:creationId xmlns:p14="http://schemas.microsoft.com/office/powerpoint/2010/main" val="120115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3" name="Rectangle 2"/>
          <p:cNvSpPr>
            <a:spLocks noChangeArrowheads="1"/>
          </p:cNvSpPr>
          <p:nvPr/>
        </p:nvSpPr>
        <p:spPr bwMode="auto">
          <a:xfrm>
            <a:off x="0" y="0"/>
            <a:ext cx="9142413" cy="6858000"/>
          </a:xfrm>
          <a:prstGeom prst="rect">
            <a:avLst/>
          </a:prstGeom>
          <a:solidFill>
            <a:srgbClr val="040404"/>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000000"/>
              </a:solidFill>
              <a:latin typeface="Arial" charset="0"/>
            </a:endParaRPr>
          </a:p>
        </p:txBody>
      </p:sp>
      <p:pic>
        <p:nvPicPr>
          <p:cNvPr id="940034" name="Picture 3"/>
          <p:cNvPicPr>
            <a:picLocks noChangeArrowheads="1"/>
          </p:cNvPicPr>
          <p:nvPr/>
        </p:nvPicPr>
        <p:blipFill>
          <a:blip r:embed="rId3" cstate="screen">
            <a:extLst>
              <a:ext uri="{28A0092B-C50C-407E-A947-70E740481C1C}">
                <a14:useLocalDpi xmlns:a14="http://schemas.microsoft.com/office/drawing/2010/main"/>
              </a:ext>
            </a:extLst>
          </a:blip>
          <a:srcRect r="8611"/>
          <a:stretch>
            <a:fillRect/>
          </a:stretch>
        </p:blipFill>
        <p:spPr bwMode="auto">
          <a:xfrm>
            <a:off x="762000" y="38100"/>
            <a:ext cx="72390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940035"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endParaRPr lang="en-US" sz="2000" baseline="0">
              <a:solidFill>
                <a:srgbClr val="FFA27C"/>
              </a:solidFill>
              <a:latin typeface="B VAG Rounded Bold" charset="0"/>
            </a:endParaRPr>
          </a:p>
        </p:txBody>
      </p:sp>
      <p:sp>
        <p:nvSpPr>
          <p:cNvPr id="940036"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spcBef>
                <a:spcPct val="50000"/>
              </a:spcBef>
            </a:pPr>
            <a:r>
              <a:rPr lang="en-US" sz="1600" b="1" baseline="0">
                <a:solidFill>
                  <a:srgbClr val="000000"/>
                </a:solidFill>
                <a:latin typeface="Comic Sans MS" charset="0"/>
              </a:rPr>
              <a:t>Gen. 1:1</a:t>
            </a:r>
          </a:p>
        </p:txBody>
      </p:sp>
      <p:sp>
        <p:nvSpPr>
          <p:cNvPr id="221190" name="Rectangle 6"/>
          <p:cNvSpPr>
            <a:spLocks noGrp="1" noChangeArrowheads="1"/>
          </p:cNvSpPr>
          <p:nvPr>
            <p:ph type="ctrTitle"/>
          </p:nvPr>
        </p:nvSpPr>
        <p:spPr>
          <a:xfrm>
            <a:off x="457200" y="838200"/>
            <a:ext cx="8686800" cy="4191000"/>
          </a:xfrm>
        </p:spPr>
        <p:txBody>
          <a:bodyPr/>
          <a:lstStyle/>
          <a:p>
            <a:pPr eaLnBrk="1" hangingPunct="1">
              <a:defRPr/>
            </a:pPr>
            <a:r>
              <a:rPr lang="en-US" altLang="ja-JP" sz="11700" b="1" i="1" dirty="0">
                <a:solidFill>
                  <a:srgbClr val="FFFF00"/>
                </a:solidFill>
                <a:effectLst>
                  <a:glow rad="292100">
                    <a:schemeClr val="tx2">
                      <a:alpha val="89000"/>
                    </a:schemeClr>
                  </a:glow>
                </a:effectLst>
                <a:latin typeface="Kosher-Normal" charset="0"/>
                <a:ea typeface="ＭＳ Ｐゴシック" charset="0"/>
                <a:cs typeface="ＭＳ Ｐゴシック" charset="0"/>
              </a:rPr>
              <a:t>in the beginning</a:t>
            </a:r>
            <a:endParaRPr lang="en-US" sz="11700" b="1" i="1" dirty="0">
              <a:solidFill>
                <a:srgbClr val="FFFF00"/>
              </a:solidFill>
              <a:effectLst>
                <a:glow rad="292100">
                  <a:schemeClr val="tx2">
                    <a:alpha val="89000"/>
                  </a:schemeClr>
                </a:glow>
              </a:effectLst>
              <a:latin typeface="Kosher-Normal" charset="0"/>
              <a:ea typeface="ＭＳ Ｐゴシック" charset="0"/>
              <a:cs typeface="ＭＳ Ｐゴシック" charset="0"/>
            </a:endParaRPr>
          </a:p>
        </p:txBody>
      </p:sp>
      <p:sp>
        <p:nvSpPr>
          <p:cNvPr id="940038" name="Rectangle 7"/>
          <p:cNvSpPr>
            <a:spLocks noGrp="1" noChangeArrowheads="1"/>
          </p:cNvSpPr>
          <p:nvPr>
            <p:ph type="subTitle" idx="1"/>
          </p:nvPr>
        </p:nvSpPr>
        <p:spPr>
          <a:xfrm>
            <a:off x="6477000" y="4953000"/>
            <a:ext cx="2667000" cy="1981200"/>
          </a:xfrm>
        </p:spPr>
        <p:txBody>
          <a:bodyPr/>
          <a:lstStyle/>
          <a:p>
            <a:pPr eaLnBrk="1" hangingPunct="1"/>
            <a:r>
              <a:rPr lang="en-US">
                <a:solidFill>
                  <a:schemeClr val="bg1"/>
                </a:solidFill>
                <a:latin typeface="Times New Roman" charset="0"/>
                <a:ea typeface="ＭＳ Ｐゴシック" charset="0"/>
                <a:cs typeface="ＭＳ Ｐゴシック" charset="0"/>
              </a:rPr>
              <a:t>An Introduction to Genesis</a:t>
            </a:r>
          </a:p>
        </p:txBody>
      </p:sp>
    </p:spTree>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1" name="Rectangle 2"/>
          <p:cNvSpPr>
            <a:spLocks noChangeArrowheads="1"/>
          </p:cNvSpPr>
          <p:nvPr/>
        </p:nvSpPr>
        <p:spPr bwMode="auto">
          <a:xfrm>
            <a:off x="-76200" y="0"/>
            <a:ext cx="9220200" cy="6858000"/>
          </a:xfrm>
          <a:prstGeom prst="rect">
            <a:avLst/>
          </a:prstGeom>
          <a:solidFill>
            <a:srgbClr val="04040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sz="1800" baseline="0">
              <a:solidFill>
                <a:srgbClr val="000000"/>
              </a:solidFill>
              <a:latin typeface="Arial" charset="0"/>
            </a:endParaRPr>
          </a:p>
        </p:txBody>
      </p:sp>
      <p:pic>
        <p:nvPicPr>
          <p:cNvPr id="94208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r="8611"/>
          <a:stretch>
            <a:fillRect/>
          </a:stretch>
        </p:blipFill>
        <p:spPr bwMode="auto">
          <a:xfrm>
            <a:off x="762000" y="38100"/>
            <a:ext cx="73152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942083" name="Text Box 4"/>
          <p:cNvSpPr txBox="1">
            <a:spLocks noChangeArrowheads="1"/>
          </p:cNvSpPr>
          <p:nvPr/>
        </p:nvSpPr>
        <p:spPr bwMode="auto">
          <a:xfrm>
            <a:off x="8756650" y="84138"/>
            <a:ext cx="184150" cy="40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endParaRPr lang="en-US" sz="1800" baseline="0">
              <a:solidFill>
                <a:srgbClr val="000000"/>
              </a:solidFill>
              <a:latin typeface="Arial" charset="0"/>
            </a:endParaRPr>
          </a:p>
        </p:txBody>
      </p:sp>
      <p:sp>
        <p:nvSpPr>
          <p:cNvPr id="942084"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cs typeface="ＭＳ Ｐゴシック" charset="0"/>
              </a:defRPr>
            </a:lvl1pPr>
            <a:lvl2pPr marL="742950" indent="-28575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2pPr>
            <a:lvl3pPr marL="11430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3pPr>
            <a:lvl4pPr marL="16002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4pPr>
            <a:lvl5pPr marL="20574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9pPr>
          </a:lstStyle>
          <a:p>
            <a:pPr algn="l">
              <a:spcBef>
                <a:spcPts val="1000"/>
              </a:spcBef>
              <a:buClr>
                <a:srgbClr val="000000"/>
              </a:buClr>
              <a:buSzPct val="100000"/>
              <a:buFont typeface="Comic Sans MS" charset="0"/>
              <a:buNone/>
            </a:pPr>
            <a:r>
              <a:rPr lang="en-GB" sz="1600" b="1" baseline="0">
                <a:solidFill>
                  <a:srgbClr val="000000"/>
                </a:solidFill>
                <a:latin typeface="Comic Sans MS" charset="0"/>
              </a:rPr>
              <a:t>Gen. 1:1</a:t>
            </a:r>
          </a:p>
        </p:txBody>
      </p:sp>
      <p:sp>
        <p:nvSpPr>
          <p:cNvPr id="224262" name="Rectangle 6"/>
          <p:cNvSpPr>
            <a:spLocks noGrp="1" noChangeArrowheads="1"/>
          </p:cNvSpPr>
          <p:nvPr>
            <p:ph type="title"/>
          </p:nvPr>
        </p:nvSpPr>
        <p:spPr>
          <a:xfrm>
            <a:off x="457200" y="838199"/>
            <a:ext cx="7620000" cy="4277967"/>
          </a:xfrm>
        </p:spPr>
        <p:txBody>
          <a:bodyPr lIns="90000" tIns="46800" rIns="90000" bIns="46800"/>
          <a:lstStyle/>
          <a:p>
            <a:pPr defTabSz="457200" eaLnBrk="1" hangingPunct="1">
              <a:buClr>
                <a:srgbClr val="FFFF00"/>
              </a:buClr>
              <a:buFont typeface="Kosher-Norm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US" altLang="ja-JP" sz="11700" b="1" i="1" dirty="0" err="1">
                <a:solidFill>
                  <a:srgbClr val="FFFF00"/>
                </a:solidFill>
                <a:effectLst>
                  <a:glow rad="292100">
                    <a:schemeClr val="tx2">
                      <a:alpha val="89000"/>
                    </a:schemeClr>
                  </a:glow>
                </a:effectLst>
                <a:latin typeface="Kosher-Normal" charset="0"/>
                <a:ea typeface="ＭＳ Ｐゴシック" charset="0"/>
                <a:cs typeface="ＭＳ Ｐゴシック" charset="0"/>
              </a:rPr>
              <a:t>pada</a:t>
            </a:r>
            <a:r>
              <a:rPr lang="en-US" altLang="ja-JP" sz="11700" b="1" i="1" dirty="0">
                <a:solidFill>
                  <a:srgbClr val="FFFF00"/>
                </a:solidFill>
                <a:effectLst>
                  <a:glow rad="292100">
                    <a:schemeClr val="tx2">
                      <a:alpha val="89000"/>
                    </a:schemeClr>
                  </a:glow>
                </a:effectLst>
                <a:latin typeface="Kosher-Normal" charset="0"/>
                <a:ea typeface="ＭＳ Ｐゴシック" charset="0"/>
                <a:cs typeface="ＭＳ Ｐゴシック" charset="0"/>
              </a:rPr>
              <a:t> </a:t>
            </a:r>
            <a:r>
              <a:rPr lang="en-US" altLang="ja-JP" sz="11700" b="1" i="1" dirty="0" err="1">
                <a:solidFill>
                  <a:srgbClr val="FFFF00"/>
                </a:solidFill>
                <a:effectLst>
                  <a:glow rad="292100">
                    <a:schemeClr val="tx2">
                      <a:alpha val="89000"/>
                    </a:schemeClr>
                  </a:glow>
                </a:effectLst>
                <a:latin typeface="Kosher-Normal" charset="0"/>
                <a:ea typeface="ＭＳ Ｐゴシック" charset="0"/>
                <a:cs typeface="ＭＳ Ｐゴシック" charset="0"/>
              </a:rPr>
              <a:t>mulanya</a:t>
            </a:r>
            <a:endParaRPr lang="en-GB" sz="11700" b="1" i="1" dirty="0">
              <a:solidFill>
                <a:srgbClr val="FFFF00"/>
              </a:solidFill>
              <a:effectLst>
                <a:outerShdw blurRad="38100" dist="38100" dir="2700000" algn="tl">
                  <a:srgbClr val="DDDDDD"/>
                </a:outerShdw>
              </a:effectLst>
              <a:latin typeface="Kosher-Normal" charset="0"/>
              <a:ea typeface="ＭＳ Ｐゴシック" charset="0"/>
              <a:cs typeface="ＭＳ Ｐゴシック" charset="0"/>
            </a:endParaRPr>
          </a:p>
        </p:txBody>
      </p:sp>
      <p:sp>
        <p:nvSpPr>
          <p:cNvPr id="942086" name="Rectangle 7"/>
          <p:cNvSpPr>
            <a:spLocks noGrp="1" noChangeArrowheads="1"/>
          </p:cNvSpPr>
          <p:nvPr>
            <p:ph type="subTitle" idx="4294967295"/>
          </p:nvPr>
        </p:nvSpPr>
        <p:spPr>
          <a:xfrm>
            <a:off x="6248400" y="4953000"/>
            <a:ext cx="2895600" cy="1982788"/>
          </a:xfrm>
        </p:spPr>
        <p:txBody>
          <a:bodyPr lIns="90000" tIns="46800" rIns="90000" bIns="46800"/>
          <a:lstStyle/>
          <a:p>
            <a:pPr marL="0" indent="0" algn="ctr" defTabSz="457200" eaLnBrk="1" hangingPunct="1">
              <a:buClr>
                <a:srgbClr val="FFFFFF"/>
              </a:buClr>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GB">
                <a:solidFill>
                  <a:srgbClr val="FFFFFF"/>
                </a:solidFill>
                <a:latin typeface="Arial" charset="0"/>
                <a:ea typeface="ＭＳ Ｐゴシック" charset="0"/>
                <a:cs typeface="ＭＳ Ｐゴシック" charset="0"/>
              </a:rPr>
              <a:t>Pengenalan kitab Kejadian</a:t>
            </a:r>
          </a:p>
        </p:txBody>
      </p:sp>
    </p:spTree>
  </p:cSld>
  <p:clrMapOvr>
    <a:masterClrMapping/>
  </p:clrMapOvr>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29" name="Rectangle 2"/>
          <p:cNvSpPr>
            <a:spLocks noChangeArrowheads="1"/>
          </p:cNvSpPr>
          <p:nvPr/>
        </p:nvSpPr>
        <p:spPr bwMode="auto">
          <a:xfrm>
            <a:off x="1588" y="0"/>
            <a:ext cx="9142412" cy="6858000"/>
          </a:xfrm>
          <a:prstGeom prst="rect">
            <a:avLst/>
          </a:prstGeom>
          <a:solidFill>
            <a:srgbClr val="040404"/>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000000"/>
              </a:solidFill>
              <a:latin typeface="Arial" charset="0"/>
            </a:endParaRPr>
          </a:p>
        </p:txBody>
      </p:sp>
      <p:pic>
        <p:nvPicPr>
          <p:cNvPr id="944130" name="Picture 3"/>
          <p:cNvPicPr>
            <a:picLocks noChangeArrowheads="1"/>
          </p:cNvPicPr>
          <p:nvPr/>
        </p:nvPicPr>
        <p:blipFill>
          <a:blip r:embed="rId3" cstate="screen">
            <a:extLst>
              <a:ext uri="{28A0092B-C50C-407E-A947-70E740481C1C}">
                <a14:useLocalDpi xmlns:a14="http://schemas.microsoft.com/office/drawing/2010/main"/>
              </a:ext>
            </a:extLst>
          </a:blip>
          <a:srcRect r="8611"/>
          <a:stretch>
            <a:fillRect/>
          </a:stretch>
        </p:blipFill>
        <p:spPr bwMode="auto">
          <a:xfrm>
            <a:off x="762000" y="38100"/>
            <a:ext cx="72390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944131"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endParaRPr lang="en-US" sz="2000" baseline="0">
              <a:solidFill>
                <a:srgbClr val="FFA27C"/>
              </a:solidFill>
              <a:latin typeface="Arial" charset="0"/>
            </a:endParaRPr>
          </a:p>
        </p:txBody>
      </p:sp>
      <p:sp>
        <p:nvSpPr>
          <p:cNvPr id="944132"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spcBef>
                <a:spcPct val="50000"/>
              </a:spcBef>
            </a:pPr>
            <a:r>
              <a:rPr lang="en-US" sz="1600" b="1" baseline="0">
                <a:solidFill>
                  <a:srgbClr val="000000"/>
                </a:solidFill>
                <a:latin typeface="Comic Sans MS" charset="0"/>
              </a:rPr>
              <a:t>Gen. 1:1</a:t>
            </a:r>
          </a:p>
        </p:txBody>
      </p:sp>
      <p:sp>
        <p:nvSpPr>
          <p:cNvPr id="225286" name="Rectangle 6"/>
          <p:cNvSpPr>
            <a:spLocks noGrp="1" noChangeArrowheads="1"/>
          </p:cNvSpPr>
          <p:nvPr>
            <p:ph type="ctrTitle"/>
          </p:nvPr>
        </p:nvSpPr>
        <p:spPr>
          <a:xfrm>
            <a:off x="457200" y="838200"/>
            <a:ext cx="8686800" cy="4191000"/>
          </a:xfrm>
        </p:spPr>
        <p:txBody>
          <a:bodyPr lIns="90000" tIns="46800" rIns="90000" bIns="46800"/>
          <a:lstStyle/>
          <a:p>
            <a:pPr defTabSz="457200" eaLnBrk="1" hangingPunct="1">
              <a:buClr>
                <a:srgbClr val="FFFF00"/>
              </a:buClr>
              <a:buFont typeface="Kosher-Norm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zh-CN" altLang="en-US" sz="20200" b="1" i="1" dirty="0">
                <a:solidFill>
                  <a:srgbClr val="FFFF00"/>
                </a:solidFill>
                <a:effectLst>
                  <a:glow rad="292100">
                    <a:schemeClr val="tx2">
                      <a:alpha val="89000"/>
                    </a:schemeClr>
                  </a:glow>
                </a:effectLst>
                <a:latin typeface="Kosher-Normal" charset="0"/>
                <a:ea typeface="ＭＳ Ｐゴシック" charset="0"/>
                <a:cs typeface="ＭＳ Ｐゴシック" charset="0"/>
              </a:rPr>
              <a:t>起初</a:t>
            </a:r>
            <a:endParaRPr lang="en-US" altLang="zh-CN" sz="20200" b="1" i="1" dirty="0">
              <a:solidFill>
                <a:srgbClr val="FFFF00"/>
              </a:solidFill>
              <a:effectLst>
                <a:glow rad="292100">
                  <a:schemeClr val="tx2">
                    <a:alpha val="89000"/>
                  </a:schemeClr>
                </a:glow>
              </a:effectLst>
              <a:latin typeface="Kosher-Normal" charset="0"/>
              <a:ea typeface="ＭＳ Ｐゴシック" charset="0"/>
              <a:cs typeface="ＭＳ Ｐゴシック" charset="0"/>
            </a:endParaRPr>
          </a:p>
        </p:txBody>
      </p:sp>
      <p:sp>
        <p:nvSpPr>
          <p:cNvPr id="944134" name="Rectangle 7"/>
          <p:cNvSpPr>
            <a:spLocks noGrp="1" noChangeArrowheads="1"/>
          </p:cNvSpPr>
          <p:nvPr>
            <p:ph type="subTitle" idx="1"/>
          </p:nvPr>
        </p:nvSpPr>
        <p:spPr>
          <a:xfrm>
            <a:off x="6400800" y="5715000"/>
            <a:ext cx="2743200" cy="838200"/>
          </a:xfrm>
        </p:spPr>
        <p:txBody>
          <a:bodyPr/>
          <a:lstStyle/>
          <a:p>
            <a:pPr eaLnBrk="1" hangingPunct="1"/>
            <a:r>
              <a:rPr lang="zh-CN" altLang="en-US" sz="4000">
                <a:solidFill>
                  <a:schemeClr val="bg1"/>
                </a:solidFill>
                <a:latin typeface="Times New Roman" charset="0"/>
                <a:ea typeface="SimSun" charset="0"/>
                <a:cs typeface="SimSun" charset="0"/>
              </a:rPr>
              <a:t>创世记导论</a:t>
            </a:r>
            <a:endParaRPr lang="en-US" altLang="zh-CN" sz="4000">
              <a:solidFill>
                <a:schemeClr val="bg1"/>
              </a:solidFill>
              <a:latin typeface="Times New Roman" charset="0"/>
              <a:ea typeface="SimSun" charset="0"/>
              <a:cs typeface="SimSun" charset="0"/>
            </a:endParaRPr>
          </a:p>
        </p:txBody>
      </p:sp>
    </p:spTree>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6177" name="Picture 1" descr="Wives Fellowship Large photo.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en-US" b="1" dirty="0">
                <a:cs typeface="+mj-cs"/>
              </a:rPr>
              <a:t>Singapore Bible College Wives</a:t>
            </a:r>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algn="l">
              <a:defRPr/>
            </a:pPr>
            <a:endParaRPr lang="en-US" sz="1800" b="1" baseline="0">
              <a:solidFill>
                <a:srgbClr val="333333"/>
              </a:solidFill>
              <a:effectLst>
                <a:outerShdw blurRad="50800" dist="88900" dir="2700000" algn="tl" rotWithShape="0">
                  <a:srgbClr val="000000">
                    <a:alpha val="90000"/>
                  </a:srgbClr>
                </a:outerShdw>
              </a:effectLst>
              <a:latin typeface="Arial"/>
              <a:cs typeface="Arial"/>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3200" b="1" baseline="0" dirty="0">
                  <a:solidFill>
                    <a:srgbClr val="FFFFFF"/>
                  </a:solidFill>
                  <a:effectLst>
                    <a:outerShdw blurRad="50800" dist="88900" dir="2700000" algn="tl" rotWithShape="0">
                      <a:srgbClr val="000000">
                        <a:alpha val="90000"/>
                      </a:srgbClr>
                    </a:outerShdw>
                  </a:effectLst>
                  <a:latin typeface="Arial"/>
                  <a:cs typeface="Arial"/>
                </a:rPr>
                <a:t>Nehemiah?</a:t>
              </a:r>
            </a:p>
          </p:txBody>
        </p:sp>
        <p:pic>
          <p:nvPicPr>
            <p:cNvPr id="584710"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77864" name="Text Box 1032"/>
          <p:cNvSpPr txBox="1">
            <a:spLocks noChangeArrowheads="1"/>
          </p:cNvSpPr>
          <p:nvPr/>
        </p:nvSpPr>
        <p:spPr bwMode="auto">
          <a:xfrm>
            <a:off x="3132138" y="1128713"/>
            <a:ext cx="6011862" cy="5324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914400" indent="-914400" algn="l" eaLnBrk="1" hangingPunct="1">
              <a:spcBef>
                <a:spcPct val="50000"/>
              </a:spcBef>
              <a:buFont typeface="+mj-lt"/>
              <a:buAutoNum type="arabicPeriod"/>
              <a:defRPr/>
            </a:pPr>
            <a:r>
              <a:rPr lang="en-US" sz="4000" b="1" baseline="0" dirty="0">
                <a:solidFill>
                  <a:srgbClr val="FFFFFF"/>
                </a:solidFill>
                <a:effectLst>
                  <a:outerShdw blurRad="50800" dist="88900" dir="2700000" algn="tl" rotWithShape="0">
                    <a:srgbClr val="000000">
                      <a:alpha val="90000"/>
                    </a:srgbClr>
                  </a:outerShdw>
                </a:effectLst>
                <a:latin typeface="Arial"/>
                <a:cs typeface="Arial"/>
              </a:rPr>
              <a:t>Author</a:t>
            </a:r>
            <a:r>
              <a:rPr lang="mr-IN" sz="4000" b="1" baseline="0" dirty="0">
                <a:solidFill>
                  <a:srgbClr val="FFFFFF"/>
                </a:solidFill>
                <a:effectLst>
                  <a:outerShdw blurRad="50800" dist="88900" dir="2700000" algn="tl" rotWithShape="0">
                    <a:srgbClr val="000000">
                      <a:alpha val="90000"/>
                    </a:srgbClr>
                  </a:outerShdw>
                </a:effectLst>
                <a:latin typeface="Arial"/>
                <a:cs typeface="Arial"/>
              </a:rPr>
              <a:t>'</a:t>
            </a:r>
            <a:r>
              <a:rPr lang="en-US" sz="4000" b="1" baseline="0" dirty="0">
                <a:solidFill>
                  <a:srgbClr val="FFFFFF"/>
                </a:solidFill>
                <a:effectLst>
                  <a:outerShdw blurRad="50800" dist="88900" dir="2700000" algn="tl" rotWithShape="0">
                    <a:srgbClr val="000000">
                      <a:alpha val="90000"/>
                    </a:srgbClr>
                  </a:outerShdw>
                </a:effectLst>
                <a:latin typeface="Arial"/>
                <a:cs typeface="Arial"/>
              </a:rPr>
              <a:t>s intent</a:t>
            </a:r>
          </a:p>
          <a:p>
            <a:pPr marL="914400" indent="-914400" algn="l" eaLnBrk="1" hangingPunct="1">
              <a:spcBef>
                <a:spcPct val="50000"/>
              </a:spcBef>
              <a:buFont typeface="+mj-lt"/>
              <a:buAutoNum type="arabicPeriod"/>
              <a:defRPr/>
            </a:pPr>
            <a:r>
              <a:rPr lang="en-US" sz="4000" b="1" baseline="0" dirty="0">
                <a:solidFill>
                  <a:srgbClr val="FFFFFF"/>
                </a:solidFill>
                <a:effectLst>
                  <a:outerShdw blurRad="50800" dist="88900" dir="2700000" algn="tl" rotWithShape="0">
                    <a:srgbClr val="000000">
                      <a:alpha val="90000"/>
                    </a:srgbClr>
                  </a:outerShdw>
                </a:effectLst>
                <a:latin typeface="Arial"/>
                <a:cs typeface="Arial"/>
              </a:rPr>
              <a:t>God is credited</a:t>
            </a:r>
          </a:p>
          <a:p>
            <a:pPr marL="914400" indent="-914400" algn="l" eaLnBrk="1" hangingPunct="1">
              <a:spcBef>
                <a:spcPct val="50000"/>
              </a:spcBef>
              <a:buFont typeface="+mj-lt"/>
              <a:buAutoNum type="arabicPeriod"/>
              <a:defRPr/>
            </a:pPr>
            <a:r>
              <a:rPr lang="en-US" sz="4000" b="1" baseline="0" dirty="0">
                <a:solidFill>
                  <a:srgbClr val="FFFFFF"/>
                </a:solidFill>
                <a:effectLst>
                  <a:outerShdw blurRad="50800" dist="88900" dir="2700000" algn="tl" rotWithShape="0">
                    <a:srgbClr val="000000">
                      <a:alpha val="90000"/>
                    </a:srgbClr>
                  </a:outerShdw>
                </a:effectLst>
                <a:latin typeface="Arial"/>
                <a:cs typeface="Arial"/>
              </a:rPr>
              <a:t>Why, not how</a:t>
            </a:r>
          </a:p>
          <a:p>
            <a:pPr marL="914400" indent="-914400" algn="l" eaLnBrk="1" hangingPunct="1">
              <a:spcBef>
                <a:spcPct val="50000"/>
              </a:spcBef>
              <a:buFont typeface="+mj-lt"/>
              <a:buAutoNum type="arabicPeriod"/>
              <a:defRPr/>
            </a:pPr>
            <a:r>
              <a:rPr lang="en-US" sz="4000" b="1" baseline="0" dirty="0">
                <a:solidFill>
                  <a:srgbClr val="FFFFFF"/>
                </a:solidFill>
                <a:effectLst>
                  <a:outerShdw blurRad="50800" dist="88900" dir="2700000" algn="tl" rotWithShape="0">
                    <a:srgbClr val="000000">
                      <a:alpha val="90000"/>
                    </a:srgbClr>
                  </a:outerShdw>
                </a:effectLst>
                <a:latin typeface="Arial"/>
                <a:cs typeface="Arial"/>
              </a:rPr>
              <a:t>Ezra-Neh. theme</a:t>
            </a:r>
          </a:p>
          <a:p>
            <a:pPr marL="914400" indent="-914400" algn="l" eaLnBrk="1" hangingPunct="1">
              <a:spcBef>
                <a:spcPct val="50000"/>
              </a:spcBef>
              <a:buFont typeface="+mj-lt"/>
              <a:buAutoNum type="arabicPeriod"/>
              <a:defRPr/>
            </a:pPr>
            <a:r>
              <a:rPr lang="en-US" sz="4000" b="1" baseline="0" dirty="0">
                <a:solidFill>
                  <a:srgbClr val="FFFFFF"/>
                </a:solidFill>
                <a:effectLst>
                  <a:outerShdw blurRad="50800" dist="88900" dir="2700000" algn="tl" rotWithShape="0">
                    <a:srgbClr val="000000">
                      <a:alpha val="90000"/>
                    </a:srgbClr>
                  </a:outerShdw>
                </a:effectLst>
                <a:latin typeface="Arial"/>
                <a:cs typeface="Arial"/>
              </a:rPr>
              <a:t>Applies to all</a:t>
            </a:r>
          </a:p>
          <a:p>
            <a:pPr marL="914400" indent="-914400" algn="l" eaLnBrk="1" hangingPunct="1">
              <a:spcBef>
                <a:spcPct val="50000"/>
              </a:spcBef>
              <a:buFont typeface="+mj-lt"/>
              <a:buAutoNum type="arabicPeriod"/>
              <a:defRPr/>
            </a:pPr>
            <a:r>
              <a:rPr lang="en-US" sz="4000" b="1" baseline="0" dirty="0">
                <a:solidFill>
                  <a:srgbClr val="FFFFFF"/>
                </a:solidFill>
                <a:effectLst>
                  <a:outerShdw blurRad="50800" dist="88900" dir="2700000" algn="tl" rotWithShape="0">
                    <a:srgbClr val="000000">
                      <a:alpha val="90000"/>
                    </a:srgbClr>
                  </a:outerShdw>
                </a:effectLst>
                <a:latin typeface="Arial"/>
                <a:cs typeface="Arial"/>
              </a:rPr>
              <a:t>Historical situation</a:t>
            </a:r>
          </a:p>
        </p:txBody>
      </p:sp>
      <p:sp>
        <p:nvSpPr>
          <p:cNvPr id="377865" name="Rectangle 1033"/>
          <p:cNvSpPr>
            <a:spLocks noGrp="1" noChangeArrowheads="1"/>
          </p:cNvSpPr>
          <p:nvPr>
            <p:ph type="title" idx="4294967295"/>
          </p:nvPr>
        </p:nvSpPr>
        <p:spPr>
          <a:xfrm>
            <a:off x="0" y="-26988"/>
            <a:ext cx="9144000" cy="762001"/>
          </a:xfrm>
          <a:solidFill>
            <a:srgbClr val="0000FF"/>
          </a:solidFill>
        </p:spPr>
        <p:txBody>
          <a:bodyPr/>
          <a:lstStyle/>
          <a:p>
            <a:pPr algn="ctr">
              <a:defRPr/>
            </a:pPr>
            <a:r>
              <a:rPr lang="en-US" sz="3600" b="1" dirty="0">
                <a:solidFill>
                  <a:srgbClr val="FFFFFF"/>
                </a:solidFill>
                <a:effectLst>
                  <a:outerShdw blurRad="50800" dist="88900" dir="2700000" algn="tl" rotWithShape="0">
                    <a:srgbClr val="000000">
                      <a:alpha val="90000"/>
                    </a:srgbClr>
                  </a:outerShdw>
                </a:effectLst>
                <a:latin typeface="Arial"/>
                <a:ea typeface="ＭＳ Ｐゴシック" charset="0"/>
                <a:cs typeface="Arial"/>
              </a:rPr>
              <a:t>Problems with the Leadership Focus</a:t>
            </a:r>
            <a:endParaRPr lang="en-US" sz="3600" b="1" dirty="0">
              <a:effectLst>
                <a:outerShdw blurRad="50800" dist="88900" dir="2700000" algn="tl" rotWithShape="0">
                  <a:srgbClr val="000000">
                    <a:alpha val="90000"/>
                  </a:srgbClr>
                </a:outerShdw>
              </a:effectLst>
              <a:latin typeface="Arial"/>
              <a:ea typeface="ＭＳ Ｐゴシック" charset="0"/>
              <a:cs typeface="Aria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786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7864">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7864">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7864">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77864">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7786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7864"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8225" name="Picture 1" descr="IBS Homepag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486400"/>
            <a:ext cx="9251951" cy="1447800"/>
          </a:xfrm>
          <a:solidFill>
            <a:srgbClr val="000000"/>
          </a:solidFill>
        </p:spPr>
        <p:txBody>
          <a:bodyPr/>
          <a:lstStyle/>
          <a:p>
            <a:pPr eaLnBrk="1" hangingPunct="1">
              <a:defRPr/>
            </a:pPr>
            <a:r>
              <a:rPr lang="en-US" sz="3600" b="1" dirty="0">
                <a:cs typeface="+mj-cs"/>
              </a:rPr>
              <a:t>Dozens of Free Courses in English, Chinese, Vietnamese, etc.</a:t>
            </a:r>
          </a:p>
        </p:txBody>
      </p:sp>
    </p:spTree>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pic>
        <p:nvPicPr>
          <p:cNvPr id="950276"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950277"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0278"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endParaRPr lang="en-US" sz="4600" b="1" baseline="0">
              <a:solidFill>
                <a:srgbClr val="FFFFFF"/>
              </a:solidFill>
              <a:latin typeface="Arial" charset="0"/>
              <a:cs typeface="Arial" charset="0"/>
            </a:endParaRPr>
          </a:p>
        </p:txBody>
      </p:sp>
      <p:sp>
        <p:nvSpPr>
          <p:cNvPr id="53249" name="Title 2"/>
          <p:cNvSpPr>
            <a:spLocks noGrp="1"/>
          </p:cNvSpPr>
          <p:nvPr>
            <p:ph type="title"/>
          </p:nvPr>
        </p:nvSpPr>
        <p:spPr>
          <a:xfrm rot="20781058">
            <a:off x="968940" y="64639"/>
            <a:ext cx="4512092" cy="6142178"/>
          </a:xfrm>
        </p:spPr>
        <p:txBody>
          <a:bodyPr/>
          <a:lstStyle/>
          <a:p>
            <a:pPr eaLnBrk="1" hangingPunct="1">
              <a:defRPr/>
            </a:pPr>
            <a:r>
              <a:rPr lang="en-US" sz="8000" b="1" dirty="0">
                <a:solidFill>
                  <a:srgbClr val="FFFF00"/>
                </a:solidFill>
                <a:effectLst>
                  <a:glow rad="152400">
                    <a:schemeClr val="bg1"/>
                  </a:glow>
                </a:effectLst>
                <a:latin typeface="Arial"/>
                <a:cs typeface="Arial"/>
              </a:rPr>
              <a:t>How</a:t>
            </a:r>
            <a:r>
              <a:rPr lang="en-US" sz="8000" b="1" dirty="0">
                <a:effectLst>
                  <a:glow rad="152400">
                    <a:schemeClr val="bg1"/>
                  </a:glow>
                </a:effectLst>
                <a:latin typeface="Arial"/>
                <a:cs typeface="Arial"/>
              </a:rPr>
              <a:t> should we help the poor?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26627" name="Subtitle 4"/>
          <p:cNvSpPr>
            <a:spLocks noGrp="1"/>
          </p:cNvSpPr>
          <p:nvPr>
            <p:ph type="subTitle" idx="1"/>
          </p:nvPr>
        </p:nvSpPr>
        <p:spPr>
          <a:xfrm>
            <a:off x="26988" y="4953000"/>
            <a:ext cx="4214812" cy="533400"/>
          </a:xfrm>
        </p:spPr>
        <p:txBody>
          <a:bodyPr>
            <a:normAutofit fontScale="92500" lnSpcReduction="20000"/>
          </a:bodyPr>
          <a:lstStyle/>
          <a:p>
            <a:pPr algn="ctr" eaLnBrk="1" hangingPunct="1">
              <a:defRPr/>
            </a:pPr>
            <a:r>
              <a:rPr lang="en-US" sz="4400" b="1">
                <a:latin typeface="Arial" charset="0"/>
              </a:rPr>
              <a:t>Replace </a:t>
            </a:r>
            <a:r>
              <a:rPr lang="en-US" sz="4400" b="1">
                <a:solidFill>
                  <a:srgbClr val="FFFF00"/>
                </a:solidFill>
                <a:latin typeface="Arial" charset="0"/>
              </a:rPr>
              <a:t>greed</a:t>
            </a:r>
          </a:p>
        </p:txBody>
      </p:sp>
      <p:pic>
        <p:nvPicPr>
          <p:cNvPr id="6"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2057400"/>
            <a:ext cx="4140200" cy="2820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524000" y="0"/>
            <a:ext cx="6480048" cy="1082040"/>
          </a:xfrm>
        </p:spPr>
        <p:txBody>
          <a:bodyPr/>
          <a:lstStyle/>
          <a:p>
            <a:pPr algn="ctr">
              <a:defRPr/>
            </a:pPr>
            <a:r>
              <a:rPr sz="6000"/>
              <a:t>Main Idea</a:t>
            </a:r>
          </a:p>
        </p:txBody>
      </p:sp>
      <p:sp>
        <p:nvSpPr>
          <p:cNvPr id="7" name="Subtitle 4"/>
          <p:cNvSpPr txBox="1">
            <a:spLocks/>
          </p:cNvSpPr>
          <p:nvPr/>
        </p:nvSpPr>
        <p:spPr bwMode="auto">
          <a:xfrm>
            <a:off x="4343400" y="4953000"/>
            <a:ext cx="4800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tIns="0" rIns="45720" bIns="0"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20000"/>
              </a:spcBef>
              <a:buClr>
                <a:srgbClr val="6EA0B0"/>
              </a:buClr>
              <a:buSzPct val="80000"/>
              <a:buFont typeface="Wingdings 2" charset="0"/>
              <a:buNone/>
            </a:pPr>
            <a:r>
              <a:rPr lang="en-US" sz="4400" b="1" baseline="0">
                <a:solidFill>
                  <a:srgbClr val="FFFFFF"/>
                </a:solidFill>
                <a:latin typeface="Arial" charset="0"/>
              </a:rPr>
              <a:t>with </a:t>
            </a:r>
            <a:r>
              <a:rPr lang="en-US" sz="4400" b="1" baseline="0">
                <a:solidFill>
                  <a:srgbClr val="FFFF00"/>
                </a:solidFill>
                <a:latin typeface="Arial" charset="0"/>
              </a:rPr>
              <a:t>generosity</a:t>
            </a:r>
          </a:p>
        </p:txBody>
      </p:sp>
      <p:pic>
        <p:nvPicPr>
          <p:cNvPr id="8" name="Picture 4"/>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24400" y="2057400"/>
            <a:ext cx="3767138"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627">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P spid="7"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pic>
        <p:nvPicPr>
          <p:cNvPr id="954372"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954373"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4374"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endParaRPr lang="en-US" sz="4600" b="1" baseline="0">
              <a:solidFill>
                <a:srgbClr val="FFFFFF"/>
              </a:solidFill>
              <a:latin typeface="Arial" charset="0"/>
              <a:cs typeface="Arial" charset="0"/>
            </a:endParaRPr>
          </a:p>
        </p:txBody>
      </p:sp>
      <p:sp>
        <p:nvSpPr>
          <p:cNvPr id="53249" name="Title 2"/>
          <p:cNvSpPr>
            <a:spLocks noGrp="1"/>
          </p:cNvSpPr>
          <p:nvPr>
            <p:ph type="title"/>
          </p:nvPr>
        </p:nvSpPr>
        <p:spPr>
          <a:xfrm rot="20781058">
            <a:off x="918927" y="-71510"/>
            <a:ext cx="8053952" cy="6142178"/>
          </a:xfrm>
        </p:spPr>
        <p:txBody>
          <a:bodyPr/>
          <a:lstStyle/>
          <a:p>
            <a:pPr eaLnBrk="1" hangingPunct="1">
              <a:defRPr/>
            </a:pPr>
            <a:r>
              <a:rPr lang="en-US" sz="9600" b="1" dirty="0">
                <a:effectLst>
                  <a:glow rad="152400">
                    <a:schemeClr val="bg1"/>
                  </a:glow>
                </a:effectLst>
                <a:latin typeface="Arial"/>
                <a:cs typeface="Arial"/>
              </a:rPr>
              <a:t>How can</a:t>
            </a:r>
            <a:r>
              <a:rPr lang="en-US" sz="9600" b="1" dirty="0">
                <a:solidFill>
                  <a:srgbClr val="FFFF00"/>
                </a:solidFill>
                <a:effectLst>
                  <a:glow rad="152400">
                    <a:schemeClr val="bg1"/>
                  </a:glow>
                </a:effectLst>
                <a:latin typeface="Arial"/>
                <a:cs typeface="Arial"/>
              </a:rPr>
              <a:t> </a:t>
            </a:r>
            <a:r>
              <a:rPr lang="en-US" sz="19900" b="1" dirty="0">
                <a:solidFill>
                  <a:srgbClr val="FFFF00"/>
                </a:solidFill>
                <a:effectLst>
                  <a:glow rad="152400">
                    <a:schemeClr val="bg1"/>
                  </a:glow>
                </a:effectLst>
                <a:latin typeface="Arial"/>
                <a:cs typeface="Arial"/>
              </a:rPr>
              <a:t>you</a:t>
            </a:r>
            <a:r>
              <a:rPr lang="en-US" sz="19900" b="1" dirty="0">
                <a:effectLst>
                  <a:glow rad="152400">
                    <a:schemeClr val="bg1"/>
                  </a:glow>
                </a:effectLst>
                <a:latin typeface="Arial"/>
                <a:cs typeface="Arial"/>
              </a:rPr>
              <a:t> </a:t>
            </a:r>
            <a:r>
              <a:rPr lang="en-US" sz="9600" b="1" dirty="0">
                <a:effectLst>
                  <a:glow rad="152400">
                    <a:schemeClr val="bg1"/>
                  </a:glow>
                </a:effectLst>
                <a:latin typeface="Arial"/>
                <a:cs typeface="Arial"/>
              </a:rPr>
              <a:t>help the poor?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956420" name="Title 2"/>
          <p:cNvSpPr>
            <a:spLocks noGrp="1"/>
          </p:cNvSpPr>
          <p:nvPr>
            <p:ph type="title"/>
          </p:nvPr>
        </p:nvSpPr>
        <p:spPr/>
        <p:txBody>
          <a:bodyPr/>
          <a:lstStyle/>
          <a:p>
            <a:pPr eaLnBrk="1" hangingPunct="1"/>
            <a:r>
              <a:rPr lang="en-US">
                <a:latin typeface="Franklin Gothic Book" charset="0"/>
              </a:rPr>
              <a:t>Making It Personal </a:t>
            </a:r>
          </a:p>
        </p:txBody>
      </p:sp>
      <p:sp>
        <p:nvSpPr>
          <p:cNvPr id="2" name="Content Placeholder 1"/>
          <p:cNvSpPr>
            <a:spLocks noGrp="1"/>
          </p:cNvSpPr>
          <p:nvPr>
            <p:ph idx="1"/>
          </p:nvPr>
        </p:nvSpPr>
        <p:spPr/>
        <p:txBody>
          <a:bodyPr/>
          <a:lstStyle/>
          <a:p>
            <a:pPr eaLnBrk="1" hangingPunct="1"/>
            <a:r>
              <a:rPr lang="en-US">
                <a:latin typeface="Arial" charset="0"/>
              </a:rPr>
              <a:t>Admit past patterns of abuse</a:t>
            </a:r>
          </a:p>
          <a:p>
            <a:pPr eaLnBrk="1" hangingPunct="1"/>
            <a:r>
              <a:rPr lang="en-US">
                <a:latin typeface="Arial" charset="0"/>
              </a:rPr>
              <a:t>Choose to change</a:t>
            </a:r>
          </a:p>
          <a:p>
            <a:pPr eaLnBrk="1" hangingPunct="1"/>
            <a:r>
              <a:rPr lang="en-US">
                <a:latin typeface="Arial" charset="0"/>
              </a:rPr>
              <a:t>Use your position for positive impact</a:t>
            </a:r>
          </a:p>
          <a:p>
            <a:pPr eaLnBrk="1" hangingPunct="1">
              <a:buFont typeface="Wingdings 2" charset="0"/>
              <a:buNone/>
            </a:pPr>
            <a:r>
              <a:rPr lang="en-US" sz="2200">
                <a:latin typeface="Euphemia" charset="0"/>
              </a:rPr>
              <a:t>	"But the earlier governors—those preceding me placed a heavy burden on the people and took forty shekels of silver from them in addition to food and wine. Their assistants also lorded it over the people. But out of reverence for God I did not act like that."</a:t>
            </a:r>
            <a:endParaRPr lang="en-US" sz="2200">
              <a:latin typeface="Arial" charset="0"/>
            </a:endParaRPr>
          </a:p>
          <a:p>
            <a:pPr eaLnBrk="1" hangingPunct="1"/>
            <a:r>
              <a:rPr lang="en-US">
                <a:latin typeface="Arial" charset="0"/>
              </a:rPr>
              <a:t>Have a marketplace ministry</a:t>
            </a:r>
          </a:p>
          <a:p>
            <a:pPr eaLnBrk="1" hangingPunct="1">
              <a:buFont typeface="Wingdings 2" charset="0"/>
              <a:buNone/>
            </a:pPr>
            <a:r>
              <a:rPr lang="en-US" sz="2400" baseline="30000">
                <a:latin typeface="Euphemia" charset="0"/>
              </a:rPr>
              <a:t>     16</a:t>
            </a:r>
            <a:r>
              <a:rPr lang="en-US" sz="2400">
                <a:latin typeface="Euphemia" charset="0"/>
              </a:rPr>
              <a:t> Instead, I devoted myself to the work on this wall.</a:t>
            </a:r>
            <a:endParaRPr lang="en-US">
              <a:latin typeface="Arial" charset="0"/>
            </a:endParaRPr>
          </a:p>
          <a:p>
            <a:pPr eaLnBrk="1" hangingPunct="1">
              <a:buFont typeface="Wingdings 2" charset="0"/>
              <a:buNone/>
            </a:pPr>
            <a:endParaRPr lang="en-US">
              <a:latin typeface="Arial" charset="0"/>
            </a:endParaRPr>
          </a:p>
          <a:p>
            <a:pPr eaLnBrk="1" hangingPunct="1"/>
            <a:endParaRPr lang="en-US">
              <a:latin typeface="Arial" charset="0"/>
            </a:endParaRPr>
          </a:p>
          <a:p>
            <a:pPr eaLnBrk="1" hangingPunct="1"/>
            <a:endParaRPr lang="en-US">
              <a:latin typeface="Arial" charset="0"/>
            </a:endParaRPr>
          </a:p>
        </p:txBody>
      </p:sp>
      <p:pic>
        <p:nvPicPr>
          <p:cNvPr id="956422" name="Picture 3" descr="artaxerxes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250" y="304800"/>
            <a:ext cx="180975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anim calcmode="lin" valueType="num">
                                      <p:cBhvr additive="base">
                                        <p:cTn id="25"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txEl>
                                              <p:pRg st="4" end="4"/>
                                            </p:txEl>
                                          </p:spTgt>
                                        </p:tgtEl>
                                        <p:attrNameLst>
                                          <p:attrName>style.visibility</p:attrName>
                                        </p:attrNameLst>
                                      </p:cBhvr>
                                      <p:to>
                                        <p:strVal val="visible"/>
                                      </p:to>
                                    </p:set>
                                    <p:anim calcmode="lin" valueType="num">
                                      <p:cBhvr additive="base">
                                        <p:cTn id="3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
                                            <p:txEl>
                                              <p:pRg st="5" end="5"/>
                                            </p:txEl>
                                          </p:spTgt>
                                        </p:tgtEl>
                                        <p:attrNameLst>
                                          <p:attrName>style.visibility</p:attrName>
                                        </p:attrNameLst>
                                      </p:cBhvr>
                                      <p:to>
                                        <p:strVal val="visible"/>
                                      </p:to>
                                    </p:set>
                                    <p:anim calcmode="lin" valueType="num">
                                      <p:cBhvr additive="base">
                                        <p:cTn id="37"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4" name="Title 3"/>
          <p:cNvSpPr>
            <a:spLocks noGrp="1"/>
          </p:cNvSpPr>
          <p:nvPr>
            <p:ph type="ctrTitle"/>
          </p:nvPr>
        </p:nvSpPr>
        <p:spPr/>
        <p:txBody>
          <a:bodyPr>
            <a:normAutofit/>
          </a:bodyPr>
          <a:lstStyle/>
          <a:p>
            <a:pPr algn="ctr" eaLnBrk="1" fontAlgn="auto" hangingPunct="1">
              <a:spcAft>
                <a:spcPts val="0"/>
              </a:spcAft>
              <a:defRPr/>
            </a:pPr>
            <a:r>
              <a:rPr>
                <a:ea typeface="+mj-ea"/>
                <a:cs typeface="+mj-cs"/>
              </a:rPr>
              <a:t>We have to choose to hear their cries and respond</a:t>
            </a:r>
          </a:p>
        </p:txBody>
      </p:sp>
      <p:sp>
        <p:nvSpPr>
          <p:cNvPr id="26627" name="Subtitle 4"/>
          <p:cNvSpPr>
            <a:spLocks noGrp="1"/>
          </p:cNvSpPr>
          <p:nvPr>
            <p:ph type="subTitle" idx="1"/>
          </p:nvPr>
        </p:nvSpPr>
        <p:spPr>
          <a:xfrm>
            <a:off x="433388" y="5562600"/>
            <a:ext cx="6480175" cy="533400"/>
          </a:xfrm>
        </p:spPr>
        <p:txBody>
          <a:bodyPr>
            <a:normAutofit lnSpcReduction="10000"/>
          </a:bodyPr>
          <a:lstStyle/>
          <a:p>
            <a:pPr eaLnBrk="1" hangingPunct="1">
              <a:defRPr/>
            </a:pPr>
            <a:r>
              <a:rPr lang="en-US" sz="3600">
                <a:latin typeface="Arial" charset="0"/>
              </a:rPr>
              <a:t>or ignore their need.</a:t>
            </a:r>
          </a:p>
        </p:txBody>
      </p:sp>
      <p:pic>
        <p:nvPicPr>
          <p:cNvPr id="958470"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19738" y="-152400"/>
            <a:ext cx="3611562" cy="2705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8471"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90600" y="-147638"/>
            <a:ext cx="3651250" cy="270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8472"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590800" y="-109538"/>
            <a:ext cx="3549650" cy="2662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0513" name="Rectangle 2"/>
          <p:cNvSpPr>
            <a:spLocks noGrp="1" noChangeArrowheads="1"/>
          </p:cNvSpPr>
          <p:nvPr>
            <p:ph type="title" idx="4294967295"/>
          </p:nvPr>
        </p:nvSpPr>
        <p:spPr>
          <a:xfrm>
            <a:off x="304800" y="533400"/>
            <a:ext cx="8229600" cy="1143000"/>
          </a:xfrm>
        </p:spPr>
        <p:txBody>
          <a:bodyPr/>
          <a:lstStyle/>
          <a:p>
            <a:r>
              <a:rPr lang="en-US">
                <a:solidFill>
                  <a:schemeClr val="accent1"/>
                </a:solidFill>
                <a:latin typeface="Arial" charset="0"/>
                <a:ea typeface="ＭＳ Ｐゴシック" charset="0"/>
                <a:cs typeface="ＭＳ Ｐゴシック" charset="0"/>
              </a:rPr>
              <a:t>Missions Giving</a:t>
            </a:r>
          </a:p>
        </p:txBody>
      </p:sp>
      <p:graphicFrame>
        <p:nvGraphicFramePr>
          <p:cNvPr id="960514" name="Object 2"/>
          <p:cNvGraphicFramePr>
            <a:graphicFrameLocks noChangeAspect="1"/>
          </p:cNvGraphicFramePr>
          <p:nvPr/>
        </p:nvGraphicFramePr>
        <p:xfrm>
          <a:off x="-228600" y="533400"/>
          <a:ext cx="9144000" cy="5613400"/>
        </p:xfrm>
        <a:graphic>
          <a:graphicData uri="http://schemas.openxmlformats.org/presentationml/2006/ole">
            <mc:AlternateContent xmlns:mc="http://schemas.openxmlformats.org/markup-compatibility/2006">
              <mc:Choice xmlns:v="urn:schemas-microsoft-com:vml" Requires="v">
                <p:oleObj name="Worksheet" r:id="rId2" imgW="38785800" imgH="23812500" progId="Excel.Sheet.8">
                  <p:embed/>
                </p:oleObj>
              </mc:Choice>
              <mc:Fallback>
                <p:oleObj name="Worksheet" r:id="rId2" imgW="38785800" imgH="23812500" progId="Excel.Sheet.8">
                  <p:embed/>
                  <p:pic>
                    <p:nvPicPr>
                      <p:cNvPr id="0"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533400"/>
                        <a:ext cx="9144000" cy="5613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38916" name="Text Box 4"/>
          <p:cNvSpPr txBox="1">
            <a:spLocks noChangeArrowheads="1"/>
          </p:cNvSpPr>
          <p:nvPr/>
        </p:nvSpPr>
        <p:spPr bwMode="auto">
          <a:xfrm>
            <a:off x="2286000" y="1816100"/>
            <a:ext cx="1303338"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l">
              <a:defRPr/>
            </a:pPr>
            <a:r>
              <a:rPr lang="en-US" sz="4400" b="1" baseline="0">
                <a:solidFill>
                  <a:srgbClr val="FFFFFF"/>
                </a:solidFill>
                <a:latin typeface="Arial" pitchFamily="-105" charset="0"/>
                <a:ea typeface="ＭＳ Ｐゴシック" pitchFamily="-105" charset="-128"/>
                <a:cs typeface="ＭＳ Ｐゴシック" pitchFamily="-105" charset="-128"/>
              </a:rPr>
              <a:t>21%</a:t>
            </a:r>
          </a:p>
        </p:txBody>
      </p:sp>
      <p:pic>
        <p:nvPicPr>
          <p:cNvPr id="38917" name="Picture 5" descr="Budmaa Sept 200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286000"/>
            <a:ext cx="5486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918" name="Picture 6" descr="Babychen Family Jan 08"/>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04800" y="2819400"/>
            <a:ext cx="3962400" cy="345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919" name="Picture 7" descr="IMG_6069"/>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4675188" y="-379413"/>
            <a:ext cx="4468812" cy="3351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9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89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89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1537" name="Picture 2" descr="Athan &amp; Chanchan retre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1538" name="Title 1"/>
          <p:cNvSpPr>
            <a:spLocks noGrp="1"/>
          </p:cNvSpPr>
          <p:nvPr>
            <p:ph type="title"/>
          </p:nvPr>
        </p:nvSpPr>
        <p:spPr>
          <a:xfrm>
            <a:off x="0" y="0"/>
            <a:ext cx="8686800" cy="1143000"/>
          </a:xfrm>
        </p:spPr>
        <p:txBody>
          <a:bodyPr/>
          <a:lstStyle/>
          <a:p>
            <a:pPr eaLnBrk="1" hangingPunct="1"/>
            <a:r>
              <a:rPr lang="en-US" sz="5400" b="1">
                <a:solidFill>
                  <a:srgbClr val="FFFFFF"/>
                </a:solidFill>
                <a:latin typeface="Arial" charset="0"/>
                <a:cs typeface="Arial" charset="0"/>
              </a:rPr>
              <a:t>Chanchan &amp; Athan</a:t>
            </a:r>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61" name="Title 1"/>
          <p:cNvSpPr>
            <a:spLocks noGrp="1"/>
          </p:cNvSpPr>
          <p:nvPr>
            <p:ph type="title"/>
          </p:nvPr>
        </p:nvSpPr>
        <p:spPr>
          <a:xfrm>
            <a:off x="457200" y="0"/>
            <a:ext cx="8229600" cy="1143000"/>
          </a:xfrm>
        </p:spPr>
        <p:txBody>
          <a:bodyPr/>
          <a:lstStyle/>
          <a:p>
            <a:pPr eaLnBrk="1" hangingPunct="1"/>
            <a:r>
              <a:rPr lang="en-US" sz="4800" b="1">
                <a:latin typeface="Calibri" charset="0"/>
              </a:rPr>
              <a:t>Manipur, North-East India</a:t>
            </a:r>
          </a:p>
        </p:txBody>
      </p:sp>
      <p:pic>
        <p:nvPicPr>
          <p:cNvPr id="962562" name="Picture 7" descr="Manipur North East Indi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219200"/>
            <a:ext cx="9144000" cy="5224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 name="Freeform 16"/>
          <p:cNvSpPr/>
          <p:nvPr/>
        </p:nvSpPr>
        <p:spPr>
          <a:xfrm>
            <a:off x="3033713" y="2498725"/>
            <a:ext cx="1555750" cy="1557338"/>
          </a:xfrm>
          <a:custGeom>
            <a:avLst/>
            <a:gdLst>
              <a:gd name="connsiteX0" fmla="*/ 58057 w 1555447"/>
              <a:gd name="connsiteY0" fmla="*/ 374953 h 1557867"/>
              <a:gd name="connsiteX1" fmla="*/ 653143 w 1555447"/>
              <a:gd name="connsiteY1" fmla="*/ 113695 h 1557867"/>
              <a:gd name="connsiteX2" fmla="*/ 1248228 w 1555447"/>
              <a:gd name="connsiteY2" fmla="*/ 26610 h 1557867"/>
              <a:gd name="connsiteX3" fmla="*/ 1538514 w 1555447"/>
              <a:gd name="connsiteY3" fmla="*/ 273353 h 1557867"/>
              <a:gd name="connsiteX4" fmla="*/ 1146628 w 1555447"/>
              <a:gd name="connsiteY4" fmla="*/ 1318381 h 1557867"/>
              <a:gd name="connsiteX5" fmla="*/ 740228 w 1555447"/>
              <a:gd name="connsiteY5" fmla="*/ 1449010 h 1557867"/>
              <a:gd name="connsiteX6" fmla="*/ 101600 w 1555447"/>
              <a:gd name="connsiteY6" fmla="*/ 665238 h 1557867"/>
              <a:gd name="connsiteX7" fmla="*/ 130628 w 1555447"/>
              <a:gd name="connsiteY7" fmla="*/ 360438 h 1557867"/>
              <a:gd name="connsiteX8" fmla="*/ 145143 w 1555447"/>
              <a:gd name="connsiteY8" fmla="*/ 331410 h 155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447" h="1557867">
                <a:moveTo>
                  <a:pt x="58057" y="374953"/>
                </a:moveTo>
                <a:cubicBezTo>
                  <a:pt x="256419" y="273352"/>
                  <a:pt x="454781" y="171752"/>
                  <a:pt x="653143" y="113695"/>
                </a:cubicBezTo>
                <a:cubicBezTo>
                  <a:pt x="851505" y="55638"/>
                  <a:pt x="1100666" y="0"/>
                  <a:pt x="1248228" y="26610"/>
                </a:cubicBezTo>
                <a:cubicBezTo>
                  <a:pt x="1395790" y="53220"/>
                  <a:pt x="1555447" y="58058"/>
                  <a:pt x="1538514" y="273353"/>
                </a:cubicBezTo>
                <a:cubicBezTo>
                  <a:pt x="1521581" y="488648"/>
                  <a:pt x="1279676" y="1122438"/>
                  <a:pt x="1146628" y="1318381"/>
                </a:cubicBezTo>
                <a:cubicBezTo>
                  <a:pt x="1013580" y="1514324"/>
                  <a:pt x="914399" y="1557867"/>
                  <a:pt x="740228" y="1449010"/>
                </a:cubicBezTo>
                <a:cubicBezTo>
                  <a:pt x="566057" y="1340153"/>
                  <a:pt x="203200" y="846667"/>
                  <a:pt x="101600" y="665238"/>
                </a:cubicBezTo>
                <a:cubicBezTo>
                  <a:pt x="0" y="483809"/>
                  <a:pt x="123371" y="416076"/>
                  <a:pt x="130628" y="360438"/>
                </a:cubicBezTo>
                <a:cubicBezTo>
                  <a:pt x="137885" y="304800"/>
                  <a:pt x="141514" y="318105"/>
                  <a:pt x="145143" y="331410"/>
                </a:cubicBezTo>
              </a:path>
            </a:pathLst>
          </a:custGeom>
          <a:ln w="2222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eaLnBrk="1" fontAlgn="auto" hangingPunct="1">
              <a:spcBef>
                <a:spcPts val="0"/>
              </a:spcBef>
              <a:spcAft>
                <a:spcPts val="0"/>
              </a:spcAft>
              <a:defRPr/>
            </a:pPr>
            <a:endParaRPr lang="en-US" sz="1800" baseline="0">
              <a:solidFill>
                <a:prstClr val="black"/>
              </a:solidFill>
              <a:latin typeface="Calibri"/>
            </a:endParaRPr>
          </a:p>
        </p:txBody>
      </p:sp>
      <p:sp>
        <p:nvSpPr>
          <p:cNvPr id="18" name="Right Arrow 17"/>
          <p:cNvSpPr/>
          <p:nvPr/>
        </p:nvSpPr>
        <p:spPr>
          <a:xfrm>
            <a:off x="4291013" y="3352800"/>
            <a:ext cx="609600" cy="381000"/>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Calibri"/>
            </a:endParaRPr>
          </a:p>
        </p:txBody>
      </p:sp>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5" name="Picture 1" descr="bridge-the-g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flipH="1">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3586" name="Picture 2" descr="Logo Col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1447800"/>
            <a:ext cx="38369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ight Arrow 4"/>
          <p:cNvSpPr/>
          <p:nvPr/>
        </p:nvSpPr>
        <p:spPr>
          <a:xfrm>
            <a:off x="3962400" y="5486400"/>
            <a:ext cx="1600200" cy="533400"/>
          </a:xfrm>
          <a:prstGeom prst="rightArrow">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r>
              <a:rPr lang="en-US" sz="1800" b="1" baseline="0">
                <a:solidFill>
                  <a:prstClr val="black"/>
                </a:solidFill>
                <a:latin typeface="Calibri"/>
              </a:rPr>
              <a:t>Ministry</a:t>
            </a:r>
          </a:p>
        </p:txBody>
      </p:sp>
      <p:sp>
        <p:nvSpPr>
          <p:cNvPr id="963588" name="Titre 1"/>
          <p:cNvSpPr txBox="1">
            <a:spLocks/>
          </p:cNvSpPr>
          <p:nvPr/>
        </p:nvSpPr>
        <p:spPr bwMode="auto">
          <a:xfrm>
            <a:off x="0" y="0"/>
            <a:ext cx="9144000" cy="12954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fr-CA" sz="4400" b="1" baseline="0">
                <a:solidFill>
                  <a:srgbClr val="FFFF00"/>
                </a:solidFill>
                <a:latin typeface="Arial" charset="0"/>
                <a:cs typeface="Arial" charset="0"/>
              </a:rPr>
              <a:t>P</a:t>
            </a:r>
            <a:r>
              <a:rPr lang="fr-CA" sz="4400" b="1" baseline="0">
                <a:solidFill>
                  <a:srgbClr val="FFFFFF"/>
                </a:solidFill>
                <a:latin typeface="Arial" charset="0"/>
                <a:cs typeface="Arial" charset="0"/>
              </a:rPr>
              <a:t>rofessional </a:t>
            </a:r>
            <a:r>
              <a:rPr lang="fr-CA" sz="4400" b="1" baseline="0">
                <a:solidFill>
                  <a:srgbClr val="FFFF00"/>
                </a:solidFill>
                <a:latin typeface="Arial" charset="0"/>
                <a:cs typeface="Arial" charset="0"/>
              </a:rPr>
              <a:t>T</a:t>
            </a:r>
            <a:r>
              <a:rPr lang="fr-CA" sz="4400" b="1" baseline="0">
                <a:solidFill>
                  <a:srgbClr val="FFFFFF"/>
                </a:solidFill>
                <a:latin typeface="Arial" charset="0"/>
                <a:cs typeface="Arial" charset="0"/>
              </a:rPr>
              <a:t>raining </a:t>
            </a:r>
            <a:r>
              <a:rPr lang="fr-CA" sz="4400" b="1" baseline="0">
                <a:solidFill>
                  <a:srgbClr val="FFFF00"/>
                </a:solidFill>
                <a:latin typeface="Arial" charset="0"/>
                <a:cs typeface="Arial" charset="0"/>
              </a:rPr>
              <a:t>I</a:t>
            </a:r>
            <a:r>
              <a:rPr lang="fr-CA" sz="4400" b="1" baseline="0">
                <a:solidFill>
                  <a:srgbClr val="FFFFFF"/>
                </a:solidFill>
                <a:latin typeface="Arial" charset="0"/>
                <a:cs typeface="Arial" charset="0"/>
              </a:rPr>
              <a:t>nstitute</a:t>
            </a:r>
            <a:br>
              <a:rPr lang="fr-CA" sz="3600" b="1" baseline="0">
                <a:solidFill>
                  <a:srgbClr val="FFFFFF"/>
                </a:solidFill>
                <a:latin typeface="Arial" charset="0"/>
                <a:cs typeface="Arial" charset="0"/>
              </a:rPr>
            </a:br>
            <a:r>
              <a:rPr lang="fr-CA" sz="3600" b="1" baseline="0">
                <a:solidFill>
                  <a:srgbClr val="FFFFFF"/>
                </a:solidFill>
                <a:latin typeface="Arial" charset="0"/>
                <a:cs typeface="Arial" charset="0"/>
              </a:rPr>
              <a:t> – Bridging the gap</a:t>
            </a:r>
          </a:p>
        </p:txBody>
      </p:sp>
      <p:sp>
        <p:nvSpPr>
          <p:cNvPr id="7" name="Titre 1"/>
          <p:cNvSpPr txBox="1">
            <a:spLocks/>
          </p:cNvSpPr>
          <p:nvPr/>
        </p:nvSpPr>
        <p:spPr>
          <a:xfrm>
            <a:off x="2781300" y="4343400"/>
            <a:ext cx="4114800" cy="1752600"/>
          </a:xfrm>
          <a:prstGeom prst="rect">
            <a:avLst/>
          </a:prstGeom>
          <a:solidFill>
            <a:schemeClr val="tx1">
              <a:lumMod val="95000"/>
              <a:lumOff val="5000"/>
            </a:schemeClr>
          </a:solidFill>
        </p:spPr>
        <p:txBody>
          <a:bodyPr/>
          <a:lstStyle/>
          <a:p>
            <a:pPr eaLnBrk="1" fontAlgn="auto" hangingPunct="1">
              <a:spcAft>
                <a:spcPts val="0"/>
              </a:spcAft>
              <a:defRPr/>
            </a:pPr>
            <a:r>
              <a:rPr lang="fr-CA" sz="5400" b="1" baseline="0">
                <a:solidFill>
                  <a:prstClr val="white"/>
                </a:solidFill>
                <a:latin typeface="Century Schoolbook" pitchFamily="18" charset="0"/>
              </a:rPr>
              <a:t>A Holistic Ministry</a:t>
            </a:r>
            <a:endParaRPr lang="fr-CA" sz="5400" b="1" baseline="0" dirty="0">
              <a:solidFill>
                <a:prstClr val="white"/>
              </a:solidFill>
              <a:latin typeface="Century Schoolbook" pitchFamily="18" charset="0"/>
            </a:endParaRPr>
          </a:p>
        </p:txBody>
      </p:sp>
      <p:sp>
        <p:nvSpPr>
          <p:cNvPr id="4" name="Rectangle 3"/>
          <p:cNvSpPr>
            <a:spLocks noChangeArrowheads="1"/>
          </p:cNvSpPr>
          <p:nvPr/>
        </p:nvSpPr>
        <p:spPr bwMode="auto">
          <a:xfrm>
            <a:off x="0" y="4114800"/>
            <a:ext cx="9144000" cy="270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tabLst>
                <a:tab pos="1538288" algn="ctr"/>
                <a:tab pos="7716838" algn="ctr"/>
              </a:tabLst>
            </a:pPr>
            <a:r>
              <a:rPr lang="en-US" sz="3400" b="1" baseline="0">
                <a:solidFill>
                  <a:srgbClr val="FFFF00"/>
                </a:solidFill>
                <a:latin typeface="Calibri" charset="0"/>
              </a:rPr>
              <a:t>		</a:t>
            </a:r>
            <a:r>
              <a:rPr lang="en-US" sz="2800" b="1" baseline="0">
                <a:solidFill>
                  <a:srgbClr val="FFFF00"/>
                </a:solidFill>
                <a:latin typeface="Calibri" charset="0"/>
              </a:rPr>
              <a:t>Workplaces</a:t>
            </a:r>
            <a:endParaRPr lang="en-US" sz="3400" b="1" baseline="0">
              <a:solidFill>
                <a:srgbClr val="FFFF00"/>
              </a:solidFill>
              <a:latin typeface="Calibri" charset="0"/>
            </a:endParaRPr>
          </a:p>
          <a:p>
            <a:pPr algn="l" eaLnBrk="1" hangingPunct="1">
              <a:tabLst>
                <a:tab pos="1538288" algn="ctr"/>
                <a:tab pos="7716838" algn="ctr"/>
              </a:tabLst>
            </a:pPr>
            <a:r>
              <a:rPr lang="en-US" sz="3400" b="1" baseline="0">
                <a:solidFill>
                  <a:srgbClr val="FFFF00"/>
                </a:solidFill>
                <a:latin typeface="Calibri" charset="0"/>
              </a:rPr>
              <a:t>		</a:t>
            </a:r>
            <a:r>
              <a:rPr lang="en-US" sz="2800" b="1" baseline="0">
                <a:solidFill>
                  <a:srgbClr val="FFFF00"/>
                </a:solidFill>
                <a:latin typeface="Calibri" charset="0"/>
              </a:rPr>
              <a:t>Vocations</a:t>
            </a:r>
            <a:endParaRPr lang="en-US" sz="3400" b="1" baseline="0">
              <a:solidFill>
                <a:srgbClr val="FFFF00"/>
              </a:solidFill>
              <a:latin typeface="Calibri" charset="0"/>
            </a:endParaRPr>
          </a:p>
          <a:p>
            <a:pPr algn="l" eaLnBrk="1" hangingPunct="1">
              <a:tabLst>
                <a:tab pos="1538288" algn="ctr"/>
                <a:tab pos="7716838" algn="ctr"/>
              </a:tabLst>
            </a:pPr>
            <a:r>
              <a:rPr lang="en-US" sz="3400" b="1" baseline="0">
                <a:solidFill>
                  <a:srgbClr val="FFFF00"/>
                </a:solidFill>
                <a:latin typeface="Calibri" charset="0"/>
              </a:rPr>
              <a:t>	 Church 	</a:t>
            </a:r>
            <a:r>
              <a:rPr lang="en-US" sz="2800" b="1" baseline="0">
                <a:solidFill>
                  <a:srgbClr val="FFFF00"/>
                </a:solidFill>
                <a:latin typeface="Calibri" charset="0"/>
              </a:rPr>
              <a:t>Studies</a:t>
            </a:r>
            <a:endParaRPr lang="en-US" sz="3400" b="1" baseline="0">
              <a:solidFill>
                <a:srgbClr val="FFFF00"/>
              </a:solidFill>
              <a:latin typeface="Calibri" charset="0"/>
            </a:endParaRPr>
          </a:p>
          <a:p>
            <a:pPr algn="l" eaLnBrk="1" hangingPunct="1">
              <a:tabLst>
                <a:tab pos="1538288" algn="ctr"/>
                <a:tab pos="7716838" algn="ctr"/>
              </a:tabLst>
            </a:pPr>
            <a:r>
              <a:rPr lang="en-US" sz="3400" b="1" baseline="0">
                <a:solidFill>
                  <a:srgbClr val="FFFF00"/>
                </a:solidFill>
                <a:latin typeface="Calibri" charset="0"/>
              </a:rPr>
              <a:t>		</a:t>
            </a:r>
            <a:r>
              <a:rPr lang="en-US" sz="2800" b="1" baseline="0">
                <a:solidFill>
                  <a:srgbClr val="FFFF00"/>
                </a:solidFill>
                <a:latin typeface="Calibri" charset="0"/>
              </a:rPr>
              <a:t>People</a:t>
            </a:r>
            <a:r>
              <a:rPr lang="mr-IN" sz="2800" b="1" baseline="0">
                <a:solidFill>
                  <a:srgbClr val="FFFF00"/>
                </a:solidFill>
                <a:latin typeface="Calibri" charset="0"/>
              </a:rPr>
              <a:t>'</a:t>
            </a:r>
            <a:r>
              <a:rPr lang="en-US" sz="2800" b="1" baseline="0">
                <a:solidFill>
                  <a:srgbClr val="FFFF00"/>
                </a:solidFill>
                <a:latin typeface="Calibri" charset="0"/>
              </a:rPr>
              <a:t>s lives</a:t>
            </a:r>
            <a:endParaRPr lang="en-US" sz="3400" b="1" baseline="0">
              <a:solidFill>
                <a:srgbClr val="FFFF00"/>
              </a:solidFill>
              <a:latin typeface="Calibri" charset="0"/>
            </a:endParaRPr>
          </a:p>
          <a:p>
            <a:pPr algn="l" eaLnBrk="1" hangingPunct="1">
              <a:tabLst>
                <a:tab pos="1538288" algn="ctr"/>
                <a:tab pos="7716838" algn="ctr"/>
              </a:tabLst>
            </a:pPr>
            <a:r>
              <a:rPr lang="en-US" sz="3400" b="1" baseline="0">
                <a:solidFill>
                  <a:srgbClr val="FFFF00"/>
                </a:solidFill>
                <a:latin typeface="Calibri" charset="0"/>
              </a:rPr>
              <a:t>		</a:t>
            </a:r>
            <a:r>
              <a:rPr lang="en-US" sz="2800" b="1" baseline="0">
                <a:solidFill>
                  <a:srgbClr val="FFFF00"/>
                </a:solidFill>
                <a:latin typeface="Calibri" charset="0"/>
              </a:rPr>
              <a:t>Spiritual needs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20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 presetClass="entr" presetSubtype="32"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ox(out)">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4" grpId="0"/>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en-US" sz="11500" b="1" dirty="0">
                <a:solidFill>
                  <a:schemeClr val="tx1"/>
                </a:solidFill>
                <a:latin typeface="Arial Black" charset="0"/>
                <a:ea typeface="ＭＳ Ｐゴシック" charset="0"/>
                <a:cs typeface="ＭＳ Ｐゴシック" charset="0"/>
              </a:rPr>
              <a:t>God</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l" eaLnBrk="1" hangingPunct="1">
              <a:buFont typeface="Arial" charset="0"/>
              <a:buChar char="•"/>
            </a:pPr>
            <a:r>
              <a:rPr lang="en-US" sz="2800" b="1" baseline="0" dirty="0">
                <a:solidFill>
                  <a:srgbClr val="EAE8E2"/>
                </a:solidFill>
                <a:latin typeface="Arial Black" charset="0"/>
              </a:rPr>
              <a:t>He was called “the God of heaven” (1:4b).</a:t>
            </a:r>
          </a:p>
          <a:p>
            <a:pPr marL="457200" indent="-457200" algn="l" eaLnBrk="1" hangingPunct="1">
              <a:buFont typeface="Arial" charset="0"/>
              <a:buChar char="•"/>
            </a:pPr>
            <a:r>
              <a:rPr lang="en-US" sz="2800" b="1" baseline="0" dirty="0">
                <a:solidFill>
                  <a:srgbClr val="EAE8E2"/>
                </a:solidFill>
                <a:latin typeface="Arial Black" charset="0"/>
              </a:rPr>
              <a:t>He was “the great and awesome God who keeps his covenant of love…” (1:5).</a:t>
            </a:r>
          </a:p>
          <a:p>
            <a:pPr marL="457200" indent="-457200" algn="l" eaLnBrk="1" hangingPunct="1">
              <a:buFont typeface="Arial" charset="0"/>
              <a:buChar char="•"/>
            </a:pPr>
            <a:r>
              <a:rPr lang="en-US" sz="2800" b="1" baseline="0" dirty="0">
                <a:solidFill>
                  <a:srgbClr val="EAE8E2"/>
                </a:solidFill>
                <a:latin typeface="Arial Black" charset="0"/>
              </a:rPr>
              <a:t>God listens to prayer (1:6, 11a).</a:t>
            </a:r>
          </a:p>
          <a:p>
            <a:pPr marL="457200" indent="-457200" algn="l" eaLnBrk="1" hangingPunct="1">
              <a:buFont typeface="Arial" charset="0"/>
              <a:buChar char="•"/>
            </a:pPr>
            <a:r>
              <a:rPr lang="en-US" sz="2800" b="1" baseline="0" dirty="0">
                <a:solidFill>
                  <a:srgbClr val="EAE8E2"/>
                </a:solidFill>
                <a:latin typeface="Arial Black" charset="0"/>
              </a:rPr>
              <a:t>God graciously gave commands, decrees, and laws through Moses (1:7).</a:t>
            </a:r>
          </a:p>
          <a:p>
            <a:pPr marL="457200" indent="-457200" algn="l" eaLnBrk="1" hangingPunct="1">
              <a:buFont typeface="Arial" charset="0"/>
              <a:buChar char="•"/>
            </a:pPr>
            <a:r>
              <a:rPr lang="en-US" sz="2800" b="1" baseline="0" dirty="0">
                <a:solidFill>
                  <a:srgbClr val="EAE8E2"/>
                </a:solidFill>
                <a:latin typeface="Arial Black" charset="0"/>
              </a:rPr>
              <a:t>God promised not only exile but also return (1:8-9).</a:t>
            </a:r>
          </a:p>
          <a:p>
            <a:pPr marL="457200" indent="-457200" algn="l" eaLnBrk="1" hangingPunct="1">
              <a:buFont typeface="Arial" charset="0"/>
              <a:buChar char="•"/>
            </a:pPr>
            <a:r>
              <a:rPr lang="en-US" sz="2800" b="1" baseline="0" dirty="0">
                <a:solidFill>
                  <a:srgbClr val="EAE8E2"/>
                </a:solidFill>
                <a:latin typeface="Arial Black" charset="0"/>
              </a:rPr>
              <a:t>God redeemed this remnant by His great strength (1:10)</a:t>
            </a: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en-US" b="1" baseline="0" dirty="0">
                <a:solidFill>
                  <a:srgbClr val="EAE8E2"/>
                </a:solidFill>
                <a:latin typeface="Arial Black" charset="0"/>
                <a:ea typeface="ＭＳ Ｐゴシック" charset="0"/>
                <a:cs typeface="ＭＳ Ｐゴシック" charset="0"/>
              </a:rPr>
              <a:t>Focus on</a:t>
            </a:r>
            <a:endParaRPr lang="en-US" sz="5400" b="1" baseline="0" dirty="0">
              <a:solidFill>
                <a:srgbClr val="EAE8E2"/>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21084769"/>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Up Arrow 5"/>
          <p:cNvSpPr/>
          <p:nvPr/>
        </p:nvSpPr>
        <p:spPr>
          <a:xfrm>
            <a:off x="61913" y="1600200"/>
            <a:ext cx="1295400" cy="41910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Calibri"/>
            </a:endParaRPr>
          </a:p>
        </p:txBody>
      </p:sp>
      <p:sp>
        <p:nvSpPr>
          <p:cNvPr id="2" name="Titre 1"/>
          <p:cNvSpPr>
            <a:spLocks noGrp="1"/>
          </p:cNvSpPr>
          <p:nvPr>
            <p:ph type="title"/>
          </p:nvPr>
        </p:nvSpPr>
        <p:spPr>
          <a:xfrm>
            <a:off x="2438400" y="381000"/>
            <a:ext cx="6257925" cy="609600"/>
          </a:xfrm>
        </p:spPr>
        <p:txBody>
          <a:bodyPr rtlCol="0">
            <a:noAutofit/>
          </a:bodyPr>
          <a:lstStyle/>
          <a:p>
            <a:pPr algn="l" eaLnBrk="1" fontAlgn="auto" hangingPunct="1">
              <a:spcAft>
                <a:spcPts val="0"/>
              </a:spcAft>
              <a:defRPr/>
            </a:pPr>
            <a:r>
              <a:rPr lang="fr-CA" b="1">
                <a:solidFill>
                  <a:schemeClr val="tx1">
                    <a:lumMod val="65000"/>
                    <a:lumOff val="35000"/>
                  </a:schemeClr>
                </a:solidFill>
                <a:ea typeface="+mj-ea"/>
                <a:cs typeface="+mj-cs"/>
              </a:rPr>
              <a:t>Progress so far . . .</a:t>
            </a:r>
            <a:endParaRPr lang="fr-CA" b="1" dirty="0">
              <a:solidFill>
                <a:schemeClr val="tx1">
                  <a:lumMod val="65000"/>
                  <a:lumOff val="35000"/>
                </a:schemeClr>
              </a:solidFill>
              <a:ea typeface="+mj-ea"/>
              <a:cs typeface="+mj-cs"/>
            </a:endParaRPr>
          </a:p>
        </p:txBody>
      </p:sp>
      <p:sp>
        <p:nvSpPr>
          <p:cNvPr id="3" name="Espace réservé du contenu 2"/>
          <p:cNvSpPr>
            <a:spLocks noGrp="1"/>
          </p:cNvSpPr>
          <p:nvPr>
            <p:ph idx="1"/>
          </p:nvPr>
        </p:nvSpPr>
        <p:spPr>
          <a:xfrm>
            <a:off x="1295400" y="1981200"/>
            <a:ext cx="7848600" cy="4419600"/>
          </a:xfrm>
        </p:spPr>
        <p:txBody>
          <a:bodyPr/>
          <a:lstStyle/>
          <a:p>
            <a:pPr marL="234950" indent="-234950" eaLnBrk="1" hangingPunct="1">
              <a:spcBef>
                <a:spcPct val="0"/>
              </a:spcBef>
              <a:spcAft>
                <a:spcPts val="2400"/>
              </a:spcAft>
            </a:pPr>
            <a:r>
              <a:rPr lang="fr-CA" sz="2800" b="1">
                <a:latin typeface="Arial" charset="0"/>
                <a:cs typeface="Arial" charset="0"/>
              </a:rPr>
              <a:t>3,800</a:t>
            </a:r>
            <a:r>
              <a:rPr lang="fr-CA" sz="2800" b="1" baseline="30000">
                <a:latin typeface="Arial" charset="0"/>
                <a:cs typeface="Arial" charset="0"/>
              </a:rPr>
              <a:t>+</a:t>
            </a:r>
            <a:r>
              <a:rPr lang="fr-CA" sz="2800" b="1">
                <a:latin typeface="Arial" charset="0"/>
                <a:cs typeface="Arial" charset="0"/>
              </a:rPr>
              <a:t> benefitted from the training center</a:t>
            </a:r>
          </a:p>
          <a:p>
            <a:pPr marL="234950" indent="-234950" eaLnBrk="1" hangingPunct="1">
              <a:spcBef>
                <a:spcPct val="0"/>
              </a:spcBef>
              <a:spcAft>
                <a:spcPts val="2400"/>
              </a:spcAft>
            </a:pPr>
            <a:r>
              <a:rPr lang="fr-CA" sz="2800" b="1">
                <a:latin typeface="Arial" charset="0"/>
                <a:cs typeface="Arial" charset="0"/>
              </a:rPr>
              <a:t>104 evangelistic camps/programs</a:t>
            </a:r>
            <a:endParaRPr lang="fr-CA" sz="2400" b="1">
              <a:latin typeface="Arial" charset="0"/>
              <a:cs typeface="Arial" charset="0"/>
            </a:endParaRPr>
          </a:p>
          <a:p>
            <a:pPr marL="234950" indent="-234950" eaLnBrk="1" hangingPunct="1">
              <a:spcBef>
                <a:spcPct val="0"/>
              </a:spcBef>
              <a:spcAft>
                <a:spcPts val="2400"/>
              </a:spcAft>
            </a:pPr>
            <a:r>
              <a:rPr lang="fr-CA" sz="2800" b="1">
                <a:latin typeface="Arial" charset="0"/>
                <a:cs typeface="Arial" charset="0"/>
              </a:rPr>
              <a:t>27 people received technical/further studies</a:t>
            </a:r>
          </a:p>
          <a:p>
            <a:pPr marL="234950" indent="-234950" eaLnBrk="1" hangingPunct="1">
              <a:spcBef>
                <a:spcPct val="0"/>
              </a:spcBef>
              <a:spcAft>
                <a:spcPts val="2400"/>
              </a:spcAft>
            </a:pPr>
            <a:r>
              <a:rPr lang="fr-CA" sz="2800" b="1">
                <a:latin typeface="Arial" charset="0"/>
                <a:cs typeface="Arial" charset="0"/>
              </a:rPr>
              <a:t>Helped establish business units</a:t>
            </a:r>
          </a:p>
          <a:p>
            <a:pPr marL="234950" indent="-234950" eaLnBrk="1" hangingPunct="1">
              <a:spcBef>
                <a:spcPct val="0"/>
              </a:spcBef>
              <a:spcAft>
                <a:spcPts val="2400"/>
              </a:spcAft>
            </a:pPr>
            <a:r>
              <a:rPr lang="fr-CA" sz="2800" b="1">
                <a:latin typeface="Arial" charset="0"/>
                <a:cs typeface="Arial" charset="0"/>
              </a:rPr>
              <a:t>Provided employment to 17 people</a:t>
            </a:r>
          </a:p>
          <a:p>
            <a:pPr marL="234950" indent="-234950" eaLnBrk="1" hangingPunct="1">
              <a:spcBef>
                <a:spcPct val="0"/>
              </a:spcBef>
              <a:spcAft>
                <a:spcPts val="2400"/>
              </a:spcAft>
            </a:pPr>
            <a:r>
              <a:rPr lang="fr-CA" sz="2800" b="1">
                <a:latin typeface="Arial" charset="0"/>
                <a:cs typeface="Arial" charset="0"/>
              </a:rPr>
              <a:t>Procured land</a:t>
            </a:r>
          </a:p>
        </p:txBody>
      </p:sp>
      <p:pic>
        <p:nvPicPr>
          <p:cNvPr id="964612" name="Picture 3" descr="Logo Colo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04800" y="5943600"/>
            <a:ext cx="762000" cy="48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4613" name="Titre 1"/>
          <p:cNvSpPr txBox="1">
            <a:spLocks/>
          </p:cNvSpPr>
          <p:nvPr/>
        </p:nvSpPr>
        <p:spPr bwMode="auto">
          <a:xfrm>
            <a:off x="152400" y="1524000"/>
            <a:ext cx="10668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fr-CA" sz="4400" b="1" baseline="0">
                <a:solidFill>
                  <a:srgbClr val="D9D9D9"/>
                </a:solidFill>
                <a:latin typeface="Calibri" charset="0"/>
              </a:rPr>
              <a:t>G</a:t>
            </a:r>
          </a:p>
          <a:p>
            <a:pPr eaLnBrk="1" hangingPunct="1"/>
            <a:r>
              <a:rPr lang="fr-CA" sz="4400" b="1" baseline="0">
                <a:solidFill>
                  <a:srgbClr val="D9D9D9"/>
                </a:solidFill>
                <a:latin typeface="Calibri" charset="0"/>
              </a:rPr>
              <a:t>r</a:t>
            </a:r>
          </a:p>
          <a:p>
            <a:pPr eaLnBrk="1" hangingPunct="1"/>
            <a:r>
              <a:rPr lang="fr-CA" sz="4400" b="1" baseline="0">
                <a:solidFill>
                  <a:srgbClr val="D9D9D9"/>
                </a:solidFill>
                <a:latin typeface="Calibri" charset="0"/>
              </a:rPr>
              <a:t>o</a:t>
            </a:r>
          </a:p>
          <a:p>
            <a:pPr eaLnBrk="1" hangingPunct="1"/>
            <a:r>
              <a:rPr lang="fr-CA" sz="4400" b="1" baseline="0">
                <a:solidFill>
                  <a:srgbClr val="D9D9D9"/>
                </a:solidFill>
                <a:latin typeface="Calibri" charset="0"/>
              </a:rPr>
              <a:t>w</a:t>
            </a:r>
          </a:p>
          <a:p>
            <a:pPr eaLnBrk="1" hangingPunct="1"/>
            <a:r>
              <a:rPr lang="fr-CA" sz="4400" b="1" baseline="0">
                <a:solidFill>
                  <a:srgbClr val="D9D9D9"/>
                </a:solidFill>
                <a:latin typeface="Calibri" charset="0"/>
              </a:rPr>
              <a:t>t</a:t>
            </a:r>
          </a:p>
          <a:p>
            <a:pPr eaLnBrk="1" hangingPunct="1"/>
            <a:r>
              <a:rPr lang="fr-CA" sz="4400" b="1" baseline="0">
                <a:solidFill>
                  <a:srgbClr val="D9D9D9"/>
                </a:solidFill>
                <a:latin typeface="Calibri" charset="0"/>
              </a:rPr>
              <a:t>h</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left)">
                                      <p:cBhvr>
                                        <p:cTn id="12" dur="500"/>
                                        <p:tgtEl>
                                          <p:spTgt spid="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left)">
                                      <p:cBhvr>
                                        <p:cTn id="17" dur="500"/>
                                        <p:tgtEl>
                                          <p:spTgt spid="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wipe(left)">
                                      <p:cBhvr>
                                        <p:cTn id="22" dur="500"/>
                                        <p:tgtEl>
                                          <p:spTgt spid="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wipe(left)">
                                      <p:cBhvr>
                                        <p:cTn id="27" dur="500"/>
                                        <p:tgtEl>
                                          <p:spTgt spid="3">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wipe(left)">
                                      <p:cBhvr>
                                        <p:cTn id="3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3" name="Date Placeholder 13"/>
          <p:cNvSpPr txBox="1">
            <a:spLocks noGrp="1"/>
          </p:cNvSpPr>
          <p:nvPr/>
        </p:nvSpPr>
        <p:spPr bwMode="auto">
          <a:xfrm>
            <a:off x="4648200" y="3810000"/>
            <a:ext cx="42672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7200" b="1" baseline="0">
                <a:solidFill>
                  <a:srgbClr val="000000"/>
                </a:solidFill>
                <a:latin typeface="Calibri" charset="0"/>
              </a:rPr>
              <a:t>PTI</a:t>
            </a:r>
          </a:p>
          <a:p>
            <a:pPr eaLnBrk="1" hangingPunct="1"/>
            <a:r>
              <a:rPr lang="en-US" sz="4800" b="1" baseline="0">
                <a:solidFill>
                  <a:srgbClr val="000000"/>
                </a:solidFill>
                <a:latin typeface="Calibri" charset="0"/>
              </a:rPr>
              <a:t>building</a:t>
            </a:r>
          </a:p>
        </p:txBody>
      </p:sp>
      <p:pic>
        <p:nvPicPr>
          <p:cNvPr id="965634" name="Picture 4" descr="Free Coaching Students 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4495800" cy="6932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5635" name="Picture 5" descr="PTI.BMP"/>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462463" y="0"/>
            <a:ext cx="4681537"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Date Placeholder 13"/>
          <p:cNvSpPr txBox="1">
            <a:spLocks noGrp="1"/>
          </p:cNvSpPr>
          <p:nvPr/>
        </p:nvSpPr>
        <p:spPr bwMode="auto">
          <a:xfrm rot="-733009">
            <a:off x="220663" y="2593975"/>
            <a:ext cx="6434137"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4800" b="1" baseline="0">
                <a:solidFill>
                  <a:srgbClr val="FFFFFF"/>
                </a:solidFill>
                <a:latin typeface="Calibri" charset="0"/>
              </a:rPr>
              <a:t>Electricity: 1 hour/day</a:t>
            </a:r>
            <a:endParaRPr lang="en-US" sz="3200" b="1" baseline="0">
              <a:solidFill>
                <a:srgbClr val="FFFFFF"/>
              </a:solidFill>
              <a:latin typeface="Calibri" charset="0"/>
            </a:endParaRPr>
          </a:p>
        </p:txBody>
      </p:sp>
      <p:sp>
        <p:nvSpPr>
          <p:cNvPr id="8" name="Date Placeholder 13"/>
          <p:cNvSpPr txBox="1">
            <a:spLocks noGrp="1"/>
          </p:cNvSpPr>
          <p:nvPr/>
        </p:nvSpPr>
        <p:spPr bwMode="auto">
          <a:xfrm rot="-733009">
            <a:off x="220663" y="3916363"/>
            <a:ext cx="6434137"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4800" b="1" baseline="0">
                <a:solidFill>
                  <a:srgbClr val="FFFFFF"/>
                </a:solidFill>
                <a:latin typeface="Calibri" charset="0"/>
              </a:rPr>
              <a:t>+ $3000 CIC solar panels</a:t>
            </a:r>
            <a:endParaRPr lang="en-US" sz="3200" b="1" baseline="0">
              <a:solidFill>
                <a:srgbClr val="FFFFFF"/>
              </a:solidFill>
              <a:latin typeface="Calibri" charset="0"/>
            </a:endParaRPr>
          </a:p>
        </p:txBody>
      </p:sp>
      <p:sp>
        <p:nvSpPr>
          <p:cNvPr id="10" name="Date Placeholder 13"/>
          <p:cNvSpPr txBox="1">
            <a:spLocks noGrp="1"/>
          </p:cNvSpPr>
          <p:nvPr/>
        </p:nvSpPr>
        <p:spPr bwMode="auto">
          <a:xfrm rot="-733009">
            <a:off x="220663" y="5240338"/>
            <a:ext cx="6434137" cy="1162050"/>
          </a:xfrm>
          <a:prstGeom prst="rect">
            <a:avLst/>
          </a:prstGeom>
          <a:solidFill>
            <a:srgbClr val="0000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4800" b="1" baseline="0">
                <a:solidFill>
                  <a:srgbClr val="FFFFFF"/>
                </a:solidFill>
                <a:latin typeface="Calibri" charset="0"/>
              </a:rPr>
              <a:t>Electricity: 24 hrs./day</a:t>
            </a:r>
            <a:endParaRPr lang="en-US" sz="3200" b="1" baseline="0">
              <a:solidFill>
                <a:srgbClr val="FFFFFF"/>
              </a:solidFill>
              <a:latin typeface="Calibri" charset="0"/>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strVal val="#ppt_w*0.70"/>
                                          </p:val>
                                        </p:tav>
                                        <p:tav tm="100000">
                                          <p:val>
                                            <p:strVal val="#ppt_w"/>
                                          </p:val>
                                        </p:tav>
                                      </p:tavLst>
                                    </p:anim>
                                    <p:anim calcmode="lin" valueType="num">
                                      <p:cBhvr>
                                        <p:cTn id="15" dur="1000" fill="hold"/>
                                        <p:tgtEl>
                                          <p:spTgt spid="8"/>
                                        </p:tgtEl>
                                        <p:attrNameLst>
                                          <p:attrName>ppt_h</p:attrName>
                                        </p:attrNameLst>
                                      </p:cBhvr>
                                      <p:tavLst>
                                        <p:tav tm="0">
                                          <p:val>
                                            <p:strVal val="#ppt_h"/>
                                          </p:val>
                                        </p:tav>
                                        <p:tav tm="100000">
                                          <p:val>
                                            <p:strVal val="#ppt_h"/>
                                          </p:val>
                                        </p:tav>
                                      </p:tavLst>
                                    </p:anim>
                                    <p:animEffect transition="in" filter="fade">
                                      <p:cBhvr>
                                        <p:cTn id="16" dur="1000"/>
                                        <p:tgtEl>
                                          <p:spTgt spid="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1000" fill="hold"/>
                                        <p:tgtEl>
                                          <p:spTgt spid="10"/>
                                        </p:tgtEl>
                                        <p:attrNameLst>
                                          <p:attrName>ppt_w</p:attrName>
                                        </p:attrNameLst>
                                      </p:cBhvr>
                                      <p:tavLst>
                                        <p:tav tm="0">
                                          <p:val>
                                            <p:strVal val="#ppt_w*0.70"/>
                                          </p:val>
                                        </p:tav>
                                        <p:tav tm="100000">
                                          <p:val>
                                            <p:strVal val="#ppt_w"/>
                                          </p:val>
                                        </p:tav>
                                      </p:tavLst>
                                    </p:anim>
                                    <p:anim calcmode="lin" valueType="num">
                                      <p:cBhvr>
                                        <p:cTn id="22" dur="1000" fill="hold"/>
                                        <p:tgtEl>
                                          <p:spTgt spid="10"/>
                                        </p:tgtEl>
                                        <p:attrNameLst>
                                          <p:attrName>ppt_h</p:attrName>
                                        </p:attrNameLst>
                                      </p:cBhvr>
                                      <p:tavLst>
                                        <p:tav tm="0">
                                          <p:val>
                                            <p:strVal val="#ppt_h"/>
                                          </p:val>
                                        </p:tav>
                                        <p:tav tm="100000">
                                          <p:val>
                                            <p:strVal val="#ppt_h"/>
                                          </p:val>
                                        </p:tav>
                                      </p:tavLst>
                                    </p:anim>
                                    <p:animEffect transition="in" filter="fade">
                                      <p:cBhvr>
                                        <p:cTn id="2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6657" name="Rectangle 2"/>
          <p:cNvSpPr>
            <a:spLocks noGrp="1" noChangeArrowheads="1"/>
          </p:cNvSpPr>
          <p:nvPr>
            <p:ph type="title" idx="4294967295"/>
          </p:nvPr>
        </p:nvSpPr>
        <p:spPr>
          <a:xfrm>
            <a:off x="20638" y="-1447800"/>
            <a:ext cx="8432800" cy="1371600"/>
          </a:xfrm>
        </p:spPr>
        <p:txBody>
          <a:bodyPr/>
          <a:lstStyle/>
          <a:p>
            <a:r>
              <a:rPr lang="en-US">
                <a:solidFill>
                  <a:schemeClr val="accent1"/>
                </a:solidFill>
                <a:latin typeface="Arial" charset="0"/>
                <a:ea typeface="ＭＳ Ｐゴシック" charset="0"/>
                <a:cs typeface="ＭＳ Ｐゴシック" charset="0"/>
              </a:rPr>
              <a:t>Lakeside Family Centre</a:t>
            </a:r>
          </a:p>
        </p:txBody>
      </p:sp>
      <p:pic>
        <p:nvPicPr>
          <p:cNvPr id="96665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3400" y="914400"/>
            <a:ext cx="3581400" cy="514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6659" name="Picture 2" descr="Albina_directory.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19638" y="685800"/>
            <a:ext cx="3617912" cy="5160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6660" name="Rectangle 2"/>
          <p:cNvSpPr txBox="1">
            <a:spLocks noChangeArrowheads="1"/>
          </p:cNvSpPr>
          <p:nvPr/>
        </p:nvSpPr>
        <p:spPr bwMode="auto">
          <a:xfrm>
            <a:off x="4114800" y="5557838"/>
            <a:ext cx="48275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en-US" sz="4400" b="1" baseline="0">
                <a:solidFill>
                  <a:srgbClr val="000000"/>
                </a:solidFill>
                <a:latin typeface="Arial" charset="0"/>
              </a:rPr>
              <a:t>Albina Chan</a:t>
            </a: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1"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Family Centre</a:t>
            </a:r>
          </a:p>
        </p:txBody>
      </p:sp>
      <p:pic>
        <p:nvPicPr>
          <p:cNvPr id="967682" name="Picture 3" descr="Screen Shot 2013-08-17 at 1.31.58 P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80963"/>
            <a:ext cx="8534400" cy="677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Date Placeholder 13"/>
          <p:cNvSpPr txBox="1">
            <a:spLocks noGrp="1"/>
          </p:cNvSpPr>
          <p:nvPr/>
        </p:nvSpPr>
        <p:spPr bwMode="auto">
          <a:xfrm rot="-733009">
            <a:off x="-101600" y="1049338"/>
            <a:ext cx="6434138"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4800" b="1" baseline="0">
                <a:solidFill>
                  <a:srgbClr val="FFFFFF"/>
                </a:solidFill>
                <a:latin typeface="Calibri" charset="0"/>
              </a:rPr>
              <a:t>Fri 30 Aug 7-10 PM</a:t>
            </a:r>
            <a:endParaRPr lang="en-US" sz="3200" b="1" baseline="0">
              <a:solidFill>
                <a:srgbClr val="FFFFFF"/>
              </a:solidFill>
              <a:latin typeface="Calibri"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870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5397500"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8706"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263900"/>
            <a:ext cx="9144000" cy="359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8707" name="Picture 1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572000" y="12700"/>
            <a:ext cx="45720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3" name="Title 2"/>
          <p:cNvSpPr>
            <a:spLocks noGrp="1"/>
          </p:cNvSpPr>
          <p:nvPr>
            <p:ph type="title"/>
          </p:nvPr>
        </p:nvSpPr>
        <p:spPr>
          <a:xfrm>
            <a:off x="76200" y="2408238"/>
            <a:ext cx="9067800" cy="2239962"/>
          </a:xfrm>
        </p:spPr>
        <p:txBody>
          <a:bodyPr/>
          <a:lstStyle/>
          <a:p>
            <a:pPr algn="ctr" eaLnBrk="1" hangingPunct="1">
              <a:lnSpc>
                <a:spcPct val="80000"/>
              </a:lnSpc>
              <a:defRPr/>
            </a:pPr>
            <a:r>
              <a:rPr lang="en-US" sz="7200" b="1" i="1" dirty="0">
                <a:effectLst>
                  <a:glow rad="165100">
                    <a:schemeClr val="bg1">
                      <a:alpha val="99000"/>
                    </a:schemeClr>
                  </a:glow>
                </a:effectLst>
                <a:latin typeface="Arial" charset="0"/>
                <a:cs typeface="Arial" charset="0"/>
              </a:rPr>
              <a:t>What </a:t>
            </a:r>
            <a:r>
              <a:rPr lang="en-US" sz="7200" b="1" i="1" dirty="0">
                <a:solidFill>
                  <a:srgbClr val="FFFF00"/>
                </a:solidFill>
                <a:effectLst>
                  <a:glow rad="165100">
                    <a:schemeClr val="bg1">
                      <a:alpha val="99000"/>
                    </a:schemeClr>
                  </a:glow>
                </a:effectLst>
                <a:latin typeface="Arial" charset="0"/>
                <a:cs typeface="Arial" charset="0"/>
              </a:rPr>
              <a:t>one way</a:t>
            </a:r>
            <a:r>
              <a:rPr lang="en-US" sz="7200" b="1" i="1" dirty="0">
                <a:effectLst>
                  <a:glow rad="165100">
                    <a:schemeClr val="bg1">
                      <a:alpha val="99000"/>
                    </a:schemeClr>
                  </a:glow>
                </a:effectLst>
                <a:latin typeface="Arial" charset="0"/>
                <a:cs typeface="Arial" charset="0"/>
              </a:rPr>
              <a:t> can you be generous?</a:t>
            </a: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6</a:t>
            </a:r>
          </a:p>
        </p:txBody>
      </p:sp>
    </p:spTree>
    <p:extLst>
      <p:ext uri="{BB962C8B-B14F-4D97-AF65-F5344CB8AC3E}">
        <p14:creationId xmlns:p14="http://schemas.microsoft.com/office/powerpoint/2010/main" val="4137705595"/>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1777" name="Picture 1" descr="nehemiah in the ligh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0"/>
            <a:ext cx="9131300" cy="6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12700" y="5971211"/>
            <a:ext cx="9144000" cy="863600"/>
          </a:xfrm>
        </p:spPr>
        <p:txBody>
          <a:bodyPr anchor="ctr"/>
          <a:lstStyle/>
          <a:p>
            <a:pPr eaLnBrk="1" hangingPunct="1">
              <a:defRPr/>
            </a:pPr>
            <a:r>
              <a:rPr lang="en-US" sz="4000" b="1" dirty="0"/>
              <a:t>Guarding the Work of God</a:t>
            </a:r>
            <a:r>
              <a:rPr lang="mr-IN" sz="4000" b="1" dirty="0"/>
              <a:t>'</a:t>
            </a:r>
            <a:r>
              <a:rPr lang="en-US" sz="4000" b="1" dirty="0"/>
              <a:t>s Hand</a:t>
            </a:r>
          </a:p>
        </p:txBody>
      </p:sp>
      <p:sp>
        <p:nvSpPr>
          <p:cNvPr id="2051" name="Rectangle 3"/>
          <p:cNvSpPr>
            <a:spLocks noGrp="1" noChangeArrowheads="1"/>
          </p:cNvSpPr>
          <p:nvPr>
            <p:ph type="subTitle" idx="1"/>
          </p:nvPr>
        </p:nvSpPr>
        <p:spPr>
          <a:xfrm>
            <a:off x="7938" y="0"/>
            <a:ext cx="4059237" cy="631825"/>
          </a:xfrm>
          <a:solidFill>
            <a:srgbClr val="790015"/>
          </a:solidFill>
        </p:spPr>
        <p:txBody>
          <a:bodyPr/>
          <a:lstStyle/>
          <a:p>
            <a:pPr eaLnBrk="1" hangingPunct="1">
              <a:defRPr/>
            </a:pPr>
            <a:r>
              <a:rPr lang="en-US" b="1" dirty="0"/>
              <a:t>Nehemiah 6:15–7:3</a:t>
            </a:r>
          </a:p>
        </p:txBody>
      </p:sp>
    </p:spTree>
    <p:extLst>
      <p:ext uri="{BB962C8B-B14F-4D97-AF65-F5344CB8AC3E}">
        <p14:creationId xmlns:p14="http://schemas.microsoft.com/office/powerpoint/2010/main" val="3876305304"/>
      </p:ext>
    </p:extLst>
  </p:cSld>
  <p:clrMapOvr>
    <a:masterClrMapping/>
  </p:clrMapOvr>
  <p:transition>
    <p:fade/>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9900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5" name="Title 1"/>
          <p:cNvSpPr txBox="1">
            <a:spLocks/>
          </p:cNvSpPr>
          <p:nvPr/>
        </p:nvSpPr>
        <p:spPr bwMode="auto">
          <a:xfrm rot="20992960">
            <a:off x="989013" y="571500"/>
            <a:ext cx="7232650" cy="6049963"/>
          </a:xfrm>
          <a:prstGeom prst="rect">
            <a:avLst/>
          </a:prstGeom>
          <a:solidFill>
            <a:schemeClr val="tx1"/>
          </a:solidFill>
          <a:ln w="9525">
            <a:solidFill>
              <a:srgbClr val="450000"/>
            </a:solidFill>
            <a:miter lim="800000"/>
            <a:headEnd/>
            <a:tailEnd/>
          </a:ln>
          <a:effectLst/>
          <a:extLs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r>
              <a:rPr lang="en-US" b="1" baseline="0" dirty="0">
                <a:solidFill>
                  <a:srgbClr val="8A0000">
                    <a:lumMod val="50000"/>
                  </a:srgbClr>
                </a:solidFill>
                <a:latin typeface="Arial"/>
                <a:cs typeface="Arial"/>
              </a:rPr>
              <a:t>Rick, you mentioned last lesson on Elijah that after a spiritual triumph, there is usually a testing period.  For example, Elijah went into depression. Why is this so? Is there a spiritual purpose?</a:t>
            </a:r>
          </a:p>
        </p:txBody>
      </p:sp>
      <p:sp>
        <p:nvSpPr>
          <p:cNvPr id="2" name="Title 1"/>
          <p:cNvSpPr>
            <a:spLocks noGrp="1"/>
          </p:cNvSpPr>
          <p:nvPr>
            <p:ph type="title"/>
          </p:nvPr>
        </p:nvSpPr>
        <p:spPr>
          <a:xfrm>
            <a:off x="0" y="-17463"/>
            <a:ext cx="5580063" cy="925513"/>
          </a:xfrm>
          <a:solidFill>
            <a:srgbClr val="000090"/>
          </a:solidFill>
        </p:spPr>
        <p:txBody>
          <a:bodyPr anchor="ctr"/>
          <a:lstStyle/>
          <a:p>
            <a:pPr algn="ctr">
              <a:defRPr/>
            </a:pPr>
            <a:r>
              <a:rPr lang="en-US" b="1" dirty="0">
                <a:solidFill>
                  <a:schemeClr val="tx1"/>
                </a:solidFill>
                <a:latin typeface="Arial"/>
                <a:cs typeface="Arial"/>
              </a:rPr>
              <a:t>A Recent Email…</a:t>
            </a:r>
          </a:p>
        </p:txBody>
      </p:sp>
    </p:spTree>
  </p:cSld>
  <p:clrMapOvr>
    <a:masterClrMapping/>
  </p:clrMapOvr>
  <p:transition>
    <p:fade/>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3825"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9063" y="-26988"/>
            <a:ext cx="9371013"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486360" y="188640"/>
            <a:ext cx="4572000" cy="2520280"/>
          </a:xfrm>
        </p:spPr>
        <p:txBody>
          <a:bodyPr anchor="ctr"/>
          <a:lstStyle/>
          <a:p>
            <a:pPr algn="ctr">
              <a:defRPr/>
            </a:pPr>
            <a:r>
              <a:rPr lang="en-US" b="1" dirty="0">
                <a:solidFill>
                  <a:schemeClr val="tx1"/>
                </a:solidFill>
                <a:effectLst>
                  <a:glow rad="203200">
                    <a:schemeClr val="bg1"/>
                  </a:glow>
                </a:effectLst>
                <a:latin typeface="Arial"/>
              </a:rPr>
              <a:t>Do you have your guard up when things are going well?</a:t>
            </a:r>
            <a:endParaRPr lang="en-US" b="1" dirty="0">
              <a:solidFill>
                <a:schemeClr val="tx1"/>
              </a:solidFill>
              <a:effectLst>
                <a:glow rad="203200">
                  <a:schemeClr val="bg1"/>
                </a:glow>
              </a:effectLst>
              <a:latin typeface="Arial"/>
              <a:cs typeface="Arial"/>
            </a:endParaRPr>
          </a:p>
        </p:txBody>
      </p:sp>
      <p:sp>
        <p:nvSpPr>
          <p:cNvPr id="7" name="Title 1"/>
          <p:cNvSpPr txBox="1">
            <a:spLocks/>
          </p:cNvSpPr>
          <p:nvPr/>
        </p:nvSpPr>
        <p:spPr bwMode="auto">
          <a:xfrm>
            <a:off x="4486360" y="3212976"/>
            <a:ext cx="4572000" cy="2520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r>
              <a:rPr lang="en-US" b="1" baseline="0" dirty="0">
                <a:solidFill>
                  <a:srgbClr val="FFFFFF"/>
                </a:solidFill>
                <a:effectLst>
                  <a:glow rad="203200">
                    <a:srgbClr val="000000"/>
                  </a:glow>
                </a:effectLst>
                <a:latin typeface="Arial"/>
                <a:cs typeface="Arial"/>
              </a:rPr>
              <a:t>How should we respond when God gives us </a:t>
            </a:r>
            <a:r>
              <a:rPr lang="en-US" b="1" baseline="0" dirty="0">
                <a:solidFill>
                  <a:srgbClr val="FFFF00"/>
                </a:solidFill>
                <a:effectLst>
                  <a:glow rad="203200">
                    <a:srgbClr val="000000"/>
                  </a:glow>
                </a:effectLst>
                <a:latin typeface="Arial"/>
                <a:cs typeface="Arial"/>
              </a:rPr>
              <a:t>victory</a:t>
            </a:r>
            <a:r>
              <a:rPr lang="en-US" b="1" baseline="0" dirty="0">
                <a:solidFill>
                  <a:srgbClr val="FFFFFF"/>
                </a:solidFill>
                <a:effectLst>
                  <a:glow rad="203200">
                    <a:srgbClr val="000000"/>
                  </a:glow>
                </a:effectLst>
                <a:latin typeface="Arial"/>
                <a:cs typeface="Arial"/>
              </a:rPr>
              <a:t>?</a:t>
            </a:r>
          </a:p>
        </p:txBody>
      </p:sp>
      <p:sp>
        <p:nvSpPr>
          <p:cNvPr id="8" name="Title 1"/>
          <p:cNvSpPr txBox="1">
            <a:spLocks/>
          </p:cNvSpPr>
          <p:nvPr/>
        </p:nvSpPr>
        <p:spPr bwMode="auto">
          <a:xfrm>
            <a:off x="7377" y="4337720"/>
            <a:ext cx="4572000" cy="2520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r>
              <a:rPr lang="en-US" b="1" baseline="0" dirty="0">
                <a:solidFill>
                  <a:srgbClr val="FFFFFF"/>
                </a:solidFill>
                <a:effectLst>
                  <a:glow rad="203200">
                    <a:srgbClr val="000000"/>
                  </a:glow>
                </a:effectLst>
                <a:latin typeface="Arial"/>
                <a:cs typeface="Arial"/>
              </a:rPr>
              <a:t>Elijah</a:t>
            </a:r>
          </a:p>
          <a:p>
            <a:pPr algn="ctr">
              <a:defRPr/>
            </a:pPr>
            <a:r>
              <a:rPr lang="en-US" b="1" baseline="0" dirty="0">
                <a:solidFill>
                  <a:srgbClr val="FFFFFF"/>
                </a:solidFill>
                <a:effectLst>
                  <a:glow rad="203200">
                    <a:srgbClr val="000000"/>
                  </a:glow>
                </a:effectLst>
                <a:latin typeface="Arial"/>
                <a:cs typeface="Arial"/>
              </a:rPr>
              <a:t>Abraham</a:t>
            </a:r>
          </a:p>
          <a:p>
            <a:pPr algn="ctr">
              <a:defRPr/>
            </a:pPr>
            <a:r>
              <a:rPr lang="en-US" b="1" baseline="0" dirty="0">
                <a:solidFill>
                  <a:srgbClr val="FFFFFF"/>
                </a:solidFill>
                <a:effectLst>
                  <a:glow rad="203200">
                    <a:srgbClr val="000000"/>
                  </a:glow>
                </a:effectLst>
                <a:latin typeface="Arial"/>
                <a:cs typeface="Arial"/>
              </a:rPr>
              <a:t>Moses</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74984" y="0"/>
            <a:ext cx="7468816" cy="685800"/>
          </a:xfrm>
        </p:spPr>
        <p:txBody>
          <a:bodyPr anchor="ctr"/>
          <a:lstStyle/>
          <a:p>
            <a:pPr eaLnBrk="1" hangingPunct="1">
              <a:defRPr/>
            </a:pPr>
            <a:r>
              <a:rPr lang="en-SG" sz="4000" b="1" dirty="0">
                <a:effectLst>
                  <a:glow rad="139700">
                    <a:schemeClr val="bg1"/>
                  </a:glow>
                  <a:outerShdw blurRad="38100" dist="38100" dir="2700000" algn="tl">
                    <a:srgbClr val="666633"/>
                  </a:outerShdw>
                </a:effectLst>
                <a:latin typeface="Arial"/>
                <a:ea typeface="+mj-ea"/>
                <a:cs typeface="Arial"/>
              </a:rPr>
              <a:t>"Let</a:t>
            </a:r>
            <a:r>
              <a:rPr lang="mr-IN" sz="4000" b="1" dirty="0">
                <a:effectLst>
                  <a:glow rad="139700">
                    <a:schemeClr val="bg1"/>
                  </a:glow>
                  <a:outerShdw blurRad="38100" dist="38100" dir="2700000" algn="tl">
                    <a:srgbClr val="666633"/>
                  </a:outerShdw>
                </a:effectLst>
                <a:latin typeface="Arial"/>
                <a:ea typeface="+mj-ea"/>
                <a:cs typeface="Arial"/>
              </a:rPr>
              <a:t>'</a:t>
            </a:r>
            <a:r>
              <a:rPr lang="en-SG" sz="4000" b="1" dirty="0">
                <a:effectLst>
                  <a:glow rad="139700">
                    <a:schemeClr val="bg1"/>
                  </a:glow>
                  <a:outerShdw blurRad="38100" dist="38100" dir="2700000" algn="tl">
                    <a:srgbClr val="666633"/>
                  </a:outerShdw>
                </a:effectLst>
                <a:latin typeface="Arial"/>
                <a:ea typeface="+mj-ea"/>
                <a:cs typeface="Arial"/>
              </a:rPr>
              <a:t>s build that wall!"</a:t>
            </a:r>
            <a:endParaRPr lang="en-SG" sz="4000" dirty="0">
              <a:effectLst>
                <a:glow rad="139700">
                  <a:schemeClr val="bg1"/>
                </a:glow>
              </a:effectLst>
              <a:latin typeface="Arial"/>
              <a:ea typeface="+mj-ea"/>
              <a:cs typeface="Arial"/>
            </a:endParaRPr>
          </a:p>
        </p:txBody>
      </p:sp>
      <p:pic>
        <p:nvPicPr>
          <p:cNvPr id="975874" name="Picture 1" descr="neh 4_copyright-laroyce-jones-20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58788"/>
            <a:ext cx="9144000" cy="814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136280"/>
            <a:ext cx="9144000" cy="29489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800" b="1" baseline="0" dirty="0">
                <a:solidFill>
                  <a:srgbClr val="FFFFFF"/>
                </a:solidFill>
                <a:effectLst>
                  <a:glow rad="127000">
                    <a:srgbClr val="000000"/>
                  </a:glow>
                </a:effectLst>
                <a:latin typeface="Arial" charset="0"/>
                <a:ea typeface="ＭＳ Ｐゴシック" charset="0"/>
                <a:cs typeface="ＭＳ Ｐゴシック" charset="0"/>
              </a:rPr>
              <a:t> Restoring the </a:t>
            </a:r>
            <a:br>
              <a:rPr lang="en-US" sz="4800" b="1" baseline="0" dirty="0">
                <a:solidFill>
                  <a:srgbClr val="FFFFFF"/>
                </a:solidFill>
                <a:effectLst>
                  <a:glow rad="127000">
                    <a:srgbClr val="000000"/>
                  </a:glow>
                </a:effectLst>
                <a:latin typeface="Arial" charset="0"/>
                <a:ea typeface="ＭＳ Ｐゴシック" charset="0"/>
                <a:cs typeface="ＭＳ Ｐゴシック" charset="0"/>
              </a:rPr>
            </a:br>
            <a:r>
              <a:rPr lang="en-US" sz="4800" b="1" baseline="0" dirty="0">
                <a:solidFill>
                  <a:srgbClr val="FFFFFF"/>
                </a:solidFill>
                <a:effectLst>
                  <a:glow rad="127000">
                    <a:srgbClr val="000000"/>
                  </a:glow>
                </a:effectLst>
                <a:latin typeface="Arial" charset="0"/>
                <a:ea typeface="ＭＳ Ｐゴシック" charset="0"/>
                <a:cs typeface="ＭＳ Ｐゴシック" charset="0"/>
              </a:rPr>
              <a:t>Walls and People</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baseline="0" dirty="0">
                <a:solidFill>
                  <a:srgbClr val="FFFFFF"/>
                </a:solidFill>
                <a:cs typeface="Arial" charset="0"/>
              </a:rPr>
              <a:t>299</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baseline="0" dirty="0">
                <a:solidFill>
                  <a:srgbClr val="FFFFFF"/>
                </a:solidFill>
                <a:effectLst>
                  <a:glow rad="127000">
                    <a:srgbClr val="000000"/>
                  </a:glow>
                </a:effectLst>
                <a:latin typeface="Arial" charset="0"/>
                <a:ea typeface="ＭＳ Ｐゴシック" charset="0"/>
                <a:cs typeface="ＭＳ Ｐゴシック" charset="0"/>
              </a:rPr>
              <a:t>Nehemiah</a:t>
            </a:r>
          </a:p>
        </p:txBody>
      </p:sp>
    </p:spTree>
    <p:extLst>
      <p:ext uri="{BB962C8B-B14F-4D97-AF65-F5344CB8AC3E}">
        <p14:creationId xmlns:p14="http://schemas.microsoft.com/office/powerpoint/2010/main" val="355066231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99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 name="Freeform 3"/>
          <p:cNvSpPr>
            <a:spLocks/>
          </p:cNvSpPr>
          <p:nvPr/>
        </p:nvSpPr>
        <p:spPr bwMode="auto">
          <a:xfrm>
            <a:off x="1981200" y="152400"/>
            <a:ext cx="4270375" cy="4649788"/>
          </a:xfrm>
          <a:custGeom>
            <a:avLst/>
            <a:gdLst>
              <a:gd name="T0" fmla="*/ 2147483647 w 2690"/>
              <a:gd name="T1" fmla="*/ 0 h 2929"/>
              <a:gd name="T2" fmla="*/ 2147483647 w 2690"/>
              <a:gd name="T3" fmla="*/ 2147483647 h 2929"/>
              <a:gd name="T4" fmla="*/ 2147483647 w 2690"/>
              <a:gd name="T5" fmla="*/ 2147483647 h 2929"/>
              <a:gd name="T6" fmla="*/ 2147483647 w 2690"/>
              <a:gd name="T7" fmla="*/ 2147483647 h 2929"/>
              <a:gd name="T8" fmla="*/ 2147483647 w 2690"/>
              <a:gd name="T9" fmla="*/ 2147483647 h 2929"/>
              <a:gd name="T10" fmla="*/ 2147483647 w 2690"/>
              <a:gd name="T11" fmla="*/ 2147483647 h 2929"/>
              <a:gd name="T12" fmla="*/ 2147483647 w 2690"/>
              <a:gd name="T13" fmla="*/ 2147483647 h 2929"/>
              <a:gd name="T14" fmla="*/ 2147483647 w 2690"/>
              <a:gd name="T15" fmla="*/ 2147483647 h 2929"/>
              <a:gd name="T16" fmla="*/ 2147483647 w 2690"/>
              <a:gd name="T17" fmla="*/ 2147483647 h 2929"/>
              <a:gd name="T18" fmla="*/ 2147483647 w 2690"/>
              <a:gd name="T19" fmla="*/ 2147483647 h 2929"/>
              <a:gd name="T20" fmla="*/ 2147483647 w 2690"/>
              <a:gd name="T21" fmla="*/ 2147483647 h 2929"/>
              <a:gd name="T22" fmla="*/ 2147483647 w 2690"/>
              <a:gd name="T23" fmla="*/ 2147483647 h 2929"/>
              <a:gd name="T24" fmla="*/ 2147483647 w 2690"/>
              <a:gd name="T25" fmla="*/ 2147483647 h 2929"/>
              <a:gd name="T26" fmla="*/ 2147483647 w 2690"/>
              <a:gd name="T27" fmla="*/ 2147483647 h 2929"/>
              <a:gd name="T28" fmla="*/ 2147483647 w 2690"/>
              <a:gd name="T29" fmla="*/ 2147483647 h 2929"/>
              <a:gd name="T30" fmla="*/ 2147483647 w 2690"/>
              <a:gd name="T31" fmla="*/ 2147483647 h 2929"/>
              <a:gd name="T32" fmla="*/ 2147483647 w 2690"/>
              <a:gd name="T33" fmla="*/ 2147483647 h 2929"/>
              <a:gd name="T34" fmla="*/ 2147483647 w 2690"/>
              <a:gd name="T35" fmla="*/ 2147483647 h 2929"/>
              <a:gd name="T36" fmla="*/ 2147483647 w 2690"/>
              <a:gd name="T37" fmla="*/ 2147483647 h 2929"/>
              <a:gd name="T38" fmla="*/ 2147483647 w 2690"/>
              <a:gd name="T39" fmla="*/ 2147483647 h 2929"/>
              <a:gd name="T40" fmla="*/ 2147483647 w 2690"/>
              <a:gd name="T41" fmla="*/ 2147483647 h 2929"/>
              <a:gd name="T42" fmla="*/ 2147483647 w 2690"/>
              <a:gd name="T43" fmla="*/ 2147483647 h 2929"/>
              <a:gd name="T44" fmla="*/ 2147483647 w 2690"/>
              <a:gd name="T45" fmla="*/ 2147483647 h 2929"/>
              <a:gd name="T46" fmla="*/ 2147483647 w 2690"/>
              <a:gd name="T47" fmla="*/ 2147483647 h 2929"/>
              <a:gd name="T48" fmla="*/ 2147483647 w 2690"/>
              <a:gd name="T49" fmla="*/ 2147483647 h 2929"/>
              <a:gd name="T50" fmla="*/ 0 w 2690"/>
              <a:gd name="T51" fmla="*/ 2147483647 h 2929"/>
              <a:gd name="T52" fmla="*/ 2147483647 w 2690"/>
              <a:gd name="T53" fmla="*/ 2147483647 h 2929"/>
              <a:gd name="T54" fmla="*/ 2147483647 w 2690"/>
              <a:gd name="T55" fmla="*/ 2147483647 h 2929"/>
              <a:gd name="T56" fmla="*/ 2147483647 w 2690"/>
              <a:gd name="T57" fmla="*/ 2147483647 h 2929"/>
              <a:gd name="T58" fmla="*/ 2147483647 w 2690"/>
              <a:gd name="T59" fmla="*/ 2147483647 h 2929"/>
              <a:gd name="T60" fmla="*/ 2147483647 w 2690"/>
              <a:gd name="T61" fmla="*/ 2147483647 h 2929"/>
              <a:gd name="T62" fmla="*/ 2147483647 w 2690"/>
              <a:gd name="T63" fmla="*/ 2147483647 h 2929"/>
              <a:gd name="T64" fmla="*/ 2147483647 w 2690"/>
              <a:gd name="T65" fmla="*/ 2147483647 h 2929"/>
              <a:gd name="T66" fmla="*/ 2147483647 w 2690"/>
              <a:gd name="T67" fmla="*/ 2147483647 h 2929"/>
              <a:gd name="T68" fmla="*/ 2147483647 w 2690"/>
              <a:gd name="T69" fmla="*/ 2147483647 h 2929"/>
              <a:gd name="T70" fmla="*/ 2147483647 w 2690"/>
              <a:gd name="T71" fmla="*/ 2147483647 h 2929"/>
              <a:gd name="T72" fmla="*/ 2147483647 w 2690"/>
              <a:gd name="T73" fmla="*/ 2147483647 h 2929"/>
              <a:gd name="T74" fmla="*/ 2147483647 w 2690"/>
              <a:gd name="T75" fmla="*/ 2147483647 h 2929"/>
              <a:gd name="T76" fmla="*/ 2147483647 w 2690"/>
              <a:gd name="T77" fmla="*/ 2147483647 h 2929"/>
              <a:gd name="T78" fmla="*/ 2147483647 w 2690"/>
              <a:gd name="T79" fmla="*/ 2147483647 h 2929"/>
              <a:gd name="T80" fmla="*/ 2147483647 w 2690"/>
              <a:gd name="T81" fmla="*/ 2147483647 h 2929"/>
              <a:gd name="T82" fmla="*/ 2147483647 w 2690"/>
              <a:gd name="T83" fmla="*/ 2147483647 h 2929"/>
              <a:gd name="T84" fmla="*/ 2147483647 w 2690"/>
              <a:gd name="T85" fmla="*/ 2147483647 h 2929"/>
              <a:gd name="T86" fmla="*/ 2147483647 w 2690"/>
              <a:gd name="T87" fmla="*/ 2147483647 h 2929"/>
              <a:gd name="T88" fmla="*/ 2147483647 w 2690"/>
              <a:gd name="T89" fmla="*/ 2147483647 h 2929"/>
              <a:gd name="T90" fmla="*/ 2147483647 w 2690"/>
              <a:gd name="T91" fmla="*/ 2147483647 h 2929"/>
              <a:gd name="T92" fmla="*/ 2147483647 w 2690"/>
              <a:gd name="T93" fmla="*/ 2147483647 h 2929"/>
              <a:gd name="T94" fmla="*/ 2147483647 w 2690"/>
              <a:gd name="T95" fmla="*/ 2147483647 h 2929"/>
              <a:gd name="T96" fmla="*/ 2147483647 w 2690"/>
              <a:gd name="T97" fmla="*/ 2147483647 h 2929"/>
              <a:gd name="T98" fmla="*/ 2147483647 w 2690"/>
              <a:gd name="T99" fmla="*/ 2147483647 h 2929"/>
              <a:gd name="T100" fmla="*/ 2147483647 w 2690"/>
              <a:gd name="T101" fmla="*/ 2147483647 h 2929"/>
              <a:gd name="T102" fmla="*/ 2147483647 w 2690"/>
              <a:gd name="T103" fmla="*/ 2147483647 h 2929"/>
              <a:gd name="T104" fmla="*/ 2147483647 w 2690"/>
              <a:gd name="T105" fmla="*/ 2147483647 h 2929"/>
              <a:gd name="T106" fmla="*/ 2147483647 w 2690"/>
              <a:gd name="T107" fmla="*/ 2147483647 h 2929"/>
              <a:gd name="T108" fmla="*/ 2147483647 w 2690"/>
              <a:gd name="T109" fmla="*/ 2147483647 h 2929"/>
              <a:gd name="T110" fmla="*/ 2147483647 w 2690"/>
              <a:gd name="T111" fmla="*/ 2147483647 h 2929"/>
              <a:gd name="T112" fmla="*/ 2147483647 w 2690"/>
              <a:gd name="T113" fmla="*/ 2147483647 h 2929"/>
              <a:gd name="T114" fmla="*/ 2147483647 w 2690"/>
              <a:gd name="T115" fmla="*/ 2147483647 h 2929"/>
              <a:gd name="T116" fmla="*/ 2147483647 w 2690"/>
              <a:gd name="T117" fmla="*/ 2147483647 h 2929"/>
              <a:gd name="T118" fmla="*/ 2147483647 w 2690"/>
              <a:gd name="T119" fmla="*/ 2147483647 h 2929"/>
              <a:gd name="T120" fmla="*/ 2147483647 w 2690"/>
              <a:gd name="T121" fmla="*/ 2147483647 h 2929"/>
              <a:gd name="T122" fmla="*/ 2147483647 w 2690"/>
              <a:gd name="T123" fmla="*/ 0 h 29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dist="35921" dir="2700000" algn="ctr" rotWithShape="0">
              <a:schemeClr val="tx1"/>
            </a:outerShdw>
          </a:effectLst>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89092"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a typeface="Osaka" charset="0"/>
              <a:cs typeface="Osaka" charset="0"/>
            </a:endParaRPr>
          </a:p>
        </p:txBody>
      </p:sp>
      <p:sp>
        <p:nvSpPr>
          <p:cNvPr id="89093"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89094"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endParaRPr lang="en-US">
              <a:solidFill>
                <a:srgbClr val="FFFFFF"/>
              </a:solidFill>
              <a:ea typeface="Osaka" charset="0"/>
              <a:cs typeface="Osaka" charset="0"/>
            </a:endParaRPr>
          </a:p>
        </p:txBody>
      </p:sp>
      <p:sp>
        <p:nvSpPr>
          <p:cNvPr id="89095"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eaLnBrk="1" hangingPunct="1">
              <a:spcBef>
                <a:spcPct val="50000"/>
              </a:spcBef>
              <a:defRPr/>
            </a:pPr>
            <a:r>
              <a:rPr lang="en-US" sz="3600" b="1" baseline="0">
                <a:solidFill>
                  <a:srgbClr val="FFFFFF"/>
                </a:solidFill>
                <a:latin typeface="Arial" pitchFamily="24" charset="0"/>
                <a:ea typeface="Osaka"/>
                <a:cs typeface="Osaka"/>
              </a:rPr>
              <a:t>Mount of Olives</a:t>
            </a:r>
          </a:p>
        </p:txBody>
      </p:sp>
      <p:sp>
        <p:nvSpPr>
          <p:cNvPr id="89096" name="Rectangle 8"/>
          <p:cNvSpPr>
            <a:spLocks noGrp="1" noChangeArrowheads="1"/>
          </p:cNvSpPr>
          <p:nvPr>
            <p:ph type="title" idx="4294967295"/>
          </p:nvPr>
        </p:nvSpPr>
        <p:spPr>
          <a:xfrm>
            <a:off x="0" y="228600"/>
            <a:ext cx="43434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Walls Outlined</a:t>
            </a:r>
            <a:br>
              <a:rPr lang="en-US" b="1" dirty="0">
                <a:latin typeface="Helvetica" charset="0"/>
                <a:ea typeface="Osaka" charset="0"/>
                <a:cs typeface="Osaka" charset="0"/>
              </a:rPr>
            </a:br>
            <a:r>
              <a:rPr lang="en-US" b="1" dirty="0">
                <a:latin typeface="Helvetica" charset="0"/>
                <a:ea typeface="Osaka" charset="0"/>
                <a:cs typeface="Osaka" charset="0"/>
              </a:rPr>
              <a:t>(Neh. 2–3, 12)</a:t>
            </a:r>
            <a:endParaRPr lang="en-US" dirty="0">
              <a:latin typeface="Helvetica" charset="0"/>
              <a:ea typeface="Osaka" charset="0"/>
              <a:cs typeface="Osaka" charset="0"/>
            </a:endParaRPr>
          </a:p>
        </p:txBody>
      </p:sp>
      <p:sp>
        <p:nvSpPr>
          <p:cNvPr id="89097" name="Freeform 9"/>
          <p:cNvSpPr>
            <a:spLocks/>
          </p:cNvSpPr>
          <p:nvPr/>
        </p:nvSpPr>
        <p:spPr bwMode="auto">
          <a:xfrm>
            <a:off x="4806950" y="4111625"/>
            <a:ext cx="1049338" cy="1571625"/>
          </a:xfrm>
          <a:custGeom>
            <a:avLst/>
            <a:gdLst>
              <a:gd name="T0" fmla="*/ 2147483647 w 661"/>
              <a:gd name="T1" fmla="*/ 2147483647 h 990"/>
              <a:gd name="T2" fmla="*/ 2147483647 w 661"/>
              <a:gd name="T3" fmla="*/ 2147483647 h 990"/>
              <a:gd name="T4" fmla="*/ 2147483647 w 661"/>
              <a:gd name="T5" fmla="*/ 2147483647 h 990"/>
              <a:gd name="T6" fmla="*/ 2147483647 w 661"/>
              <a:gd name="T7" fmla="*/ 2147483647 h 990"/>
              <a:gd name="T8" fmla="*/ 2147483647 w 661"/>
              <a:gd name="T9" fmla="*/ 2147483647 h 990"/>
              <a:gd name="T10" fmla="*/ 2147483647 w 661"/>
              <a:gd name="T11" fmla="*/ 2147483647 h 990"/>
              <a:gd name="T12" fmla="*/ 2147483647 w 661"/>
              <a:gd name="T13" fmla="*/ 2147483647 h 990"/>
              <a:gd name="T14" fmla="*/ 2147483647 w 661"/>
              <a:gd name="T15" fmla="*/ 2147483647 h 990"/>
              <a:gd name="T16" fmla="*/ 2147483647 w 661"/>
              <a:gd name="T17" fmla="*/ 2147483647 h 990"/>
              <a:gd name="T18" fmla="*/ 2147483647 w 661"/>
              <a:gd name="T19" fmla="*/ 2147483647 h 990"/>
              <a:gd name="T20" fmla="*/ 2147483647 w 661"/>
              <a:gd name="T21" fmla="*/ 2147483647 h 990"/>
              <a:gd name="T22" fmla="*/ 2147483647 w 661"/>
              <a:gd name="T23" fmla="*/ 2147483647 h 990"/>
              <a:gd name="T24" fmla="*/ 2147483647 w 661"/>
              <a:gd name="T25" fmla="*/ 2147483647 h 990"/>
              <a:gd name="T26" fmla="*/ 2147483647 w 661"/>
              <a:gd name="T27" fmla="*/ 2147483647 h 990"/>
              <a:gd name="T28" fmla="*/ 2147483647 w 661"/>
              <a:gd name="T29" fmla="*/ 2147483647 h 990"/>
              <a:gd name="T30" fmla="*/ 2147483647 w 661"/>
              <a:gd name="T31" fmla="*/ 2147483647 h 990"/>
              <a:gd name="T32" fmla="*/ 2147483647 w 661"/>
              <a:gd name="T33" fmla="*/ 2147483647 h 990"/>
              <a:gd name="T34" fmla="*/ 2147483647 w 661"/>
              <a:gd name="T35" fmla="*/ 2147483647 h 990"/>
              <a:gd name="T36" fmla="*/ 2147483647 w 661"/>
              <a:gd name="T37" fmla="*/ 2147483647 h 990"/>
              <a:gd name="T38" fmla="*/ 2147483647 w 661"/>
              <a:gd name="T39" fmla="*/ 2147483647 h 990"/>
              <a:gd name="T40" fmla="*/ 2147483647 w 661"/>
              <a:gd name="T41" fmla="*/ 2147483647 h 990"/>
              <a:gd name="T42" fmla="*/ 2147483647 w 661"/>
              <a:gd name="T43" fmla="*/ 2147483647 h 990"/>
              <a:gd name="T44" fmla="*/ 2147483647 w 661"/>
              <a:gd name="T45" fmla="*/ 2147483647 h 990"/>
              <a:gd name="T46" fmla="*/ 2147483647 w 661"/>
              <a:gd name="T47" fmla="*/ 2147483647 h 990"/>
              <a:gd name="T48" fmla="*/ 2147483647 w 661"/>
              <a:gd name="T49" fmla="*/ 2147483647 h 990"/>
              <a:gd name="T50" fmla="*/ 2147483647 w 661"/>
              <a:gd name="T51" fmla="*/ 2147483647 h 990"/>
              <a:gd name="T52" fmla="*/ 2147483647 w 661"/>
              <a:gd name="T53" fmla="*/ 2147483647 h 990"/>
              <a:gd name="T54" fmla="*/ 2147483647 w 661"/>
              <a:gd name="T55" fmla="*/ 2147483647 h 990"/>
              <a:gd name="T56" fmla="*/ 2147483647 w 661"/>
              <a:gd name="T57" fmla="*/ 2147483647 h 990"/>
              <a:gd name="T58" fmla="*/ 2147483647 w 661"/>
              <a:gd name="T59" fmla="*/ 2147483647 h 990"/>
              <a:gd name="T60" fmla="*/ 2147483647 w 661"/>
              <a:gd name="T61" fmla="*/ 2147483647 h 990"/>
              <a:gd name="T62" fmla="*/ 2147483647 w 661"/>
              <a:gd name="T63" fmla="*/ 2147483647 h 990"/>
              <a:gd name="T64" fmla="*/ 2147483647 w 661"/>
              <a:gd name="T65" fmla="*/ 2147483647 h 990"/>
              <a:gd name="T66" fmla="*/ 2147483647 w 661"/>
              <a:gd name="T67" fmla="*/ 2147483647 h 990"/>
              <a:gd name="T68" fmla="*/ 2147483647 w 661"/>
              <a:gd name="T69" fmla="*/ 2147483647 h 990"/>
              <a:gd name="T70" fmla="*/ 2147483647 w 661"/>
              <a:gd name="T71" fmla="*/ 2147483647 h 990"/>
              <a:gd name="T72" fmla="*/ 2147483647 w 661"/>
              <a:gd name="T73" fmla="*/ 2147483647 h 9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1"/>
              <a:gd name="T112" fmla="*/ 0 h 990"/>
              <a:gd name="T113" fmla="*/ 661 w 661"/>
              <a:gd name="T114" fmla="*/ 990 h 9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1" h="990">
                <a:moveTo>
                  <a:pt x="168" y="6"/>
                </a:moveTo>
                <a:cubicBezTo>
                  <a:pt x="190" y="7"/>
                  <a:pt x="218" y="0"/>
                  <a:pt x="236" y="18"/>
                </a:cubicBezTo>
                <a:cubicBezTo>
                  <a:pt x="245" y="27"/>
                  <a:pt x="252" y="54"/>
                  <a:pt x="252" y="54"/>
                </a:cubicBezTo>
                <a:cubicBezTo>
                  <a:pt x="248" y="80"/>
                  <a:pt x="249" y="87"/>
                  <a:pt x="228" y="102"/>
                </a:cubicBezTo>
                <a:cubicBezTo>
                  <a:pt x="221" y="121"/>
                  <a:pt x="212" y="134"/>
                  <a:pt x="196" y="146"/>
                </a:cubicBezTo>
                <a:cubicBezTo>
                  <a:pt x="186" y="174"/>
                  <a:pt x="196" y="167"/>
                  <a:pt x="176" y="174"/>
                </a:cubicBezTo>
                <a:cubicBezTo>
                  <a:pt x="162" y="187"/>
                  <a:pt x="147" y="207"/>
                  <a:pt x="132" y="218"/>
                </a:cubicBezTo>
                <a:cubicBezTo>
                  <a:pt x="128" y="223"/>
                  <a:pt x="112" y="241"/>
                  <a:pt x="112" y="242"/>
                </a:cubicBezTo>
                <a:cubicBezTo>
                  <a:pt x="100" y="258"/>
                  <a:pt x="98" y="275"/>
                  <a:pt x="84" y="290"/>
                </a:cubicBezTo>
                <a:cubicBezTo>
                  <a:pt x="79" y="302"/>
                  <a:pt x="70" y="312"/>
                  <a:pt x="68" y="326"/>
                </a:cubicBezTo>
                <a:cubicBezTo>
                  <a:pt x="58" y="370"/>
                  <a:pt x="44" y="413"/>
                  <a:pt x="36" y="458"/>
                </a:cubicBezTo>
                <a:cubicBezTo>
                  <a:pt x="32" y="500"/>
                  <a:pt x="25" y="538"/>
                  <a:pt x="12" y="578"/>
                </a:cubicBezTo>
                <a:cubicBezTo>
                  <a:pt x="5" y="652"/>
                  <a:pt x="0" y="722"/>
                  <a:pt x="24" y="794"/>
                </a:cubicBezTo>
                <a:cubicBezTo>
                  <a:pt x="30" y="814"/>
                  <a:pt x="35" y="842"/>
                  <a:pt x="44" y="862"/>
                </a:cubicBezTo>
                <a:cubicBezTo>
                  <a:pt x="49" y="875"/>
                  <a:pt x="68" y="898"/>
                  <a:pt x="68" y="898"/>
                </a:cubicBezTo>
                <a:cubicBezTo>
                  <a:pt x="74" y="956"/>
                  <a:pt x="69" y="958"/>
                  <a:pt x="116" y="990"/>
                </a:cubicBezTo>
                <a:cubicBezTo>
                  <a:pt x="194" y="983"/>
                  <a:pt x="143" y="990"/>
                  <a:pt x="180" y="966"/>
                </a:cubicBezTo>
                <a:cubicBezTo>
                  <a:pt x="185" y="948"/>
                  <a:pt x="186" y="939"/>
                  <a:pt x="200" y="926"/>
                </a:cubicBezTo>
                <a:cubicBezTo>
                  <a:pt x="205" y="908"/>
                  <a:pt x="217" y="904"/>
                  <a:pt x="232" y="894"/>
                </a:cubicBezTo>
                <a:cubicBezTo>
                  <a:pt x="242" y="850"/>
                  <a:pt x="276" y="819"/>
                  <a:pt x="292" y="778"/>
                </a:cubicBezTo>
                <a:cubicBezTo>
                  <a:pt x="305" y="741"/>
                  <a:pt x="280" y="785"/>
                  <a:pt x="312" y="738"/>
                </a:cubicBezTo>
                <a:cubicBezTo>
                  <a:pt x="314" y="734"/>
                  <a:pt x="320" y="726"/>
                  <a:pt x="320" y="726"/>
                </a:cubicBezTo>
                <a:cubicBezTo>
                  <a:pt x="324" y="706"/>
                  <a:pt x="333" y="688"/>
                  <a:pt x="348" y="674"/>
                </a:cubicBezTo>
                <a:cubicBezTo>
                  <a:pt x="355" y="651"/>
                  <a:pt x="356" y="627"/>
                  <a:pt x="364" y="606"/>
                </a:cubicBezTo>
                <a:cubicBezTo>
                  <a:pt x="368" y="594"/>
                  <a:pt x="365" y="577"/>
                  <a:pt x="376" y="570"/>
                </a:cubicBezTo>
                <a:cubicBezTo>
                  <a:pt x="399" y="554"/>
                  <a:pt x="425" y="554"/>
                  <a:pt x="452" y="546"/>
                </a:cubicBezTo>
                <a:cubicBezTo>
                  <a:pt x="479" y="536"/>
                  <a:pt x="504" y="523"/>
                  <a:pt x="532" y="514"/>
                </a:cubicBezTo>
                <a:cubicBezTo>
                  <a:pt x="542" y="497"/>
                  <a:pt x="555" y="483"/>
                  <a:pt x="564" y="466"/>
                </a:cubicBezTo>
                <a:cubicBezTo>
                  <a:pt x="572" y="448"/>
                  <a:pt x="572" y="418"/>
                  <a:pt x="584" y="402"/>
                </a:cubicBezTo>
                <a:cubicBezTo>
                  <a:pt x="593" y="388"/>
                  <a:pt x="608" y="378"/>
                  <a:pt x="616" y="362"/>
                </a:cubicBezTo>
                <a:cubicBezTo>
                  <a:pt x="631" y="326"/>
                  <a:pt x="614" y="347"/>
                  <a:pt x="636" y="326"/>
                </a:cubicBezTo>
                <a:cubicBezTo>
                  <a:pt x="648" y="289"/>
                  <a:pt x="653" y="256"/>
                  <a:pt x="660" y="218"/>
                </a:cubicBezTo>
                <a:cubicBezTo>
                  <a:pt x="657" y="192"/>
                  <a:pt x="661" y="172"/>
                  <a:pt x="640" y="158"/>
                </a:cubicBezTo>
                <a:cubicBezTo>
                  <a:pt x="636" y="147"/>
                  <a:pt x="630" y="114"/>
                  <a:pt x="624" y="106"/>
                </a:cubicBezTo>
                <a:cubicBezTo>
                  <a:pt x="581" y="51"/>
                  <a:pt x="501" y="53"/>
                  <a:pt x="440" y="50"/>
                </a:cubicBezTo>
                <a:cubicBezTo>
                  <a:pt x="389" y="33"/>
                  <a:pt x="280" y="38"/>
                  <a:pt x="280" y="38"/>
                </a:cubicBezTo>
                <a:cubicBezTo>
                  <a:pt x="242" y="28"/>
                  <a:pt x="206" y="12"/>
                  <a:pt x="168" y="6"/>
                </a:cubicBezTo>
                <a:close/>
              </a:path>
            </a:pathLst>
          </a:custGeom>
          <a:noFill/>
          <a:ln w="76200">
            <a:solidFill>
              <a:schemeClr val="hlink"/>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89099" name="Text Box 11"/>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Sheep Gate</a:t>
            </a:r>
          </a:p>
        </p:txBody>
      </p:sp>
      <p:sp>
        <p:nvSpPr>
          <p:cNvPr id="89100" name="Text Box 12"/>
          <p:cNvSpPr txBox="1">
            <a:spLocks noChangeArrowheads="1"/>
          </p:cNvSpPr>
          <p:nvPr/>
        </p:nvSpPr>
        <p:spPr bwMode="auto">
          <a:xfrm>
            <a:off x="5105400" y="1676400"/>
            <a:ext cx="762000" cy="51752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Tower of 100</a:t>
            </a:r>
          </a:p>
        </p:txBody>
      </p:sp>
      <p:sp>
        <p:nvSpPr>
          <p:cNvPr id="89102" name="Text Box 14"/>
          <p:cNvSpPr txBox="1">
            <a:spLocks noChangeArrowheads="1"/>
          </p:cNvSpPr>
          <p:nvPr/>
        </p:nvSpPr>
        <p:spPr bwMode="auto">
          <a:xfrm>
            <a:off x="3962400" y="1676400"/>
            <a:ext cx="1066800" cy="51752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Tower of Hananel</a:t>
            </a:r>
          </a:p>
        </p:txBody>
      </p:sp>
      <p:sp>
        <p:nvSpPr>
          <p:cNvPr id="89103" name="Text Box 15"/>
          <p:cNvSpPr txBox="1">
            <a:spLocks noChangeArrowheads="1"/>
          </p:cNvSpPr>
          <p:nvPr/>
        </p:nvSpPr>
        <p:spPr bwMode="auto">
          <a:xfrm>
            <a:off x="4038600" y="2286000"/>
            <a:ext cx="10668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Fish Gate</a:t>
            </a:r>
          </a:p>
        </p:txBody>
      </p:sp>
      <p:sp>
        <p:nvSpPr>
          <p:cNvPr id="89104" name="Text Box 16"/>
          <p:cNvSpPr txBox="1">
            <a:spLocks noChangeArrowheads="1"/>
          </p:cNvSpPr>
          <p:nvPr/>
        </p:nvSpPr>
        <p:spPr bwMode="auto">
          <a:xfrm>
            <a:off x="3810000" y="2667000"/>
            <a:ext cx="1295400" cy="52387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defRPr/>
            </a:pPr>
            <a:r>
              <a:rPr lang="en-US" sz="1400" b="1" baseline="0">
                <a:solidFill>
                  <a:srgbClr val="FFFFFF"/>
                </a:solidFill>
                <a:latin typeface="Arial" charset="0"/>
                <a:ea typeface="Osaka" charset="0"/>
                <a:cs typeface="Osaka" charset="0"/>
              </a:rPr>
              <a:t>Jeshanah (Old Gate)</a:t>
            </a:r>
          </a:p>
        </p:txBody>
      </p:sp>
      <p:sp>
        <p:nvSpPr>
          <p:cNvPr id="89105" name="Text Box 17"/>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Broad Wall</a:t>
            </a:r>
          </a:p>
        </p:txBody>
      </p:sp>
      <p:sp>
        <p:nvSpPr>
          <p:cNvPr id="89106" name="Text Box 18"/>
          <p:cNvSpPr txBox="1">
            <a:spLocks noChangeArrowheads="1"/>
          </p:cNvSpPr>
          <p:nvPr/>
        </p:nvSpPr>
        <p:spPr bwMode="auto">
          <a:xfrm>
            <a:off x="3886200" y="3657600"/>
            <a:ext cx="1295400" cy="52387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defRPr/>
            </a:pPr>
            <a:r>
              <a:rPr lang="en-US" sz="1400" b="1" baseline="0">
                <a:solidFill>
                  <a:srgbClr val="FFFFFF"/>
                </a:solidFill>
                <a:latin typeface="Arial" charset="0"/>
                <a:ea typeface="Osaka" charset="0"/>
                <a:cs typeface="Osaka" charset="0"/>
              </a:rPr>
              <a:t>Tower of the Ovens</a:t>
            </a:r>
          </a:p>
        </p:txBody>
      </p:sp>
      <p:sp>
        <p:nvSpPr>
          <p:cNvPr id="89107" name="Text Box 19"/>
          <p:cNvSpPr txBox="1">
            <a:spLocks noChangeArrowheads="1"/>
          </p:cNvSpPr>
          <p:nvPr/>
        </p:nvSpPr>
        <p:spPr bwMode="auto">
          <a:xfrm>
            <a:off x="3810000" y="4267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Valley Gate</a:t>
            </a:r>
          </a:p>
        </p:txBody>
      </p:sp>
      <p:sp>
        <p:nvSpPr>
          <p:cNvPr id="89108" name="Text Box 20"/>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Dung Gate</a:t>
            </a:r>
          </a:p>
        </p:txBody>
      </p:sp>
      <p:sp>
        <p:nvSpPr>
          <p:cNvPr id="89109" name="Text Box 21"/>
          <p:cNvSpPr txBox="1">
            <a:spLocks noChangeArrowheads="1"/>
          </p:cNvSpPr>
          <p:nvPr/>
        </p:nvSpPr>
        <p:spPr bwMode="auto">
          <a:xfrm>
            <a:off x="3124200" y="5715000"/>
            <a:ext cx="1600200" cy="51752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Pool of Shelah (Siloam)</a:t>
            </a:r>
          </a:p>
        </p:txBody>
      </p:sp>
      <p:sp>
        <p:nvSpPr>
          <p:cNvPr id="89110" name="Text Box 22"/>
          <p:cNvSpPr txBox="1">
            <a:spLocks noChangeArrowheads="1"/>
          </p:cNvSpPr>
          <p:nvPr/>
        </p:nvSpPr>
        <p:spPr bwMode="auto">
          <a:xfrm>
            <a:off x="4800600" y="5638800"/>
            <a:ext cx="1600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Fountain Gate</a:t>
            </a:r>
          </a:p>
        </p:txBody>
      </p:sp>
      <p:sp>
        <p:nvSpPr>
          <p:cNvPr id="89111" name="Text Box 23"/>
          <p:cNvSpPr txBox="1">
            <a:spLocks noChangeArrowheads="1"/>
          </p:cNvSpPr>
          <p:nvPr/>
        </p:nvSpPr>
        <p:spPr bwMode="auto">
          <a:xfrm>
            <a:off x="5334000" y="50292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The Angle</a:t>
            </a:r>
          </a:p>
        </p:txBody>
      </p:sp>
      <p:sp>
        <p:nvSpPr>
          <p:cNvPr id="89112" name="Text Box 24"/>
          <p:cNvSpPr txBox="1">
            <a:spLocks noChangeArrowheads="1"/>
          </p:cNvSpPr>
          <p:nvPr/>
        </p:nvSpPr>
        <p:spPr bwMode="auto">
          <a:xfrm>
            <a:off x="5486400" y="44958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Water Gate</a:t>
            </a:r>
          </a:p>
        </p:txBody>
      </p:sp>
      <p:sp>
        <p:nvSpPr>
          <p:cNvPr id="89113" name="Text Box 25"/>
          <p:cNvSpPr txBox="1">
            <a:spLocks noChangeArrowheads="1"/>
          </p:cNvSpPr>
          <p:nvPr/>
        </p:nvSpPr>
        <p:spPr bwMode="auto">
          <a:xfrm>
            <a:off x="5562600" y="3810000"/>
            <a:ext cx="2362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Great Projecting Tower</a:t>
            </a:r>
          </a:p>
        </p:txBody>
      </p:sp>
      <p:sp>
        <p:nvSpPr>
          <p:cNvPr id="89114" name="Text Box 26"/>
          <p:cNvSpPr txBox="1">
            <a:spLocks noChangeArrowheads="1"/>
          </p:cNvSpPr>
          <p:nvPr/>
        </p:nvSpPr>
        <p:spPr bwMode="auto">
          <a:xfrm>
            <a:off x="5562600" y="34671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Wall of Ophel</a:t>
            </a:r>
          </a:p>
        </p:txBody>
      </p:sp>
      <p:sp>
        <p:nvSpPr>
          <p:cNvPr id="89115" name="Text Box 27"/>
          <p:cNvSpPr txBox="1">
            <a:spLocks noChangeArrowheads="1"/>
          </p:cNvSpPr>
          <p:nvPr/>
        </p:nvSpPr>
        <p:spPr bwMode="auto">
          <a:xfrm>
            <a:off x="5791200" y="3124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Horse Gate</a:t>
            </a:r>
          </a:p>
        </p:txBody>
      </p:sp>
      <p:sp>
        <p:nvSpPr>
          <p:cNvPr id="89116" name="Text Box 28"/>
          <p:cNvSpPr txBox="1">
            <a:spLocks noChangeArrowheads="1"/>
          </p:cNvSpPr>
          <p:nvPr/>
        </p:nvSpPr>
        <p:spPr bwMode="auto">
          <a:xfrm>
            <a:off x="5867400" y="27813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East Gate</a:t>
            </a:r>
          </a:p>
        </p:txBody>
      </p:sp>
      <p:sp>
        <p:nvSpPr>
          <p:cNvPr id="89117" name="Text Box 29"/>
          <p:cNvSpPr txBox="1">
            <a:spLocks noChangeArrowheads="1"/>
          </p:cNvSpPr>
          <p:nvPr/>
        </p:nvSpPr>
        <p:spPr bwMode="auto">
          <a:xfrm>
            <a:off x="5867400" y="24384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sz="1400" b="1" baseline="0">
                <a:solidFill>
                  <a:srgbClr val="FFFFFF"/>
                </a:solidFill>
                <a:latin typeface="Arial" pitchFamily="24" charset="0"/>
                <a:ea typeface="Osaka"/>
                <a:cs typeface="Osaka"/>
              </a:rPr>
              <a:t>Inspection Gate</a:t>
            </a:r>
          </a:p>
        </p:txBody>
      </p:sp>
      <p:sp>
        <p:nvSpPr>
          <p:cNvPr id="89118" name="Text Box 30"/>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en-US" b="1" baseline="0">
                <a:solidFill>
                  <a:srgbClr val="FFFFFF"/>
                </a:solidFill>
                <a:latin typeface="Arial" pitchFamily="24" charset="0"/>
                <a:ea typeface="Osaka"/>
                <a:cs typeface="Osaka"/>
              </a:rPr>
              <a:t>304</a:t>
            </a:r>
          </a:p>
        </p:txBody>
      </p:sp>
      <p:sp>
        <p:nvSpPr>
          <p:cNvPr id="597020" name="Line 31"/>
          <p:cNvSpPr>
            <a:spLocks noChangeShapeType="1"/>
          </p:cNvSpPr>
          <p:nvPr/>
        </p:nvSpPr>
        <p:spPr bwMode="auto">
          <a:xfrm>
            <a:off x="152400" y="4876800"/>
            <a:ext cx="515938" cy="1588"/>
          </a:xfrm>
          <a:prstGeom prst="line">
            <a:avLst/>
          </a:prstGeom>
          <a:noFill/>
          <a:ln w="76200">
            <a:solidFill>
              <a:schemeClr val="hlink"/>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89120" name="Text Box 32"/>
          <p:cNvSpPr txBox="1">
            <a:spLocks noChangeArrowheads="1"/>
          </p:cNvSpPr>
          <p:nvPr/>
        </p:nvSpPr>
        <p:spPr bwMode="auto">
          <a:xfrm>
            <a:off x="533400" y="46926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a:defRPr/>
            </a:pPr>
            <a:r>
              <a:rPr lang="en-US" sz="1600" b="1" baseline="0" dirty="0">
                <a:solidFill>
                  <a:srgbClr val="FFFFFF"/>
                </a:solidFill>
                <a:latin typeface="Arial" pitchFamily="24" charset="0"/>
                <a:ea typeface="Osaka"/>
                <a:cs typeface="Osaka"/>
              </a:rPr>
              <a:t>Inspection (Neh. 2)</a:t>
            </a:r>
          </a:p>
        </p:txBody>
      </p:sp>
      <p:sp>
        <p:nvSpPr>
          <p:cNvPr id="597022" name="Line 35"/>
          <p:cNvSpPr>
            <a:spLocks noChangeShapeType="1"/>
          </p:cNvSpPr>
          <p:nvPr/>
        </p:nvSpPr>
        <p:spPr bwMode="auto">
          <a:xfrm>
            <a:off x="152400" y="5181600"/>
            <a:ext cx="515938" cy="1588"/>
          </a:xfrm>
          <a:prstGeom prst="line">
            <a:avLst/>
          </a:prstGeom>
          <a:noFill/>
          <a:ln w="76200">
            <a:solidFill>
              <a:schemeClr val="tx1"/>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89124" name="Text Box 36"/>
          <p:cNvSpPr txBox="1">
            <a:spLocks noChangeArrowheads="1"/>
          </p:cNvSpPr>
          <p:nvPr/>
        </p:nvSpPr>
        <p:spPr bwMode="auto">
          <a:xfrm>
            <a:off x="533400" y="49974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a:defRPr/>
            </a:pPr>
            <a:r>
              <a:rPr lang="en-US" sz="1600" b="1" baseline="0" dirty="0">
                <a:solidFill>
                  <a:srgbClr val="FFFFFF"/>
                </a:solidFill>
                <a:latin typeface="Arial" pitchFamily="24" charset="0"/>
                <a:ea typeface="Osaka"/>
                <a:cs typeface="Osaka"/>
              </a:rPr>
              <a:t>Walls Built (Neh. 3)</a:t>
            </a:r>
          </a:p>
        </p:txBody>
      </p:sp>
      <p:sp>
        <p:nvSpPr>
          <p:cNvPr id="597024" name="Line 38"/>
          <p:cNvSpPr>
            <a:spLocks noChangeShapeType="1"/>
          </p:cNvSpPr>
          <p:nvPr/>
        </p:nvSpPr>
        <p:spPr bwMode="auto">
          <a:xfrm>
            <a:off x="152400" y="5486400"/>
            <a:ext cx="515938" cy="1588"/>
          </a:xfrm>
          <a:prstGeom prst="line">
            <a:avLst/>
          </a:prstGeom>
          <a:noFill/>
          <a:ln w="76200">
            <a:solidFill>
              <a:srgbClr val="FFFF00"/>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89127" name="Text Box 39"/>
          <p:cNvSpPr txBox="1">
            <a:spLocks noChangeArrowheads="1"/>
          </p:cNvSpPr>
          <p:nvPr/>
        </p:nvSpPr>
        <p:spPr bwMode="auto">
          <a:xfrm>
            <a:off x="533400" y="53022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a:defRPr/>
            </a:pPr>
            <a:r>
              <a:rPr lang="en-US" sz="1600" b="1" baseline="0" dirty="0">
                <a:solidFill>
                  <a:srgbClr val="FFFFFF"/>
                </a:solidFill>
                <a:latin typeface="Arial" pitchFamily="24" charset="0"/>
                <a:ea typeface="Osaka"/>
                <a:cs typeface="Osaka"/>
              </a:rPr>
              <a:t>Procession (Neh. 12:27-43)</a:t>
            </a:r>
          </a:p>
        </p:txBody>
      </p:sp>
      <p:sp>
        <p:nvSpPr>
          <p:cNvPr id="89130" name="Freeform 42"/>
          <p:cNvSpPr>
            <a:spLocks/>
          </p:cNvSpPr>
          <p:nvPr/>
        </p:nvSpPr>
        <p:spPr bwMode="auto">
          <a:xfrm>
            <a:off x="4800600" y="4106863"/>
            <a:ext cx="439738" cy="1666875"/>
          </a:xfrm>
          <a:custGeom>
            <a:avLst/>
            <a:gdLst>
              <a:gd name="T0" fmla="*/ 2147483647 w 277"/>
              <a:gd name="T1" fmla="*/ 0 h 1050"/>
              <a:gd name="T2" fmla="*/ 2147483647 w 277"/>
              <a:gd name="T3" fmla="*/ 2147483647 h 1050"/>
              <a:gd name="T4" fmla="*/ 2147483647 w 277"/>
              <a:gd name="T5" fmla="*/ 2147483647 h 1050"/>
              <a:gd name="T6" fmla="*/ 2147483647 w 277"/>
              <a:gd name="T7" fmla="*/ 2147483647 h 1050"/>
              <a:gd name="T8" fmla="*/ 2147483647 w 277"/>
              <a:gd name="T9" fmla="*/ 2147483647 h 1050"/>
              <a:gd name="T10" fmla="*/ 2147483647 w 277"/>
              <a:gd name="T11" fmla="*/ 2147483647 h 1050"/>
              <a:gd name="T12" fmla="*/ 2147483647 w 277"/>
              <a:gd name="T13" fmla="*/ 2147483647 h 1050"/>
              <a:gd name="T14" fmla="*/ 2147483647 w 277"/>
              <a:gd name="T15" fmla="*/ 2147483647 h 1050"/>
              <a:gd name="T16" fmla="*/ 2147483647 w 277"/>
              <a:gd name="T17" fmla="*/ 2147483647 h 1050"/>
              <a:gd name="T18" fmla="*/ 2147483647 w 277"/>
              <a:gd name="T19" fmla="*/ 2147483647 h 1050"/>
              <a:gd name="T20" fmla="*/ 2147483647 w 277"/>
              <a:gd name="T21" fmla="*/ 2147483647 h 1050"/>
              <a:gd name="T22" fmla="*/ 0 w 277"/>
              <a:gd name="T23" fmla="*/ 2147483647 h 1050"/>
              <a:gd name="T24" fmla="*/ 2147483647 w 277"/>
              <a:gd name="T25" fmla="*/ 2147483647 h 1050"/>
              <a:gd name="T26" fmla="*/ 2147483647 w 277"/>
              <a:gd name="T27" fmla="*/ 2147483647 h 1050"/>
              <a:gd name="T28" fmla="*/ 2147483647 w 277"/>
              <a:gd name="T29" fmla="*/ 2147483647 h 1050"/>
              <a:gd name="T30" fmla="*/ 2147483647 w 277"/>
              <a:gd name="T31" fmla="*/ 2147483647 h 1050"/>
              <a:gd name="T32" fmla="*/ 2147483647 w 277"/>
              <a:gd name="T33" fmla="*/ 2147483647 h 10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7"/>
              <a:gd name="T52" fmla="*/ 0 h 1050"/>
              <a:gd name="T53" fmla="*/ 277 w 277"/>
              <a:gd name="T54" fmla="*/ 1050 h 10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7" h="1050">
                <a:moveTo>
                  <a:pt x="176" y="0"/>
                </a:moveTo>
                <a:cubicBezTo>
                  <a:pt x="200" y="3"/>
                  <a:pt x="217" y="7"/>
                  <a:pt x="240" y="16"/>
                </a:cubicBezTo>
                <a:cubicBezTo>
                  <a:pt x="247" y="27"/>
                  <a:pt x="260" y="35"/>
                  <a:pt x="267" y="48"/>
                </a:cubicBezTo>
                <a:cubicBezTo>
                  <a:pt x="272" y="57"/>
                  <a:pt x="277" y="80"/>
                  <a:pt x="277" y="80"/>
                </a:cubicBezTo>
                <a:cubicBezTo>
                  <a:pt x="267" y="110"/>
                  <a:pt x="233" y="126"/>
                  <a:pt x="208" y="144"/>
                </a:cubicBezTo>
                <a:cubicBezTo>
                  <a:pt x="184" y="178"/>
                  <a:pt x="157" y="215"/>
                  <a:pt x="128" y="245"/>
                </a:cubicBezTo>
                <a:cubicBezTo>
                  <a:pt x="116" y="280"/>
                  <a:pt x="132" y="240"/>
                  <a:pt x="107" y="277"/>
                </a:cubicBezTo>
                <a:cubicBezTo>
                  <a:pt x="98" y="288"/>
                  <a:pt x="90" y="316"/>
                  <a:pt x="85" y="330"/>
                </a:cubicBezTo>
                <a:cubicBezTo>
                  <a:pt x="72" y="360"/>
                  <a:pt x="71" y="393"/>
                  <a:pt x="53" y="421"/>
                </a:cubicBezTo>
                <a:cubicBezTo>
                  <a:pt x="38" y="465"/>
                  <a:pt x="55" y="408"/>
                  <a:pt x="43" y="512"/>
                </a:cubicBezTo>
                <a:cubicBezTo>
                  <a:pt x="40" y="528"/>
                  <a:pt x="27" y="560"/>
                  <a:pt x="27" y="560"/>
                </a:cubicBezTo>
                <a:cubicBezTo>
                  <a:pt x="21" y="606"/>
                  <a:pt x="13" y="644"/>
                  <a:pt x="0" y="688"/>
                </a:cubicBezTo>
                <a:cubicBezTo>
                  <a:pt x="5" y="725"/>
                  <a:pt x="29" y="752"/>
                  <a:pt x="43" y="789"/>
                </a:cubicBezTo>
                <a:cubicBezTo>
                  <a:pt x="46" y="843"/>
                  <a:pt x="43" y="902"/>
                  <a:pt x="75" y="949"/>
                </a:cubicBezTo>
                <a:cubicBezTo>
                  <a:pt x="76" y="954"/>
                  <a:pt x="77" y="960"/>
                  <a:pt x="80" y="965"/>
                </a:cubicBezTo>
                <a:cubicBezTo>
                  <a:pt x="82" y="970"/>
                  <a:pt x="88" y="975"/>
                  <a:pt x="91" y="981"/>
                </a:cubicBezTo>
                <a:cubicBezTo>
                  <a:pt x="99" y="999"/>
                  <a:pt x="101" y="1034"/>
                  <a:pt x="117" y="105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89132" name="Freeform 44"/>
          <p:cNvSpPr>
            <a:spLocks/>
          </p:cNvSpPr>
          <p:nvPr/>
        </p:nvSpPr>
        <p:spPr bwMode="auto">
          <a:xfrm>
            <a:off x="4978400" y="2743200"/>
            <a:ext cx="950913" cy="3055938"/>
          </a:xfrm>
          <a:custGeom>
            <a:avLst/>
            <a:gdLst>
              <a:gd name="T0" fmla="*/ 0 w 599"/>
              <a:gd name="T1" fmla="*/ 2147483647 h 1925"/>
              <a:gd name="T2" fmla="*/ 2147483647 w 599"/>
              <a:gd name="T3" fmla="*/ 2147483647 h 1925"/>
              <a:gd name="T4" fmla="*/ 2147483647 w 599"/>
              <a:gd name="T5" fmla="*/ 2147483647 h 1925"/>
              <a:gd name="T6" fmla="*/ 2147483647 w 599"/>
              <a:gd name="T7" fmla="*/ 2147483647 h 1925"/>
              <a:gd name="T8" fmla="*/ 2147483647 w 599"/>
              <a:gd name="T9" fmla="*/ 2147483647 h 1925"/>
              <a:gd name="T10" fmla="*/ 2147483647 w 599"/>
              <a:gd name="T11" fmla="*/ 2147483647 h 1925"/>
              <a:gd name="T12" fmla="*/ 2147483647 w 599"/>
              <a:gd name="T13" fmla="*/ 2147483647 h 1925"/>
              <a:gd name="T14" fmla="*/ 2147483647 w 599"/>
              <a:gd name="T15" fmla="*/ 2147483647 h 1925"/>
              <a:gd name="T16" fmla="*/ 2147483647 w 599"/>
              <a:gd name="T17" fmla="*/ 2147483647 h 1925"/>
              <a:gd name="T18" fmla="*/ 2147483647 w 599"/>
              <a:gd name="T19" fmla="*/ 2147483647 h 1925"/>
              <a:gd name="T20" fmla="*/ 2147483647 w 599"/>
              <a:gd name="T21" fmla="*/ 2147483647 h 1925"/>
              <a:gd name="T22" fmla="*/ 2147483647 w 599"/>
              <a:gd name="T23" fmla="*/ 2147483647 h 1925"/>
              <a:gd name="T24" fmla="*/ 2147483647 w 599"/>
              <a:gd name="T25" fmla="*/ 2147483647 h 1925"/>
              <a:gd name="T26" fmla="*/ 2147483647 w 599"/>
              <a:gd name="T27" fmla="*/ 2147483647 h 1925"/>
              <a:gd name="T28" fmla="*/ 2147483647 w 599"/>
              <a:gd name="T29" fmla="*/ 2147483647 h 1925"/>
              <a:gd name="T30" fmla="*/ 2147483647 w 599"/>
              <a:gd name="T31" fmla="*/ 2147483647 h 1925"/>
              <a:gd name="T32" fmla="*/ 2147483647 w 599"/>
              <a:gd name="T33" fmla="*/ 2147483647 h 1925"/>
              <a:gd name="T34" fmla="*/ 2147483647 w 599"/>
              <a:gd name="T35" fmla="*/ 2147483647 h 1925"/>
              <a:gd name="T36" fmla="*/ 2147483647 w 599"/>
              <a:gd name="T37" fmla="*/ 2147483647 h 1925"/>
              <a:gd name="T38" fmla="*/ 2147483647 w 599"/>
              <a:gd name="T39" fmla="*/ 2147483647 h 1925"/>
              <a:gd name="T40" fmla="*/ 2147483647 w 599"/>
              <a:gd name="T41" fmla="*/ 2147483647 h 1925"/>
              <a:gd name="T42" fmla="*/ 2147483647 w 599"/>
              <a:gd name="T43" fmla="*/ 2147483647 h 1925"/>
              <a:gd name="T44" fmla="*/ 2147483647 w 599"/>
              <a:gd name="T45" fmla="*/ 0 h 19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9"/>
              <a:gd name="T70" fmla="*/ 0 h 1925"/>
              <a:gd name="T71" fmla="*/ 599 w 599"/>
              <a:gd name="T72" fmla="*/ 1925 h 19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9" h="1925">
                <a:moveTo>
                  <a:pt x="0" y="1925"/>
                </a:moveTo>
                <a:cubicBezTo>
                  <a:pt x="5" y="1874"/>
                  <a:pt x="7" y="1870"/>
                  <a:pt x="53" y="1856"/>
                </a:cubicBezTo>
                <a:cubicBezTo>
                  <a:pt x="83" y="1825"/>
                  <a:pt x="91" y="1782"/>
                  <a:pt x="128" y="1755"/>
                </a:cubicBezTo>
                <a:cubicBezTo>
                  <a:pt x="129" y="1737"/>
                  <a:pt x="125" y="1717"/>
                  <a:pt x="133" y="1701"/>
                </a:cubicBezTo>
                <a:cubicBezTo>
                  <a:pt x="141" y="1680"/>
                  <a:pt x="166" y="1668"/>
                  <a:pt x="176" y="1648"/>
                </a:cubicBezTo>
                <a:cubicBezTo>
                  <a:pt x="190" y="1616"/>
                  <a:pt x="194" y="1583"/>
                  <a:pt x="208" y="1552"/>
                </a:cubicBezTo>
                <a:cubicBezTo>
                  <a:pt x="215" y="1533"/>
                  <a:pt x="234" y="1520"/>
                  <a:pt x="245" y="1504"/>
                </a:cubicBezTo>
                <a:cubicBezTo>
                  <a:pt x="256" y="1463"/>
                  <a:pt x="262" y="1433"/>
                  <a:pt x="293" y="1403"/>
                </a:cubicBezTo>
                <a:cubicBezTo>
                  <a:pt x="301" y="1380"/>
                  <a:pt x="302" y="1356"/>
                  <a:pt x="309" y="1333"/>
                </a:cubicBezTo>
                <a:cubicBezTo>
                  <a:pt x="323" y="1283"/>
                  <a:pt x="338" y="1226"/>
                  <a:pt x="368" y="1184"/>
                </a:cubicBezTo>
                <a:cubicBezTo>
                  <a:pt x="373" y="1167"/>
                  <a:pt x="380" y="1132"/>
                  <a:pt x="389" y="1120"/>
                </a:cubicBezTo>
                <a:cubicBezTo>
                  <a:pt x="396" y="1109"/>
                  <a:pt x="411" y="1088"/>
                  <a:pt x="411" y="1088"/>
                </a:cubicBezTo>
                <a:cubicBezTo>
                  <a:pt x="419" y="1060"/>
                  <a:pt x="416" y="1036"/>
                  <a:pt x="400" y="1013"/>
                </a:cubicBezTo>
                <a:cubicBezTo>
                  <a:pt x="393" y="991"/>
                  <a:pt x="382" y="982"/>
                  <a:pt x="363" y="971"/>
                </a:cubicBezTo>
                <a:cubicBezTo>
                  <a:pt x="353" y="946"/>
                  <a:pt x="351" y="923"/>
                  <a:pt x="336" y="901"/>
                </a:cubicBezTo>
                <a:cubicBezTo>
                  <a:pt x="345" y="829"/>
                  <a:pt x="330" y="762"/>
                  <a:pt x="352" y="693"/>
                </a:cubicBezTo>
                <a:cubicBezTo>
                  <a:pt x="358" y="635"/>
                  <a:pt x="377" y="576"/>
                  <a:pt x="411" y="528"/>
                </a:cubicBezTo>
                <a:cubicBezTo>
                  <a:pt x="419" y="501"/>
                  <a:pt x="455" y="472"/>
                  <a:pt x="475" y="453"/>
                </a:cubicBezTo>
                <a:cubicBezTo>
                  <a:pt x="480" y="447"/>
                  <a:pt x="491" y="437"/>
                  <a:pt x="491" y="437"/>
                </a:cubicBezTo>
                <a:cubicBezTo>
                  <a:pt x="511" y="371"/>
                  <a:pt x="498" y="298"/>
                  <a:pt x="539" y="240"/>
                </a:cubicBezTo>
                <a:cubicBezTo>
                  <a:pt x="554" y="190"/>
                  <a:pt x="576" y="145"/>
                  <a:pt x="592" y="96"/>
                </a:cubicBezTo>
                <a:cubicBezTo>
                  <a:pt x="593" y="78"/>
                  <a:pt x="599" y="60"/>
                  <a:pt x="597" y="43"/>
                </a:cubicBezTo>
                <a:cubicBezTo>
                  <a:pt x="591" y="6"/>
                  <a:pt x="482" y="0"/>
                  <a:pt x="469"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89134" name="Freeform 46"/>
          <p:cNvSpPr>
            <a:spLocks/>
          </p:cNvSpPr>
          <p:nvPr/>
        </p:nvSpPr>
        <p:spPr bwMode="auto">
          <a:xfrm>
            <a:off x="5091113" y="2311400"/>
            <a:ext cx="346075" cy="1722438"/>
          </a:xfrm>
          <a:custGeom>
            <a:avLst/>
            <a:gdLst>
              <a:gd name="T0" fmla="*/ 2147483647 w 218"/>
              <a:gd name="T1" fmla="*/ 2147483647 h 1085"/>
              <a:gd name="T2" fmla="*/ 2147483647 w 218"/>
              <a:gd name="T3" fmla="*/ 2147483647 h 1085"/>
              <a:gd name="T4" fmla="*/ 2147483647 w 218"/>
              <a:gd name="T5" fmla="*/ 2147483647 h 1085"/>
              <a:gd name="T6" fmla="*/ 2147483647 w 218"/>
              <a:gd name="T7" fmla="*/ 2147483647 h 1085"/>
              <a:gd name="T8" fmla="*/ 2147483647 w 218"/>
              <a:gd name="T9" fmla="*/ 2147483647 h 1085"/>
              <a:gd name="T10" fmla="*/ 2147483647 w 218"/>
              <a:gd name="T11" fmla="*/ 2147483647 h 1085"/>
              <a:gd name="T12" fmla="*/ 2147483647 w 218"/>
              <a:gd name="T13" fmla="*/ 2147483647 h 1085"/>
              <a:gd name="T14" fmla="*/ 2147483647 w 218"/>
              <a:gd name="T15" fmla="*/ 2147483647 h 1085"/>
              <a:gd name="T16" fmla="*/ 2147483647 w 218"/>
              <a:gd name="T17" fmla="*/ 2147483647 h 1085"/>
              <a:gd name="T18" fmla="*/ 2147483647 w 218"/>
              <a:gd name="T19" fmla="*/ 2147483647 h 1085"/>
              <a:gd name="T20" fmla="*/ 2147483647 w 218"/>
              <a:gd name="T21" fmla="*/ 2147483647 h 1085"/>
              <a:gd name="T22" fmla="*/ 2147483647 w 218"/>
              <a:gd name="T23" fmla="*/ 2147483647 h 1085"/>
              <a:gd name="T24" fmla="*/ 2147483647 w 218"/>
              <a:gd name="T25" fmla="*/ 2147483647 h 1085"/>
              <a:gd name="T26" fmla="*/ 2147483647 w 218"/>
              <a:gd name="T27" fmla="*/ 2147483647 h 1085"/>
              <a:gd name="T28" fmla="*/ 2147483647 w 218"/>
              <a:gd name="T29" fmla="*/ 2147483647 h 1085"/>
              <a:gd name="T30" fmla="*/ 2147483647 w 218"/>
              <a:gd name="T31" fmla="*/ 2147483647 h 1085"/>
              <a:gd name="T32" fmla="*/ 2147483647 w 218"/>
              <a:gd name="T33" fmla="*/ 2147483647 h 1085"/>
              <a:gd name="T34" fmla="*/ 2147483647 w 218"/>
              <a:gd name="T35" fmla="*/ 0 h 10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8"/>
              <a:gd name="T55" fmla="*/ 0 h 1085"/>
              <a:gd name="T56" fmla="*/ 218 w 218"/>
              <a:gd name="T57" fmla="*/ 1085 h 10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8" h="1085">
                <a:moveTo>
                  <a:pt x="30" y="1061"/>
                </a:moveTo>
                <a:cubicBezTo>
                  <a:pt x="54" y="1070"/>
                  <a:pt x="72" y="1073"/>
                  <a:pt x="100" y="1077"/>
                </a:cubicBezTo>
                <a:cubicBezTo>
                  <a:pt x="128" y="1085"/>
                  <a:pt x="137" y="1081"/>
                  <a:pt x="158" y="1061"/>
                </a:cubicBezTo>
                <a:cubicBezTo>
                  <a:pt x="165" y="1040"/>
                  <a:pt x="159" y="1033"/>
                  <a:pt x="153" y="1013"/>
                </a:cubicBezTo>
                <a:cubicBezTo>
                  <a:pt x="156" y="981"/>
                  <a:pt x="156" y="971"/>
                  <a:pt x="164" y="944"/>
                </a:cubicBezTo>
                <a:cubicBezTo>
                  <a:pt x="166" y="933"/>
                  <a:pt x="174" y="912"/>
                  <a:pt x="174" y="912"/>
                </a:cubicBezTo>
                <a:cubicBezTo>
                  <a:pt x="169" y="879"/>
                  <a:pt x="162" y="848"/>
                  <a:pt x="158" y="816"/>
                </a:cubicBezTo>
                <a:cubicBezTo>
                  <a:pt x="161" y="771"/>
                  <a:pt x="164" y="729"/>
                  <a:pt x="180" y="688"/>
                </a:cubicBezTo>
                <a:cubicBezTo>
                  <a:pt x="183" y="666"/>
                  <a:pt x="189" y="649"/>
                  <a:pt x="196" y="629"/>
                </a:cubicBezTo>
                <a:cubicBezTo>
                  <a:pt x="199" y="618"/>
                  <a:pt x="206" y="597"/>
                  <a:pt x="206" y="597"/>
                </a:cubicBezTo>
                <a:cubicBezTo>
                  <a:pt x="213" y="547"/>
                  <a:pt x="218" y="494"/>
                  <a:pt x="174" y="464"/>
                </a:cubicBezTo>
                <a:cubicBezTo>
                  <a:pt x="166" y="440"/>
                  <a:pt x="146" y="419"/>
                  <a:pt x="126" y="405"/>
                </a:cubicBezTo>
                <a:cubicBezTo>
                  <a:pt x="119" y="394"/>
                  <a:pt x="112" y="383"/>
                  <a:pt x="105" y="373"/>
                </a:cubicBezTo>
                <a:cubicBezTo>
                  <a:pt x="101" y="367"/>
                  <a:pt x="94" y="357"/>
                  <a:pt x="94" y="357"/>
                </a:cubicBezTo>
                <a:cubicBezTo>
                  <a:pt x="83" y="324"/>
                  <a:pt x="76" y="289"/>
                  <a:pt x="57" y="261"/>
                </a:cubicBezTo>
                <a:cubicBezTo>
                  <a:pt x="50" y="240"/>
                  <a:pt x="37" y="236"/>
                  <a:pt x="25" y="219"/>
                </a:cubicBezTo>
                <a:cubicBezTo>
                  <a:pt x="0" y="139"/>
                  <a:pt x="2" y="160"/>
                  <a:pt x="20" y="11"/>
                </a:cubicBezTo>
                <a:cubicBezTo>
                  <a:pt x="20" y="4"/>
                  <a:pt x="36" y="0"/>
                  <a:pt x="36"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89135" name="Freeform 47"/>
          <p:cNvSpPr>
            <a:spLocks/>
          </p:cNvSpPr>
          <p:nvPr/>
        </p:nvSpPr>
        <p:spPr bwMode="auto">
          <a:xfrm>
            <a:off x="5122863" y="2201863"/>
            <a:ext cx="787400" cy="458787"/>
          </a:xfrm>
          <a:custGeom>
            <a:avLst/>
            <a:gdLst>
              <a:gd name="T0" fmla="*/ 0 w 496"/>
              <a:gd name="T1" fmla="*/ 2147483647 h 289"/>
              <a:gd name="T2" fmla="*/ 2147483647 w 496"/>
              <a:gd name="T3" fmla="*/ 2147483647 h 289"/>
              <a:gd name="T4" fmla="*/ 2147483647 w 496"/>
              <a:gd name="T5" fmla="*/ 0 h 289"/>
              <a:gd name="T6" fmla="*/ 2147483647 w 496"/>
              <a:gd name="T7" fmla="*/ 2147483647 h 289"/>
              <a:gd name="T8" fmla="*/ 2147483647 w 496"/>
              <a:gd name="T9" fmla="*/ 2147483647 h 289"/>
              <a:gd name="T10" fmla="*/ 2147483647 w 496"/>
              <a:gd name="T11" fmla="*/ 2147483647 h 289"/>
              <a:gd name="T12" fmla="*/ 2147483647 w 496"/>
              <a:gd name="T13" fmla="*/ 2147483647 h 289"/>
              <a:gd name="T14" fmla="*/ 2147483647 w 496"/>
              <a:gd name="T15" fmla="*/ 2147483647 h 289"/>
              <a:gd name="T16" fmla="*/ 2147483647 w 496"/>
              <a:gd name="T17" fmla="*/ 2147483647 h 2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6"/>
              <a:gd name="T28" fmla="*/ 0 h 289"/>
              <a:gd name="T29" fmla="*/ 496 w 496"/>
              <a:gd name="T30" fmla="*/ 289 h 2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6" h="289">
                <a:moveTo>
                  <a:pt x="0" y="80"/>
                </a:moveTo>
                <a:cubicBezTo>
                  <a:pt x="31" y="29"/>
                  <a:pt x="95" y="25"/>
                  <a:pt x="149" y="21"/>
                </a:cubicBezTo>
                <a:cubicBezTo>
                  <a:pt x="199" y="8"/>
                  <a:pt x="222" y="3"/>
                  <a:pt x="282" y="0"/>
                </a:cubicBezTo>
                <a:cubicBezTo>
                  <a:pt x="303" y="6"/>
                  <a:pt x="324" y="14"/>
                  <a:pt x="346" y="21"/>
                </a:cubicBezTo>
                <a:cubicBezTo>
                  <a:pt x="381" y="17"/>
                  <a:pt x="424" y="3"/>
                  <a:pt x="448" y="37"/>
                </a:cubicBezTo>
                <a:cubicBezTo>
                  <a:pt x="465" y="91"/>
                  <a:pt x="475" y="148"/>
                  <a:pt x="496" y="202"/>
                </a:cubicBezTo>
                <a:cubicBezTo>
                  <a:pt x="494" y="225"/>
                  <a:pt x="492" y="248"/>
                  <a:pt x="490" y="272"/>
                </a:cubicBezTo>
                <a:cubicBezTo>
                  <a:pt x="489" y="277"/>
                  <a:pt x="490" y="285"/>
                  <a:pt x="485" y="288"/>
                </a:cubicBezTo>
                <a:cubicBezTo>
                  <a:pt x="481" y="289"/>
                  <a:pt x="410" y="277"/>
                  <a:pt x="410" y="272"/>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597030" name="Line 31"/>
          <p:cNvSpPr>
            <a:spLocks noChangeShapeType="1"/>
          </p:cNvSpPr>
          <p:nvPr/>
        </p:nvSpPr>
        <p:spPr bwMode="auto">
          <a:xfrm>
            <a:off x="152400" y="4298950"/>
            <a:ext cx="515938" cy="1588"/>
          </a:xfrm>
          <a:prstGeom prst="line">
            <a:avLst/>
          </a:prstGeom>
          <a:noFill/>
          <a:ln w="76200">
            <a:solidFill>
              <a:srgbClr val="6CF4F4"/>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40" name="Text Box 32"/>
          <p:cNvSpPr txBox="1">
            <a:spLocks noChangeArrowheads="1"/>
          </p:cNvSpPr>
          <p:nvPr/>
        </p:nvSpPr>
        <p:spPr bwMode="auto">
          <a:xfrm>
            <a:off x="533400" y="4114800"/>
            <a:ext cx="2819400" cy="338138"/>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defRPr/>
            </a:pPr>
            <a:r>
              <a:rPr lang="en-US" sz="1600" b="1" baseline="0">
                <a:solidFill>
                  <a:srgbClr val="FFFFFF"/>
                </a:solidFill>
                <a:latin typeface="Arial" charset="0"/>
                <a:ea typeface="Osaka" charset="0"/>
                <a:cs typeface="Osaka" charset="0"/>
              </a:rPr>
              <a:t>Walls Today (since 1500s)</a:t>
            </a:r>
          </a:p>
        </p:txBody>
      </p:sp>
      <p:sp>
        <p:nvSpPr>
          <p:cNvPr id="597032" name="Line 35"/>
          <p:cNvSpPr>
            <a:spLocks noChangeShapeType="1"/>
          </p:cNvSpPr>
          <p:nvPr/>
        </p:nvSpPr>
        <p:spPr bwMode="auto">
          <a:xfrm>
            <a:off x="152400" y="4603750"/>
            <a:ext cx="515938" cy="1588"/>
          </a:xfrm>
          <a:prstGeom prst="line">
            <a:avLst/>
          </a:prstGeom>
          <a:noFill/>
          <a:ln w="76200">
            <a:solidFill>
              <a:srgbClr val="4CC458"/>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42" name="Text Box 36"/>
          <p:cNvSpPr txBox="1">
            <a:spLocks noChangeArrowheads="1"/>
          </p:cNvSpPr>
          <p:nvPr/>
        </p:nvSpPr>
        <p:spPr bwMode="auto">
          <a:xfrm>
            <a:off x="533400" y="441960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defRPr/>
            </a:pPr>
            <a:r>
              <a:rPr lang="en-US" sz="1600" b="1" baseline="0">
                <a:solidFill>
                  <a:srgbClr val="FFFFFF"/>
                </a:solidFill>
                <a:latin typeface="Arial" charset="0"/>
                <a:ea typeface="Osaka" charset="0"/>
                <a:cs typeface="Osaka" charset="0"/>
              </a:rPr>
              <a:t>Temple Mount Today</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89094"/>
                                        </p:tgtEl>
                                        <p:attrNameLst>
                                          <p:attrName>style.visibility</p:attrName>
                                        </p:attrNameLst>
                                      </p:cBhvr>
                                      <p:to>
                                        <p:strVal val="visible"/>
                                      </p:to>
                                    </p:set>
                                    <p:anim calcmode="lin" valueType="num">
                                      <p:cBhvr>
                                        <p:cTn id="7" dur="500" fill="hold"/>
                                        <p:tgtEl>
                                          <p:spTgt spid="89094"/>
                                        </p:tgtEl>
                                        <p:attrNameLst>
                                          <p:attrName>ppt_w</p:attrName>
                                        </p:attrNameLst>
                                      </p:cBhvr>
                                      <p:tavLst>
                                        <p:tav tm="0">
                                          <p:val>
                                            <p:fltVal val="0"/>
                                          </p:val>
                                        </p:tav>
                                        <p:tav tm="100000">
                                          <p:val>
                                            <p:strVal val="#ppt_w"/>
                                          </p:val>
                                        </p:tav>
                                      </p:tavLst>
                                    </p:anim>
                                    <p:anim calcmode="lin" valueType="num">
                                      <p:cBhvr>
                                        <p:cTn id="8" dur="500" fill="hold"/>
                                        <p:tgtEl>
                                          <p:spTgt spid="8909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checkerboard(across)">
                                      <p:cBhvr>
                                        <p:cTn id="13" dur="500"/>
                                        <p:tgtEl>
                                          <p:spTgt spid="4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89092"/>
                                        </p:tgtEl>
                                        <p:attrNameLst>
                                          <p:attrName>style.visibility</p:attrName>
                                        </p:attrNameLst>
                                      </p:cBhvr>
                                      <p:to>
                                        <p:strVal val="visible"/>
                                      </p:to>
                                    </p:set>
                                    <p:animEffect transition="in" filter="checkerboard(across)">
                                      <p:cBhvr>
                                        <p:cTn id="18" dur="500"/>
                                        <p:tgtEl>
                                          <p:spTgt spid="8909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89093"/>
                                        </p:tgtEl>
                                        <p:attrNameLst>
                                          <p:attrName>style.visibility</p:attrName>
                                        </p:attrNameLst>
                                      </p:cBhvr>
                                      <p:to>
                                        <p:strVal val="visible"/>
                                      </p:to>
                                    </p:set>
                                    <p:animEffect transition="in" filter="checkerboard(across)">
                                      <p:cBhvr>
                                        <p:cTn id="23" dur="500"/>
                                        <p:tgtEl>
                                          <p:spTgt spid="8909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89097"/>
                                        </p:tgtEl>
                                        <p:attrNameLst>
                                          <p:attrName>style.visibility</p:attrName>
                                        </p:attrNameLst>
                                      </p:cBhvr>
                                      <p:to>
                                        <p:strVal val="visible"/>
                                      </p:to>
                                    </p:set>
                                    <p:animEffect transition="in" filter="wipe(left)">
                                      <p:cBhvr>
                                        <p:cTn id="28" dur="500"/>
                                        <p:tgtEl>
                                          <p:spTgt spid="8909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9099"/>
                                        </p:tgtEl>
                                        <p:attrNameLst>
                                          <p:attrName>style.visibility</p:attrName>
                                        </p:attrNameLst>
                                      </p:cBhvr>
                                      <p:to>
                                        <p:strVal val="visible"/>
                                      </p:to>
                                    </p:set>
                                    <p:animEffect transition="in" filter="dissolve">
                                      <p:cBhvr>
                                        <p:cTn id="33" dur="500"/>
                                        <p:tgtEl>
                                          <p:spTgt spid="8909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89100"/>
                                        </p:tgtEl>
                                        <p:attrNameLst>
                                          <p:attrName>style.visibility</p:attrName>
                                        </p:attrNameLst>
                                      </p:cBhvr>
                                      <p:to>
                                        <p:strVal val="visible"/>
                                      </p:to>
                                    </p:set>
                                    <p:animEffect transition="in" filter="dissolve">
                                      <p:cBhvr>
                                        <p:cTn id="38" dur="500"/>
                                        <p:tgtEl>
                                          <p:spTgt spid="8910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89102"/>
                                        </p:tgtEl>
                                        <p:attrNameLst>
                                          <p:attrName>style.visibility</p:attrName>
                                        </p:attrNameLst>
                                      </p:cBhvr>
                                      <p:to>
                                        <p:strVal val="visible"/>
                                      </p:to>
                                    </p:set>
                                    <p:animEffect transition="in" filter="dissolve">
                                      <p:cBhvr>
                                        <p:cTn id="43" dur="500"/>
                                        <p:tgtEl>
                                          <p:spTgt spid="89102"/>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89103"/>
                                        </p:tgtEl>
                                        <p:attrNameLst>
                                          <p:attrName>style.visibility</p:attrName>
                                        </p:attrNameLst>
                                      </p:cBhvr>
                                      <p:to>
                                        <p:strVal val="visible"/>
                                      </p:to>
                                    </p:set>
                                    <p:animEffect transition="in" filter="dissolve">
                                      <p:cBhvr>
                                        <p:cTn id="48" dur="500"/>
                                        <p:tgtEl>
                                          <p:spTgt spid="89103"/>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89104"/>
                                        </p:tgtEl>
                                        <p:attrNameLst>
                                          <p:attrName>style.visibility</p:attrName>
                                        </p:attrNameLst>
                                      </p:cBhvr>
                                      <p:to>
                                        <p:strVal val="visible"/>
                                      </p:to>
                                    </p:set>
                                    <p:animEffect transition="in" filter="dissolve">
                                      <p:cBhvr>
                                        <p:cTn id="53" dur="500"/>
                                        <p:tgtEl>
                                          <p:spTgt spid="8910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9105"/>
                                        </p:tgtEl>
                                        <p:attrNameLst>
                                          <p:attrName>style.visibility</p:attrName>
                                        </p:attrNameLst>
                                      </p:cBhvr>
                                      <p:to>
                                        <p:strVal val="visible"/>
                                      </p:to>
                                    </p:set>
                                    <p:animEffect transition="in" filter="dissolve">
                                      <p:cBhvr>
                                        <p:cTn id="58" dur="500"/>
                                        <p:tgtEl>
                                          <p:spTgt spid="89105"/>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89106"/>
                                        </p:tgtEl>
                                        <p:attrNameLst>
                                          <p:attrName>style.visibility</p:attrName>
                                        </p:attrNameLst>
                                      </p:cBhvr>
                                      <p:to>
                                        <p:strVal val="visible"/>
                                      </p:to>
                                    </p:set>
                                    <p:animEffect transition="in" filter="dissolve">
                                      <p:cBhvr>
                                        <p:cTn id="63" dur="500"/>
                                        <p:tgtEl>
                                          <p:spTgt spid="89106"/>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grpId="0" nodeType="clickEffect">
                                  <p:stCondLst>
                                    <p:cond delay="0"/>
                                  </p:stCondLst>
                                  <p:childTnLst>
                                    <p:set>
                                      <p:cBhvr>
                                        <p:cTn id="67" dur="1" fill="hold">
                                          <p:stCondLst>
                                            <p:cond delay="0"/>
                                          </p:stCondLst>
                                        </p:cTn>
                                        <p:tgtEl>
                                          <p:spTgt spid="89107"/>
                                        </p:tgtEl>
                                        <p:attrNameLst>
                                          <p:attrName>style.visibility</p:attrName>
                                        </p:attrNameLst>
                                      </p:cBhvr>
                                      <p:to>
                                        <p:strVal val="visible"/>
                                      </p:to>
                                    </p:set>
                                    <p:animEffect transition="in" filter="dissolve">
                                      <p:cBhvr>
                                        <p:cTn id="68" dur="500"/>
                                        <p:tgtEl>
                                          <p:spTgt spid="8910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89108"/>
                                        </p:tgtEl>
                                        <p:attrNameLst>
                                          <p:attrName>style.visibility</p:attrName>
                                        </p:attrNameLst>
                                      </p:cBhvr>
                                      <p:to>
                                        <p:strVal val="visible"/>
                                      </p:to>
                                    </p:set>
                                    <p:animEffect transition="in" filter="dissolve">
                                      <p:cBhvr>
                                        <p:cTn id="73" dur="500"/>
                                        <p:tgtEl>
                                          <p:spTgt spid="89108"/>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89109"/>
                                        </p:tgtEl>
                                        <p:attrNameLst>
                                          <p:attrName>style.visibility</p:attrName>
                                        </p:attrNameLst>
                                      </p:cBhvr>
                                      <p:to>
                                        <p:strVal val="visible"/>
                                      </p:to>
                                    </p:set>
                                    <p:animEffect transition="in" filter="dissolve">
                                      <p:cBhvr>
                                        <p:cTn id="78" dur="500"/>
                                        <p:tgtEl>
                                          <p:spTgt spid="8910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grpId="0" nodeType="clickEffect">
                                  <p:stCondLst>
                                    <p:cond delay="0"/>
                                  </p:stCondLst>
                                  <p:childTnLst>
                                    <p:set>
                                      <p:cBhvr>
                                        <p:cTn id="82" dur="1" fill="hold">
                                          <p:stCondLst>
                                            <p:cond delay="0"/>
                                          </p:stCondLst>
                                        </p:cTn>
                                        <p:tgtEl>
                                          <p:spTgt spid="89110"/>
                                        </p:tgtEl>
                                        <p:attrNameLst>
                                          <p:attrName>style.visibility</p:attrName>
                                        </p:attrNameLst>
                                      </p:cBhvr>
                                      <p:to>
                                        <p:strVal val="visible"/>
                                      </p:to>
                                    </p:set>
                                    <p:animEffect transition="in" filter="dissolve">
                                      <p:cBhvr>
                                        <p:cTn id="83" dur="500"/>
                                        <p:tgtEl>
                                          <p:spTgt spid="89110"/>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9" presetClass="entr" presetSubtype="0" fill="hold" grpId="0" nodeType="clickEffect">
                                  <p:stCondLst>
                                    <p:cond delay="0"/>
                                  </p:stCondLst>
                                  <p:childTnLst>
                                    <p:set>
                                      <p:cBhvr>
                                        <p:cTn id="87" dur="1" fill="hold">
                                          <p:stCondLst>
                                            <p:cond delay="0"/>
                                          </p:stCondLst>
                                        </p:cTn>
                                        <p:tgtEl>
                                          <p:spTgt spid="89111"/>
                                        </p:tgtEl>
                                        <p:attrNameLst>
                                          <p:attrName>style.visibility</p:attrName>
                                        </p:attrNameLst>
                                      </p:cBhvr>
                                      <p:to>
                                        <p:strVal val="visible"/>
                                      </p:to>
                                    </p:set>
                                    <p:animEffect transition="in" filter="dissolve">
                                      <p:cBhvr>
                                        <p:cTn id="88" dur="500"/>
                                        <p:tgtEl>
                                          <p:spTgt spid="89111"/>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grpId="0" nodeType="clickEffect">
                                  <p:stCondLst>
                                    <p:cond delay="0"/>
                                  </p:stCondLst>
                                  <p:childTnLst>
                                    <p:set>
                                      <p:cBhvr>
                                        <p:cTn id="92" dur="1" fill="hold">
                                          <p:stCondLst>
                                            <p:cond delay="0"/>
                                          </p:stCondLst>
                                        </p:cTn>
                                        <p:tgtEl>
                                          <p:spTgt spid="89112"/>
                                        </p:tgtEl>
                                        <p:attrNameLst>
                                          <p:attrName>style.visibility</p:attrName>
                                        </p:attrNameLst>
                                      </p:cBhvr>
                                      <p:to>
                                        <p:strVal val="visible"/>
                                      </p:to>
                                    </p:set>
                                    <p:animEffect transition="in" filter="dissolve">
                                      <p:cBhvr>
                                        <p:cTn id="93" dur="500"/>
                                        <p:tgtEl>
                                          <p:spTgt spid="89112"/>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grpId="0" nodeType="clickEffect">
                                  <p:stCondLst>
                                    <p:cond delay="0"/>
                                  </p:stCondLst>
                                  <p:childTnLst>
                                    <p:set>
                                      <p:cBhvr>
                                        <p:cTn id="97" dur="1" fill="hold">
                                          <p:stCondLst>
                                            <p:cond delay="0"/>
                                          </p:stCondLst>
                                        </p:cTn>
                                        <p:tgtEl>
                                          <p:spTgt spid="89113"/>
                                        </p:tgtEl>
                                        <p:attrNameLst>
                                          <p:attrName>style.visibility</p:attrName>
                                        </p:attrNameLst>
                                      </p:cBhvr>
                                      <p:to>
                                        <p:strVal val="visible"/>
                                      </p:to>
                                    </p:set>
                                    <p:animEffect transition="in" filter="dissolve">
                                      <p:cBhvr>
                                        <p:cTn id="98" dur="500"/>
                                        <p:tgtEl>
                                          <p:spTgt spid="89113"/>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grpId="0" nodeType="clickEffect">
                                  <p:stCondLst>
                                    <p:cond delay="0"/>
                                  </p:stCondLst>
                                  <p:childTnLst>
                                    <p:set>
                                      <p:cBhvr>
                                        <p:cTn id="102" dur="1" fill="hold">
                                          <p:stCondLst>
                                            <p:cond delay="0"/>
                                          </p:stCondLst>
                                        </p:cTn>
                                        <p:tgtEl>
                                          <p:spTgt spid="89114"/>
                                        </p:tgtEl>
                                        <p:attrNameLst>
                                          <p:attrName>style.visibility</p:attrName>
                                        </p:attrNameLst>
                                      </p:cBhvr>
                                      <p:to>
                                        <p:strVal val="visible"/>
                                      </p:to>
                                    </p:set>
                                    <p:animEffect transition="in" filter="dissolve">
                                      <p:cBhvr>
                                        <p:cTn id="103" dur="500"/>
                                        <p:tgtEl>
                                          <p:spTgt spid="89114"/>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grpId="0" nodeType="clickEffect">
                                  <p:stCondLst>
                                    <p:cond delay="0"/>
                                  </p:stCondLst>
                                  <p:childTnLst>
                                    <p:set>
                                      <p:cBhvr>
                                        <p:cTn id="107" dur="1" fill="hold">
                                          <p:stCondLst>
                                            <p:cond delay="0"/>
                                          </p:stCondLst>
                                        </p:cTn>
                                        <p:tgtEl>
                                          <p:spTgt spid="89115"/>
                                        </p:tgtEl>
                                        <p:attrNameLst>
                                          <p:attrName>style.visibility</p:attrName>
                                        </p:attrNameLst>
                                      </p:cBhvr>
                                      <p:to>
                                        <p:strVal val="visible"/>
                                      </p:to>
                                    </p:set>
                                    <p:animEffect transition="in" filter="dissolve">
                                      <p:cBhvr>
                                        <p:cTn id="108" dur="500"/>
                                        <p:tgtEl>
                                          <p:spTgt spid="89115"/>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9" presetClass="entr" presetSubtype="0" fill="hold" grpId="0" nodeType="clickEffect">
                                  <p:stCondLst>
                                    <p:cond delay="0"/>
                                  </p:stCondLst>
                                  <p:childTnLst>
                                    <p:set>
                                      <p:cBhvr>
                                        <p:cTn id="112" dur="1" fill="hold">
                                          <p:stCondLst>
                                            <p:cond delay="0"/>
                                          </p:stCondLst>
                                        </p:cTn>
                                        <p:tgtEl>
                                          <p:spTgt spid="89116"/>
                                        </p:tgtEl>
                                        <p:attrNameLst>
                                          <p:attrName>style.visibility</p:attrName>
                                        </p:attrNameLst>
                                      </p:cBhvr>
                                      <p:to>
                                        <p:strVal val="visible"/>
                                      </p:to>
                                    </p:set>
                                    <p:animEffect transition="in" filter="dissolve">
                                      <p:cBhvr>
                                        <p:cTn id="113" dur="500"/>
                                        <p:tgtEl>
                                          <p:spTgt spid="89116"/>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9" presetClass="entr" presetSubtype="0" fill="hold" grpId="0" nodeType="clickEffect">
                                  <p:stCondLst>
                                    <p:cond delay="0"/>
                                  </p:stCondLst>
                                  <p:childTnLst>
                                    <p:set>
                                      <p:cBhvr>
                                        <p:cTn id="117" dur="1" fill="hold">
                                          <p:stCondLst>
                                            <p:cond delay="0"/>
                                          </p:stCondLst>
                                        </p:cTn>
                                        <p:tgtEl>
                                          <p:spTgt spid="89117"/>
                                        </p:tgtEl>
                                        <p:attrNameLst>
                                          <p:attrName>style.visibility</p:attrName>
                                        </p:attrNameLst>
                                      </p:cBhvr>
                                      <p:to>
                                        <p:strVal val="visible"/>
                                      </p:to>
                                    </p:set>
                                    <p:animEffect transition="in" filter="dissolve">
                                      <p:cBhvr>
                                        <p:cTn id="118" dur="500"/>
                                        <p:tgtEl>
                                          <p:spTgt spid="89117"/>
                                        </p:tgtEl>
                                      </p:cBhvr>
                                    </p:animEffec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2" presetClass="entr" presetSubtype="1" fill="hold" grpId="0" nodeType="clickEffect">
                                  <p:stCondLst>
                                    <p:cond delay="0"/>
                                  </p:stCondLst>
                                  <p:childTnLst>
                                    <p:set>
                                      <p:cBhvr>
                                        <p:cTn id="122" dur="1" fill="hold">
                                          <p:stCondLst>
                                            <p:cond delay="0"/>
                                          </p:stCondLst>
                                        </p:cTn>
                                        <p:tgtEl>
                                          <p:spTgt spid="89130"/>
                                        </p:tgtEl>
                                        <p:attrNameLst>
                                          <p:attrName>style.visibility</p:attrName>
                                        </p:attrNameLst>
                                      </p:cBhvr>
                                      <p:to>
                                        <p:strVal val="visible"/>
                                      </p:to>
                                    </p:set>
                                    <p:animEffect transition="in" filter="wipe(up)">
                                      <p:cBhvr>
                                        <p:cTn id="123" dur="500"/>
                                        <p:tgtEl>
                                          <p:spTgt spid="89130"/>
                                        </p:tgtEl>
                                      </p:cBhvr>
                                    </p:animEffect>
                                  </p:childTnLst>
                                </p:cTn>
                              </p:par>
                            </p:childTnLst>
                          </p:cTn>
                        </p:par>
                        <p:par>
                          <p:cTn id="124" fill="hold" nodeType="afterGroup">
                            <p:stCondLst>
                              <p:cond delay="500"/>
                            </p:stCondLst>
                            <p:childTnLst>
                              <p:par>
                                <p:cTn id="125" presetID="22" presetClass="entr" presetSubtype="4" fill="hold" grpId="0" nodeType="afterEffect">
                                  <p:stCondLst>
                                    <p:cond delay="0"/>
                                  </p:stCondLst>
                                  <p:childTnLst>
                                    <p:set>
                                      <p:cBhvr>
                                        <p:cTn id="126" dur="1" fill="hold">
                                          <p:stCondLst>
                                            <p:cond delay="0"/>
                                          </p:stCondLst>
                                        </p:cTn>
                                        <p:tgtEl>
                                          <p:spTgt spid="89132"/>
                                        </p:tgtEl>
                                        <p:attrNameLst>
                                          <p:attrName>style.visibility</p:attrName>
                                        </p:attrNameLst>
                                      </p:cBhvr>
                                      <p:to>
                                        <p:strVal val="visible"/>
                                      </p:to>
                                    </p:set>
                                    <p:animEffect transition="in" filter="wipe(down)">
                                      <p:cBhvr>
                                        <p:cTn id="127" dur="500"/>
                                        <p:tgtEl>
                                          <p:spTgt spid="89132"/>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22" presetClass="entr" presetSubtype="4" fill="hold" grpId="0" nodeType="clickEffect">
                                  <p:stCondLst>
                                    <p:cond delay="0"/>
                                  </p:stCondLst>
                                  <p:childTnLst>
                                    <p:set>
                                      <p:cBhvr>
                                        <p:cTn id="131" dur="1" fill="hold">
                                          <p:stCondLst>
                                            <p:cond delay="0"/>
                                          </p:stCondLst>
                                        </p:cTn>
                                        <p:tgtEl>
                                          <p:spTgt spid="89134"/>
                                        </p:tgtEl>
                                        <p:attrNameLst>
                                          <p:attrName>style.visibility</p:attrName>
                                        </p:attrNameLst>
                                      </p:cBhvr>
                                      <p:to>
                                        <p:strVal val="visible"/>
                                      </p:to>
                                    </p:set>
                                    <p:animEffect transition="in" filter="wipe(down)">
                                      <p:cBhvr>
                                        <p:cTn id="132" dur="500"/>
                                        <p:tgtEl>
                                          <p:spTgt spid="89134"/>
                                        </p:tgtEl>
                                      </p:cBhvr>
                                    </p:animEffect>
                                  </p:childTnLst>
                                </p:cTn>
                              </p:par>
                            </p:childTnLst>
                          </p:cTn>
                        </p:par>
                        <p:par>
                          <p:cTn id="133" fill="hold" nodeType="afterGroup">
                            <p:stCondLst>
                              <p:cond delay="500"/>
                            </p:stCondLst>
                            <p:childTnLst>
                              <p:par>
                                <p:cTn id="134" presetID="22" presetClass="entr" presetSubtype="8" fill="hold" grpId="0" nodeType="afterEffect">
                                  <p:stCondLst>
                                    <p:cond delay="0"/>
                                  </p:stCondLst>
                                  <p:childTnLst>
                                    <p:set>
                                      <p:cBhvr>
                                        <p:cTn id="135" dur="1" fill="hold">
                                          <p:stCondLst>
                                            <p:cond delay="0"/>
                                          </p:stCondLst>
                                        </p:cTn>
                                        <p:tgtEl>
                                          <p:spTgt spid="89135"/>
                                        </p:tgtEl>
                                        <p:attrNameLst>
                                          <p:attrName>style.visibility</p:attrName>
                                        </p:attrNameLst>
                                      </p:cBhvr>
                                      <p:to>
                                        <p:strVal val="visible"/>
                                      </p:to>
                                    </p:set>
                                    <p:animEffect transition="in" filter="wipe(left)">
                                      <p:cBhvr>
                                        <p:cTn id="136" dur="500"/>
                                        <p:tgtEl>
                                          <p:spTgt spid="89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89092" grpId="0" animBg="1"/>
      <p:bldP spid="89093" grpId="0" animBg="1"/>
      <p:bldP spid="89094" grpId="0" animBg="1"/>
      <p:bldP spid="89097" grpId="0" animBg="1"/>
      <p:bldP spid="89099" grpId="0" animBg="1" autoUpdateAnimBg="0"/>
      <p:bldP spid="89100" grpId="0" animBg="1" autoUpdateAnimBg="0"/>
      <p:bldP spid="89102" grpId="0" animBg="1" autoUpdateAnimBg="0"/>
      <p:bldP spid="89103" grpId="0" animBg="1" autoUpdateAnimBg="0"/>
      <p:bldP spid="89104" grpId="0" animBg="1" autoUpdateAnimBg="0"/>
      <p:bldP spid="89105" grpId="0" animBg="1" autoUpdateAnimBg="0"/>
      <p:bldP spid="89106" grpId="0" animBg="1" autoUpdateAnimBg="0"/>
      <p:bldP spid="89107" grpId="0" animBg="1" autoUpdateAnimBg="0"/>
      <p:bldP spid="89108" grpId="0" animBg="1" autoUpdateAnimBg="0"/>
      <p:bldP spid="89109" grpId="0" animBg="1" autoUpdateAnimBg="0"/>
      <p:bldP spid="89110" grpId="0" animBg="1" autoUpdateAnimBg="0"/>
      <p:bldP spid="89111" grpId="0" animBg="1" autoUpdateAnimBg="0"/>
      <p:bldP spid="89112" grpId="0" animBg="1" autoUpdateAnimBg="0"/>
      <p:bldP spid="89113" grpId="0" animBg="1" autoUpdateAnimBg="0"/>
      <p:bldP spid="89114" grpId="0" animBg="1" autoUpdateAnimBg="0"/>
      <p:bldP spid="89115" grpId="0" animBg="1" autoUpdateAnimBg="0"/>
      <p:bldP spid="89116" grpId="0" animBg="1" autoUpdateAnimBg="0"/>
      <p:bldP spid="89117" grpId="0" animBg="1" autoUpdateAnimBg="0"/>
      <p:bldP spid="89130" grpId="0" animBg="1"/>
      <p:bldP spid="89132" grpId="0" animBg="1"/>
      <p:bldP spid="89134" grpId="0" animBg="1"/>
      <p:bldP spid="89135"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68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pic>
      <p:pic>
        <p:nvPicPr>
          <p:cNvPr id="976898"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6899" name="Text Box 10"/>
          <p:cNvSpPr txBox="1">
            <a:spLocks noChangeArrowheads="1"/>
          </p:cNvSpPr>
          <p:nvPr/>
        </p:nvSpPr>
        <p:spPr bwMode="auto">
          <a:xfrm>
            <a:off x="4837113" y="2743200"/>
            <a:ext cx="179228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r>
              <a:rPr lang="en-US" baseline="0">
                <a:solidFill>
                  <a:srgbClr val="000000"/>
                </a:solidFill>
                <a:latin typeface="Arial" charset="0"/>
              </a:rPr>
              <a:t>NEHEMIAH</a:t>
            </a:r>
          </a:p>
        </p:txBody>
      </p:sp>
      <p:pic>
        <p:nvPicPr>
          <p:cNvPr id="2" name="Picture 1" descr="Neh 3 northern wall.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965200" y="0"/>
            <a:ext cx="10115550"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1" name="Rectangle 3"/>
          <p:cNvSpPr>
            <a:spLocks noGrp="1" noChangeArrowheads="1"/>
          </p:cNvSpPr>
          <p:nvPr>
            <p:ph type="title" idx="4294967295"/>
          </p:nvPr>
        </p:nvSpPr>
        <p:spPr>
          <a:xfrm>
            <a:off x="-36513" y="-26988"/>
            <a:ext cx="5219701" cy="1268413"/>
          </a:xfrm>
          <a:solidFill>
            <a:srgbClr val="000000"/>
          </a:solidFill>
        </p:spPr>
        <p:txBody>
          <a:bodyPr/>
          <a:lstStyle/>
          <a:p>
            <a:pPr eaLnBrk="1" hangingPunct="1">
              <a:defRPr/>
            </a:pPr>
            <a:r>
              <a:rPr lang="en-US" sz="4000" b="1" dirty="0">
                <a:effectLst>
                  <a:outerShdw blurRad="38100" dist="38100" dir="2700000" algn="tl">
                    <a:srgbClr val="666633"/>
                  </a:outerShdw>
                </a:effectLst>
                <a:latin typeface="Arial" charset="0"/>
                <a:cs typeface="Arial" charset="0"/>
              </a:rPr>
              <a:t>Nehemiah</a:t>
            </a:r>
            <a:r>
              <a:rPr lang="mr-IN" sz="4000" b="1" dirty="0">
                <a:effectLst>
                  <a:outerShdw blurRad="38100" dist="38100" dir="2700000" algn="tl">
                    <a:srgbClr val="666633"/>
                  </a:outerShdw>
                </a:effectLst>
                <a:latin typeface="Arial" charset="0"/>
                <a:cs typeface="Arial" charset="0"/>
              </a:rPr>
              <a:t>'</a:t>
            </a:r>
            <a:r>
              <a:rPr lang="en-US" sz="4000" b="1" dirty="0">
                <a:effectLst>
                  <a:outerShdw blurRad="38100" dist="38100" dir="2700000" algn="tl">
                    <a:srgbClr val="666633"/>
                  </a:outerShdw>
                </a:effectLst>
                <a:latin typeface="Arial" charset="0"/>
                <a:cs typeface="Arial" charset="0"/>
              </a:rPr>
              <a:t>s External Opposition</a:t>
            </a:r>
            <a:endParaRPr lang="en-US" sz="4000" b="1" dirty="0">
              <a:effectLst>
                <a:outerShdw blurRad="38100" dist="38100" dir="2700000" algn="tl">
                  <a:srgbClr val="666633"/>
                </a:outerShdw>
              </a:effectLst>
              <a:latin typeface="Times New Roman" charset="0"/>
              <a:cs typeface="Arial" charset="0"/>
            </a:endParaRPr>
          </a:p>
        </p:txBody>
      </p:sp>
      <p:sp>
        <p:nvSpPr>
          <p:cNvPr id="187397" name="AutoShape 5"/>
          <p:cNvSpPr>
            <a:spLocks noChangeArrowheads="1"/>
          </p:cNvSpPr>
          <p:nvPr/>
        </p:nvSpPr>
        <p:spPr bwMode="auto">
          <a:xfrm>
            <a:off x="1619250" y="451961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en-US" sz="3200" baseline="0" dirty="0" err="1">
                <a:solidFill>
                  <a:srgbClr val="FFFFFF"/>
                </a:solidFill>
                <a:effectLst>
                  <a:outerShdw blurRad="38100" dist="38100" dir="2700000" algn="tl">
                    <a:srgbClr val="000000"/>
                  </a:outerShdw>
                </a:effectLst>
                <a:latin typeface="Arial" charset="0"/>
                <a:ea typeface="ＭＳ Ｐゴシック" pitchFamily="34" charset="-128"/>
                <a:cs typeface="Arial" charset="0"/>
              </a:rPr>
              <a:t>Geshom</a:t>
            </a:r>
            <a:r>
              <a:rPr kumimoji="1" lang="en-US" sz="3200" baseline="0" dirty="0">
                <a:solidFill>
                  <a:srgbClr val="FFFFFF"/>
                </a:solidFill>
                <a:effectLst>
                  <a:outerShdw blurRad="38100" dist="38100" dir="2700000" algn="tl">
                    <a:srgbClr val="000000"/>
                  </a:outerShdw>
                </a:effectLst>
                <a:latin typeface="Arial" charset="0"/>
                <a:ea typeface="ＭＳ Ｐゴシック" pitchFamily="34" charset="-128"/>
                <a:cs typeface="Arial" charset="0"/>
              </a:rPr>
              <a:t> </a:t>
            </a:r>
            <a:br>
              <a:rPr kumimoji="1" lang="en-US" sz="3200" baseline="0" dirty="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baseline="0" dirty="0">
                <a:solidFill>
                  <a:srgbClr val="FFFFFF"/>
                </a:solidFill>
                <a:effectLst>
                  <a:outerShdw blurRad="38100" dist="38100" dir="2700000" algn="tl">
                    <a:srgbClr val="000000"/>
                  </a:outerShdw>
                </a:effectLst>
                <a:latin typeface="Arial" charset="0"/>
                <a:ea typeface="ＭＳ Ｐゴシック" pitchFamily="34" charset="-128"/>
                <a:cs typeface="Arial" charset="0"/>
              </a:rPr>
              <a:t>the Arab</a:t>
            </a:r>
            <a:endParaRPr kumimoji="1" lang="en-US" sz="3200" baseline="0" dirty="0">
              <a:solidFill>
                <a:srgbClr val="FFFFFF"/>
              </a:solidFill>
              <a:latin typeface="Arial" charset="0"/>
              <a:ea typeface="ＭＳ Ｐゴシック" pitchFamily="34" charset="-128"/>
              <a:cs typeface="Arial" charset="0"/>
            </a:endParaRPr>
          </a:p>
        </p:txBody>
      </p:sp>
      <p:sp>
        <p:nvSpPr>
          <p:cNvPr id="187399" name="AutoShape 7"/>
          <p:cNvSpPr>
            <a:spLocks noChangeArrowheads="1"/>
          </p:cNvSpPr>
          <p:nvPr/>
        </p:nvSpPr>
        <p:spPr bwMode="auto">
          <a:xfrm>
            <a:off x="5076825" y="18891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t>Sanballat </a:t>
            </a:r>
            <a:b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baseline="0">
                <a:solidFill>
                  <a:srgbClr val="FFFFFF"/>
                </a:solidFill>
                <a:effectLst>
                  <a:outerShdw blurRad="38100" dist="38100" dir="2700000" algn="tl">
                    <a:srgbClr val="000000"/>
                  </a:outerShdw>
                </a:effectLst>
                <a:latin typeface="Arial" charset="0"/>
                <a:ea typeface="ＭＳ Ｐゴシック" pitchFamily="34" charset="-128"/>
                <a:cs typeface="Arial" charset="0"/>
              </a:rPr>
              <a:t>the Samaritan</a:t>
            </a:r>
            <a:endParaRPr kumimoji="1" lang="en-US" sz="3200" baseline="0">
              <a:solidFill>
                <a:srgbClr val="FFFFFF"/>
              </a:solidFill>
              <a:latin typeface="Arial" charset="0"/>
              <a:ea typeface="ＭＳ Ｐゴシック" pitchFamily="34" charset="-128"/>
              <a:cs typeface="Arial" charset="0"/>
            </a:endParaRPr>
          </a:p>
        </p:txBody>
      </p:sp>
      <p:sp>
        <p:nvSpPr>
          <p:cNvPr id="187400" name="AutoShape 8"/>
          <p:cNvSpPr>
            <a:spLocks noChangeArrowheads="1"/>
          </p:cNvSpPr>
          <p:nvPr/>
        </p:nvSpPr>
        <p:spPr bwMode="auto">
          <a:xfrm>
            <a:off x="6272213" y="286226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en-US" sz="3200" baseline="0" dirty="0">
                <a:solidFill>
                  <a:srgbClr val="FFFFFF"/>
                </a:solidFill>
                <a:effectLst>
                  <a:outerShdw blurRad="38100" dist="38100" dir="2700000" algn="tl">
                    <a:srgbClr val="000000"/>
                  </a:outerShdw>
                </a:effectLst>
                <a:latin typeface="Arial" charset="0"/>
                <a:ea typeface="ＭＳ Ｐゴシック" pitchFamily="34" charset="-128"/>
                <a:cs typeface="Arial" charset="0"/>
              </a:rPr>
              <a:t>Tobiah </a:t>
            </a:r>
            <a:br>
              <a:rPr kumimoji="1" lang="en-US" sz="3200" baseline="0" dirty="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baseline="0" dirty="0">
                <a:solidFill>
                  <a:srgbClr val="FFFFFF"/>
                </a:solidFill>
                <a:effectLst>
                  <a:outerShdw blurRad="38100" dist="38100" dir="2700000" algn="tl">
                    <a:srgbClr val="000000"/>
                  </a:outerShdw>
                </a:effectLst>
                <a:latin typeface="Arial" charset="0"/>
                <a:ea typeface="ＭＳ Ｐゴシック" pitchFamily="34" charset="-128"/>
                <a:cs typeface="Arial" charset="0"/>
              </a:rPr>
              <a:t>the Ammonite</a:t>
            </a:r>
            <a:endParaRPr kumimoji="1" lang="en-US" sz="3200" baseline="0" dirty="0">
              <a:solidFill>
                <a:srgbClr val="FFFFFF"/>
              </a:solidFill>
              <a:latin typeface="Arial" charset="0"/>
              <a:ea typeface="ＭＳ Ｐゴシック" pitchFamily="34" charset="-128"/>
              <a:cs typeface="Arial"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3" presetClass="entr" presetSubtype="10"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blinds(horizontal)">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8945" name="Picture 1" descr="nehemiah-6-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42888"/>
            <a:ext cx="9144001"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8946" name="Title 2"/>
          <p:cNvSpPr>
            <a:spLocks noGrp="1"/>
          </p:cNvSpPr>
          <p:nvPr>
            <p:ph type="title"/>
          </p:nvPr>
        </p:nvSpPr>
        <p:spPr>
          <a:xfrm>
            <a:off x="-71438" y="0"/>
            <a:ext cx="9251951" cy="1143000"/>
          </a:xfrm>
          <a:solidFill>
            <a:schemeClr val="bg1"/>
          </a:solidFill>
        </p:spPr>
        <p:txBody>
          <a:bodyPr/>
          <a:lstStyle/>
          <a:p>
            <a:pPr algn="ctr" eaLnBrk="1" hangingPunct="1"/>
            <a:r>
              <a:rPr lang="en-US" sz="4400" b="1">
                <a:latin typeface="Arial" charset="0"/>
                <a:cs typeface="Arial" charset="0"/>
              </a:rPr>
              <a:t>Nehemiah</a:t>
            </a:r>
            <a:r>
              <a:rPr lang="mr-IN" sz="4400" b="1">
                <a:latin typeface="Arial" charset="0"/>
                <a:cs typeface="Arial" charset="0"/>
              </a:rPr>
              <a:t>'</a:t>
            </a:r>
            <a:r>
              <a:rPr lang="en-US" sz="4400" b="1">
                <a:latin typeface="Arial" charset="0"/>
                <a:cs typeface="Arial" charset="0"/>
              </a:rPr>
              <a:t>s Messages (6:3)</a:t>
            </a:r>
          </a:p>
        </p:txBody>
      </p:sp>
    </p:spTree>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0993" name="Picture 1" descr="ritmeyer jerusalem m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152400"/>
            <a:ext cx="9261475"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0" y="76200"/>
            <a:ext cx="3810000" cy="9906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a:lstStyle>
          <a:p>
            <a:pPr marL="0" indent="0" algn="ctr" eaLnBrk="1" hangingPunct="1">
              <a:buClr>
                <a:srgbClr val="990000"/>
              </a:buClr>
              <a:buFont typeface="Wingdings" charset="0"/>
              <a:buNone/>
              <a:defRPr/>
            </a:pPr>
            <a:r>
              <a:rPr lang="en-US" sz="4000" b="1" baseline="0" dirty="0">
                <a:solidFill>
                  <a:srgbClr val="FFFFFF"/>
                </a:solidFill>
                <a:effectLst>
                  <a:outerShdw blurRad="38100" dist="38100" dir="2700000" algn="tl">
                    <a:srgbClr val="666633"/>
                  </a:outerShdw>
                </a:effectLst>
                <a:latin typeface="Arial" charset="0"/>
                <a:cs typeface="Arial" charset="0"/>
              </a:rPr>
              <a:t>Chapter 5</a:t>
            </a:r>
            <a:endParaRPr lang="en-US" sz="3600" baseline="0" dirty="0">
              <a:solidFill>
                <a:srgbClr val="FFFFFF"/>
              </a:solidFill>
              <a:effectLst>
                <a:outerShdw blurRad="38100" dist="38100" dir="2700000" algn="tl">
                  <a:srgbClr val="666633"/>
                </a:outerShdw>
              </a:effectLst>
              <a:latin typeface="Arial" charset="0"/>
              <a:cs typeface="Arial" charset="0"/>
            </a:endParaRPr>
          </a:p>
        </p:txBody>
      </p:sp>
      <p:sp>
        <p:nvSpPr>
          <p:cNvPr id="3" name="Right Arrow 2"/>
          <p:cNvSpPr/>
          <p:nvPr/>
        </p:nvSpPr>
        <p:spPr>
          <a:xfrm rot="18001466">
            <a:off x="1800226" y="443071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7" name="Right Arrow 6"/>
          <p:cNvSpPr/>
          <p:nvPr/>
        </p:nvSpPr>
        <p:spPr>
          <a:xfrm rot="19106259">
            <a:off x="3436938" y="256381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8" name="Right Arrow 7"/>
          <p:cNvSpPr/>
          <p:nvPr/>
        </p:nvSpPr>
        <p:spPr>
          <a:xfrm rot="268001">
            <a:off x="4640263" y="1135063"/>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9" name="Right Arrow 8"/>
          <p:cNvSpPr/>
          <p:nvPr/>
        </p:nvSpPr>
        <p:spPr>
          <a:xfrm rot="11053084">
            <a:off x="5818188" y="1258888"/>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10" name="Right Arrow 9"/>
          <p:cNvSpPr/>
          <p:nvPr/>
        </p:nvSpPr>
        <p:spPr>
          <a:xfrm rot="9100363">
            <a:off x="4325938" y="189706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11" name="Right Arrow 10"/>
          <p:cNvSpPr/>
          <p:nvPr/>
        </p:nvSpPr>
        <p:spPr>
          <a:xfrm rot="7666503">
            <a:off x="2374901" y="349726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srgbClr val="FFFFFF"/>
              </a:solidFill>
              <a:latin typeface="Arial"/>
              <a:cs typeface="Arial"/>
            </a:endParaRPr>
          </a:p>
        </p:txBody>
      </p:sp>
      <p:sp>
        <p:nvSpPr>
          <p:cNvPr id="2" name="Title 1"/>
          <p:cNvSpPr>
            <a:spLocks noGrp="1"/>
          </p:cNvSpPr>
          <p:nvPr>
            <p:ph type="title"/>
          </p:nvPr>
        </p:nvSpPr>
        <p:spPr>
          <a:xfrm>
            <a:off x="5435600" y="4508500"/>
            <a:ext cx="3708400" cy="2224088"/>
          </a:xfrm>
          <a:solidFill>
            <a:schemeClr val="bg1"/>
          </a:solidFill>
        </p:spPr>
        <p:txBody>
          <a:bodyPr anchor="ctr"/>
          <a:lstStyle/>
          <a:p>
            <a:pPr algn="ctr" eaLnBrk="1" hangingPunct="1">
              <a:spcBef>
                <a:spcPct val="20000"/>
              </a:spcBef>
              <a:buClr>
                <a:schemeClr val="accent2"/>
              </a:buClr>
              <a:buSzPct val="75000"/>
              <a:buFont typeface="Wingdings" charset="0"/>
              <a:buNone/>
              <a:defRPr/>
            </a:pPr>
            <a:r>
              <a:rPr lang="en-US" sz="4000" b="1" dirty="0">
                <a:solidFill>
                  <a:schemeClr val="tx1"/>
                </a:solidFill>
                <a:effectLst>
                  <a:outerShdw blurRad="38100" dist="38100" dir="2700000" algn="tl">
                    <a:srgbClr val="666633"/>
                  </a:outerShdw>
                </a:effectLst>
                <a:latin typeface="Arial" charset="0"/>
                <a:cs typeface="Arial" charset="0"/>
              </a:rPr>
              <a:t>Internal Problems Right at Home</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10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1000"/>
                                        <p:tgtEl>
                                          <p:spTgt spid="9"/>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1"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pic>
        <p:nvPicPr>
          <p:cNvPr id="982020" name="Picture 1" descr="prayer at the wall.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14800" y="1828800"/>
            <a:ext cx="51689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3" name="Title 2"/>
          <p:cNvSpPr>
            <a:spLocks noGrp="1"/>
          </p:cNvSpPr>
          <p:nvPr>
            <p:ph type="title"/>
          </p:nvPr>
        </p:nvSpPr>
        <p:spPr>
          <a:xfrm>
            <a:off x="4870450" y="914400"/>
            <a:ext cx="3657600" cy="1143000"/>
          </a:xfrm>
        </p:spPr>
        <p:txBody>
          <a:bodyPr/>
          <a:lstStyle/>
          <a:p>
            <a:pPr algn="ctr" eaLnBrk="1" hangingPunct="1"/>
            <a:r>
              <a:rPr lang="en-US" sz="5400" b="1">
                <a:latin typeface="Arial" charset="0"/>
                <a:cs typeface="Arial" charset="0"/>
              </a:rPr>
              <a:t>Prayer</a:t>
            </a:r>
          </a:p>
        </p:txBody>
      </p:sp>
      <p:sp>
        <p:nvSpPr>
          <p:cNvPr id="6" name="Title 2"/>
          <p:cNvSpPr txBox="1">
            <a:spLocks/>
          </p:cNvSpPr>
          <p:nvPr/>
        </p:nvSpPr>
        <p:spPr bwMode="auto">
          <a:xfrm>
            <a:off x="4527550" y="4876800"/>
            <a:ext cx="4343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5400" b="1" baseline="0">
                <a:solidFill>
                  <a:srgbClr val="FFFFFF"/>
                </a:solidFill>
                <a:latin typeface="Arial" charset="0"/>
                <a:cs typeface="Arial" charset="0"/>
              </a:rPr>
              <a:t>Compassion</a:t>
            </a:r>
          </a:p>
        </p:txBody>
      </p:sp>
      <p:sp>
        <p:nvSpPr>
          <p:cNvPr id="7" name="Content Placeholder 1"/>
          <p:cNvSpPr txBox="1">
            <a:spLocks/>
          </p:cNvSpPr>
          <p:nvPr/>
        </p:nvSpPr>
        <p:spPr bwMode="auto">
          <a:xfrm>
            <a:off x="179388" y="20638"/>
            <a:ext cx="3962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marL="419100" indent="-382588">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spcBef>
                <a:spcPct val="20000"/>
              </a:spcBef>
              <a:buClr>
                <a:srgbClr val="6EA0B0"/>
              </a:buClr>
              <a:buSzPct val="80000"/>
              <a:buFont typeface="Wingdings 2" charset="0"/>
              <a:buChar char=""/>
            </a:pPr>
            <a:r>
              <a:rPr lang="en-US" sz="4000" b="1" baseline="0">
                <a:solidFill>
                  <a:srgbClr val="FFFFFF"/>
                </a:solidFill>
                <a:latin typeface="Arial" charset="0"/>
                <a:cs typeface="Arial" charset="0"/>
              </a:rPr>
              <a:t>In Nehemiah 5 we saw Nehemiah respond to the cry of the poor.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4915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3" grpId="0"/>
      <p:bldP spid="6" grpId="0"/>
      <p:bldP spid="7" grpId="0" build="p"/>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49153" name="Title 2"/>
          <p:cNvSpPr>
            <a:spLocks noGrp="1"/>
          </p:cNvSpPr>
          <p:nvPr>
            <p:ph type="title"/>
          </p:nvPr>
        </p:nvSpPr>
        <p:spPr>
          <a:xfrm>
            <a:off x="5003800" y="115888"/>
            <a:ext cx="4032250" cy="1800225"/>
          </a:xfrm>
        </p:spPr>
        <p:txBody>
          <a:bodyPr/>
          <a:lstStyle/>
          <a:p>
            <a:pPr algn="ctr" eaLnBrk="1" hangingPunct="1"/>
            <a:r>
              <a:rPr lang="en-US" sz="5400" b="1">
                <a:latin typeface="Arial" charset="0"/>
                <a:cs typeface="Arial" charset="0"/>
              </a:rPr>
              <a:t>Finally Finished!</a:t>
            </a:r>
          </a:p>
        </p:txBody>
      </p:sp>
      <p:pic>
        <p:nvPicPr>
          <p:cNvPr id="984069" name="Picture 3" descr="jim-lepage-word-bible-designs-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106988" y="1930400"/>
            <a:ext cx="4037012" cy="492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Content Placeholder 1"/>
          <p:cNvSpPr txBox="1">
            <a:spLocks/>
          </p:cNvSpPr>
          <p:nvPr/>
        </p:nvSpPr>
        <p:spPr bwMode="auto">
          <a:xfrm>
            <a:off x="-36513" y="22225"/>
            <a:ext cx="5219701"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spcBef>
                <a:spcPct val="20000"/>
              </a:spcBef>
              <a:buClr>
                <a:srgbClr val="6EA0B0"/>
              </a:buClr>
              <a:buSzPct val="80000"/>
              <a:buFont typeface="Wingdings 2" charset="0"/>
              <a:buNone/>
            </a:pPr>
            <a:r>
              <a:rPr lang="en-US" sz="3200" b="1" baseline="0">
                <a:solidFill>
                  <a:srgbClr val="FFFFFF"/>
                </a:solidFill>
                <a:latin typeface="Arial" charset="0"/>
              </a:rPr>
              <a:t>"So on October 2 the wall was finished—just fifty-two days after we had begun.  </a:t>
            </a:r>
            <a:r>
              <a:rPr lang="en-US" sz="3200" b="1">
                <a:solidFill>
                  <a:srgbClr val="FFFFFF"/>
                </a:solidFill>
                <a:latin typeface="Arial" charset="0"/>
              </a:rPr>
              <a:t>16</a:t>
            </a:r>
            <a:r>
              <a:rPr lang="en-US" sz="3200" b="1" baseline="0">
                <a:solidFill>
                  <a:srgbClr val="FFFFFF"/>
                </a:solidFill>
                <a:latin typeface="Arial" charset="0"/>
              </a:rPr>
              <a:t> When our enemies and the surrounding nations heard about it, they were frightened and humiliated. They realized this work had been done with the help of our God"</a:t>
            </a:r>
            <a:br>
              <a:rPr lang="en-US" sz="3200" b="1" baseline="0">
                <a:solidFill>
                  <a:srgbClr val="FFFFFF"/>
                </a:solidFill>
                <a:latin typeface="Arial" charset="0"/>
              </a:rPr>
            </a:br>
            <a:r>
              <a:rPr lang="en-US" sz="3200" b="1" baseline="0">
                <a:solidFill>
                  <a:srgbClr val="FFFFFF"/>
                </a:solidFill>
                <a:latin typeface="Arial" charset="0"/>
              </a:rPr>
              <a:t>(6:15-16 </a:t>
            </a:r>
            <a:r>
              <a:rPr lang="en-US" sz="2800" b="1" baseline="0">
                <a:solidFill>
                  <a:srgbClr val="FFFFFF"/>
                </a:solidFill>
                <a:latin typeface="Arial" charset="0"/>
              </a:rPr>
              <a:t>NLT</a:t>
            </a:r>
            <a:r>
              <a:rPr lang="en-US" sz="3200" b="1" baseline="0">
                <a:solidFill>
                  <a:srgbClr val="FFFFFF"/>
                </a:solidFill>
                <a:latin typeface="Arial" charset="0"/>
              </a:rPr>
              <a:t>).</a:t>
            </a:r>
            <a:endParaRPr lang="en-US" sz="3200" b="1" baseline="0">
              <a:solidFill>
                <a:srgbClr val="FFFFFF"/>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4915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3" grpId="0"/>
      <p:bldP spid="9" grpId="0" build="p"/>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pic>
        <p:nvPicPr>
          <p:cNvPr id="2" name="Picture 1"/>
          <p:cNvPicPr>
            <a:picLocks noChangeAspect="1"/>
          </p:cNvPicPr>
          <p:nvPr/>
        </p:nvPicPr>
        <p:blipFill>
          <a:blip r:embed="rId3"/>
          <a:stretch>
            <a:fillRect/>
          </a:stretch>
        </p:blipFill>
        <p:spPr>
          <a:xfrm>
            <a:off x="-108520" y="2204864"/>
            <a:ext cx="9306272" cy="4653136"/>
          </a:xfrm>
          <a:prstGeom prst="rect">
            <a:avLst/>
          </a:prstGeom>
        </p:spPr>
      </p:pic>
      <p:sp>
        <p:nvSpPr>
          <p:cNvPr id="986116" name="Title 2"/>
          <p:cNvSpPr>
            <a:spLocks noGrp="1"/>
          </p:cNvSpPr>
          <p:nvPr>
            <p:ph type="title"/>
          </p:nvPr>
        </p:nvSpPr>
        <p:spPr>
          <a:xfrm>
            <a:off x="-110355" y="476672"/>
            <a:ext cx="9251950" cy="1143000"/>
          </a:xfrm>
        </p:spPr>
        <p:txBody>
          <a:bodyPr/>
          <a:lstStyle/>
          <a:p>
            <a:pPr algn="ctr" eaLnBrk="1" hangingPunct="1"/>
            <a:r>
              <a:rPr lang="en-US" sz="4400" b="1">
                <a:latin typeface="Arial" charset="0"/>
                <a:cs typeface="Arial" charset="0"/>
              </a:rPr>
              <a:t>Responses to God</a:t>
            </a:r>
            <a:r>
              <a:rPr lang="mr-IN" sz="4400" b="1">
                <a:latin typeface="Arial" charset="0"/>
                <a:cs typeface="Arial" charset="0"/>
              </a:rPr>
              <a:t>'</a:t>
            </a:r>
            <a:r>
              <a:rPr lang="en-US" sz="4400" b="1">
                <a:latin typeface="Arial" charset="0"/>
                <a:cs typeface="Arial" charset="0"/>
              </a:rPr>
              <a:t>s Work</a:t>
            </a:r>
          </a:p>
        </p:txBody>
      </p:sp>
      <p:sp>
        <p:nvSpPr>
          <p:cNvPr id="141324" name="Title 2"/>
          <p:cNvSpPr txBox="1">
            <a:spLocks/>
          </p:cNvSpPr>
          <p:nvPr/>
        </p:nvSpPr>
        <p:spPr bwMode="auto">
          <a:xfrm>
            <a:off x="-187896" y="4800600"/>
            <a:ext cx="4716016"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4800" b="1" baseline="0">
                <a:solidFill>
                  <a:srgbClr val="FFFFFF"/>
                </a:solidFill>
                <a:effectLst>
                  <a:glow rad="355600">
                    <a:schemeClr val="bg1"/>
                  </a:glow>
                </a:effectLst>
                <a:latin typeface="Arial" charset="0"/>
                <a:cs typeface="Arial" charset="0"/>
              </a:rPr>
              <a:t>Oppose it</a:t>
            </a:r>
          </a:p>
        </p:txBody>
      </p:sp>
      <p:sp>
        <p:nvSpPr>
          <p:cNvPr id="141323" name="Title 2"/>
          <p:cNvSpPr txBox="1">
            <a:spLocks/>
          </p:cNvSpPr>
          <p:nvPr/>
        </p:nvSpPr>
        <p:spPr bwMode="auto">
          <a:xfrm>
            <a:off x="4536504" y="4800600"/>
            <a:ext cx="4716016"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4800" b="1" baseline="0">
                <a:solidFill>
                  <a:srgbClr val="FFFFFF"/>
                </a:solidFill>
                <a:effectLst>
                  <a:glow rad="355600">
                    <a:schemeClr val="bg1"/>
                  </a:glow>
                </a:effectLst>
                <a:latin typeface="Arial" charset="0"/>
                <a:cs typeface="Arial" charset="0"/>
              </a:rPr>
              <a:t>Guard it</a:t>
            </a:r>
          </a:p>
        </p:txBody>
      </p:sp>
      <p:sp>
        <p:nvSpPr>
          <p:cNvPr id="13" name="Striped Right Arrow 12"/>
          <p:cNvSpPr/>
          <p:nvPr/>
        </p:nvSpPr>
        <p:spPr>
          <a:xfrm rot="8685114">
            <a:off x="2774306" y="3900122"/>
            <a:ext cx="1371600" cy="1143000"/>
          </a:xfrm>
          <a:prstGeom prst="stripedRightArrow">
            <a:avLst/>
          </a:prstGeom>
          <a:solidFill>
            <a:schemeClr val="tx1"/>
          </a:solidFill>
          <a:effectLst>
            <a:glow rad="203200">
              <a:schemeClr val="bg1">
                <a:alpha val="97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
        <p:nvSpPr>
          <p:cNvPr id="11" name="Striped Right Arrow 10"/>
          <p:cNvSpPr/>
          <p:nvPr/>
        </p:nvSpPr>
        <p:spPr>
          <a:xfrm rot="2479861">
            <a:off x="4778595" y="3919664"/>
            <a:ext cx="1371600" cy="1143000"/>
          </a:xfrm>
          <a:prstGeom prst="stripedRightArrow">
            <a:avLst/>
          </a:prstGeom>
          <a:solidFill>
            <a:schemeClr val="tx1"/>
          </a:solidFill>
          <a:effectLst>
            <a:glow rad="203200">
              <a:schemeClr val="bg1">
                <a:alpha val="97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par>
                          <p:cTn id="8" fill="hold" nodeType="afterGroup">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41324"/>
                                        </p:tgtEl>
                                        <p:attrNameLst>
                                          <p:attrName>style.visibility</p:attrName>
                                        </p:attrNameLst>
                                      </p:cBhvr>
                                      <p:to>
                                        <p:strVal val="visible"/>
                                      </p:to>
                                    </p:set>
                                    <p:anim calcmode="lin" valueType="num">
                                      <p:cBhvr>
                                        <p:cTn id="11" dur="1000" fill="hold"/>
                                        <p:tgtEl>
                                          <p:spTgt spid="141324"/>
                                        </p:tgtEl>
                                        <p:attrNameLst>
                                          <p:attrName>ppt_w</p:attrName>
                                        </p:attrNameLst>
                                      </p:cBhvr>
                                      <p:tavLst>
                                        <p:tav tm="0">
                                          <p:val>
                                            <p:strVal val="#ppt_w*0.70"/>
                                          </p:val>
                                        </p:tav>
                                        <p:tav tm="100000">
                                          <p:val>
                                            <p:strVal val="#ppt_w"/>
                                          </p:val>
                                        </p:tav>
                                      </p:tavLst>
                                    </p:anim>
                                    <p:anim calcmode="lin" valueType="num">
                                      <p:cBhvr>
                                        <p:cTn id="12" dur="1000" fill="hold"/>
                                        <p:tgtEl>
                                          <p:spTgt spid="141324"/>
                                        </p:tgtEl>
                                        <p:attrNameLst>
                                          <p:attrName>ppt_h</p:attrName>
                                        </p:attrNameLst>
                                      </p:cBhvr>
                                      <p:tavLst>
                                        <p:tav tm="0">
                                          <p:val>
                                            <p:strVal val="#ppt_h"/>
                                          </p:val>
                                        </p:tav>
                                        <p:tav tm="100000">
                                          <p:val>
                                            <p:strVal val="#ppt_h"/>
                                          </p:val>
                                        </p:tav>
                                      </p:tavLst>
                                    </p:anim>
                                    <p:animEffect transition="in" filter="fade">
                                      <p:cBhvr>
                                        <p:cTn id="13" dur="1000"/>
                                        <p:tgtEl>
                                          <p:spTgt spid="14132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childTnLst>
                          </p:cTn>
                        </p:par>
                        <p:par>
                          <p:cTn id="19" fill="hold" nodeType="afterGroup">
                            <p:stCondLst>
                              <p:cond delay="500"/>
                            </p:stCondLst>
                            <p:childTnLst>
                              <p:par>
                                <p:cTn id="20" presetID="55" presetClass="entr" presetSubtype="0" fill="hold" grpId="0" nodeType="afterEffect">
                                  <p:stCondLst>
                                    <p:cond delay="0"/>
                                  </p:stCondLst>
                                  <p:childTnLst>
                                    <p:set>
                                      <p:cBhvr>
                                        <p:cTn id="21" dur="1" fill="hold">
                                          <p:stCondLst>
                                            <p:cond delay="0"/>
                                          </p:stCondLst>
                                        </p:cTn>
                                        <p:tgtEl>
                                          <p:spTgt spid="141323"/>
                                        </p:tgtEl>
                                        <p:attrNameLst>
                                          <p:attrName>style.visibility</p:attrName>
                                        </p:attrNameLst>
                                      </p:cBhvr>
                                      <p:to>
                                        <p:strVal val="visible"/>
                                      </p:to>
                                    </p:set>
                                    <p:anim calcmode="lin" valueType="num">
                                      <p:cBhvr>
                                        <p:cTn id="22" dur="1000" fill="hold"/>
                                        <p:tgtEl>
                                          <p:spTgt spid="141323"/>
                                        </p:tgtEl>
                                        <p:attrNameLst>
                                          <p:attrName>ppt_w</p:attrName>
                                        </p:attrNameLst>
                                      </p:cBhvr>
                                      <p:tavLst>
                                        <p:tav tm="0">
                                          <p:val>
                                            <p:strVal val="#ppt_w*0.70"/>
                                          </p:val>
                                        </p:tav>
                                        <p:tav tm="100000">
                                          <p:val>
                                            <p:strVal val="#ppt_w"/>
                                          </p:val>
                                        </p:tav>
                                      </p:tavLst>
                                    </p:anim>
                                    <p:anim calcmode="lin" valueType="num">
                                      <p:cBhvr>
                                        <p:cTn id="23" dur="1000" fill="hold"/>
                                        <p:tgtEl>
                                          <p:spTgt spid="141323"/>
                                        </p:tgtEl>
                                        <p:attrNameLst>
                                          <p:attrName>ppt_h</p:attrName>
                                        </p:attrNameLst>
                                      </p:cBhvr>
                                      <p:tavLst>
                                        <p:tav tm="0">
                                          <p:val>
                                            <p:strVal val="#ppt_h"/>
                                          </p:val>
                                        </p:tav>
                                        <p:tav tm="100000">
                                          <p:val>
                                            <p:strVal val="#ppt_h"/>
                                          </p:val>
                                        </p:tav>
                                      </p:tavLst>
                                    </p:anim>
                                    <p:animEffect transition="in" filter="fade">
                                      <p:cBhvr>
                                        <p:cTn id="24" dur="1000"/>
                                        <p:tgtEl>
                                          <p:spTgt spid="141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4" grpId="0"/>
      <p:bldP spid="141323"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8161" name="Picture 2" descr="God as refuge lighthous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783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8162" name="Rectangle 2"/>
          <p:cNvSpPr>
            <a:spLocks noGrp="1" noChangeArrowheads="1"/>
          </p:cNvSpPr>
          <p:nvPr>
            <p:ph type="title" idx="4294967295"/>
          </p:nvPr>
        </p:nvSpPr>
        <p:spPr>
          <a:xfrm>
            <a:off x="4932363" y="3500438"/>
            <a:ext cx="4206875" cy="3357562"/>
          </a:xfrm>
          <a:solidFill>
            <a:schemeClr val="bg1"/>
          </a:solidFill>
        </p:spPr>
        <p:txBody>
          <a:bodyPr/>
          <a:lstStyle/>
          <a:p>
            <a:pPr marL="835025" indent="-835025" algn="l"/>
            <a:r>
              <a:rPr lang="en-US" b="1">
                <a:solidFill>
                  <a:schemeClr val="tx1"/>
                </a:solidFill>
                <a:latin typeface="Arial" charset="0"/>
                <a:ea typeface="ＭＳ Ｐゴシック" charset="0"/>
                <a:cs typeface="ＭＳ Ｐゴシック" charset="0"/>
              </a:rPr>
              <a:t>I.	Expect some to </a:t>
            </a:r>
            <a:r>
              <a:rPr lang="en-US" b="1">
                <a:solidFill>
                  <a:srgbClr val="FF0000"/>
                </a:solidFill>
                <a:latin typeface="Arial" charset="0"/>
                <a:ea typeface="ＭＳ Ｐゴシック" charset="0"/>
                <a:cs typeface="ＭＳ Ｐゴシック" charset="0"/>
              </a:rPr>
              <a:t>oppose</a:t>
            </a:r>
            <a:r>
              <a:rPr lang="en-US" b="1">
                <a:solidFill>
                  <a:schemeClr val="tx1"/>
                </a:solidFill>
                <a:latin typeface="Arial" charset="0"/>
                <a:ea typeface="ＭＳ Ｐゴシック" charset="0"/>
                <a:cs typeface="ＭＳ Ｐゴシック" charset="0"/>
              </a:rPr>
              <a:t> God</a:t>
            </a:r>
            <a:r>
              <a:rPr lang="mr-IN" b="1">
                <a:solidFill>
                  <a:schemeClr val="tx1"/>
                </a:solidFill>
                <a:latin typeface="Arial" charset="0"/>
                <a:ea typeface="ＭＳ Ｐゴシック" charset="0"/>
                <a:cs typeface="ＭＳ Ｐゴシック" charset="0"/>
              </a:rPr>
              <a:t>'</a:t>
            </a:r>
            <a:r>
              <a:rPr lang="en-US" b="1">
                <a:solidFill>
                  <a:schemeClr val="tx1"/>
                </a:solidFill>
                <a:latin typeface="Arial" charset="0"/>
                <a:ea typeface="ＭＳ Ｐゴシック" charset="0"/>
                <a:cs typeface="ＭＳ Ｐゴシック" charset="0"/>
              </a:rPr>
              <a:t>s work (6:17-19). </a:t>
            </a: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9185" name="Picture 1" descr="opposition isaac_newton_act_1840.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943100"/>
            <a:ext cx="9144000" cy="4799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9186" name="Rectangle 2"/>
          <p:cNvSpPr>
            <a:spLocks noGrp="1" noChangeArrowheads="1"/>
          </p:cNvSpPr>
          <p:nvPr>
            <p:ph type="title" idx="4294967295"/>
          </p:nvPr>
        </p:nvSpPr>
        <p:spPr>
          <a:xfrm>
            <a:off x="3132138" y="115888"/>
            <a:ext cx="5688012" cy="6742112"/>
          </a:xfrm>
          <a:solidFill>
            <a:schemeClr val="bg1"/>
          </a:solidFill>
        </p:spPr>
        <p:txBody>
          <a:bodyPr/>
          <a:lstStyle/>
          <a:p>
            <a:pPr algn="l"/>
            <a:r>
              <a:rPr lang="en-US" sz="4800" b="1" i="1">
                <a:solidFill>
                  <a:schemeClr val="tx1"/>
                </a:solidFill>
                <a:latin typeface="Arial" charset="0"/>
                <a:ea typeface="ＭＳ Ｐゴシック" charset="0"/>
                <a:cs typeface="ＭＳ Ｐゴシック" charset="0"/>
              </a:rPr>
              <a:t>To every action there is always an equal and opposite reaction</a:t>
            </a:r>
            <a:br>
              <a:rPr lang="en-US" sz="4800" b="1" i="1">
                <a:solidFill>
                  <a:schemeClr val="tx1"/>
                </a:solidFill>
                <a:latin typeface="Arial" charset="0"/>
                <a:ea typeface="ＭＳ Ｐゴシック" charset="0"/>
                <a:cs typeface="ＭＳ Ｐゴシック" charset="0"/>
              </a:rPr>
            </a:br>
            <a:br>
              <a:rPr lang="en-US" sz="4800" b="1" i="1">
                <a:solidFill>
                  <a:schemeClr val="tx1"/>
                </a:solidFill>
                <a:latin typeface="Arial" charset="0"/>
                <a:ea typeface="ＭＳ Ｐゴシック" charset="0"/>
                <a:cs typeface="ＭＳ Ｐゴシック" charset="0"/>
              </a:rPr>
            </a:br>
            <a:r>
              <a:rPr lang="en-US" sz="4800" b="1" i="1">
                <a:solidFill>
                  <a:schemeClr val="tx1"/>
                </a:solidFill>
                <a:latin typeface="Arial" charset="0"/>
                <a:ea typeface="ＭＳ Ｐゴシック" charset="0"/>
                <a:cs typeface="ＭＳ Ｐゴシック" charset="0"/>
              </a:rPr>
              <a:t>––Isaac Newton</a:t>
            </a: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aseline="0">
              <a:solidFill>
                <a:prstClr val="white"/>
              </a:solidFill>
              <a:latin typeface="Arial"/>
              <a:cs typeface="Arial"/>
            </a:endParaRPr>
          </a:p>
        </p:txBody>
      </p:sp>
      <p:sp>
        <p:nvSpPr>
          <p:cNvPr id="32770" name="Rectangle 2"/>
          <p:cNvSpPr>
            <a:spLocks noGrp="1" noChangeArrowheads="1"/>
          </p:cNvSpPr>
          <p:nvPr>
            <p:ph type="title"/>
          </p:nvPr>
        </p:nvSpPr>
        <p:spPr>
          <a:xfrm>
            <a:off x="107504" y="3356992"/>
            <a:ext cx="3672408" cy="3096344"/>
          </a:xfrm>
        </p:spPr>
        <p:txBody>
          <a:bodyPr anchor="ctr"/>
          <a:lstStyle/>
          <a:p>
            <a:pPr algn="r" eaLnBrk="1" hangingPunct="1">
              <a:defRPr/>
            </a:pPr>
            <a:r>
              <a:rPr lang="en-SG" b="1" dirty="0">
                <a:effectLst>
                  <a:glow rad="139700">
                    <a:schemeClr val="bg1"/>
                  </a:glow>
                  <a:outerShdw blurRad="38100" dist="38100" dir="2700000" algn="tl">
                    <a:srgbClr val="666633"/>
                  </a:outerShdw>
                </a:effectLst>
                <a:latin typeface="Arial"/>
                <a:ea typeface="+mj-ea"/>
                <a:cs typeface="Arial"/>
              </a:rPr>
              <a:t>Opposition to Building the Wall</a:t>
            </a:r>
            <a:endParaRPr lang="en-SG" dirty="0">
              <a:effectLst>
                <a:glow rad="139700">
                  <a:schemeClr val="bg1"/>
                </a:glow>
              </a:effectLst>
              <a:latin typeface="Arial"/>
              <a:ea typeface="+mj-ea"/>
              <a:cs typeface="Arial"/>
            </a:endParaRPr>
          </a:p>
        </p:txBody>
      </p:sp>
      <p:pic>
        <p:nvPicPr>
          <p:cNvPr id="990211" name="Picture 1" descr="Neh 6 Build &amp; Protex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975100" y="-49213"/>
            <a:ext cx="5262563"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eaLnBrk="1" hangingPunct="1">
              <a:defRPr/>
            </a:pPr>
            <a:endParaRPr lang="en-US"/>
          </a:p>
        </p:txBody>
      </p:sp>
      <p:sp>
        <p:nvSpPr>
          <p:cNvPr id="34819" name="Rectangle 3"/>
          <p:cNvSpPr>
            <a:spLocks noGrp="1" noChangeArrowheads="1"/>
          </p:cNvSpPr>
          <p:nvPr>
            <p:ph type="body" idx="1"/>
          </p:nvPr>
        </p:nvSpPr>
        <p:spPr/>
        <p:txBody>
          <a:bodyPr/>
          <a:lstStyle/>
          <a:p>
            <a:pPr eaLnBrk="1" hangingPunct="1">
              <a:defRPr/>
            </a:pPr>
            <a:endParaRPr lang="en-US"/>
          </a:p>
        </p:txBody>
      </p:sp>
      <p:pic>
        <p:nvPicPr>
          <p:cNvPr id="991235" name="Picture 5" descr="broadwa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1236" name="Text Box 6"/>
          <p:cNvSpPr txBox="1">
            <a:spLocks noChangeArrowheads="1"/>
          </p:cNvSpPr>
          <p:nvPr/>
        </p:nvSpPr>
        <p:spPr bwMode="auto">
          <a:xfrm>
            <a:off x="6084888" y="692150"/>
            <a:ext cx="3059112" cy="255587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en-US" sz="3200" b="1" baseline="0">
                <a:solidFill>
                  <a:srgbClr val="FFFFFF"/>
                </a:solidFill>
                <a:latin typeface="Arial" charset="0"/>
                <a:cs typeface="Arial" charset="0"/>
              </a:rPr>
              <a:t>A Modern-Day Excavation of Nehemiah</a:t>
            </a:r>
            <a:r>
              <a:rPr lang="mr-IN" sz="3200" b="1" baseline="0">
                <a:solidFill>
                  <a:srgbClr val="FFFFFF"/>
                </a:solidFill>
                <a:latin typeface="Arial" charset="0"/>
                <a:cs typeface="Arial" charset="0"/>
              </a:rPr>
              <a:t>'</a:t>
            </a:r>
            <a:r>
              <a:rPr lang="en-US" sz="3200" b="1" baseline="0">
                <a:solidFill>
                  <a:srgbClr val="FFFFFF"/>
                </a:solidFill>
                <a:latin typeface="Arial" charset="0"/>
                <a:cs typeface="Arial" charset="0"/>
              </a:rPr>
              <a:t>s “Broad Wall” (3:8)</a:t>
            </a:r>
          </a:p>
        </p:txBody>
      </p:sp>
    </p:spTree>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99042" name="Rectangle 2"/>
          <p:cNvSpPr>
            <a:spLocks noGrp="1" noChangeArrowheads="1"/>
          </p:cNvSpPr>
          <p:nvPr>
            <p:ph type="title"/>
          </p:nvPr>
        </p:nvSpPr>
        <p:spPr>
          <a:xfrm>
            <a:off x="1752600" y="152400"/>
            <a:ext cx="5715000" cy="838200"/>
          </a:xfrm>
          <a:solidFill>
            <a:schemeClr val="accent1"/>
          </a:solidFill>
          <a:ln>
            <a:solidFill>
              <a:schemeClr val="tx1"/>
            </a:solidFill>
            <a:miter lim="800000"/>
            <a:headEnd/>
            <a:tailEnd/>
          </a:ln>
        </p:spPr>
        <p:txBody>
          <a:bodyPr anchor="ctr" anchorCtr="1"/>
          <a:lstStyle/>
          <a:p>
            <a:pPr algn="ctr"/>
            <a:r>
              <a:rPr lang="en-US" b="1">
                <a:solidFill>
                  <a:srgbClr val="000000"/>
                </a:solidFill>
                <a:latin typeface="Arial Black" charset="0"/>
                <a:ea typeface="ＭＳ Ｐゴシック" charset="0"/>
                <a:cs typeface="ＭＳ Ｐゴシック" charset="0"/>
              </a:rPr>
              <a:t>Key Word</a:t>
            </a:r>
          </a:p>
        </p:txBody>
      </p:sp>
      <p:sp>
        <p:nvSpPr>
          <p:cNvPr id="599043" name="Text Box 5"/>
          <p:cNvSpPr txBox="1">
            <a:spLocks noChangeArrowheads="1"/>
          </p:cNvSpPr>
          <p:nvPr/>
        </p:nvSpPr>
        <p:spPr bwMode="auto">
          <a:xfrm>
            <a:off x="8305800" y="15240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FFFFFF"/>
                </a:solidFill>
                <a:latin typeface="Arial" charset="0"/>
                <a:cs typeface="Arial" charset="0"/>
              </a:rPr>
              <a:t>299</a:t>
            </a:r>
          </a:p>
        </p:txBody>
      </p:sp>
      <p:sp>
        <p:nvSpPr>
          <p:cNvPr id="37897" name="WordArt 9" descr="White marble"/>
          <p:cNvSpPr>
            <a:spLocks noChangeArrowheads="1" noChangeShapeType="1" noTextEdit="1"/>
          </p:cNvSpPr>
          <p:nvPr/>
        </p:nvSpPr>
        <p:spPr bwMode="auto">
          <a:xfrm>
            <a:off x="2747963" y="2590800"/>
            <a:ext cx="3648075" cy="1724025"/>
          </a:xfrm>
          <a:prstGeom prst="rect">
            <a:avLst/>
          </a:prstGeom>
        </p:spPr>
        <p:txBody>
          <a:bodyPr wrap="none" fromWordArt="1">
            <a:prstTxWarp prst="textPlain">
              <a:avLst>
                <a:gd name="adj" fmla="val 50000"/>
              </a:avLst>
            </a:prstTxWarp>
            <a:scene3d>
              <a:camera prst="legacyObliqueRight"/>
              <a:lightRig rig="legacyHarsh3" dir="t"/>
            </a:scene3d>
            <a:sp3d extrusionH="100000" prstMaterial="legacyMatte">
              <a:extrusionClr>
                <a:srgbClr val="663300"/>
              </a:extrusionClr>
            </a:sp3d>
          </a:bodyPr>
          <a:lstStyle/>
          <a:p>
            <a:r>
              <a:rPr lang="en-US" sz="9600" b="1" kern="10">
                <a:ln w="9525">
                  <a:round/>
                  <a:headEnd/>
                  <a:tailEnd/>
                </a:ln>
                <a:blipFill dpi="0" rotWithShape="0">
                  <a:blip r:embed="rId3"/>
                  <a:srcRect/>
                  <a:tile tx="0" ty="0" sx="100000" sy="100000" flip="none" algn="tl"/>
                </a:blipFill>
                <a:latin typeface="Arial Black"/>
                <a:ea typeface="Arial Black"/>
                <a:cs typeface="Arial Black"/>
              </a:rPr>
              <a:t>Walls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7897"/>
                                        </p:tgtEl>
                                        <p:attrNameLst>
                                          <p:attrName>style.visibility</p:attrName>
                                        </p:attrNameLst>
                                      </p:cBhvr>
                                      <p:to>
                                        <p:strVal val="visible"/>
                                      </p:to>
                                    </p:set>
                                    <p:anim calcmode="lin" valueType="num">
                                      <p:cBhvr>
                                        <p:cTn id="7" dur="500" fill="hold"/>
                                        <p:tgtEl>
                                          <p:spTgt spid="37897"/>
                                        </p:tgtEl>
                                        <p:attrNameLst>
                                          <p:attrName>ppt_w</p:attrName>
                                        </p:attrNameLst>
                                      </p:cBhvr>
                                      <p:tavLst>
                                        <p:tav tm="0">
                                          <p:val>
                                            <p:fltVal val="0"/>
                                          </p:val>
                                        </p:tav>
                                        <p:tav tm="100000">
                                          <p:val>
                                            <p:strVal val="#ppt_w"/>
                                          </p:val>
                                        </p:tav>
                                      </p:tavLst>
                                    </p:anim>
                                    <p:anim calcmode="lin" valueType="num">
                                      <p:cBhvr>
                                        <p:cTn id="8" dur="500" fill="hold"/>
                                        <p:tgtEl>
                                          <p:spTgt spid="3789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7" grpId="0" animBg="1"/>
    </p:bldLst>
  </p:timing>
</p:sld>
</file>

<file path=ppt/slides/slide3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9225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03338" y="0"/>
            <a:ext cx="60864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aseline="0">
              <a:solidFill>
                <a:srgbClr val="FFFFFF"/>
              </a:solidFill>
              <a:latin typeface="Arial" charset="0"/>
            </a:endParaRPr>
          </a:p>
        </p:txBody>
      </p:sp>
      <p:sp>
        <p:nvSpPr>
          <p:cNvPr id="99225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FFFFFF"/>
              </a:solidFill>
              <a:latin typeface="Arial" charset="0"/>
            </a:endParaRPr>
          </a:p>
        </p:txBody>
      </p:sp>
      <p:sp>
        <p:nvSpPr>
          <p:cNvPr id="99226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a:p>
        </p:txBody>
      </p:sp>
      <p:sp>
        <p:nvSpPr>
          <p:cNvPr id="99226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aseline="0">
              <a:solidFill>
                <a:srgbClr val="FFFFFF"/>
              </a:solidFill>
              <a:latin typeface="Arial" charset="0"/>
            </a:endParaRPr>
          </a:p>
        </p:txBody>
      </p:sp>
      <p:sp>
        <p:nvSpPr>
          <p:cNvPr id="7680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eaLnBrk="1" hangingPunct="1">
              <a:spcBef>
                <a:spcPct val="50000"/>
              </a:spcBef>
              <a:defRPr/>
            </a:pPr>
            <a:r>
              <a:rPr lang="en-US" sz="3600" b="1" baseline="0">
                <a:solidFill>
                  <a:srgbClr val="FFFFFF"/>
                </a:solidFill>
                <a:cs typeface="ＭＳ Ｐゴシック" charset="0"/>
              </a:rPr>
              <a:t>Mount of Olives</a:t>
            </a:r>
          </a:p>
        </p:txBody>
      </p:sp>
      <p:sp>
        <p:nvSpPr>
          <p:cNvPr id="7680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Sheep Gate</a:t>
            </a:r>
          </a:p>
        </p:txBody>
      </p:sp>
      <p:sp>
        <p:nvSpPr>
          <p:cNvPr id="7681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Tower of 100</a:t>
            </a:r>
          </a:p>
        </p:txBody>
      </p:sp>
      <p:sp>
        <p:nvSpPr>
          <p:cNvPr id="7681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Tower of Hananel</a:t>
            </a:r>
          </a:p>
        </p:txBody>
      </p:sp>
      <p:sp>
        <p:nvSpPr>
          <p:cNvPr id="7681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Fish Gate</a:t>
            </a:r>
          </a:p>
        </p:txBody>
      </p:sp>
      <p:sp>
        <p:nvSpPr>
          <p:cNvPr id="7681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Jeshanah (Old Gate?)</a:t>
            </a:r>
          </a:p>
        </p:txBody>
      </p:sp>
      <p:sp>
        <p:nvSpPr>
          <p:cNvPr id="7681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Broad Wall</a:t>
            </a:r>
          </a:p>
        </p:txBody>
      </p:sp>
      <p:sp>
        <p:nvSpPr>
          <p:cNvPr id="76815"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Tower of the Ovens?</a:t>
            </a:r>
          </a:p>
        </p:txBody>
      </p:sp>
      <p:sp>
        <p:nvSpPr>
          <p:cNvPr id="7681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Valley Gate</a:t>
            </a:r>
          </a:p>
        </p:txBody>
      </p:sp>
      <p:sp>
        <p:nvSpPr>
          <p:cNvPr id="7681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Dung Gate</a:t>
            </a:r>
          </a:p>
        </p:txBody>
      </p:sp>
      <p:sp>
        <p:nvSpPr>
          <p:cNvPr id="76818"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Pool of Shelah (Siloam)</a:t>
            </a:r>
          </a:p>
        </p:txBody>
      </p:sp>
      <p:sp>
        <p:nvSpPr>
          <p:cNvPr id="7681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Fountain Gate</a:t>
            </a:r>
          </a:p>
        </p:txBody>
      </p:sp>
      <p:sp>
        <p:nvSpPr>
          <p:cNvPr id="7682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The Angle</a:t>
            </a:r>
          </a:p>
        </p:txBody>
      </p:sp>
      <p:sp>
        <p:nvSpPr>
          <p:cNvPr id="76821"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Water Gate</a:t>
            </a:r>
          </a:p>
        </p:txBody>
      </p:sp>
      <p:sp>
        <p:nvSpPr>
          <p:cNvPr id="76822"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Great Projecting Tower</a:t>
            </a:r>
          </a:p>
        </p:txBody>
      </p:sp>
      <p:sp>
        <p:nvSpPr>
          <p:cNvPr id="76823"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Wall of Ophel</a:t>
            </a:r>
          </a:p>
        </p:txBody>
      </p:sp>
      <p:sp>
        <p:nvSpPr>
          <p:cNvPr id="76824"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Horse Gate</a:t>
            </a:r>
          </a:p>
        </p:txBody>
      </p:sp>
      <p:sp>
        <p:nvSpPr>
          <p:cNvPr id="76825"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East Gate</a:t>
            </a:r>
          </a:p>
        </p:txBody>
      </p:sp>
      <p:sp>
        <p:nvSpPr>
          <p:cNvPr id="76826" name="Text Box 26"/>
          <p:cNvSpPr txBox="1">
            <a:spLocks noChangeArrowheads="1"/>
          </p:cNvSpPr>
          <p:nvPr/>
        </p:nvSpPr>
        <p:spPr bwMode="auto">
          <a:xfrm>
            <a:off x="6019800" y="25146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a:solidFill>
                  <a:srgbClr val="FFFFFF"/>
                </a:solidFill>
                <a:cs typeface="ＭＳ Ｐゴシック" charset="0"/>
              </a:rPr>
              <a:t>Inspection Gate</a:t>
            </a:r>
          </a:p>
        </p:txBody>
      </p:sp>
      <p:sp>
        <p:nvSpPr>
          <p:cNvPr id="992281"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82"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83" name="Freeform 3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84" name="Freeform 3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85" name="Freeform 3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86" name="Freeform 3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87" name="Freeform 3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88" name="Freeform 3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89" name="Freeform 37"/>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90" name="Freeform 38"/>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91" name="Line 39"/>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92292" name="Freeform 40"/>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93" name="Freeform 41"/>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94" name="Freeform 42"/>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95" name="Freeform 43"/>
          <p:cNvSpPr>
            <a:spLocks/>
          </p:cNvSpPr>
          <p:nvPr/>
        </p:nvSpPr>
        <p:spPr bwMode="auto">
          <a:xfrm>
            <a:off x="5897563" y="2679700"/>
            <a:ext cx="39687" cy="309563"/>
          </a:xfrm>
          <a:custGeom>
            <a:avLst/>
            <a:gdLst>
              <a:gd name="T0" fmla="*/ 0 w 25"/>
              <a:gd name="T1" fmla="*/ 2147483647 h 195"/>
              <a:gd name="T2" fmla="*/ 2147483647 w 25"/>
              <a:gd name="T3" fmla="*/ 2147483647 h 195"/>
              <a:gd name="T4" fmla="*/ 2147483647 w 25"/>
              <a:gd name="T5" fmla="*/ 2147483647 h 195"/>
              <a:gd name="T6" fmla="*/ 2147483647 w 25"/>
              <a:gd name="T7" fmla="*/ 2147483647 h 195"/>
              <a:gd name="T8" fmla="*/ 2147483647 w 25"/>
              <a:gd name="T9" fmla="*/ 0 h 195"/>
              <a:gd name="T10" fmla="*/ 0 60000 65536"/>
              <a:gd name="T11" fmla="*/ 0 60000 65536"/>
              <a:gd name="T12" fmla="*/ 0 60000 65536"/>
              <a:gd name="T13" fmla="*/ 0 60000 65536"/>
              <a:gd name="T14" fmla="*/ 0 60000 65536"/>
              <a:gd name="T15" fmla="*/ 0 w 25"/>
              <a:gd name="T16" fmla="*/ 0 h 195"/>
              <a:gd name="T17" fmla="*/ 25 w 25"/>
              <a:gd name="T18" fmla="*/ 195 h 195"/>
            </a:gdLst>
            <a:ahLst/>
            <a:cxnLst>
              <a:cxn ang="T10">
                <a:pos x="T0" y="T1"/>
              </a:cxn>
              <a:cxn ang="T11">
                <a:pos x="T2" y="T3"/>
              </a:cxn>
              <a:cxn ang="T12">
                <a:pos x="T4" y="T5"/>
              </a:cxn>
              <a:cxn ang="T13">
                <a:pos x="T6" y="T7"/>
              </a:cxn>
              <a:cxn ang="T14">
                <a:pos x="T8" y="T9"/>
              </a:cxn>
            </a:cxnLst>
            <a:rect l="T15" t="T16" r="T17" b="T18"/>
            <a:pathLst>
              <a:path w="25" h="195">
                <a:moveTo>
                  <a:pt x="0" y="195"/>
                </a:moveTo>
                <a:cubicBezTo>
                  <a:pt x="0" y="187"/>
                  <a:pt x="0" y="180"/>
                  <a:pt x="2" y="173"/>
                </a:cubicBezTo>
                <a:cubicBezTo>
                  <a:pt x="3" y="167"/>
                  <a:pt x="8" y="157"/>
                  <a:pt x="8" y="157"/>
                </a:cubicBezTo>
                <a:cubicBezTo>
                  <a:pt x="9" y="141"/>
                  <a:pt x="10" y="130"/>
                  <a:pt x="16" y="117"/>
                </a:cubicBezTo>
                <a:cubicBezTo>
                  <a:pt x="21" y="79"/>
                  <a:pt x="25" y="34"/>
                  <a:pt x="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92296" name="Freeform 44"/>
          <p:cNvSpPr>
            <a:spLocks/>
          </p:cNvSpPr>
          <p:nvPr/>
        </p:nvSpPr>
        <p:spPr bwMode="auto">
          <a:xfrm>
            <a:off x="5842000" y="2405063"/>
            <a:ext cx="63500" cy="304800"/>
          </a:xfrm>
          <a:custGeom>
            <a:avLst/>
            <a:gdLst>
              <a:gd name="T0" fmla="*/ 2147483647 w 40"/>
              <a:gd name="T1" fmla="*/ 2147483647 h 192"/>
              <a:gd name="T2" fmla="*/ 2147483647 w 40"/>
              <a:gd name="T3" fmla="*/ 2147483647 h 192"/>
              <a:gd name="T4" fmla="*/ 2147483647 w 40"/>
              <a:gd name="T5" fmla="*/ 2147483647 h 192"/>
              <a:gd name="T6" fmla="*/ 2147483647 w 40"/>
              <a:gd name="T7" fmla="*/ 2147483647 h 192"/>
              <a:gd name="T8" fmla="*/ 2147483647 w 40"/>
              <a:gd name="T9" fmla="*/ 2147483647 h 192"/>
              <a:gd name="T10" fmla="*/ 0 w 40"/>
              <a:gd name="T11" fmla="*/ 0 h 192"/>
              <a:gd name="T12" fmla="*/ 0 60000 65536"/>
              <a:gd name="T13" fmla="*/ 0 60000 65536"/>
              <a:gd name="T14" fmla="*/ 0 60000 65536"/>
              <a:gd name="T15" fmla="*/ 0 60000 65536"/>
              <a:gd name="T16" fmla="*/ 0 60000 65536"/>
              <a:gd name="T17" fmla="*/ 0 60000 65536"/>
              <a:gd name="T18" fmla="*/ 0 w 40"/>
              <a:gd name="T19" fmla="*/ 0 h 192"/>
              <a:gd name="T20" fmla="*/ 40 w 40"/>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0" h="192">
                <a:moveTo>
                  <a:pt x="40" y="192"/>
                </a:moveTo>
                <a:cubicBezTo>
                  <a:pt x="37" y="145"/>
                  <a:pt x="36" y="145"/>
                  <a:pt x="29" y="112"/>
                </a:cubicBezTo>
                <a:cubicBezTo>
                  <a:pt x="27" y="94"/>
                  <a:pt x="25" y="75"/>
                  <a:pt x="19" y="58"/>
                </a:cubicBezTo>
                <a:cubicBezTo>
                  <a:pt x="17" y="52"/>
                  <a:pt x="13" y="42"/>
                  <a:pt x="13" y="42"/>
                </a:cubicBezTo>
                <a:cubicBezTo>
                  <a:pt x="10" y="28"/>
                  <a:pt x="5" y="28"/>
                  <a:pt x="3" y="16"/>
                </a:cubicBezTo>
                <a:cubicBezTo>
                  <a:pt x="1" y="10"/>
                  <a:pt x="0" y="0"/>
                  <a:pt x="0"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Tree>
  </p:cSld>
  <p:clrMapOvr>
    <a:masterClrMapping/>
  </p:clrMapOvr>
  <p:transition>
    <p:fade/>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4305" name="Picture 1" descr="wall &amp; cloud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26988"/>
            <a:ext cx="9275763" cy="6956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0" name="Rectangle 2"/>
          <p:cNvSpPr>
            <a:spLocks noGrp="1" noChangeArrowheads="1"/>
          </p:cNvSpPr>
          <p:nvPr>
            <p:ph type="title"/>
          </p:nvPr>
        </p:nvSpPr>
        <p:spPr/>
        <p:txBody>
          <a:bodyPr/>
          <a:lstStyle/>
          <a:p>
            <a:pPr eaLnBrk="1" hangingPunct="1">
              <a:defRPr/>
            </a:pPr>
            <a:r>
              <a:rPr lang="en-US" b="1">
                <a:effectLst>
                  <a:glow rad="101600">
                    <a:schemeClr val="bg1"/>
                  </a:glow>
                  <a:outerShdw blurRad="38100" dist="38100" dir="2700000" algn="tl">
                    <a:srgbClr val="666633"/>
                  </a:outerShdw>
                </a:effectLst>
                <a:latin typeface="Arial"/>
                <a:cs typeface="Arial"/>
              </a:rPr>
              <a:t>Nehemiah 6:17-19</a:t>
            </a:r>
          </a:p>
        </p:txBody>
      </p:sp>
      <p:sp>
        <p:nvSpPr>
          <p:cNvPr id="17411" name="Rectangle 3"/>
          <p:cNvSpPr>
            <a:spLocks noGrp="1" noChangeArrowheads="1"/>
          </p:cNvSpPr>
          <p:nvPr>
            <p:ph type="body" idx="1"/>
          </p:nvPr>
        </p:nvSpPr>
        <p:spPr>
          <a:xfrm>
            <a:off x="533400" y="1838325"/>
            <a:ext cx="8153400" cy="4038600"/>
          </a:xfrm>
        </p:spPr>
        <p:txBody>
          <a:bodyPr/>
          <a:lstStyle/>
          <a:p>
            <a:pPr eaLnBrk="1" hangingPunct="1">
              <a:defRPr/>
            </a:pPr>
            <a:r>
              <a:rPr lang="en-US" b="1" dirty="0">
                <a:effectLst>
                  <a:glow rad="101600">
                    <a:schemeClr val="bg1"/>
                  </a:glow>
                </a:effectLst>
                <a:latin typeface="Arial"/>
                <a:cs typeface="Arial"/>
              </a:rPr>
              <a:t>The work of God is </a:t>
            </a:r>
            <a:r>
              <a:rPr lang="en-US" b="1" i="1" dirty="0">
                <a:solidFill>
                  <a:srgbClr val="FFFF00"/>
                </a:solidFill>
                <a:effectLst>
                  <a:glow rad="101600">
                    <a:schemeClr val="bg1"/>
                  </a:glow>
                </a:effectLst>
                <a:latin typeface="Arial"/>
                <a:cs typeface="Arial"/>
              </a:rPr>
              <a:t>opposed</a:t>
            </a:r>
            <a:r>
              <a:rPr lang="en-US" b="1" dirty="0">
                <a:effectLst>
                  <a:glow rad="101600">
                    <a:schemeClr val="bg1"/>
                  </a:glow>
                </a:effectLst>
                <a:latin typeface="Arial"/>
                <a:cs typeface="Arial"/>
              </a:rPr>
              <a:t>—again!</a:t>
            </a:r>
          </a:p>
          <a:p>
            <a:pPr eaLnBrk="1" hangingPunct="1">
              <a:defRPr/>
            </a:pPr>
            <a:endParaRPr lang="en-US" b="1" dirty="0">
              <a:effectLst>
                <a:glow rad="101600">
                  <a:schemeClr val="bg1"/>
                </a:glow>
              </a:effectLst>
              <a:latin typeface="Arial"/>
              <a:cs typeface="Arial"/>
            </a:endParaRPr>
          </a:p>
          <a:p>
            <a:pPr lvl="1" eaLnBrk="1" hangingPunct="1">
              <a:defRPr/>
            </a:pPr>
            <a:r>
              <a:rPr lang="en-US" b="1" dirty="0">
                <a:effectLst>
                  <a:glow rad="101600">
                    <a:schemeClr val="bg1"/>
                  </a:glow>
                </a:effectLst>
                <a:latin typeface="Arial"/>
                <a:cs typeface="Arial"/>
              </a:rPr>
              <a:t>Tobiah has powerful </a:t>
            </a:r>
            <a:r>
              <a:rPr lang="en-US" b="1" i="1" dirty="0">
                <a:solidFill>
                  <a:srgbClr val="FFFF00"/>
                </a:solidFill>
                <a:effectLst>
                  <a:glow rad="101600">
                    <a:schemeClr val="bg1"/>
                  </a:glow>
                </a:effectLst>
                <a:latin typeface="Arial"/>
                <a:cs typeface="Arial"/>
              </a:rPr>
              <a:t>political partners</a:t>
            </a:r>
            <a:r>
              <a:rPr lang="en-US" b="1" dirty="0">
                <a:effectLst>
                  <a:glow rad="101600">
                    <a:schemeClr val="bg1"/>
                  </a:glow>
                </a:effectLst>
                <a:latin typeface="Arial"/>
                <a:cs typeface="Arial"/>
              </a:rPr>
              <a:t> (17-18)</a:t>
            </a:r>
            <a:endParaRPr lang="en-US" dirty="0">
              <a:effectLst>
                <a:glow rad="101600">
                  <a:schemeClr val="bg1"/>
                </a:glow>
              </a:effectLst>
              <a:latin typeface="Arial"/>
              <a:cs typeface="Aria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411">
                                            <p:txEl>
                                              <p:pRg st="2" end="2"/>
                                            </p:txEl>
                                          </p:spTgt>
                                        </p:tgtEl>
                                        <p:attrNameLst>
                                          <p:attrName>style.visibility</p:attrName>
                                        </p:attrNameLst>
                                      </p:cBhvr>
                                      <p:to>
                                        <p:strVal val="visible"/>
                                      </p:to>
                                    </p:set>
                                    <p:animEffect transition="in" filter="fade">
                                      <p:cBhvr>
                                        <p:cTn id="7" dur="500"/>
                                        <p:tgtEl>
                                          <p:spTgt spid="174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build="p"/>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pPr eaLnBrk="1" hangingPunct="1">
              <a:defRPr/>
            </a:pPr>
            <a:endParaRPr lang="en-US"/>
          </a:p>
        </p:txBody>
      </p:sp>
      <p:sp>
        <p:nvSpPr>
          <p:cNvPr id="19459" name="Rectangle 3"/>
          <p:cNvSpPr>
            <a:spLocks noGrp="1" noChangeArrowheads="1"/>
          </p:cNvSpPr>
          <p:nvPr>
            <p:ph type="body" idx="1"/>
          </p:nvPr>
        </p:nvSpPr>
        <p:spPr/>
        <p:txBody>
          <a:bodyPr/>
          <a:lstStyle/>
          <a:p>
            <a:pPr eaLnBrk="1" hangingPunct="1">
              <a:defRPr/>
            </a:pPr>
            <a:endParaRPr lang="en-US"/>
          </a:p>
        </p:txBody>
      </p:sp>
      <p:pic>
        <p:nvPicPr>
          <p:cNvPr id="995331" name="Picture 5" descr="W02007032848485891943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2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6353" name="Picture 3" descr="wall &amp; cloud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26988"/>
            <a:ext cx="9275763" cy="6956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p:txBody>
          <a:bodyPr/>
          <a:lstStyle/>
          <a:p>
            <a:pPr eaLnBrk="1" hangingPunct="1">
              <a:defRPr/>
            </a:pPr>
            <a:r>
              <a:rPr lang="en-US" b="1">
                <a:effectLst>
                  <a:glow rad="127000">
                    <a:schemeClr val="bg1"/>
                  </a:glow>
                </a:effectLst>
                <a:latin typeface="Arial"/>
                <a:cs typeface="Arial"/>
              </a:rPr>
              <a:t>Nehemiah 6:17-19</a:t>
            </a:r>
          </a:p>
        </p:txBody>
      </p:sp>
      <p:sp>
        <p:nvSpPr>
          <p:cNvPr id="18435" name="Rectangle 3"/>
          <p:cNvSpPr>
            <a:spLocks noGrp="1" noChangeArrowheads="1"/>
          </p:cNvSpPr>
          <p:nvPr>
            <p:ph type="body" idx="1"/>
          </p:nvPr>
        </p:nvSpPr>
        <p:spPr>
          <a:xfrm>
            <a:off x="533400" y="1838325"/>
            <a:ext cx="8153400" cy="4038600"/>
          </a:xfrm>
        </p:spPr>
        <p:txBody>
          <a:bodyPr/>
          <a:lstStyle/>
          <a:p>
            <a:pPr eaLnBrk="1" hangingPunct="1">
              <a:defRPr/>
            </a:pPr>
            <a:r>
              <a:rPr lang="en-US" b="1" dirty="0">
                <a:effectLst>
                  <a:glow rad="177800">
                    <a:schemeClr val="bg1"/>
                  </a:glow>
                </a:effectLst>
                <a:latin typeface="Arial"/>
                <a:cs typeface="Arial"/>
              </a:rPr>
              <a:t>The work of God is </a:t>
            </a:r>
            <a:r>
              <a:rPr lang="en-US" b="1" i="1" dirty="0">
                <a:solidFill>
                  <a:srgbClr val="FFFF00"/>
                </a:solidFill>
                <a:effectLst>
                  <a:glow rad="177800">
                    <a:schemeClr val="bg1"/>
                  </a:glow>
                </a:effectLst>
                <a:latin typeface="Arial"/>
                <a:cs typeface="Arial"/>
              </a:rPr>
              <a:t>opposed</a:t>
            </a:r>
            <a:r>
              <a:rPr lang="en-US" b="1" dirty="0">
                <a:effectLst>
                  <a:glow rad="177800">
                    <a:schemeClr val="bg1"/>
                  </a:glow>
                </a:effectLst>
                <a:latin typeface="Arial"/>
                <a:cs typeface="Arial"/>
              </a:rPr>
              <a:t>—again!</a:t>
            </a:r>
          </a:p>
          <a:p>
            <a:pPr eaLnBrk="1" hangingPunct="1">
              <a:defRPr/>
            </a:pPr>
            <a:endParaRPr lang="en-US" b="1" dirty="0">
              <a:effectLst>
                <a:glow rad="177800">
                  <a:schemeClr val="bg1"/>
                </a:glow>
              </a:effectLst>
              <a:latin typeface="Arial"/>
              <a:cs typeface="Arial"/>
            </a:endParaRPr>
          </a:p>
          <a:p>
            <a:pPr lvl="1" eaLnBrk="1" hangingPunct="1">
              <a:defRPr/>
            </a:pPr>
            <a:r>
              <a:rPr lang="en-US" b="1" dirty="0">
                <a:effectLst>
                  <a:glow rad="177800">
                    <a:schemeClr val="bg1"/>
                  </a:glow>
                </a:effectLst>
                <a:latin typeface="Arial"/>
                <a:cs typeface="Arial"/>
              </a:rPr>
              <a:t>Tobiah has powerful </a:t>
            </a:r>
            <a:r>
              <a:rPr lang="en-US" b="1" i="1" dirty="0">
                <a:solidFill>
                  <a:srgbClr val="FFFF00"/>
                </a:solidFill>
                <a:effectLst>
                  <a:glow rad="177800">
                    <a:schemeClr val="bg1"/>
                  </a:glow>
                </a:effectLst>
                <a:latin typeface="Arial"/>
                <a:cs typeface="Arial"/>
              </a:rPr>
              <a:t>political partners</a:t>
            </a:r>
            <a:r>
              <a:rPr lang="en-US" b="1" dirty="0">
                <a:effectLst>
                  <a:glow rad="177800">
                    <a:schemeClr val="bg1"/>
                  </a:glow>
                </a:effectLst>
                <a:latin typeface="Arial"/>
                <a:cs typeface="Arial"/>
              </a:rPr>
              <a:t> (17-18)</a:t>
            </a:r>
          </a:p>
          <a:p>
            <a:pPr lvl="1" eaLnBrk="1" hangingPunct="1">
              <a:defRPr/>
            </a:pPr>
            <a:r>
              <a:rPr lang="en-US" b="1" dirty="0">
                <a:effectLst>
                  <a:glow rad="177800">
                    <a:schemeClr val="bg1"/>
                  </a:glow>
                </a:effectLst>
                <a:latin typeface="Arial"/>
                <a:cs typeface="Arial"/>
              </a:rPr>
              <a:t>Tobiah has insidious </a:t>
            </a:r>
            <a:r>
              <a:rPr lang="en-US" b="1" i="1" dirty="0">
                <a:solidFill>
                  <a:srgbClr val="FFFF00"/>
                </a:solidFill>
                <a:effectLst>
                  <a:glow rad="177800">
                    <a:schemeClr val="bg1"/>
                  </a:glow>
                </a:effectLst>
                <a:latin typeface="Arial"/>
                <a:cs typeface="Arial"/>
              </a:rPr>
              <a:t>inside informers</a:t>
            </a:r>
            <a:r>
              <a:rPr lang="en-US" b="1" dirty="0">
                <a:effectLst>
                  <a:glow rad="177800">
                    <a:schemeClr val="bg1"/>
                  </a:glow>
                </a:effectLst>
                <a:latin typeface="Arial"/>
                <a:cs typeface="Arial"/>
              </a:rPr>
              <a:t> (19a)</a:t>
            </a:r>
          </a:p>
          <a:p>
            <a:pPr lvl="1" eaLnBrk="1" hangingPunct="1">
              <a:defRPr/>
            </a:pPr>
            <a:r>
              <a:rPr lang="en-US" b="1" dirty="0">
                <a:effectLst>
                  <a:glow rad="177800">
                    <a:schemeClr val="bg1"/>
                  </a:glow>
                </a:effectLst>
              </a:rPr>
              <a:t>Tobiah has sent </a:t>
            </a:r>
            <a:r>
              <a:rPr lang="en-US" b="1" i="1" dirty="0">
                <a:solidFill>
                  <a:srgbClr val="FFFF00"/>
                </a:solidFill>
                <a:effectLst>
                  <a:glow rad="177800">
                    <a:schemeClr val="bg1"/>
                  </a:glow>
                </a:effectLst>
              </a:rPr>
              <a:t>scary statements</a:t>
            </a:r>
            <a:r>
              <a:rPr lang="en-US" b="1" dirty="0">
                <a:effectLst>
                  <a:glow rad="177800">
                    <a:schemeClr val="bg1"/>
                  </a:glow>
                </a:effectLst>
              </a:rPr>
              <a:t> (19b)</a:t>
            </a:r>
            <a:endParaRPr lang="en-US" dirty="0">
              <a:effectLst>
                <a:glow rad="177800">
                  <a:schemeClr val="bg1"/>
                </a:glow>
              </a:effectLst>
            </a:endParaRPr>
          </a:p>
        </p:txBody>
      </p:sp>
    </p:spTree>
  </p:cSld>
  <p:clrMapOvr>
    <a:masterClrMapping/>
  </p:clrMapOvr>
  <p:transition>
    <p:fade/>
  </p:transition>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73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268413"/>
            <a:ext cx="9129713" cy="5618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7379" name="Rectangle 2"/>
          <p:cNvSpPr>
            <a:spLocks noGrp="1" noChangeArrowheads="1"/>
          </p:cNvSpPr>
          <p:nvPr>
            <p:ph type="title" idx="4294967295"/>
          </p:nvPr>
        </p:nvSpPr>
        <p:spPr>
          <a:xfrm>
            <a:off x="-3175" y="-100013"/>
            <a:ext cx="9147175" cy="3889376"/>
          </a:xfrm>
        </p:spPr>
        <p:txBody>
          <a:bodyPr/>
          <a:lstStyle/>
          <a:p>
            <a:r>
              <a:rPr lang="en-US" sz="5400" b="1">
                <a:solidFill>
                  <a:schemeClr val="tx1"/>
                </a:solidFill>
                <a:latin typeface="Arial" charset="0"/>
                <a:ea typeface="ＭＳ Ｐゴシック" charset="0"/>
                <a:cs typeface="ＭＳ Ｐゴシック" charset="0"/>
              </a:rPr>
              <a:t>Are you opposed?</a:t>
            </a:r>
          </a:p>
        </p:txBody>
      </p:sp>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8402" name="Picture 2" descr="opposed to religion victor-hugo.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74913"/>
            <a:ext cx="9193213" cy="9191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8403" name="Rectangle 2"/>
          <p:cNvSpPr>
            <a:spLocks noGrp="1" noChangeArrowheads="1"/>
          </p:cNvSpPr>
          <p:nvPr>
            <p:ph type="title" idx="4294967295"/>
          </p:nvPr>
        </p:nvSpPr>
        <p:spPr>
          <a:xfrm>
            <a:off x="-3175" y="-100013"/>
            <a:ext cx="9147175" cy="3889376"/>
          </a:xfrm>
          <a:solidFill>
            <a:schemeClr val="tx1"/>
          </a:solidFill>
        </p:spPr>
        <p:txBody>
          <a:bodyPr/>
          <a:lstStyle/>
          <a:p>
            <a:r>
              <a:rPr lang="en-US" sz="5400" b="1">
                <a:solidFill>
                  <a:srgbClr val="FFFFFF"/>
                </a:solidFill>
                <a:latin typeface="Arial" charset="0"/>
                <a:ea typeface="ＭＳ Ｐゴシック" charset="0"/>
                <a:cs typeface="ＭＳ Ｐゴシック" charset="0"/>
              </a:rPr>
              <a:t>I</a:t>
            </a:r>
            <a:r>
              <a:rPr lang="mr-IN" sz="5400" b="1">
                <a:solidFill>
                  <a:srgbClr val="FFFFFF"/>
                </a:solidFill>
                <a:latin typeface="Arial" charset="0"/>
                <a:ea typeface="ＭＳ Ｐゴシック" charset="0"/>
                <a:cs typeface="ＭＳ Ｐゴシック" charset="0"/>
              </a:rPr>
              <a:t>'</a:t>
            </a:r>
            <a:r>
              <a:rPr lang="en-US" sz="5400" b="1">
                <a:solidFill>
                  <a:srgbClr val="FFFFFF"/>
                </a:solidFill>
                <a:latin typeface="Arial" charset="0"/>
                <a:ea typeface="ＭＳ Ｐゴシック" charset="0"/>
                <a:cs typeface="ＭＳ Ｐゴシック" charset="0"/>
              </a:rPr>
              <a:t>M RELIGOUSLY OPPOSED TO RELIGON.</a:t>
            </a:r>
          </a:p>
        </p:txBody>
      </p:sp>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9425" name="Picture 1" descr="Same Sex Marriage Increase in Suppor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43263" y="0"/>
            <a:ext cx="590391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9426" name="Rectangle 2"/>
          <p:cNvSpPr>
            <a:spLocks noGrp="1" noChangeArrowheads="1"/>
          </p:cNvSpPr>
          <p:nvPr>
            <p:ph type="title" idx="4294967295"/>
          </p:nvPr>
        </p:nvSpPr>
        <p:spPr>
          <a:xfrm>
            <a:off x="-11113" y="23813"/>
            <a:ext cx="9155113" cy="884237"/>
          </a:xfrm>
          <a:solidFill>
            <a:schemeClr val="bg1"/>
          </a:solidFill>
        </p:spPr>
        <p:txBody>
          <a:bodyPr/>
          <a:lstStyle/>
          <a:p>
            <a:r>
              <a:rPr lang="en-US" sz="3600" b="1">
                <a:solidFill>
                  <a:schemeClr val="tx1"/>
                </a:solidFill>
                <a:latin typeface="Arial" charset="0"/>
                <a:ea typeface="ＭＳ Ｐゴシック" charset="0"/>
                <a:cs typeface="ＭＳ Ｐゴシック" charset="0"/>
              </a:rPr>
              <a:t>Increasing Support of Gay "Marriage"</a:t>
            </a:r>
          </a:p>
        </p:txBody>
      </p:sp>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0450" name="Rectangle 2"/>
          <p:cNvSpPr>
            <a:spLocks noGrp="1" noChangeArrowheads="1"/>
          </p:cNvSpPr>
          <p:nvPr>
            <p:ph type="title" idx="4294967295"/>
          </p:nvPr>
        </p:nvSpPr>
        <p:spPr>
          <a:xfrm>
            <a:off x="-3175" y="-100013"/>
            <a:ext cx="9147175" cy="3889376"/>
          </a:xfrm>
        </p:spPr>
        <p:txBody>
          <a:bodyPr/>
          <a:lstStyle/>
          <a:p>
            <a:r>
              <a:rPr lang="en-US" sz="5400" b="1">
                <a:solidFill>
                  <a:schemeClr val="tx1"/>
                </a:solidFill>
                <a:latin typeface="Arial" charset="0"/>
                <a:ea typeface="ＭＳ Ｐゴシック" charset="0"/>
                <a:cs typeface="ＭＳ Ｐゴシック" charset="0"/>
              </a:rPr>
              <a:t>Are you opposed?</a:t>
            </a:r>
          </a:p>
        </p:txBody>
      </p:sp>
      <p:pic>
        <p:nvPicPr>
          <p:cNvPr id="100045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28575"/>
            <a:ext cx="9132887" cy="6848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01474"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2075"/>
            <a:ext cx="9144000" cy="606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1475" name="Rectangle 2"/>
          <p:cNvSpPr>
            <a:spLocks noGrp="1" noChangeArrowheads="1"/>
          </p:cNvSpPr>
          <p:nvPr>
            <p:ph type="title" idx="4294967295"/>
          </p:nvPr>
        </p:nvSpPr>
        <p:spPr>
          <a:xfrm>
            <a:off x="-26988" y="6021388"/>
            <a:ext cx="9145588" cy="792162"/>
          </a:xfrm>
        </p:spPr>
        <p:txBody>
          <a:bodyPr/>
          <a:lstStyle/>
          <a:p>
            <a:r>
              <a:rPr lang="en-US" sz="3600" b="1">
                <a:solidFill>
                  <a:schemeClr val="bg1"/>
                </a:solidFill>
                <a:latin typeface="Arial" charset="0"/>
                <a:ea typeface="ＭＳ Ｐゴシック" charset="0"/>
                <a:cs typeface="ＭＳ Ｐゴシック" charset="0"/>
              </a:rPr>
              <a:t>Jesus promised family opposition</a:t>
            </a:r>
          </a:p>
        </p:txBody>
      </p:sp>
      <p:sp>
        <p:nvSpPr>
          <p:cNvPr id="5" name="Rectangle 2"/>
          <p:cNvSpPr txBox="1">
            <a:spLocks noChangeArrowheads="1"/>
          </p:cNvSpPr>
          <p:nvPr/>
        </p:nvSpPr>
        <p:spPr bwMode="auto">
          <a:xfrm>
            <a:off x="-3175" y="115888"/>
            <a:ext cx="9147175" cy="5400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a:defRPr/>
            </a:pPr>
            <a:r>
              <a:rPr lang="en-US" sz="3600" b="1" dirty="0">
                <a:solidFill>
                  <a:srgbClr val="FFFFFF"/>
                </a:solidFill>
                <a:effectLst>
                  <a:glow rad="152400">
                    <a:srgbClr val="000000"/>
                  </a:glow>
                </a:effectLst>
                <a:latin typeface="Arial" charset="0"/>
                <a:ea typeface="ＭＳ Ｐゴシック" charset="0"/>
                <a:cs typeface="ＭＳ Ｐゴシック" charset="0"/>
              </a:rPr>
              <a:t>34</a:t>
            </a:r>
            <a:r>
              <a:rPr lang="en-US" sz="3600" b="1" baseline="0" dirty="0">
                <a:solidFill>
                  <a:srgbClr val="FFFFFF"/>
                </a:solidFill>
                <a:effectLst>
                  <a:glow rad="152400">
                    <a:srgbClr val="000000"/>
                  </a:glow>
                </a:effectLst>
                <a:latin typeface="Arial" charset="0"/>
                <a:ea typeface="ＭＳ Ｐゴシック" charset="0"/>
                <a:cs typeface="ＭＳ Ｐゴシック" charset="0"/>
              </a:rPr>
              <a:t>"Don</a:t>
            </a:r>
            <a:r>
              <a:rPr lang="mr-IN" sz="3600" b="1" baseline="0" dirty="0">
                <a:solidFill>
                  <a:srgbClr val="FFFFFF"/>
                </a:solidFill>
                <a:effectLst>
                  <a:glow rad="152400">
                    <a:srgbClr val="000000"/>
                  </a:glow>
                </a:effectLst>
                <a:latin typeface="Arial" charset="0"/>
                <a:ea typeface="ＭＳ Ｐゴシック" charset="0"/>
                <a:cs typeface="ＭＳ Ｐゴシック" charset="0"/>
              </a:rPr>
              <a:t>'</a:t>
            </a:r>
            <a:r>
              <a:rPr lang="en-US" sz="3600" b="1" baseline="0" dirty="0">
                <a:solidFill>
                  <a:srgbClr val="FFFFFF"/>
                </a:solidFill>
                <a:effectLst>
                  <a:glow rad="152400">
                    <a:srgbClr val="000000"/>
                  </a:glow>
                </a:effectLst>
                <a:latin typeface="Arial" charset="0"/>
                <a:ea typeface="ＭＳ Ｐゴシック" charset="0"/>
                <a:cs typeface="ＭＳ Ｐゴシック" charset="0"/>
              </a:rPr>
              <a:t>t imagine that I came to bring peace to the earth! </a:t>
            </a:r>
            <a:br>
              <a:rPr lang="en-US" sz="3600" b="1" baseline="0" dirty="0">
                <a:solidFill>
                  <a:srgbClr val="FFFFFF"/>
                </a:solidFill>
                <a:effectLst>
                  <a:glow rad="152400">
                    <a:srgbClr val="000000"/>
                  </a:glow>
                </a:effectLst>
                <a:latin typeface="Arial" charset="0"/>
                <a:ea typeface="ＭＳ Ｐゴシック" charset="0"/>
                <a:cs typeface="ＭＳ Ｐゴシック" charset="0"/>
              </a:rPr>
            </a:br>
            <a:r>
              <a:rPr lang="en-US" sz="3600" b="1" baseline="0" dirty="0">
                <a:solidFill>
                  <a:srgbClr val="FFFFFF"/>
                </a:solidFill>
                <a:effectLst>
                  <a:glow rad="152400">
                    <a:srgbClr val="000000"/>
                  </a:glow>
                </a:effectLst>
                <a:latin typeface="Arial" charset="0"/>
                <a:ea typeface="ＭＳ Ｐゴシック" charset="0"/>
                <a:cs typeface="ＭＳ Ｐゴシック" charset="0"/>
              </a:rPr>
              <a:t>I came not to bring peace, but a sword.</a:t>
            </a:r>
          </a:p>
          <a:p>
            <a:pPr>
              <a:defRPr/>
            </a:pPr>
            <a:r>
              <a:rPr lang="en-US" sz="3600" b="1" dirty="0">
                <a:solidFill>
                  <a:srgbClr val="FFFFFF"/>
                </a:solidFill>
                <a:effectLst>
                  <a:glow rad="152400">
                    <a:srgbClr val="000000"/>
                  </a:glow>
                </a:effectLst>
                <a:latin typeface="Arial" charset="0"/>
                <a:ea typeface="ＭＳ Ｐゴシック" charset="0"/>
                <a:cs typeface="ＭＳ Ｐゴシック" charset="0"/>
              </a:rPr>
              <a:t>35</a:t>
            </a:r>
            <a:r>
              <a:rPr lang="en-US" sz="3600" b="1" baseline="0" dirty="0">
                <a:solidFill>
                  <a:srgbClr val="FFFFFF"/>
                </a:solidFill>
                <a:effectLst>
                  <a:glow rad="152400">
                    <a:srgbClr val="000000"/>
                  </a:glow>
                </a:effectLst>
                <a:latin typeface="Arial" charset="0"/>
                <a:ea typeface="ＭＳ Ｐゴシック" charset="0"/>
                <a:cs typeface="ＭＳ Ｐゴシック" charset="0"/>
              </a:rPr>
              <a:t>I have come to set </a:t>
            </a:r>
            <a:br>
              <a:rPr lang="en-US" sz="3600" b="1" baseline="0" dirty="0">
                <a:solidFill>
                  <a:srgbClr val="FFFFFF"/>
                </a:solidFill>
                <a:effectLst>
                  <a:glow rad="152400">
                    <a:srgbClr val="000000"/>
                  </a:glow>
                </a:effectLst>
                <a:latin typeface="Arial" charset="0"/>
                <a:ea typeface="ＭＳ Ｐゴシック" charset="0"/>
                <a:cs typeface="ＭＳ Ｐゴシック" charset="0"/>
              </a:rPr>
            </a:br>
            <a:r>
              <a:rPr lang="en-US" sz="3600" b="1" baseline="0" dirty="0">
                <a:solidFill>
                  <a:srgbClr val="FFFFFF"/>
                </a:solidFill>
                <a:effectLst>
                  <a:glow rad="152400">
                    <a:srgbClr val="000000"/>
                  </a:glow>
                </a:effectLst>
                <a:latin typeface="Arial" charset="0"/>
                <a:ea typeface="ＭＳ Ｐゴシック" charset="0"/>
                <a:cs typeface="ＭＳ Ｐゴシック" charset="0"/>
              </a:rPr>
              <a:t>a man against his father, </a:t>
            </a:r>
            <a:br>
              <a:rPr lang="en-US" sz="3600" b="1" baseline="0" dirty="0">
                <a:solidFill>
                  <a:srgbClr val="FFFFFF"/>
                </a:solidFill>
                <a:effectLst>
                  <a:glow rad="152400">
                    <a:srgbClr val="000000"/>
                  </a:glow>
                </a:effectLst>
                <a:latin typeface="Arial" charset="0"/>
                <a:ea typeface="ＭＳ Ｐゴシック" charset="0"/>
                <a:cs typeface="ＭＳ Ｐゴシック" charset="0"/>
              </a:rPr>
            </a:br>
            <a:r>
              <a:rPr lang="en-US" sz="3600" b="1" baseline="0" dirty="0">
                <a:solidFill>
                  <a:srgbClr val="FFFFFF"/>
                </a:solidFill>
                <a:effectLst>
                  <a:glow rad="152400">
                    <a:srgbClr val="000000"/>
                  </a:glow>
                </a:effectLst>
                <a:latin typeface="Arial" charset="0"/>
                <a:ea typeface="ＭＳ Ｐゴシック" charset="0"/>
                <a:cs typeface="ＭＳ Ｐゴシック" charset="0"/>
              </a:rPr>
              <a:t>a daughter against her mother, </a:t>
            </a:r>
            <a:br>
              <a:rPr lang="en-US" sz="3600" b="1" baseline="0" dirty="0">
                <a:solidFill>
                  <a:srgbClr val="FFFFFF"/>
                </a:solidFill>
                <a:effectLst>
                  <a:glow rad="152400">
                    <a:srgbClr val="000000"/>
                  </a:glow>
                </a:effectLst>
                <a:latin typeface="Arial" charset="0"/>
                <a:ea typeface="ＭＳ Ｐゴシック" charset="0"/>
                <a:cs typeface="ＭＳ Ｐゴシック" charset="0"/>
              </a:rPr>
            </a:br>
            <a:r>
              <a:rPr lang="en-US" sz="3600" b="1" baseline="0" dirty="0">
                <a:solidFill>
                  <a:srgbClr val="FFFFFF"/>
                </a:solidFill>
                <a:effectLst>
                  <a:glow rad="152400">
                    <a:srgbClr val="000000"/>
                  </a:glow>
                </a:effectLst>
                <a:latin typeface="Arial" charset="0"/>
                <a:ea typeface="ＭＳ Ｐゴシック" charset="0"/>
                <a:cs typeface="ＭＳ Ｐゴシック" charset="0"/>
              </a:rPr>
              <a:t>and a daughter-in-law against her mother-in-law.</a:t>
            </a:r>
          </a:p>
          <a:p>
            <a:pPr>
              <a:defRPr/>
            </a:pPr>
            <a:r>
              <a:rPr lang="en-US" sz="3600" b="1" dirty="0">
                <a:solidFill>
                  <a:srgbClr val="FFFFFF"/>
                </a:solidFill>
                <a:effectLst>
                  <a:glow rad="152400">
                    <a:srgbClr val="000000"/>
                  </a:glow>
                </a:effectLst>
                <a:latin typeface="Arial" charset="0"/>
                <a:ea typeface="ＭＳ Ｐゴシック" charset="0"/>
                <a:cs typeface="ＭＳ Ｐゴシック" charset="0"/>
              </a:rPr>
              <a:t>36</a:t>
            </a:r>
            <a:r>
              <a:rPr lang="en-US" sz="3600" b="1" baseline="0" dirty="0">
                <a:solidFill>
                  <a:srgbClr val="FFFFFF"/>
                </a:solidFill>
                <a:effectLst>
                  <a:glow rad="152400">
                    <a:srgbClr val="000000"/>
                  </a:glow>
                </a:effectLst>
                <a:latin typeface="Arial" charset="0"/>
                <a:ea typeface="ＭＳ Ｐゴシック" charset="0"/>
                <a:cs typeface="ＭＳ Ｐゴシック" charset="0"/>
              </a:rPr>
              <a:t>Your enemies will be right in your own household!" (Matt. 10:34-36 </a:t>
            </a:r>
            <a:r>
              <a:rPr lang="en-US" sz="3200" b="1" baseline="0" dirty="0">
                <a:solidFill>
                  <a:srgbClr val="FFFFFF"/>
                </a:solidFill>
                <a:effectLst>
                  <a:glow rad="152400">
                    <a:srgbClr val="000000"/>
                  </a:glow>
                </a:effectLst>
                <a:latin typeface="Arial" charset="0"/>
                <a:ea typeface="ＭＳ Ｐゴシック" charset="0"/>
                <a:cs typeface="ＭＳ Ｐゴシック" charset="0"/>
              </a:rPr>
              <a:t>NLT</a:t>
            </a:r>
            <a:r>
              <a:rPr lang="en-US" sz="3600" b="1" baseline="0" dirty="0">
                <a:solidFill>
                  <a:srgbClr val="FFFFFF"/>
                </a:solidFill>
                <a:effectLst>
                  <a:glow rad="152400">
                    <a:srgbClr val="000000"/>
                  </a:glow>
                </a:effectLst>
                <a:latin typeface="Arial" charset="0"/>
                <a:ea typeface="ＭＳ Ｐゴシック" charset="0"/>
                <a:cs typeface="ＭＳ Ｐゴシック"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linds(horizont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blinds(horizontal)">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blinds(horizontal)">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2498" name="Rectangle 2"/>
          <p:cNvSpPr>
            <a:spLocks noGrp="1" noChangeArrowheads="1"/>
          </p:cNvSpPr>
          <p:nvPr>
            <p:ph type="title" idx="4294967295"/>
          </p:nvPr>
        </p:nvSpPr>
        <p:spPr>
          <a:xfrm>
            <a:off x="-26988" y="5949280"/>
            <a:ext cx="9145588" cy="792162"/>
          </a:xfrm>
        </p:spPr>
        <p:txBody>
          <a:bodyPr/>
          <a:lstStyle/>
          <a:p>
            <a:r>
              <a:rPr lang="en-US" b="1" dirty="0">
                <a:solidFill>
                  <a:schemeClr val="bg1"/>
                </a:solidFill>
                <a:latin typeface="Arial" charset="0"/>
                <a:ea typeface="ＭＳ Ｐゴシック" charset="0"/>
                <a:cs typeface="ＭＳ Ｐゴシック" charset="0"/>
              </a:rPr>
              <a:t>"Me?  Be a Christian at work?"</a:t>
            </a:r>
          </a:p>
        </p:txBody>
      </p:sp>
      <p:pic>
        <p:nvPicPr>
          <p:cNvPr id="4" name="Picture 3"/>
          <p:cNvPicPr>
            <a:picLocks noChangeAspect="1"/>
          </p:cNvPicPr>
          <p:nvPr/>
        </p:nvPicPr>
        <p:blipFill>
          <a:blip r:embed="rId2"/>
          <a:stretch>
            <a:fillRect/>
          </a:stretch>
        </p:blipFill>
        <p:spPr>
          <a:xfrm>
            <a:off x="945444" y="378177"/>
            <a:ext cx="7224889" cy="5418667"/>
          </a:xfrm>
          <a:prstGeom prst="rect">
            <a:avLst/>
          </a:prstGeom>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89" name="Rectangle 2"/>
          <p:cNvSpPr>
            <a:spLocks noGrp="1" noChangeArrowheads="1"/>
          </p:cNvSpPr>
          <p:nvPr>
            <p:ph type="title"/>
          </p:nvPr>
        </p:nvSpPr>
        <p:spPr>
          <a:xfrm>
            <a:off x="2590800" y="304800"/>
            <a:ext cx="3886200" cy="914400"/>
          </a:xfrm>
          <a:solidFill>
            <a:srgbClr val="000000"/>
          </a:solidFill>
          <a:ln>
            <a:solidFill>
              <a:schemeClr val="tx1"/>
            </a:solidFill>
            <a:miter lim="800000"/>
            <a:headEnd/>
            <a:tailEnd/>
          </a:ln>
        </p:spPr>
        <p:txBody>
          <a:bodyPr anchor="ctr" anchorCtr="1"/>
          <a:lstStyle/>
          <a:p>
            <a:pPr algn="ctr"/>
            <a:r>
              <a:rPr lang="en-US" b="1">
                <a:solidFill>
                  <a:srgbClr val="FFFFFF"/>
                </a:solidFill>
                <a:latin typeface="Arial" charset="0"/>
                <a:ea typeface="ＭＳ Ｐゴシック" charset="0"/>
              </a:rPr>
              <a:t>Key Verse</a:t>
            </a:r>
          </a:p>
        </p:txBody>
      </p:sp>
      <p:sp>
        <p:nvSpPr>
          <p:cNvPr id="601090"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299</a:t>
            </a:r>
          </a:p>
        </p:txBody>
      </p:sp>
      <p:sp>
        <p:nvSpPr>
          <p:cNvPr id="601091" name="Rectangle 6"/>
          <p:cNvSpPr>
            <a:spLocks noChangeArrowheads="1"/>
          </p:cNvSpPr>
          <p:nvPr/>
        </p:nvSpPr>
        <p:spPr bwMode="auto">
          <a:xfrm>
            <a:off x="8382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spcBef>
                <a:spcPct val="20000"/>
              </a:spcBef>
              <a:buClr>
                <a:srgbClr val="578963"/>
              </a:buClr>
              <a:buFont typeface="Monotype Sorts" charset="0"/>
              <a:buNone/>
            </a:pPr>
            <a:r>
              <a:rPr kumimoji="1" lang="en-US" altLang="zh-CN" sz="3200" b="1" baseline="0">
                <a:solidFill>
                  <a:srgbClr val="000000"/>
                </a:solidFill>
                <a:latin typeface="Arial" charset="0"/>
                <a:cs typeface="Arial" charset="0"/>
              </a:rPr>
              <a:t>"So the wall was completed on the twenty-fifth of Elul, in fifty-two days.  When all our enemies heard about this and all the surrounding nations saw it, our enemies lost their self-confidence, because they realized that this work had been done with the help of our God" </a:t>
            </a:r>
          </a:p>
          <a:p>
            <a:pPr marL="342900" indent="-342900">
              <a:spcBef>
                <a:spcPct val="20000"/>
              </a:spcBef>
              <a:buClr>
                <a:srgbClr val="578963"/>
              </a:buClr>
              <a:buFont typeface="Monotype Sorts" charset="0"/>
              <a:buNone/>
            </a:pPr>
            <a:r>
              <a:rPr kumimoji="1" lang="en-US" altLang="zh-CN" sz="3200" b="1" baseline="0">
                <a:solidFill>
                  <a:srgbClr val="000000"/>
                </a:solidFill>
                <a:latin typeface="Arial" charset="0"/>
                <a:cs typeface="Arial" charset="0"/>
              </a:rPr>
              <a:t>(Nehemiah 6:15-16)</a:t>
            </a:r>
            <a:endParaRPr kumimoji="1" lang="en-US" sz="3200" b="1" baseline="0">
              <a:solidFill>
                <a:srgbClr val="000000"/>
              </a:solidFill>
              <a:latin typeface="Arial" charset="0"/>
              <a:cs typeface="Arial" charset="0"/>
            </a:endParaRPr>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21" name="Picture 1" descr="Americans killed_in_afghanist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225" y="561975"/>
            <a:ext cx="9221788" cy="5956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22" name="Rectangle 2"/>
          <p:cNvSpPr>
            <a:spLocks noGrp="1" noChangeArrowheads="1"/>
          </p:cNvSpPr>
          <p:nvPr>
            <p:ph type="title" idx="4294967295"/>
          </p:nvPr>
        </p:nvSpPr>
        <p:spPr>
          <a:xfrm>
            <a:off x="0" y="260350"/>
            <a:ext cx="9144000" cy="792163"/>
          </a:xfrm>
          <a:solidFill>
            <a:schemeClr val="bg1"/>
          </a:solidFill>
        </p:spPr>
        <p:txBody>
          <a:bodyPr/>
          <a:lstStyle/>
          <a:p>
            <a:pPr marL="835025" indent="-835025"/>
            <a:r>
              <a:rPr lang="en-US" sz="4000" b="1">
                <a:solidFill>
                  <a:schemeClr val="tx1"/>
                </a:solidFill>
                <a:latin typeface="Arial" charset="0"/>
                <a:ea typeface="ＭＳ Ｐゴシック" charset="0"/>
                <a:cs typeface="ＭＳ Ｐゴシック" charset="0"/>
              </a:rPr>
              <a:t>Americans Killed in Afghanistan</a:t>
            </a:r>
          </a:p>
        </p:txBody>
      </p:sp>
    </p:spTree>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545" name="Picture 2" descr="Coalition_military_casualties_in_afghanistan_by_month.svg.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69975"/>
            <a:ext cx="9039225" cy="4519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4546" name="Rectangle 2"/>
          <p:cNvSpPr>
            <a:spLocks noGrp="1" noChangeArrowheads="1"/>
          </p:cNvSpPr>
          <p:nvPr>
            <p:ph type="title" idx="4294967295"/>
          </p:nvPr>
        </p:nvSpPr>
        <p:spPr>
          <a:xfrm>
            <a:off x="0" y="-26988"/>
            <a:ext cx="9144000" cy="1584326"/>
          </a:xfrm>
          <a:solidFill>
            <a:srgbClr val="000090"/>
          </a:solidFill>
        </p:spPr>
        <p:txBody>
          <a:bodyPr/>
          <a:lstStyle/>
          <a:p>
            <a:pPr marL="835025" indent="-835025"/>
            <a:r>
              <a:rPr lang="en-US" sz="4000" b="1">
                <a:solidFill>
                  <a:schemeClr val="bg1"/>
                </a:solidFill>
                <a:latin typeface="Arial" charset="0"/>
                <a:ea typeface="ＭＳ Ｐゴシック" charset="0"/>
                <a:cs typeface="ＭＳ Ｐゴシック" charset="0"/>
              </a:rPr>
              <a:t>Coalition Military Casualties in Afghanistan by Month</a:t>
            </a:r>
          </a:p>
        </p:txBody>
      </p:sp>
    </p:spTree>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556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4463" y="0"/>
            <a:ext cx="9324976" cy="717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5570" name="Rectangle 2"/>
          <p:cNvSpPr>
            <a:spLocks noGrp="1" noChangeArrowheads="1"/>
          </p:cNvSpPr>
          <p:nvPr>
            <p:ph type="title"/>
          </p:nvPr>
        </p:nvSpPr>
        <p:spPr>
          <a:xfrm>
            <a:off x="-107950" y="5224463"/>
            <a:ext cx="9251950" cy="1655762"/>
          </a:xfrm>
        </p:spPr>
        <p:txBody>
          <a:bodyPr/>
          <a:lstStyle/>
          <a:p>
            <a:pPr algn="ctr" eaLnBrk="1" hangingPunct="1"/>
            <a:r>
              <a:rPr lang="en-US" altLang="zh-CN" sz="4000" b="1">
                <a:solidFill>
                  <a:srgbClr val="FFFFFF"/>
                </a:solidFill>
                <a:latin typeface="Arial Black" charset="0"/>
                <a:ea typeface="SimSun" charset="0"/>
                <a:cs typeface="SimSun" charset="0"/>
              </a:rPr>
              <a:t>Is it OK for an Air Force officer </a:t>
            </a:r>
            <a:br>
              <a:rPr lang="en-US" altLang="zh-CN" sz="4000" b="1">
                <a:solidFill>
                  <a:srgbClr val="FFFFFF"/>
                </a:solidFill>
                <a:latin typeface="Arial Black" charset="0"/>
                <a:ea typeface="SimSun" charset="0"/>
                <a:cs typeface="SimSun" charset="0"/>
              </a:rPr>
            </a:br>
            <a:r>
              <a:rPr lang="en-US" altLang="zh-CN" sz="4000" b="1">
                <a:solidFill>
                  <a:srgbClr val="FFFFFF"/>
                </a:solidFill>
                <a:latin typeface="Arial Black" charset="0"/>
                <a:ea typeface="SimSun" charset="0"/>
                <a:cs typeface="SimSun" charset="0"/>
              </a:rPr>
              <a:t>to have a Bible on his desk?</a:t>
            </a:r>
            <a:endParaRPr lang="en-US" sz="4000" b="1">
              <a:solidFill>
                <a:srgbClr val="FFFFFF"/>
              </a:solidFill>
              <a:latin typeface="Arial Black" charset="0"/>
              <a:ea typeface="SimSun" charset="0"/>
              <a:cs typeface="SimSun" charset="0"/>
            </a:endParaRP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7617" name="Rectangle 2"/>
          <p:cNvSpPr>
            <a:spLocks noChangeArrowheads="1"/>
          </p:cNvSpPr>
          <p:nvPr/>
        </p:nvSpPr>
        <p:spPr bwMode="auto">
          <a:xfrm>
            <a:off x="-76200" y="-76200"/>
            <a:ext cx="9220200" cy="71628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1007618" name="Rectangle 2"/>
          <p:cNvSpPr>
            <a:spLocks noGrp="1" noChangeArrowheads="1"/>
          </p:cNvSpPr>
          <p:nvPr>
            <p:ph type="title"/>
          </p:nvPr>
        </p:nvSpPr>
        <p:spPr>
          <a:xfrm>
            <a:off x="0" y="1773238"/>
            <a:ext cx="3995738" cy="5164137"/>
          </a:xfrm>
        </p:spPr>
        <p:txBody>
          <a:bodyPr/>
          <a:lstStyle/>
          <a:p>
            <a:pPr eaLnBrk="1" hangingPunct="1"/>
            <a:r>
              <a:rPr lang="en-US" altLang="zh-CN" sz="5400" b="1">
                <a:solidFill>
                  <a:srgbClr val="2B0D00"/>
                </a:solidFill>
                <a:latin typeface="Arial Black" charset="0"/>
                <a:ea typeface="SimSun" charset="0"/>
                <a:cs typeface="SimSun" charset="0"/>
              </a:rPr>
              <a:t>Opposing Our Church</a:t>
            </a:r>
            <a:endParaRPr lang="en-US" sz="5400" b="1">
              <a:solidFill>
                <a:srgbClr val="8F0000"/>
              </a:solidFill>
              <a:latin typeface="Arial Black" charset="0"/>
              <a:ea typeface="SimSun" charset="0"/>
              <a:cs typeface="SimSun" charset="0"/>
            </a:endParaRPr>
          </a:p>
        </p:txBody>
      </p:sp>
      <p:pic>
        <p:nvPicPr>
          <p:cNvPr id="1007619" name="Picture 4" descr="Crossroads-Logo-Onl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803650" y="228600"/>
            <a:ext cx="5194300" cy="5194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07620" name="Picture 8" descr="Crossroads-Log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00" y="5422900"/>
            <a:ext cx="5181600" cy="1435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07621"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5288" y="17463"/>
            <a:ext cx="26416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09666" name="Picture 2" descr="shrek during shear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981075"/>
            <a:ext cx="9250363" cy="5903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9667" name="Rectangle 2"/>
          <p:cNvSpPr>
            <a:spLocks noGrp="1" noChangeArrowheads="1"/>
          </p:cNvSpPr>
          <p:nvPr>
            <p:ph type="title" idx="4294967295"/>
          </p:nvPr>
        </p:nvSpPr>
        <p:spPr>
          <a:xfrm>
            <a:off x="0" y="0"/>
            <a:ext cx="9144000" cy="792163"/>
          </a:xfrm>
        </p:spPr>
        <p:txBody>
          <a:bodyPr/>
          <a:lstStyle/>
          <a:p>
            <a:pPr marL="835025" indent="-835025"/>
            <a:r>
              <a:rPr lang="en-US" sz="4000" b="1">
                <a:solidFill>
                  <a:srgbClr val="FFFFFF"/>
                </a:solidFill>
                <a:latin typeface="Arial" charset="0"/>
                <a:ea typeface="ＭＳ Ｐゴシック" charset="0"/>
                <a:cs typeface="ＭＳ Ｐゴシック" charset="0"/>
              </a:rPr>
              <a:t>Shrek the Sheep Sheared</a:t>
            </a:r>
          </a:p>
        </p:txBody>
      </p:sp>
    </p:spTree>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10690" name="Picture 1" descr="shrek-sheep before shear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3" name="Rectangle 2"/>
          <p:cNvSpPr>
            <a:spLocks noGrp="1" noChangeArrowheads="1"/>
          </p:cNvSpPr>
          <p:nvPr>
            <p:ph type="title" idx="4294967295"/>
          </p:nvPr>
        </p:nvSpPr>
        <p:spPr>
          <a:xfrm>
            <a:off x="0" y="0"/>
            <a:ext cx="9144000" cy="792088"/>
          </a:xfrm>
        </p:spPr>
        <p:txBody>
          <a:bodyPr/>
          <a:lstStyle/>
          <a:p>
            <a:pPr marL="835025" indent="-835025">
              <a:defRPr/>
            </a:pPr>
            <a:r>
              <a:rPr lang="en-US" sz="4000" b="1" dirty="0">
                <a:solidFill>
                  <a:srgbClr val="FFFFFF"/>
                </a:solidFill>
                <a:effectLst>
                  <a:glow rad="152400">
                    <a:schemeClr val="tx1"/>
                  </a:glow>
                </a:effectLst>
                <a:latin typeface="Arial" charset="0"/>
                <a:ea typeface="ＭＳ Ｐゴシック" charset="0"/>
                <a:cs typeface="ＭＳ Ｐゴシック" charset="0"/>
              </a:rPr>
              <a:t>Shrek the Sheep Before Shearing</a:t>
            </a:r>
          </a:p>
        </p:txBody>
      </p:sp>
    </p:spTree>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1713" name="Picture 2" descr="God as refuge lighthous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783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1714" name="Rectangle 2"/>
          <p:cNvSpPr>
            <a:spLocks noGrp="1" noChangeArrowheads="1"/>
          </p:cNvSpPr>
          <p:nvPr>
            <p:ph type="title" idx="4294967295"/>
          </p:nvPr>
        </p:nvSpPr>
        <p:spPr>
          <a:xfrm>
            <a:off x="4932363" y="3500438"/>
            <a:ext cx="4206875" cy="3357562"/>
          </a:xfrm>
          <a:solidFill>
            <a:schemeClr val="bg1"/>
          </a:solidFill>
        </p:spPr>
        <p:txBody>
          <a:bodyPr/>
          <a:lstStyle/>
          <a:p>
            <a:pPr marL="835025" indent="-835025" algn="l"/>
            <a:r>
              <a:rPr lang="en-US" b="1">
                <a:solidFill>
                  <a:schemeClr val="tx1"/>
                </a:solidFill>
                <a:latin typeface="Arial" charset="0"/>
                <a:ea typeface="ＭＳ Ｐゴシック" charset="0"/>
                <a:cs typeface="ＭＳ Ｐゴシック" charset="0"/>
              </a:rPr>
              <a:t>1.	Expect some to </a:t>
            </a:r>
            <a:r>
              <a:rPr lang="en-US" b="1">
                <a:solidFill>
                  <a:srgbClr val="FF0000"/>
                </a:solidFill>
                <a:latin typeface="Arial" charset="0"/>
                <a:ea typeface="ＭＳ Ｐゴシック" charset="0"/>
                <a:cs typeface="ＭＳ Ｐゴシック" charset="0"/>
              </a:rPr>
              <a:t>oppose</a:t>
            </a:r>
            <a:r>
              <a:rPr lang="en-US" b="1">
                <a:solidFill>
                  <a:schemeClr val="tx1"/>
                </a:solidFill>
                <a:latin typeface="Arial" charset="0"/>
                <a:ea typeface="ＭＳ Ｐゴシック" charset="0"/>
                <a:cs typeface="ＭＳ Ｐゴシック" charset="0"/>
              </a:rPr>
              <a:t> God</a:t>
            </a:r>
            <a:r>
              <a:rPr lang="mr-IN" b="1">
                <a:solidFill>
                  <a:schemeClr val="tx1"/>
                </a:solidFill>
                <a:latin typeface="Arial" charset="0"/>
                <a:ea typeface="ＭＳ Ｐゴシック" charset="0"/>
                <a:cs typeface="ＭＳ Ｐゴシック" charset="0"/>
              </a:rPr>
              <a:t>'</a:t>
            </a:r>
            <a:r>
              <a:rPr lang="en-US" b="1">
                <a:solidFill>
                  <a:schemeClr val="tx1"/>
                </a:solidFill>
                <a:latin typeface="Arial" charset="0"/>
                <a:ea typeface="ＭＳ Ｐゴシック" charset="0"/>
                <a:cs typeface="ＭＳ Ｐゴシック" charset="0"/>
              </a:rPr>
              <a:t>s work (6:17-19). </a:t>
            </a:r>
          </a:p>
        </p:txBody>
      </p:sp>
    </p:spTree>
    <p:extLst>
      <p:ext uri="{BB962C8B-B14F-4D97-AF65-F5344CB8AC3E}">
        <p14:creationId xmlns:p14="http://schemas.microsoft.com/office/powerpoint/2010/main" val="3753730307"/>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7</a:t>
            </a:r>
          </a:p>
        </p:txBody>
      </p:sp>
    </p:spTree>
    <p:extLst>
      <p:ext uri="{BB962C8B-B14F-4D97-AF65-F5344CB8AC3E}">
        <p14:creationId xmlns:p14="http://schemas.microsoft.com/office/powerpoint/2010/main" val="3327383961"/>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2737" name="Picture 3" descr="ches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350" y="0"/>
            <a:ext cx="9177338"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2738" name="Rectangle 2"/>
          <p:cNvSpPr>
            <a:spLocks noGrp="1" noChangeArrowheads="1"/>
          </p:cNvSpPr>
          <p:nvPr>
            <p:ph type="title" idx="4294967295"/>
          </p:nvPr>
        </p:nvSpPr>
        <p:spPr>
          <a:xfrm>
            <a:off x="-36513" y="-26988"/>
            <a:ext cx="9180513" cy="863601"/>
          </a:xfrm>
          <a:solidFill>
            <a:schemeClr val="bg1"/>
          </a:solidFill>
        </p:spPr>
        <p:txBody>
          <a:bodyPr/>
          <a:lstStyle/>
          <a:p>
            <a:pPr marL="835025" indent="-835025" algn="l"/>
            <a:r>
              <a:rPr lang="en-US" sz="4800" b="1">
                <a:solidFill>
                  <a:schemeClr val="tx1"/>
                </a:solidFill>
                <a:latin typeface="Arial" charset="0"/>
                <a:ea typeface="ＭＳ Ｐゴシック" charset="0"/>
                <a:cs typeface="ＭＳ Ｐゴシック" charset="0"/>
              </a:rPr>
              <a:t>2.	</a:t>
            </a:r>
            <a:r>
              <a:rPr lang="en-US" sz="4800" b="1">
                <a:solidFill>
                  <a:srgbClr val="FF0000"/>
                </a:solidFill>
                <a:latin typeface="Arial" charset="0"/>
                <a:ea typeface="ＭＳ Ｐゴシック" charset="0"/>
                <a:cs typeface="ＭＳ Ｐゴシック" charset="0"/>
              </a:rPr>
              <a:t>Guard</a:t>
            </a:r>
            <a:r>
              <a:rPr lang="en-US" sz="4800" b="1">
                <a:solidFill>
                  <a:schemeClr val="tx1"/>
                </a:solidFill>
                <a:latin typeface="Arial" charset="0"/>
                <a:ea typeface="ＭＳ Ｐゴシック" charset="0"/>
                <a:cs typeface="ＭＳ Ｐゴシック" charset="0"/>
              </a:rPr>
              <a:t> God</a:t>
            </a:r>
            <a:r>
              <a:rPr lang="mr-IN" sz="4800" b="1">
                <a:solidFill>
                  <a:schemeClr val="tx1"/>
                </a:solidFill>
                <a:latin typeface="Arial" charset="0"/>
                <a:ea typeface="ＭＳ Ｐゴシック" charset="0"/>
                <a:cs typeface="ＭＳ Ｐゴシック" charset="0"/>
              </a:rPr>
              <a:t>'</a:t>
            </a:r>
            <a:r>
              <a:rPr lang="en-US" sz="4800" b="1">
                <a:solidFill>
                  <a:schemeClr val="tx1"/>
                </a:solidFill>
                <a:latin typeface="Arial" charset="0"/>
                <a:ea typeface="ＭＳ Ｐゴシック" charset="0"/>
                <a:cs typeface="ＭＳ Ｐゴシック" charset="0"/>
              </a:rPr>
              <a:t>s work (7:1-3). </a:t>
            </a:r>
          </a:p>
        </p:txBody>
      </p:sp>
    </p:spTree>
    <p:extLst>
      <p:ext uri="{BB962C8B-B14F-4D97-AF65-F5344CB8AC3E}">
        <p14:creationId xmlns:p14="http://schemas.microsoft.com/office/powerpoint/2010/main" val="3733922910"/>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61" name="Picture 2" descr="Salinas Pueblo Mission quarai-wall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3762" name="Rectangle 2"/>
          <p:cNvSpPr>
            <a:spLocks noGrp="1" noChangeArrowheads="1"/>
          </p:cNvSpPr>
          <p:nvPr>
            <p:ph type="title" idx="4294967295"/>
          </p:nvPr>
        </p:nvSpPr>
        <p:spPr>
          <a:xfrm>
            <a:off x="-36513" y="-26988"/>
            <a:ext cx="6227763" cy="1727201"/>
          </a:xfrm>
        </p:spPr>
        <p:txBody>
          <a:bodyPr/>
          <a:lstStyle/>
          <a:p>
            <a:r>
              <a:rPr lang="en-US" sz="3600" b="1">
                <a:solidFill>
                  <a:schemeClr val="tx1"/>
                </a:solidFill>
                <a:latin typeface="Arial" charset="0"/>
                <a:ea typeface="ＭＳ Ｐゴシック" charset="0"/>
                <a:cs typeface="ＭＳ Ｐゴシック" charset="0"/>
              </a:rPr>
              <a:t>Nehemiah responded to threats by </a:t>
            </a:r>
            <a:r>
              <a:rPr lang="en-US" sz="3600" b="1">
                <a:solidFill>
                  <a:srgbClr val="FF0000"/>
                </a:solidFill>
                <a:latin typeface="Arial" charset="0"/>
                <a:ea typeface="ＭＳ Ｐゴシック" charset="0"/>
                <a:cs typeface="ＭＳ Ｐゴシック" charset="0"/>
              </a:rPr>
              <a:t>guarding</a:t>
            </a:r>
            <a:r>
              <a:rPr lang="en-US" sz="3600" b="1">
                <a:solidFill>
                  <a:schemeClr val="tx1"/>
                </a:solidFill>
                <a:latin typeface="Arial" charset="0"/>
                <a:ea typeface="ＭＳ Ｐゴシック" charset="0"/>
                <a:cs typeface="ＭＳ Ｐゴシック" charset="0"/>
              </a:rPr>
              <a:t> the city (7:1-3).</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603138" name="Rectangle 7"/>
          <p:cNvSpPr>
            <a:spLocks noGrp="1" noChangeArrowheads="1"/>
          </p:cNvSpPr>
          <p:nvPr>
            <p:ph type="title"/>
          </p:nvPr>
        </p:nvSpPr>
        <p:spPr>
          <a:xfrm>
            <a:off x="3048000" y="152400"/>
            <a:ext cx="2971800" cy="838200"/>
          </a:xfrm>
          <a:solidFill>
            <a:schemeClr val="accent1"/>
          </a:solidFill>
          <a:ln>
            <a:solidFill>
              <a:srgbClr val="000000"/>
            </a:solidFill>
            <a:miter lim="800000"/>
            <a:headEnd/>
            <a:tailEnd/>
          </a:ln>
        </p:spPr>
        <p:txBody>
          <a:bodyPr anchor="ctr" anchorCtr="1"/>
          <a:lstStyle/>
          <a:p>
            <a:pPr algn="ctr"/>
            <a:r>
              <a:rPr lang="en-US" b="1">
                <a:solidFill>
                  <a:srgbClr val="000000"/>
                </a:solidFill>
                <a:latin typeface="Arial" charset="0"/>
                <a:ea typeface="ＭＳ Ｐゴシック" charset="0"/>
              </a:rPr>
              <a:t>Title</a:t>
            </a:r>
          </a:p>
        </p:txBody>
      </p:sp>
      <p:sp>
        <p:nvSpPr>
          <p:cNvPr id="603139"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300</a:t>
            </a:r>
          </a:p>
        </p:txBody>
      </p:sp>
      <p:sp>
        <p:nvSpPr>
          <p:cNvPr id="43017" name="Rectangle 9"/>
          <p:cNvSpPr>
            <a:spLocks noChangeArrowheads="1"/>
          </p:cNvSpPr>
          <p:nvPr/>
        </p:nvSpPr>
        <p:spPr bwMode="auto">
          <a:xfrm>
            <a:off x="228600" y="1447800"/>
            <a:ext cx="89154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74638" indent="-274638" algn="l">
              <a:spcBef>
                <a:spcPct val="20000"/>
              </a:spcBef>
              <a:buClr>
                <a:srgbClr val="578963"/>
              </a:buClr>
              <a:buFont typeface="Arial" charset="0"/>
              <a:buChar char="•"/>
            </a:pPr>
            <a:r>
              <a:rPr kumimoji="1" lang="en-US" altLang="zh-CN" sz="2800" baseline="0">
                <a:solidFill>
                  <a:srgbClr val="FFFFFF"/>
                </a:solidFill>
                <a:latin typeface="Arial" charset="0"/>
                <a:cs typeface="Arial" charset="0"/>
              </a:rPr>
              <a:t>Ezra &amp; Nehemiah originally formed a single book according to Josephus, Jerome, &amp; the Talmud.</a:t>
            </a:r>
          </a:p>
          <a:p>
            <a:pPr marL="274638" indent="-274638" algn="l">
              <a:spcBef>
                <a:spcPct val="20000"/>
              </a:spcBef>
              <a:buClr>
                <a:srgbClr val="578963"/>
              </a:buClr>
              <a:buFont typeface="Arial" charset="0"/>
              <a:buChar char="•"/>
            </a:pPr>
            <a:r>
              <a:rPr kumimoji="1" lang="en-US" altLang="zh-CN" sz="2800" baseline="0">
                <a:solidFill>
                  <a:srgbClr val="FFFFFF"/>
                </a:solidFill>
                <a:latin typeface="Arial" charset="0"/>
                <a:cs typeface="Arial" charset="0"/>
              </a:rPr>
              <a:t>The Hebrew Bible also has the 2 books together under the title Ezra Nehemiah (</a:t>
            </a:r>
            <a:r>
              <a:rPr kumimoji="1" lang="en-US" altLang="zh-CN" sz="2800" baseline="0">
                <a:solidFill>
                  <a:srgbClr val="FFFFFF"/>
                </a:solidFill>
                <a:latin typeface="Bwhebb" charset="0"/>
                <a:cs typeface="Bwhebb" charset="0"/>
              </a:rPr>
              <a:t>hy:m]j,n" ar;z"[,</a:t>
            </a:r>
            <a:r>
              <a:rPr kumimoji="1" lang="en-US" altLang="zh-CN" sz="2800" baseline="0">
                <a:solidFill>
                  <a:srgbClr val="FFFFFF"/>
                </a:solidFill>
                <a:latin typeface="Geneva" charset="0"/>
                <a:cs typeface="Geneva" charset="0"/>
              </a:rPr>
              <a:t>  </a:t>
            </a:r>
            <a:r>
              <a:rPr kumimoji="1" lang="en-US" altLang="zh-CN" sz="2800" i="1" baseline="0">
                <a:solidFill>
                  <a:srgbClr val="FFFFFF"/>
                </a:solidFill>
                <a:latin typeface="Geneva" charset="0"/>
                <a:cs typeface="Geneva" charset="0"/>
              </a:rPr>
              <a:t>ezra</a:t>
            </a:r>
            <a:r>
              <a:rPr kumimoji="1" lang="mr-IN" altLang="zh-CN" sz="2800" i="1" baseline="0">
                <a:solidFill>
                  <a:srgbClr val="FFFFFF"/>
                </a:solidFill>
                <a:latin typeface="Geneva" charset="0"/>
                <a:cs typeface="Geneva" charset="0"/>
              </a:rPr>
              <a:t>'</a:t>
            </a:r>
            <a:r>
              <a:rPr kumimoji="1" lang="en-US" altLang="zh-CN" sz="2800" i="1" baseline="0">
                <a:solidFill>
                  <a:srgbClr val="FFFFFF"/>
                </a:solidFill>
                <a:latin typeface="Geneva" charset="0"/>
                <a:cs typeface="Geneva" charset="0"/>
              </a:rPr>
              <a:t> nehemeyah</a:t>
            </a:r>
            <a:r>
              <a:rPr kumimoji="1" lang="en-US" altLang="zh-CN" sz="2800" baseline="0">
                <a:solidFill>
                  <a:srgbClr val="FFFFFF"/>
                </a:solidFill>
                <a:latin typeface="Arial" charset="0"/>
                <a:cs typeface="Arial" charset="0"/>
              </a:rPr>
              <a:t>).  </a:t>
            </a:r>
          </a:p>
          <a:p>
            <a:pPr marL="274638" indent="-274638" algn="l">
              <a:spcBef>
                <a:spcPct val="20000"/>
              </a:spcBef>
              <a:buClr>
                <a:srgbClr val="578963"/>
              </a:buClr>
              <a:buFont typeface="Arial" charset="0"/>
              <a:buChar char="•"/>
            </a:pPr>
            <a:r>
              <a:rPr kumimoji="1" lang="en-US" altLang="zh-CN" sz="2800" baseline="0">
                <a:solidFill>
                  <a:srgbClr val="FFFFFF"/>
                </a:solidFill>
                <a:latin typeface="Arial" charset="0"/>
                <a:cs typeface="Arial" charset="0"/>
              </a:rPr>
              <a:t>However, the repetition of Ezra 2 in Nehemiah 7 may mean that the two were originally separate works.</a:t>
            </a:r>
          </a:p>
          <a:p>
            <a:pPr marL="274638" indent="-274638" algn="l">
              <a:spcBef>
                <a:spcPct val="20000"/>
              </a:spcBef>
              <a:buClr>
                <a:srgbClr val="578963"/>
              </a:buClr>
              <a:buFont typeface="Arial" charset="0"/>
              <a:buChar char="•"/>
            </a:pPr>
            <a:r>
              <a:rPr kumimoji="1" lang="en-US" altLang="zh-CN" sz="2800" baseline="0">
                <a:solidFill>
                  <a:srgbClr val="FFFFFF"/>
                </a:solidFill>
                <a:latin typeface="Arial" charset="0"/>
                <a:cs typeface="Arial" charset="0"/>
              </a:rPr>
              <a:t>Nehemiah means "Yahweh comforts."  Once again the names are significant in that Nehemiah functioned as God</a:t>
            </a:r>
            <a:r>
              <a:rPr kumimoji="1" lang="mr-IN" altLang="zh-CN" sz="2800" baseline="0">
                <a:solidFill>
                  <a:srgbClr val="FFFFFF"/>
                </a:solidFill>
                <a:latin typeface="Arial" charset="0"/>
                <a:cs typeface="Arial" charset="0"/>
              </a:rPr>
              <a:t>'</a:t>
            </a:r>
            <a:r>
              <a:rPr kumimoji="1" lang="en-US" altLang="zh-CN" sz="2800" baseline="0">
                <a:solidFill>
                  <a:srgbClr val="FFFFFF"/>
                </a:solidFill>
                <a:latin typeface="Arial" charset="0"/>
                <a:cs typeface="Arial" charset="0"/>
              </a:rPr>
              <a:t>s comfort through building Jerusalem</a:t>
            </a:r>
            <a:r>
              <a:rPr kumimoji="1" lang="mr-IN" altLang="zh-CN" sz="2800" baseline="0">
                <a:solidFill>
                  <a:srgbClr val="FFFFFF"/>
                </a:solidFill>
                <a:latin typeface="Arial" charset="0"/>
                <a:cs typeface="Arial" charset="0"/>
              </a:rPr>
              <a:t>'</a:t>
            </a:r>
            <a:r>
              <a:rPr kumimoji="1" lang="en-US" altLang="zh-CN" sz="2800" baseline="0">
                <a:solidFill>
                  <a:srgbClr val="FFFFFF"/>
                </a:solidFill>
                <a:latin typeface="Arial" charset="0"/>
                <a:cs typeface="Arial" charset="0"/>
              </a:rPr>
              <a:t>s protective wall.</a:t>
            </a:r>
            <a:endParaRPr kumimoji="1" lang="en-US" sz="2800" baseline="0">
              <a:solidFill>
                <a:srgbClr val="FFFFFF"/>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43017">
                                            <p:txEl>
                                              <p:pRg st="0" end="0"/>
                                            </p:txEl>
                                          </p:spTgt>
                                        </p:tgtEl>
                                        <p:attrNameLst>
                                          <p:attrName>style.visibility</p:attrName>
                                        </p:attrNameLst>
                                      </p:cBhvr>
                                      <p:to>
                                        <p:strVal val="visible"/>
                                      </p:to>
                                    </p:set>
                                    <p:anim calcmode="lin" valueType="num">
                                      <p:cBhvr additive="base">
                                        <p:cTn id="7" dur="500" fill="hold"/>
                                        <p:tgtEl>
                                          <p:spTgt spid="4301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30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43017">
                                            <p:txEl>
                                              <p:pRg st="1" end="1"/>
                                            </p:txEl>
                                          </p:spTgt>
                                        </p:tgtEl>
                                        <p:attrNameLst>
                                          <p:attrName>style.visibility</p:attrName>
                                        </p:attrNameLst>
                                      </p:cBhvr>
                                      <p:to>
                                        <p:strVal val="visible"/>
                                      </p:to>
                                    </p:set>
                                    <p:anim calcmode="lin" valueType="num">
                                      <p:cBhvr additive="base">
                                        <p:cTn id="13" dur="500" fill="hold"/>
                                        <p:tgtEl>
                                          <p:spTgt spid="4301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30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grpId="0" nodeType="clickEffect">
                                  <p:stCondLst>
                                    <p:cond delay="0"/>
                                  </p:stCondLst>
                                  <p:childTnLst>
                                    <p:set>
                                      <p:cBhvr>
                                        <p:cTn id="18" dur="1" fill="hold">
                                          <p:stCondLst>
                                            <p:cond delay="0"/>
                                          </p:stCondLst>
                                        </p:cTn>
                                        <p:tgtEl>
                                          <p:spTgt spid="43017">
                                            <p:txEl>
                                              <p:pRg st="2" end="2"/>
                                            </p:txEl>
                                          </p:spTgt>
                                        </p:tgtEl>
                                        <p:attrNameLst>
                                          <p:attrName>style.visibility</p:attrName>
                                        </p:attrNameLst>
                                      </p:cBhvr>
                                      <p:to>
                                        <p:strVal val="visible"/>
                                      </p:to>
                                    </p:set>
                                    <p:anim calcmode="lin" valueType="num">
                                      <p:cBhvr additive="base">
                                        <p:cTn id="19" dur="500" fill="hold"/>
                                        <p:tgtEl>
                                          <p:spTgt spid="43017">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30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grpId="0" nodeType="clickEffect">
                                  <p:stCondLst>
                                    <p:cond delay="0"/>
                                  </p:stCondLst>
                                  <p:childTnLst>
                                    <p:set>
                                      <p:cBhvr>
                                        <p:cTn id="24" dur="1" fill="hold">
                                          <p:stCondLst>
                                            <p:cond delay="0"/>
                                          </p:stCondLst>
                                        </p:cTn>
                                        <p:tgtEl>
                                          <p:spTgt spid="43017">
                                            <p:txEl>
                                              <p:pRg st="3" end="3"/>
                                            </p:txEl>
                                          </p:spTgt>
                                        </p:tgtEl>
                                        <p:attrNameLst>
                                          <p:attrName>style.visibility</p:attrName>
                                        </p:attrNameLst>
                                      </p:cBhvr>
                                      <p:to>
                                        <p:strVal val="visible"/>
                                      </p:to>
                                    </p:set>
                                    <p:anim calcmode="lin" valueType="num">
                                      <p:cBhvr additive="base">
                                        <p:cTn id="25" dur="500" fill="hold"/>
                                        <p:tgtEl>
                                          <p:spTgt spid="43017">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301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7" grpId="0" build="p"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eaLnBrk="1" hangingPunct="1">
              <a:defRPr/>
            </a:pPr>
            <a:r>
              <a:rPr lang="en-US" b="1">
                <a:effectLst>
                  <a:outerShdw blurRad="38100" dist="38100" dir="2700000" algn="tl">
                    <a:srgbClr val="666633"/>
                  </a:outerShdw>
                </a:effectLst>
                <a:latin typeface="Arial"/>
                <a:cs typeface="Arial"/>
              </a:rPr>
              <a:t>Nehemiah 7:1-3</a:t>
            </a:r>
          </a:p>
        </p:txBody>
      </p:sp>
      <p:sp>
        <p:nvSpPr>
          <p:cNvPr id="22531" name="Rectangle 3"/>
          <p:cNvSpPr>
            <a:spLocks noGrp="1" noChangeArrowheads="1"/>
          </p:cNvSpPr>
          <p:nvPr>
            <p:ph type="body" idx="1"/>
          </p:nvPr>
        </p:nvSpPr>
        <p:spPr>
          <a:xfrm>
            <a:off x="323850" y="1828800"/>
            <a:ext cx="8610600" cy="4264025"/>
          </a:xfrm>
        </p:spPr>
        <p:txBody>
          <a:bodyPr/>
          <a:lstStyle/>
          <a:p>
            <a:pPr eaLnBrk="1" hangingPunct="1">
              <a:defRPr/>
            </a:pPr>
            <a:r>
              <a:rPr lang="en-US" sz="3600" b="1" dirty="0">
                <a:latin typeface="Arial"/>
                <a:cs typeface="Arial"/>
              </a:rPr>
              <a:t>The work of God is </a:t>
            </a:r>
            <a:r>
              <a:rPr lang="en-US" sz="3600" b="1" i="1" u="sng" dirty="0">
                <a:solidFill>
                  <a:srgbClr val="FFFF00"/>
                </a:solidFill>
                <a:latin typeface="Arial"/>
                <a:cs typeface="Arial"/>
              </a:rPr>
              <a:t>guarded</a:t>
            </a:r>
            <a:r>
              <a:rPr lang="en-US" sz="3600" b="1" dirty="0">
                <a:latin typeface="Arial"/>
                <a:cs typeface="Arial"/>
              </a:rPr>
              <a:t>—again!</a:t>
            </a:r>
          </a:p>
          <a:p>
            <a:pPr eaLnBrk="1" hangingPunct="1">
              <a:defRPr/>
            </a:pPr>
            <a:endParaRPr lang="en-US" sz="3600" b="1" dirty="0">
              <a:latin typeface="Arial"/>
              <a:cs typeface="Arial"/>
            </a:endParaRPr>
          </a:p>
          <a:p>
            <a:pPr lvl="1" eaLnBrk="1" hangingPunct="1">
              <a:defRPr/>
            </a:pPr>
            <a:r>
              <a:rPr lang="en-US" sz="3200" b="1" dirty="0">
                <a:solidFill>
                  <a:srgbClr val="FFFF00"/>
                </a:solidFill>
              </a:rPr>
              <a:t>Guards</a:t>
            </a:r>
            <a:r>
              <a:rPr lang="en-US" sz="3200" b="1" dirty="0"/>
              <a:t> at the gates (1)</a:t>
            </a:r>
          </a:p>
          <a:p>
            <a:pPr marL="457200" lvl="1" indent="0" eaLnBrk="1" hangingPunct="1">
              <a:buFont typeface="Wingdings" charset="0"/>
              <a:buNone/>
              <a:defRPr/>
            </a:pPr>
            <a:endParaRPr lang="en-US" sz="3200" b="1" dirty="0">
              <a:latin typeface="Arial"/>
              <a:cs typeface="Aria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531">
                                            <p:txEl>
                                              <p:pRg st="2" end="2"/>
                                            </p:txEl>
                                          </p:spTgt>
                                        </p:tgtEl>
                                        <p:attrNameLst>
                                          <p:attrName>style.visibility</p:attrName>
                                        </p:attrNameLst>
                                      </p:cBhvr>
                                      <p:to>
                                        <p:strVal val="visible"/>
                                      </p:to>
                                    </p:set>
                                    <p:animEffect transition="in" filter="fade">
                                      <p:cBhvr>
                                        <p:cTn id="7" dur="500"/>
                                        <p:tgtEl>
                                          <p:spTgt spid="2253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p:txBody>
          <a:bodyPr/>
          <a:lstStyle/>
          <a:p>
            <a:pPr eaLnBrk="1" hangingPunct="1">
              <a:defRPr/>
            </a:pPr>
            <a:endParaRPr lang="en-US"/>
          </a:p>
        </p:txBody>
      </p:sp>
      <p:sp>
        <p:nvSpPr>
          <p:cNvPr id="26627" name="Rectangle 3"/>
          <p:cNvSpPr>
            <a:spLocks noGrp="1" noChangeArrowheads="1"/>
          </p:cNvSpPr>
          <p:nvPr>
            <p:ph type="body" idx="1"/>
          </p:nvPr>
        </p:nvSpPr>
        <p:spPr/>
        <p:txBody>
          <a:bodyPr/>
          <a:lstStyle/>
          <a:p>
            <a:pPr eaLnBrk="1" hangingPunct="1">
              <a:defRPr/>
            </a:pPr>
            <a:endParaRPr lang="en-US"/>
          </a:p>
        </p:txBody>
      </p:sp>
      <p:pic>
        <p:nvPicPr>
          <p:cNvPr id="1015811" name="Picture 6" descr="300px-Jaffa_Gate_Jerusalem"/>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31" name="Text Box 7"/>
          <p:cNvSpPr txBox="1">
            <a:spLocks noChangeArrowheads="1"/>
          </p:cNvSpPr>
          <p:nvPr/>
        </p:nvSpPr>
        <p:spPr bwMode="auto">
          <a:xfrm>
            <a:off x="6732588" y="260350"/>
            <a:ext cx="2411412" cy="946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1" hangingPunct="1">
              <a:spcBef>
                <a:spcPct val="50000"/>
              </a:spcBef>
              <a:defRPr/>
            </a:pPr>
            <a:r>
              <a:rPr lang="en-US" sz="2800" b="1" baseline="0" dirty="0">
                <a:solidFill>
                  <a:srgbClr val="FFFFFF"/>
                </a:solidFill>
                <a:effectLst>
                  <a:outerShdw blurRad="38100" dist="38100" dir="2700000" algn="tl">
                    <a:srgbClr val="666633"/>
                  </a:outerShdw>
                </a:effectLst>
                <a:latin typeface="Arial" charset="0"/>
                <a:cs typeface="Arial" charset="0"/>
              </a:rPr>
              <a:t>Jerusalem</a:t>
            </a:r>
            <a:r>
              <a:rPr lang="mr-IN" sz="2800" b="1" baseline="0" dirty="0">
                <a:solidFill>
                  <a:srgbClr val="FFFFFF"/>
                </a:solidFill>
                <a:effectLst>
                  <a:outerShdw blurRad="38100" dist="38100" dir="2700000" algn="tl">
                    <a:srgbClr val="666633"/>
                  </a:outerShdw>
                </a:effectLst>
                <a:latin typeface="Arial" charset="0"/>
                <a:cs typeface="Arial" charset="0"/>
              </a:rPr>
              <a:t>'</a:t>
            </a:r>
            <a:r>
              <a:rPr lang="en-US" sz="2800" b="1" baseline="0" dirty="0">
                <a:solidFill>
                  <a:srgbClr val="FFFFFF"/>
                </a:solidFill>
                <a:effectLst>
                  <a:outerShdw blurRad="38100" dist="38100" dir="2700000" algn="tl">
                    <a:srgbClr val="666633"/>
                  </a:outerShdw>
                </a:effectLst>
                <a:latin typeface="Arial" charset="0"/>
                <a:cs typeface="Arial" charset="0"/>
              </a:rPr>
              <a:t>s Valley Gate</a:t>
            </a:r>
          </a:p>
        </p:txBody>
      </p:sp>
    </p:spTree>
  </p:cSld>
  <p:clrMapOvr>
    <a:masterClrMapping/>
  </p:clrMapOvr>
  <p:transition>
    <p:fade/>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effectLst>
            <a:outerShdw blurRad="50800" dist="38100" dir="2700000">
              <a:srgbClr val="000000">
                <a:alpha val="43000"/>
              </a:srgbClr>
            </a:outerShdw>
          </a:effectLst>
        </p:spPr>
        <p:txBody>
          <a:bodyPr/>
          <a:lstStyle/>
          <a:p>
            <a:pPr eaLnBrk="1" hangingPunct="1">
              <a:defRPr/>
            </a:pPr>
            <a:r>
              <a:rPr lang="en-US" b="1">
                <a:effectLst>
                  <a:outerShdw blurRad="38100" dist="38100" dir="2700000" algn="tl">
                    <a:srgbClr val="666633"/>
                  </a:outerShdw>
                </a:effectLst>
                <a:latin typeface="Arial"/>
                <a:cs typeface="Arial"/>
              </a:rPr>
              <a:t>Nehemiah 7:1-3</a:t>
            </a:r>
          </a:p>
        </p:txBody>
      </p:sp>
      <p:sp>
        <p:nvSpPr>
          <p:cNvPr id="25603" name="Rectangle 3"/>
          <p:cNvSpPr>
            <a:spLocks noGrp="1" noChangeArrowheads="1"/>
          </p:cNvSpPr>
          <p:nvPr>
            <p:ph type="body" idx="1"/>
          </p:nvPr>
        </p:nvSpPr>
        <p:spPr>
          <a:xfrm>
            <a:off x="277813" y="1828800"/>
            <a:ext cx="8686800" cy="4264025"/>
          </a:xfrm>
          <a:effectLst>
            <a:outerShdw blurRad="50800" dist="38100" dir="2700000">
              <a:srgbClr val="000000">
                <a:alpha val="43000"/>
              </a:srgbClr>
            </a:outerShdw>
          </a:effectLst>
        </p:spPr>
        <p:txBody>
          <a:bodyPr/>
          <a:lstStyle/>
          <a:p>
            <a:pPr eaLnBrk="1" hangingPunct="1">
              <a:defRPr/>
            </a:pPr>
            <a:r>
              <a:rPr lang="en-US" sz="3600" b="1" dirty="0">
                <a:latin typeface="Arial"/>
                <a:cs typeface="Arial"/>
              </a:rPr>
              <a:t>The work of God is </a:t>
            </a:r>
            <a:r>
              <a:rPr lang="en-US" sz="3600" b="1" i="1" u="sng" dirty="0">
                <a:solidFill>
                  <a:srgbClr val="FFFF00"/>
                </a:solidFill>
                <a:latin typeface="Arial"/>
                <a:cs typeface="Arial"/>
              </a:rPr>
              <a:t>guarded</a:t>
            </a:r>
            <a:r>
              <a:rPr lang="en-US" sz="3600" b="1" dirty="0">
                <a:latin typeface="Arial"/>
                <a:cs typeface="Arial"/>
              </a:rPr>
              <a:t>—again!</a:t>
            </a:r>
          </a:p>
          <a:p>
            <a:pPr eaLnBrk="1" hangingPunct="1">
              <a:defRPr/>
            </a:pPr>
            <a:endParaRPr lang="en-US" sz="3600" b="1" dirty="0">
              <a:latin typeface="Arial"/>
              <a:cs typeface="Arial"/>
            </a:endParaRPr>
          </a:p>
          <a:p>
            <a:pPr lvl="1" eaLnBrk="1" hangingPunct="1">
              <a:defRPr/>
            </a:pPr>
            <a:r>
              <a:rPr lang="en-US" sz="3200" b="1" dirty="0">
                <a:solidFill>
                  <a:srgbClr val="FFFF00"/>
                </a:solidFill>
                <a:latin typeface="Arial"/>
                <a:cs typeface="Arial"/>
              </a:rPr>
              <a:t>Guards</a:t>
            </a:r>
            <a:r>
              <a:rPr lang="en-US" sz="3200" b="1" dirty="0">
                <a:latin typeface="Arial"/>
                <a:cs typeface="Arial"/>
              </a:rPr>
              <a:t> at the gates (1)</a:t>
            </a:r>
          </a:p>
          <a:p>
            <a:pPr lvl="1" eaLnBrk="1" hangingPunct="1">
              <a:buFont typeface="Wingdings" charset="0"/>
              <a:buNone/>
              <a:defRPr/>
            </a:pPr>
            <a:endParaRPr lang="en-US" sz="3200" b="1" dirty="0">
              <a:latin typeface="Arial"/>
              <a:cs typeface="Arial"/>
            </a:endParaRPr>
          </a:p>
          <a:p>
            <a:pPr lvl="1" eaLnBrk="1" hangingPunct="1">
              <a:defRPr/>
            </a:pPr>
            <a:r>
              <a:rPr lang="en-US" sz="3200" b="1" dirty="0">
                <a:solidFill>
                  <a:srgbClr val="FFFF00"/>
                </a:solidFill>
                <a:latin typeface="Arial"/>
                <a:cs typeface="Arial"/>
              </a:rPr>
              <a:t>Godly men </a:t>
            </a:r>
            <a:r>
              <a:rPr lang="en-US" sz="3200" b="1" dirty="0">
                <a:latin typeface="Arial"/>
                <a:cs typeface="Arial"/>
              </a:rPr>
              <a:t>to govern (2)</a:t>
            </a:r>
          </a:p>
        </p:txBody>
      </p:sp>
    </p:spTree>
  </p:cSld>
  <p:clrMapOvr>
    <a:masterClrMapping/>
  </p:clrMapOvr>
  <p:transition>
    <p:fade/>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323850" y="473075"/>
            <a:ext cx="8610600" cy="1143000"/>
          </a:xfrm>
        </p:spPr>
        <p:txBody>
          <a:bodyPr anchor="ctr"/>
          <a:lstStyle/>
          <a:p>
            <a:pPr eaLnBrk="1" hangingPunct="1">
              <a:defRPr/>
            </a:pPr>
            <a:r>
              <a:rPr lang="en-US" sz="4000" b="1" dirty="0">
                <a:latin typeface="Arial"/>
                <a:cs typeface="Arial"/>
              </a:rPr>
              <a:t>Leaders Put in Place by Nehemiah</a:t>
            </a:r>
          </a:p>
        </p:txBody>
      </p:sp>
      <p:sp>
        <p:nvSpPr>
          <p:cNvPr id="27651" name="Rectangle 3"/>
          <p:cNvSpPr>
            <a:spLocks noGrp="1" noChangeArrowheads="1"/>
          </p:cNvSpPr>
          <p:nvPr>
            <p:ph type="body" idx="1"/>
          </p:nvPr>
        </p:nvSpPr>
        <p:spPr/>
        <p:txBody>
          <a:bodyPr/>
          <a:lstStyle/>
          <a:p>
            <a:pPr eaLnBrk="1" hangingPunct="1">
              <a:defRPr/>
            </a:pPr>
            <a:r>
              <a:rPr lang="en-US" b="1">
                <a:effectLst>
                  <a:outerShdw blurRad="38100" dist="38100" dir="2700000" algn="tl">
                    <a:srgbClr val="666633"/>
                  </a:outerShdw>
                </a:effectLst>
              </a:rPr>
              <a:t>Gatekeepers</a:t>
            </a:r>
          </a:p>
          <a:p>
            <a:pPr eaLnBrk="1" hangingPunct="1">
              <a:defRPr/>
            </a:pPr>
            <a:endParaRPr lang="en-US" b="1">
              <a:effectLst>
                <a:outerShdw blurRad="38100" dist="38100" dir="2700000" algn="tl">
                  <a:srgbClr val="666633"/>
                </a:outerShdw>
              </a:effectLst>
            </a:endParaRPr>
          </a:p>
          <a:p>
            <a:pPr eaLnBrk="1" hangingPunct="1">
              <a:defRPr/>
            </a:pPr>
            <a:r>
              <a:rPr lang="en-US" b="1">
                <a:effectLst>
                  <a:outerShdw blurRad="38100" dist="38100" dir="2700000" algn="tl">
                    <a:srgbClr val="666633"/>
                  </a:outerShdw>
                </a:effectLst>
              </a:rPr>
              <a:t>Singers and Levites</a:t>
            </a:r>
          </a:p>
          <a:p>
            <a:pPr eaLnBrk="1" hangingPunct="1">
              <a:defRPr/>
            </a:pPr>
            <a:endParaRPr lang="en-US" b="1">
              <a:effectLst>
                <a:outerShdw blurRad="38100" dist="38100" dir="2700000" algn="tl">
                  <a:srgbClr val="666633"/>
                </a:outerShdw>
              </a:effectLst>
            </a:endParaRPr>
          </a:p>
          <a:p>
            <a:pPr eaLnBrk="1" hangingPunct="1">
              <a:defRPr/>
            </a:pPr>
            <a:r>
              <a:rPr lang="en-US" b="1">
                <a:effectLst>
                  <a:outerShdw blurRad="38100" dist="38100" dir="2700000" algn="tl">
                    <a:srgbClr val="666633"/>
                  </a:outerShdw>
                </a:effectLst>
              </a:rPr>
              <a:t>Hanani</a:t>
            </a:r>
          </a:p>
          <a:p>
            <a:pPr eaLnBrk="1" hangingPunct="1">
              <a:defRPr/>
            </a:pPr>
            <a:endParaRPr lang="en-US" b="1">
              <a:effectLst>
                <a:outerShdw blurRad="38100" dist="38100" dir="2700000" algn="tl">
                  <a:srgbClr val="666633"/>
                </a:outerShdw>
              </a:effectLst>
            </a:endParaRPr>
          </a:p>
          <a:p>
            <a:pPr eaLnBrk="1" hangingPunct="1">
              <a:defRPr/>
            </a:pPr>
            <a:r>
              <a:rPr lang="en-US" b="1">
                <a:effectLst>
                  <a:outerShdw blurRad="38100" dist="38100" dir="2700000" algn="tl">
                    <a:srgbClr val="666633"/>
                  </a:outerShdw>
                </a:effectLst>
              </a:rPr>
              <a:t>Hananiah</a:t>
            </a:r>
          </a:p>
        </p:txBody>
      </p:sp>
      <p:pic>
        <p:nvPicPr>
          <p:cNvPr id="27653" name="Picture 5" descr="david"/>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787900" y="2060575"/>
            <a:ext cx="3816350" cy="3736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651">
                                            <p:txEl>
                                              <p:pRg st="0" end="0"/>
                                            </p:txEl>
                                          </p:spTgt>
                                        </p:tgtEl>
                                        <p:attrNameLst>
                                          <p:attrName>style.visibility</p:attrName>
                                        </p:attrNameLst>
                                      </p:cBhvr>
                                      <p:to>
                                        <p:strVal val="visible"/>
                                      </p:to>
                                    </p:set>
                                    <p:animEffect transition="in" filter="fade">
                                      <p:cBhvr>
                                        <p:cTn id="7" dur="500"/>
                                        <p:tgtEl>
                                          <p:spTgt spid="276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7651">
                                            <p:txEl>
                                              <p:pRg st="2" end="2"/>
                                            </p:txEl>
                                          </p:spTgt>
                                        </p:tgtEl>
                                        <p:attrNameLst>
                                          <p:attrName>style.visibility</p:attrName>
                                        </p:attrNameLst>
                                      </p:cBhvr>
                                      <p:to>
                                        <p:strVal val="visible"/>
                                      </p:to>
                                    </p:set>
                                    <p:animEffect transition="in" filter="fade">
                                      <p:cBhvr>
                                        <p:cTn id="12" dur="500"/>
                                        <p:tgtEl>
                                          <p:spTgt spid="27651">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7653"/>
                                        </p:tgtEl>
                                        <p:attrNameLst>
                                          <p:attrName>style.visibility</p:attrName>
                                        </p:attrNameLst>
                                      </p:cBhvr>
                                      <p:to>
                                        <p:strVal val="visible"/>
                                      </p:to>
                                    </p:set>
                                    <p:animEffect transition="in" filter="fade">
                                      <p:cBhvr>
                                        <p:cTn id="17" dur="500"/>
                                        <p:tgtEl>
                                          <p:spTgt spid="2765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651">
                                            <p:txEl>
                                              <p:pRg st="4" end="4"/>
                                            </p:txEl>
                                          </p:spTgt>
                                        </p:tgtEl>
                                        <p:attrNameLst>
                                          <p:attrName>style.visibility</p:attrName>
                                        </p:attrNameLst>
                                      </p:cBhvr>
                                      <p:to>
                                        <p:strVal val="visible"/>
                                      </p:to>
                                    </p:set>
                                    <p:animEffect transition="in" filter="fade">
                                      <p:cBhvr>
                                        <p:cTn id="22" dur="500"/>
                                        <p:tgtEl>
                                          <p:spTgt spid="27651">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7651">
                                            <p:txEl>
                                              <p:pRg st="6" end="6"/>
                                            </p:txEl>
                                          </p:spTgt>
                                        </p:tgtEl>
                                        <p:attrNameLst>
                                          <p:attrName>style.visibility</p:attrName>
                                        </p:attrNameLst>
                                      </p:cBhvr>
                                      <p:to>
                                        <p:strVal val="visible"/>
                                      </p:to>
                                    </p:set>
                                    <p:animEffect transition="in" filter="fade">
                                      <p:cBhvr>
                                        <p:cTn id="27" dur="500"/>
                                        <p:tgtEl>
                                          <p:spTgt spid="2765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build="p"/>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pPr eaLnBrk="1" hangingPunct="1">
              <a:defRPr/>
            </a:pPr>
            <a:r>
              <a:rPr lang="en-US" b="1">
                <a:latin typeface="Arial"/>
                <a:cs typeface="Arial"/>
              </a:rPr>
              <a:t>Nehemiah 7:2b</a:t>
            </a:r>
          </a:p>
        </p:txBody>
      </p:sp>
      <p:sp>
        <p:nvSpPr>
          <p:cNvPr id="33795" name="Rectangle 3"/>
          <p:cNvSpPr>
            <a:spLocks noGrp="1" noChangeArrowheads="1"/>
          </p:cNvSpPr>
          <p:nvPr>
            <p:ph type="body" idx="1"/>
          </p:nvPr>
        </p:nvSpPr>
        <p:spPr/>
        <p:txBody>
          <a:bodyPr/>
          <a:lstStyle/>
          <a:p>
            <a:pPr eaLnBrk="1" hangingPunct="1">
              <a:defRPr/>
            </a:pPr>
            <a:endParaRPr lang="en-US" b="1" dirty="0">
              <a:latin typeface="Arial"/>
              <a:cs typeface="Arial"/>
            </a:endParaRPr>
          </a:p>
          <a:p>
            <a:pPr eaLnBrk="1" hangingPunct="1">
              <a:defRPr/>
            </a:pPr>
            <a:r>
              <a:rPr lang="en-US" b="1" dirty="0" err="1">
                <a:latin typeface="Arial"/>
                <a:cs typeface="Arial"/>
              </a:rPr>
              <a:t>Hananiah</a:t>
            </a:r>
            <a:r>
              <a:rPr lang="en-US" b="1" dirty="0">
                <a:latin typeface="Arial"/>
                <a:cs typeface="Arial"/>
              </a:rPr>
              <a:t> was chosen for leadership because “he was a man of integrity and feared God more than most men do.”</a:t>
            </a:r>
          </a:p>
          <a:p>
            <a:pPr eaLnBrk="1" hangingPunct="1">
              <a:defRPr/>
            </a:pPr>
            <a:endParaRPr lang="en-US" b="1" dirty="0">
              <a:latin typeface="Arial"/>
              <a:cs typeface="Arial"/>
            </a:endParaRPr>
          </a:p>
          <a:p>
            <a:pPr eaLnBrk="1" hangingPunct="1">
              <a:defRPr/>
            </a:pPr>
            <a:r>
              <a:rPr lang="en-US" b="1" dirty="0">
                <a:latin typeface="Arial"/>
                <a:cs typeface="Arial"/>
              </a:rPr>
              <a:t>What about you?  Would have been chosen on the basis of these criteria?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795">
                                            <p:txEl>
                                              <p:pRg st="1" end="1"/>
                                            </p:txEl>
                                          </p:spTgt>
                                        </p:tgtEl>
                                        <p:attrNameLst>
                                          <p:attrName>style.visibility</p:attrName>
                                        </p:attrNameLst>
                                      </p:cBhvr>
                                      <p:to>
                                        <p:strVal val="visible"/>
                                      </p:to>
                                    </p:set>
                                    <p:animEffect transition="in" filter="fade">
                                      <p:cBhvr>
                                        <p:cTn id="7" dur="500"/>
                                        <p:tgtEl>
                                          <p:spTgt spid="3379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795">
                                            <p:txEl>
                                              <p:pRg st="3" end="3"/>
                                            </p:txEl>
                                          </p:spTgt>
                                        </p:tgtEl>
                                        <p:attrNameLst>
                                          <p:attrName>style.visibility</p:attrName>
                                        </p:attrNameLst>
                                      </p:cBhvr>
                                      <p:to>
                                        <p:strVal val="visible"/>
                                      </p:to>
                                    </p:set>
                                    <p:animEffect transition="in" filter="fade">
                                      <p:cBhvr>
                                        <p:cTn id="12" dur="500"/>
                                        <p:tgtEl>
                                          <p:spTgt spid="3379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build="p"/>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p:txBody>
          <a:bodyPr anchor="ctr"/>
          <a:lstStyle/>
          <a:p>
            <a:pPr eaLnBrk="1" hangingPunct="1">
              <a:defRPr/>
            </a:pPr>
            <a:r>
              <a:rPr lang="en-US" b="1" dirty="0">
                <a:latin typeface="Arial"/>
                <a:cs typeface="Arial"/>
              </a:rPr>
              <a:t>Nehemiah 7:1-3</a:t>
            </a:r>
          </a:p>
        </p:txBody>
      </p:sp>
      <p:sp>
        <p:nvSpPr>
          <p:cNvPr id="28675" name="Rectangle 3"/>
          <p:cNvSpPr>
            <a:spLocks noGrp="1" noChangeArrowheads="1"/>
          </p:cNvSpPr>
          <p:nvPr>
            <p:ph type="body" idx="1"/>
          </p:nvPr>
        </p:nvSpPr>
        <p:spPr>
          <a:xfrm>
            <a:off x="323850" y="1700213"/>
            <a:ext cx="8610600" cy="4264025"/>
          </a:xfrm>
        </p:spPr>
        <p:txBody>
          <a:bodyPr/>
          <a:lstStyle/>
          <a:p>
            <a:pPr eaLnBrk="1" hangingPunct="1">
              <a:defRPr/>
            </a:pPr>
            <a:r>
              <a:rPr lang="en-US" sz="3600" b="1" dirty="0">
                <a:latin typeface="Arial"/>
                <a:cs typeface="Arial"/>
              </a:rPr>
              <a:t>The work of God is </a:t>
            </a:r>
            <a:r>
              <a:rPr lang="en-US" sz="3600" b="1" i="1" u="sng" dirty="0">
                <a:solidFill>
                  <a:srgbClr val="FFFF00"/>
                </a:solidFill>
                <a:latin typeface="Arial"/>
                <a:cs typeface="Arial"/>
              </a:rPr>
              <a:t>guarded</a:t>
            </a:r>
            <a:r>
              <a:rPr lang="en-US" sz="3600" b="1" dirty="0">
                <a:latin typeface="Arial"/>
                <a:cs typeface="Arial"/>
              </a:rPr>
              <a:t>—again!</a:t>
            </a:r>
          </a:p>
          <a:p>
            <a:pPr eaLnBrk="1" hangingPunct="1">
              <a:defRPr/>
            </a:pPr>
            <a:endParaRPr lang="en-US" sz="3600" b="1" dirty="0">
              <a:latin typeface="Arial"/>
              <a:cs typeface="Arial"/>
            </a:endParaRPr>
          </a:p>
          <a:p>
            <a:pPr lvl="1" eaLnBrk="1" hangingPunct="1">
              <a:defRPr/>
            </a:pPr>
            <a:r>
              <a:rPr lang="en-US" sz="3200" b="1" dirty="0">
                <a:solidFill>
                  <a:srgbClr val="FFFF00"/>
                </a:solidFill>
              </a:rPr>
              <a:t>Guards</a:t>
            </a:r>
            <a:r>
              <a:rPr lang="en-US" sz="3200" b="1" dirty="0"/>
              <a:t> at the gates (1)</a:t>
            </a:r>
          </a:p>
          <a:p>
            <a:pPr lvl="1" eaLnBrk="1" hangingPunct="1">
              <a:buFont typeface="Wingdings" charset="0"/>
              <a:buNone/>
              <a:defRPr/>
            </a:pPr>
            <a:endParaRPr lang="en-US" sz="3200" b="1" dirty="0"/>
          </a:p>
          <a:p>
            <a:pPr lvl="1" eaLnBrk="1" hangingPunct="1">
              <a:defRPr/>
            </a:pPr>
            <a:r>
              <a:rPr lang="en-US" sz="3200" b="1" dirty="0">
                <a:solidFill>
                  <a:srgbClr val="FFFF00"/>
                </a:solidFill>
              </a:rPr>
              <a:t>Godly men </a:t>
            </a:r>
            <a:r>
              <a:rPr lang="en-US" sz="3200" b="1" dirty="0"/>
              <a:t>to govern (2)</a:t>
            </a:r>
            <a:endParaRPr lang="en-US" sz="3200" b="1" dirty="0">
              <a:latin typeface="Arial"/>
              <a:cs typeface="Arial"/>
            </a:endParaRPr>
          </a:p>
          <a:p>
            <a:pPr lvl="1" eaLnBrk="1" hangingPunct="1">
              <a:buFont typeface="Wingdings" charset="0"/>
              <a:buNone/>
              <a:defRPr/>
            </a:pPr>
            <a:endParaRPr lang="en-US" sz="3200" b="1" dirty="0">
              <a:latin typeface="Arial"/>
              <a:cs typeface="Arial"/>
            </a:endParaRPr>
          </a:p>
          <a:p>
            <a:pPr lvl="1" eaLnBrk="1" hangingPunct="1">
              <a:defRPr/>
            </a:pPr>
            <a:r>
              <a:rPr lang="en-US" sz="3200" b="1" dirty="0">
                <a:solidFill>
                  <a:srgbClr val="FFFF00"/>
                </a:solidFill>
                <a:latin typeface="Arial"/>
                <a:cs typeface="Arial"/>
              </a:rPr>
              <a:t>Residents</a:t>
            </a:r>
            <a:r>
              <a:rPr lang="en-US" sz="3200" b="1" i="1" dirty="0">
                <a:solidFill>
                  <a:srgbClr val="FFFF00"/>
                </a:solidFill>
                <a:latin typeface="Arial"/>
                <a:cs typeface="Arial"/>
              </a:rPr>
              <a:t> </a:t>
            </a:r>
            <a:r>
              <a:rPr lang="en-US" sz="3200" b="1" dirty="0">
                <a:latin typeface="Arial"/>
                <a:cs typeface="Arial"/>
              </a:rPr>
              <a:t>to keep the gates closed (3)</a:t>
            </a:r>
          </a:p>
        </p:txBody>
      </p:sp>
    </p:spTree>
  </p:cSld>
  <p:clrMapOvr>
    <a:masterClrMapping/>
  </p:clrMapOvr>
  <p:transition>
    <p:fade/>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716463" y="0"/>
            <a:ext cx="4427537" cy="6858000"/>
          </a:xfrm>
          <a:solidFill>
            <a:srgbClr val="000090"/>
          </a:solidFill>
        </p:spPr>
        <p:txBody>
          <a:bodyPr anchor="ctr"/>
          <a:lstStyle/>
          <a:p>
            <a:pPr algn="ctr" eaLnBrk="1" hangingPunct="1">
              <a:defRPr/>
            </a:pPr>
            <a:r>
              <a:rPr lang="en-US" sz="4800" b="1" dirty="0">
                <a:latin typeface="Arial"/>
                <a:cs typeface="Arial"/>
              </a:rPr>
              <a:t>Some guarded the gates and others guarded their homes</a:t>
            </a:r>
          </a:p>
        </p:txBody>
      </p:sp>
      <p:pic>
        <p:nvPicPr>
          <p:cNvPr id="1020930" name="Picture 5" descr="antonine-guard-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47005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1953" name="Picture 6"/>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6908800" cy="688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1954" name="Title 1"/>
          <p:cNvSpPr>
            <a:spLocks noGrp="1"/>
          </p:cNvSpPr>
          <p:nvPr>
            <p:ph type="title"/>
          </p:nvPr>
        </p:nvSpPr>
        <p:spPr>
          <a:xfrm>
            <a:off x="107950" y="115888"/>
            <a:ext cx="8856663" cy="661987"/>
          </a:xfrm>
        </p:spPr>
        <p:txBody>
          <a:bodyPr/>
          <a:lstStyle/>
          <a:p>
            <a:r>
              <a:rPr lang="en-US">
                <a:solidFill>
                  <a:schemeClr val="bg1"/>
                </a:solidFill>
                <a:latin typeface="Arial" charset="0"/>
                <a:ea typeface="ＭＳ Ｐゴシック" charset="0"/>
                <a:cs typeface="ＭＳ Ｐゴシック" charset="0"/>
              </a:rPr>
              <a:t>Guard your thoughts</a:t>
            </a:r>
          </a:p>
        </p:txBody>
      </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2977" name="Title 1"/>
          <p:cNvSpPr>
            <a:spLocks noGrp="1"/>
          </p:cNvSpPr>
          <p:nvPr>
            <p:ph type="title"/>
          </p:nvPr>
        </p:nvSpPr>
        <p:spPr>
          <a:xfrm>
            <a:off x="107950" y="115888"/>
            <a:ext cx="8856663" cy="661987"/>
          </a:xfrm>
          <a:ln>
            <a:solidFill>
              <a:schemeClr val="bg1"/>
            </a:solidFill>
            <a:miter lim="800000"/>
            <a:headEnd/>
            <a:tailEnd/>
          </a:ln>
        </p:spPr>
        <p:txBody>
          <a:bodyPr/>
          <a:lstStyle/>
          <a:p>
            <a:r>
              <a:rPr lang="en-US">
                <a:solidFill>
                  <a:schemeClr val="bg1"/>
                </a:solidFill>
                <a:latin typeface="Arial" charset="0"/>
                <a:ea typeface="ＭＳ Ｐゴシック" charset="0"/>
                <a:cs typeface="ＭＳ Ｐゴシック" charset="0"/>
              </a:rPr>
              <a:t>Sobering Stats</a:t>
            </a:r>
          </a:p>
        </p:txBody>
      </p:sp>
      <p:pic>
        <p:nvPicPr>
          <p:cNvPr id="1022978"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708400"/>
            <a:ext cx="7874000" cy="314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251520" y="908720"/>
            <a:ext cx="8892480" cy="3539431"/>
          </a:xfrm>
          <a:prstGeom prst="rect">
            <a:avLst/>
          </a:prstGeom>
        </p:spPr>
        <p:txBody>
          <a:bodyPr>
            <a:spAutoFit/>
          </a:bodyPr>
          <a:lstStyle/>
          <a:p>
            <a:pPr marL="342900" lvl="5" indent="-342900">
              <a:buFont typeface="Arial"/>
              <a:buChar char="•"/>
              <a:defRPr/>
            </a:pPr>
            <a:r>
              <a:rPr lang="en-US" sz="2800" b="1" baseline="0" dirty="0">
                <a:solidFill>
                  <a:srgbClr val="FFFFFF"/>
                </a:solidFill>
                <a:effectLst>
                  <a:glow rad="152400">
                    <a:srgbClr val="000000"/>
                  </a:glow>
                </a:effectLst>
                <a:latin typeface="Arial" charset="0"/>
              </a:rPr>
              <a:t>42% of university graduates never read a book after graduation</a:t>
            </a:r>
          </a:p>
          <a:p>
            <a:pPr marL="342900" lvl="5" indent="-342900">
              <a:buFont typeface="Arial"/>
              <a:buChar char="•"/>
              <a:defRPr/>
            </a:pPr>
            <a:r>
              <a:rPr lang="en-US" sz="2800" b="1" baseline="0" dirty="0">
                <a:solidFill>
                  <a:srgbClr val="FFFFFF"/>
                </a:solidFill>
                <a:effectLst>
                  <a:glow rad="152400">
                    <a:srgbClr val="000000"/>
                  </a:glow>
                </a:effectLst>
                <a:latin typeface="Arial" charset="0"/>
              </a:rPr>
              <a:t>80% of American families did not buy or read a book in 2003</a:t>
            </a:r>
          </a:p>
          <a:p>
            <a:pPr marL="342900" lvl="5" indent="-342900">
              <a:buFont typeface="Arial"/>
              <a:buChar char="•"/>
              <a:defRPr/>
            </a:pPr>
            <a:r>
              <a:rPr lang="en-US" sz="2800" b="1" baseline="0" dirty="0">
                <a:solidFill>
                  <a:srgbClr val="FFFFFF"/>
                </a:solidFill>
                <a:effectLst>
                  <a:glow rad="152400">
                    <a:srgbClr val="000000"/>
                  </a:glow>
                </a:effectLst>
                <a:latin typeface="Arial" charset="0"/>
              </a:rPr>
              <a:t>57% of new books purchased in the US are not read to completion</a:t>
            </a:r>
          </a:p>
          <a:p>
            <a:pPr marL="342900" lvl="5" indent="-342900">
              <a:buFont typeface="Arial"/>
              <a:buChar char="•"/>
              <a:defRPr/>
            </a:pPr>
            <a:r>
              <a:rPr lang="en-US" sz="2800" b="1" baseline="0" dirty="0">
                <a:solidFill>
                  <a:srgbClr val="FFFFFF"/>
                </a:solidFill>
                <a:effectLst>
                  <a:glow rad="152400">
                    <a:srgbClr val="000000"/>
                  </a:glow>
                </a:effectLst>
                <a:latin typeface="Arial" charset="0"/>
              </a:rPr>
              <a:t>Most readers do not get past page 18 in a book they have purchased</a:t>
            </a:r>
          </a:p>
        </p:txBody>
      </p:sp>
      <p:sp>
        <p:nvSpPr>
          <p:cNvPr id="6" name="Rectangle 5"/>
          <p:cNvSpPr/>
          <p:nvPr/>
        </p:nvSpPr>
        <p:spPr>
          <a:xfrm>
            <a:off x="6084168" y="5561945"/>
            <a:ext cx="3033518" cy="1323439"/>
          </a:xfrm>
          <a:prstGeom prst="rect">
            <a:avLst/>
          </a:prstGeom>
        </p:spPr>
        <p:txBody>
          <a:bodyPr>
            <a:spAutoFit/>
          </a:bodyPr>
          <a:lstStyle/>
          <a:p>
            <a:pPr marL="0" lvl="5">
              <a:defRPr/>
            </a:pPr>
            <a:r>
              <a:rPr lang="en-US" sz="2000" b="1" baseline="0" dirty="0">
                <a:solidFill>
                  <a:srgbClr val="FFFFFF"/>
                </a:solidFill>
                <a:effectLst>
                  <a:glow rad="152400">
                    <a:srgbClr val="000000"/>
                  </a:glow>
                </a:effectLst>
                <a:latin typeface="Arial" charset="0"/>
              </a:rPr>
              <a:t>Lausanne Forum for World Evangelisation at Pattaya, Thailand, 2004</a:t>
            </a:r>
          </a:p>
        </p:txBody>
      </p:sp>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24002" name="Title 1"/>
          <p:cNvSpPr>
            <a:spLocks noGrp="1"/>
          </p:cNvSpPr>
          <p:nvPr>
            <p:ph type="ctrTitle"/>
          </p:nvPr>
        </p:nvSpPr>
        <p:spPr>
          <a:xfrm>
            <a:off x="-31750" y="2708275"/>
            <a:ext cx="9212263" cy="1368425"/>
          </a:xfrm>
        </p:spPr>
        <p:txBody>
          <a:bodyPr/>
          <a:lstStyle/>
          <a:p>
            <a:r>
              <a:rPr lang="en-US" sz="4000" b="1">
                <a:solidFill>
                  <a:schemeClr val="bg1"/>
                </a:solidFill>
                <a:latin typeface="Arial" charset="0"/>
                <a:ea typeface="ヒラギノ角ゴ Pro W3" charset="0"/>
                <a:cs typeface="ヒラギノ角ゴ Pro W3" charset="0"/>
              </a:rPr>
              <a:t>Guarding God</a:t>
            </a:r>
            <a:r>
              <a:rPr lang="mr-IN" sz="4000" b="1">
                <a:solidFill>
                  <a:schemeClr val="bg1"/>
                </a:solidFill>
                <a:latin typeface="Arial" charset="0"/>
                <a:ea typeface="ヒラギノ角ゴ Pro W3" charset="0"/>
                <a:cs typeface="ヒラギノ角ゴ Pro W3" charset="0"/>
              </a:rPr>
              <a:t>'</a:t>
            </a:r>
            <a:r>
              <a:rPr lang="en-US" sz="4000" b="1">
                <a:solidFill>
                  <a:schemeClr val="bg1"/>
                </a:solidFill>
                <a:latin typeface="Arial" charset="0"/>
                <a:ea typeface="ヒラギノ角ゴ Pro W3" charset="0"/>
                <a:cs typeface="ヒラギノ角ゴ Pro W3" charset="0"/>
              </a:rPr>
              <a:t>s Work at Crossroads</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sp>
        <p:nvSpPr>
          <p:cNvPr id="605186" name="Rectangle 2"/>
          <p:cNvSpPr>
            <a:spLocks noGrp="1" noChangeArrowheads="1"/>
          </p:cNvSpPr>
          <p:nvPr>
            <p:ph type="title"/>
          </p:nvPr>
        </p:nvSpPr>
        <p:spPr>
          <a:xfrm>
            <a:off x="1635125" y="152400"/>
            <a:ext cx="5634038" cy="838200"/>
          </a:xfrm>
          <a:solidFill>
            <a:srgbClr val="000000"/>
          </a:solidFill>
          <a:ln>
            <a:solidFill>
              <a:srgbClr val="000000"/>
            </a:solidFill>
            <a:miter lim="800000"/>
            <a:headEnd/>
            <a:tailEnd/>
          </a:ln>
        </p:spPr>
        <p:txBody>
          <a:bodyPr anchor="ctr" anchorCtr="1"/>
          <a:lstStyle/>
          <a:p>
            <a:pPr algn="ctr"/>
            <a:r>
              <a:rPr lang="en-US" b="1">
                <a:solidFill>
                  <a:srgbClr val="FFFFFF"/>
                </a:solidFill>
                <a:latin typeface="Arial" charset="0"/>
                <a:ea typeface="ＭＳ Ｐゴシック" charset="0"/>
              </a:rPr>
              <a:t>Authorship</a:t>
            </a:r>
          </a:p>
        </p:txBody>
      </p:sp>
      <p:sp>
        <p:nvSpPr>
          <p:cNvPr id="605187" name="Text Box 4"/>
          <p:cNvSpPr txBox="1">
            <a:spLocks noChangeArrowheads="1"/>
          </p:cNvSpPr>
          <p:nvPr/>
        </p:nvSpPr>
        <p:spPr bwMode="auto">
          <a:xfrm>
            <a:off x="8359775" y="152400"/>
            <a:ext cx="784225"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300</a:t>
            </a:r>
          </a:p>
        </p:txBody>
      </p:sp>
      <p:sp>
        <p:nvSpPr>
          <p:cNvPr id="44038" name="Rectangle 6"/>
          <p:cNvSpPr>
            <a:spLocks noChangeArrowheads="1"/>
          </p:cNvSpPr>
          <p:nvPr/>
        </p:nvSpPr>
        <p:spPr bwMode="auto">
          <a:xfrm>
            <a:off x="179388" y="1371600"/>
            <a:ext cx="3427412"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spcBef>
                <a:spcPct val="20000"/>
              </a:spcBef>
              <a:buClr>
                <a:srgbClr val="578963"/>
              </a:buClr>
            </a:pPr>
            <a:r>
              <a:rPr kumimoji="1" lang="en-US" altLang="zh-CN" sz="2800" b="1" u="sng" baseline="0">
                <a:solidFill>
                  <a:srgbClr val="000000"/>
                </a:solidFill>
                <a:latin typeface="Arial" charset="0"/>
                <a:cs typeface="Arial" charset="0"/>
              </a:rPr>
              <a:t>External Evidence</a:t>
            </a:r>
            <a:endParaRPr kumimoji="1" lang="en-US" altLang="zh-CN" sz="2800" b="1" baseline="0">
              <a:solidFill>
                <a:srgbClr val="000000"/>
              </a:solidFill>
              <a:latin typeface="Arial" charset="0"/>
              <a:cs typeface="Arial" charset="0"/>
            </a:endParaRPr>
          </a:p>
          <a:p>
            <a:pPr marL="342900" indent="-342900" algn="l">
              <a:spcBef>
                <a:spcPct val="20000"/>
              </a:spcBef>
              <a:buClr>
                <a:srgbClr val="578963"/>
              </a:buClr>
            </a:pPr>
            <a:r>
              <a:rPr kumimoji="1" lang="en-US" altLang="zh-CN" b="1" baseline="0">
                <a:solidFill>
                  <a:srgbClr val="000000"/>
                </a:solidFill>
                <a:latin typeface="Arial" charset="0"/>
                <a:cs typeface="Arial" charset="0"/>
              </a:rPr>
              <a:t>•	The Book of Nehemiah has long been considered as being named after its author and chief character, Nehemiah himself.</a:t>
            </a:r>
          </a:p>
        </p:txBody>
      </p:sp>
      <p:sp>
        <p:nvSpPr>
          <p:cNvPr id="44040" name="Rectangle 8"/>
          <p:cNvSpPr>
            <a:spLocks noChangeArrowheads="1"/>
          </p:cNvSpPr>
          <p:nvPr/>
        </p:nvSpPr>
        <p:spPr bwMode="auto">
          <a:xfrm>
            <a:off x="3768725" y="1371600"/>
            <a:ext cx="5248275"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ct val="20000"/>
              </a:spcBef>
              <a:buClr>
                <a:srgbClr val="578963"/>
              </a:buClr>
            </a:pPr>
            <a:r>
              <a:rPr kumimoji="1" lang="en-US" altLang="zh-CN" sz="2800" b="1" u="sng" baseline="0">
                <a:solidFill>
                  <a:srgbClr val="000000"/>
                </a:solidFill>
                <a:latin typeface="Arial" charset="0"/>
                <a:cs typeface="Arial" charset="0"/>
              </a:rPr>
              <a:t>Internal Evidence</a:t>
            </a:r>
            <a:endParaRPr kumimoji="1" lang="en-US" altLang="zh-CN" sz="2800" b="1" baseline="0">
              <a:solidFill>
                <a:srgbClr val="000000"/>
              </a:solidFill>
              <a:latin typeface="Arial" charset="0"/>
              <a:cs typeface="Arial" charset="0"/>
            </a:endParaRPr>
          </a:p>
          <a:p>
            <a:pPr marL="342900" indent="-342900" algn="l">
              <a:lnSpc>
                <a:spcPct val="90000"/>
              </a:lnSpc>
              <a:spcBef>
                <a:spcPct val="20000"/>
              </a:spcBef>
              <a:buClr>
                <a:srgbClr val="578963"/>
              </a:buClr>
            </a:pPr>
            <a:r>
              <a:rPr kumimoji="1" lang="en-US" altLang="zh-CN" b="1" baseline="0">
                <a:solidFill>
                  <a:srgbClr val="000000"/>
                </a:solidFill>
                <a:latin typeface="Arial" charset="0"/>
                <a:cs typeface="Arial" charset="0"/>
              </a:rPr>
              <a:t>•	The inspired title of the book reads, "The Words of Nehemiah, Son of Hacaliah" (1:1) &amp; much of the content appears in the 1st person, making it clear that Nehemiah recorded this book.  </a:t>
            </a:r>
          </a:p>
          <a:p>
            <a:pPr marL="342900" indent="-342900" algn="l">
              <a:lnSpc>
                <a:spcPct val="90000"/>
              </a:lnSpc>
              <a:spcBef>
                <a:spcPct val="20000"/>
              </a:spcBef>
              <a:buClr>
                <a:srgbClr val="578963"/>
              </a:buClr>
            </a:pPr>
            <a:r>
              <a:rPr kumimoji="1" lang="en-US" altLang="zh-CN" b="1" baseline="0">
                <a:solidFill>
                  <a:srgbClr val="000000"/>
                </a:solidFill>
                <a:latin typeface="Arial" charset="0"/>
                <a:cs typeface="Arial" charset="0"/>
              </a:rPr>
              <a:t>•	Some believe the 3rd person sections (7:6–12:26; 12:44–13:2a) were written by Ezra since Nehemiah was absent for these events as he was in Babylon during this time (13:6).</a:t>
            </a:r>
            <a:endParaRPr kumimoji="1" lang="en-US" b="1" baseline="0">
              <a:solidFill>
                <a:srgbClr val="000000"/>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4038"/>
                                        </p:tgtEl>
                                        <p:attrNameLst>
                                          <p:attrName>style.visibility</p:attrName>
                                        </p:attrNameLst>
                                      </p:cBhvr>
                                      <p:to>
                                        <p:strVal val="visible"/>
                                      </p:to>
                                    </p:set>
                                    <p:anim calcmode="lin" valueType="num">
                                      <p:cBhvr additive="base">
                                        <p:cTn id="7" dur="500" fill="hold"/>
                                        <p:tgtEl>
                                          <p:spTgt spid="44038"/>
                                        </p:tgtEl>
                                        <p:attrNameLst>
                                          <p:attrName>ppt_x</p:attrName>
                                        </p:attrNameLst>
                                      </p:cBhvr>
                                      <p:tavLst>
                                        <p:tav tm="0">
                                          <p:val>
                                            <p:strVal val="0-#ppt_w/2"/>
                                          </p:val>
                                        </p:tav>
                                        <p:tav tm="100000">
                                          <p:val>
                                            <p:strVal val="#ppt_x"/>
                                          </p:val>
                                        </p:tav>
                                      </p:tavLst>
                                    </p:anim>
                                    <p:anim calcmode="lin" valueType="num">
                                      <p:cBhvr additive="base">
                                        <p:cTn id="8" dur="500" fill="hold"/>
                                        <p:tgtEl>
                                          <p:spTgt spid="4403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4040"/>
                                        </p:tgtEl>
                                        <p:attrNameLst>
                                          <p:attrName>style.visibility</p:attrName>
                                        </p:attrNameLst>
                                      </p:cBhvr>
                                      <p:to>
                                        <p:strVal val="visible"/>
                                      </p:to>
                                    </p:set>
                                    <p:anim calcmode="lin" valueType="num">
                                      <p:cBhvr additive="base">
                                        <p:cTn id="13" dur="500" fill="hold"/>
                                        <p:tgtEl>
                                          <p:spTgt spid="44040"/>
                                        </p:tgtEl>
                                        <p:attrNameLst>
                                          <p:attrName>ppt_x</p:attrName>
                                        </p:attrNameLst>
                                      </p:cBhvr>
                                      <p:tavLst>
                                        <p:tav tm="0">
                                          <p:val>
                                            <p:strVal val="1+#ppt_w/2"/>
                                          </p:val>
                                        </p:tav>
                                        <p:tav tm="100000">
                                          <p:val>
                                            <p:strVal val="#ppt_x"/>
                                          </p:val>
                                        </p:tav>
                                      </p:tavLst>
                                    </p:anim>
                                    <p:anim calcmode="lin" valueType="num">
                                      <p:cBhvr additive="base">
                                        <p:cTn id="14" dur="500" fill="hold"/>
                                        <p:tgtEl>
                                          <p:spTgt spid="440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8" grpId="0" autoUpdateAnimBg="0"/>
      <p:bldP spid="44040" grpId="0"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2071687"/>
          </a:xfrm>
        </p:spPr>
        <p:txBody>
          <a:bodyPr/>
          <a:lstStyle/>
          <a:p>
            <a:pPr>
              <a:defRPr/>
            </a:pPr>
            <a:r>
              <a:rPr lang="en-US" sz="6000" b="1" dirty="0"/>
              <a:t>We seek to serve "two deep."</a:t>
            </a:r>
          </a:p>
        </p:txBody>
      </p:sp>
      <p:grpSp>
        <p:nvGrpSpPr>
          <p:cNvPr id="6" name="Group 5"/>
          <p:cNvGrpSpPr>
            <a:grpSpLocks/>
          </p:cNvGrpSpPr>
          <p:nvPr/>
        </p:nvGrpSpPr>
        <p:grpSpPr bwMode="auto">
          <a:xfrm>
            <a:off x="90488" y="2708275"/>
            <a:ext cx="9067800" cy="3530600"/>
            <a:chOff x="89839" y="2708920"/>
            <a:chExt cx="9068196" cy="3530600"/>
          </a:xfrm>
        </p:grpSpPr>
        <p:sp>
          <p:nvSpPr>
            <p:cNvPr id="1025027" name="Rectangle 3"/>
            <p:cNvSpPr>
              <a:spLocks noChangeArrowheads="1"/>
            </p:cNvSpPr>
            <p:nvPr/>
          </p:nvSpPr>
          <p:spPr bwMode="auto">
            <a:xfrm>
              <a:off x="89839" y="3244334"/>
              <a:ext cx="6768752" cy="212365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r>
                <a:rPr lang="en-US" sz="4800" b="1" baseline="0">
                  <a:solidFill>
                    <a:srgbClr val="000090"/>
                  </a:solidFill>
                  <a:latin typeface="Arial" charset="0"/>
                </a:rPr>
                <a:t>“Never Start a Ministry </a:t>
              </a:r>
              <a:br>
                <a:rPr lang="en-US" sz="4800" b="1" baseline="0">
                  <a:solidFill>
                    <a:srgbClr val="000090"/>
                  </a:solidFill>
                  <a:latin typeface="Arial" charset="0"/>
                </a:rPr>
              </a:br>
              <a:r>
                <a:rPr lang="en-US" sz="4800" b="1" baseline="0">
                  <a:solidFill>
                    <a:srgbClr val="000090"/>
                  </a:solidFill>
                  <a:latin typeface="Arial" charset="0"/>
                </a:rPr>
                <a:t>Without a Minister” </a:t>
              </a:r>
              <a:br>
                <a:rPr lang="en-US" sz="4800" b="1" baseline="0">
                  <a:solidFill>
                    <a:srgbClr val="000090"/>
                  </a:solidFill>
                  <a:latin typeface="Arial" charset="0"/>
                </a:rPr>
              </a:br>
              <a:r>
                <a:rPr lang="en-US" sz="3200" b="1" baseline="0">
                  <a:solidFill>
                    <a:srgbClr val="000090"/>
                  </a:solidFill>
                  <a:latin typeface="Arial" charset="0"/>
                </a:rPr>
                <a:t>by Rick Warren </a:t>
              </a:r>
            </a:p>
          </p:txBody>
        </p:sp>
        <p:pic>
          <p:nvPicPr>
            <p:cNvPr id="1025028"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59335" y="2708920"/>
              <a:ext cx="2298700" cy="353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049" name="Rectangle 2"/>
          <p:cNvSpPr>
            <a:spLocks noGrp="1" noChangeArrowheads="1"/>
          </p:cNvSpPr>
          <p:nvPr>
            <p:ph type="ctrTitle"/>
          </p:nvPr>
        </p:nvSpPr>
        <p:spPr>
          <a:xfrm>
            <a:off x="1066800" y="228600"/>
            <a:ext cx="7772400" cy="1143000"/>
          </a:xfrm>
        </p:spPr>
        <p:txBody>
          <a:bodyPr/>
          <a:lstStyle/>
          <a:p>
            <a:pPr algn="r" eaLnBrk="1" hangingPunct="1"/>
            <a:r>
              <a:rPr lang="en-US">
                <a:latin typeface="Arial" charset="0"/>
                <a:ea typeface="ＭＳ Ｐゴシック" charset="0"/>
                <a:cs typeface="ＭＳ Ｐゴシック" charset="0"/>
              </a:rPr>
              <a:t>Our Mission Involvement</a:t>
            </a:r>
          </a:p>
        </p:txBody>
      </p:sp>
      <p:pic>
        <p:nvPicPr>
          <p:cNvPr id="1026050" name="Picture 3" descr="globe+--+clear+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21300" y="1676400"/>
            <a:ext cx="3643313"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6051" name="Picture 4" descr="Crossroads-Log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152400"/>
            <a:ext cx="18938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6052" name="Rectangle 5"/>
          <p:cNvSpPr>
            <a:spLocks noChangeArrowheads="1"/>
          </p:cNvSpPr>
          <p:nvPr/>
        </p:nvSpPr>
        <p:spPr bwMode="auto">
          <a:xfrm>
            <a:off x="34925" y="2781300"/>
            <a:ext cx="273685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l" eaLnBrk="1" hangingPunct="1"/>
            <a:r>
              <a:rPr lang="en-US" sz="3200" b="1" baseline="0">
                <a:solidFill>
                  <a:srgbClr val="000000"/>
                </a:solidFill>
                <a:latin typeface="Arial" charset="0"/>
              </a:rPr>
              <a:t>• Thailand</a:t>
            </a:r>
            <a:br>
              <a:rPr lang="en-US" sz="3200" b="1" baseline="0">
                <a:solidFill>
                  <a:srgbClr val="000000"/>
                </a:solidFill>
                <a:latin typeface="Arial" charset="0"/>
              </a:rPr>
            </a:br>
            <a:r>
              <a:rPr lang="en-US" sz="3200" b="1" baseline="0">
                <a:solidFill>
                  <a:srgbClr val="000000"/>
                </a:solidFill>
                <a:latin typeface="Arial" charset="0"/>
              </a:rPr>
              <a:t>• Vietnam</a:t>
            </a:r>
            <a:br>
              <a:rPr lang="en-US" sz="3200" b="1" baseline="0">
                <a:solidFill>
                  <a:srgbClr val="000000"/>
                </a:solidFill>
                <a:latin typeface="Arial" charset="0"/>
              </a:rPr>
            </a:br>
            <a:r>
              <a:rPr lang="en-US" sz="3200" b="1" baseline="0">
                <a:solidFill>
                  <a:srgbClr val="000000"/>
                </a:solidFill>
                <a:latin typeface="Arial" charset="0"/>
              </a:rPr>
              <a:t>• India</a:t>
            </a:r>
            <a:br>
              <a:rPr lang="en-US" sz="3200" b="1" baseline="0">
                <a:solidFill>
                  <a:srgbClr val="000000"/>
                </a:solidFill>
                <a:latin typeface="Arial" charset="0"/>
              </a:rPr>
            </a:br>
            <a:r>
              <a:rPr lang="en-US" sz="3200" b="1" baseline="0">
                <a:solidFill>
                  <a:srgbClr val="000000"/>
                </a:solidFill>
                <a:latin typeface="Arial" charset="0"/>
              </a:rPr>
              <a:t>• Mongolia</a:t>
            </a:r>
            <a:br>
              <a:rPr lang="en-US" sz="3200" b="1" baseline="0">
                <a:solidFill>
                  <a:srgbClr val="000000"/>
                </a:solidFill>
                <a:latin typeface="Arial" charset="0"/>
              </a:rPr>
            </a:br>
            <a:r>
              <a:rPr lang="en-US" sz="3200" b="1" baseline="0">
                <a:solidFill>
                  <a:srgbClr val="000000"/>
                </a:solidFill>
                <a:latin typeface="Arial" charset="0"/>
              </a:rPr>
              <a:t>• Philippines</a:t>
            </a:r>
            <a:br>
              <a:rPr lang="en-US" sz="3200" b="1" baseline="0">
                <a:solidFill>
                  <a:srgbClr val="000000"/>
                </a:solidFill>
                <a:latin typeface="Arial" charset="0"/>
              </a:rPr>
            </a:br>
            <a:r>
              <a:rPr lang="en-US" sz="3200" b="1" baseline="0">
                <a:solidFill>
                  <a:srgbClr val="000000"/>
                </a:solidFill>
                <a:latin typeface="Arial" charset="0"/>
              </a:rPr>
              <a:t>• Myanmar</a:t>
            </a:r>
          </a:p>
        </p:txBody>
      </p:sp>
      <p:sp>
        <p:nvSpPr>
          <p:cNvPr id="1026053" name="Rectangle 5"/>
          <p:cNvSpPr>
            <a:spLocks noChangeArrowheads="1"/>
          </p:cNvSpPr>
          <p:nvPr/>
        </p:nvSpPr>
        <p:spPr bwMode="auto">
          <a:xfrm>
            <a:off x="2555875" y="2790825"/>
            <a:ext cx="2879725"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l" eaLnBrk="1" hangingPunct="1"/>
            <a:r>
              <a:rPr lang="en-US" sz="3200" b="1" baseline="0">
                <a:solidFill>
                  <a:srgbClr val="000000"/>
                </a:solidFill>
                <a:latin typeface="Arial" charset="0"/>
              </a:rPr>
              <a:t>• Bangladesh</a:t>
            </a:r>
            <a:br>
              <a:rPr lang="en-US" sz="3200" b="1" baseline="0">
                <a:solidFill>
                  <a:srgbClr val="000000"/>
                </a:solidFill>
                <a:latin typeface="Arial" charset="0"/>
              </a:rPr>
            </a:br>
            <a:r>
              <a:rPr lang="en-US" sz="3200" b="1" baseline="0">
                <a:solidFill>
                  <a:srgbClr val="000000"/>
                </a:solidFill>
                <a:latin typeface="Arial" charset="0"/>
              </a:rPr>
              <a:t>• Afghanistan</a:t>
            </a:r>
            <a:br>
              <a:rPr lang="en-US" sz="3200" b="1" baseline="0">
                <a:solidFill>
                  <a:srgbClr val="000000"/>
                </a:solidFill>
                <a:latin typeface="Arial" charset="0"/>
              </a:rPr>
            </a:br>
            <a:r>
              <a:rPr lang="en-US" sz="3200" b="1" baseline="0">
                <a:solidFill>
                  <a:srgbClr val="000000"/>
                </a:solidFill>
                <a:latin typeface="Arial" charset="0"/>
              </a:rPr>
              <a:t>• Nepal</a:t>
            </a:r>
          </a:p>
          <a:p>
            <a:pPr algn="l" eaLnBrk="1" hangingPunct="1"/>
            <a:r>
              <a:rPr lang="en-US" sz="3200" b="1" baseline="0">
                <a:solidFill>
                  <a:srgbClr val="000000"/>
                </a:solidFill>
                <a:latin typeface="Arial" charset="0"/>
              </a:rPr>
              <a:t>• Canada (training for Indonesia) </a:t>
            </a:r>
          </a:p>
        </p:txBody>
      </p:sp>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44450"/>
            <a:ext cx="9144001"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0" y="5943600"/>
            <a:ext cx="9144000" cy="990600"/>
          </a:xfrm>
          <a:solidFill>
            <a:schemeClr val="bg2"/>
          </a:solidFill>
        </p:spPr>
        <p:txBody>
          <a:bodyPr/>
          <a:lstStyle/>
          <a:p>
            <a:pPr eaLnBrk="1" hangingPunct="1">
              <a:defRPr/>
            </a:pPr>
            <a:r>
              <a:rPr lang="en-US" dirty="0">
                <a:cs typeface="+mj-cs"/>
              </a:rPr>
              <a:t>Crossroads Missions Funds 2012</a:t>
            </a:r>
          </a:p>
        </p:txBody>
      </p:sp>
      <p:sp>
        <p:nvSpPr>
          <p:cNvPr id="361480" name="AutoShape 8"/>
          <p:cNvSpPr>
            <a:spLocks noChangeArrowheads="1"/>
          </p:cNvSpPr>
          <p:nvPr/>
        </p:nvSpPr>
        <p:spPr bwMode="auto">
          <a:xfrm rot="-1429550">
            <a:off x="4803775" y="3562350"/>
            <a:ext cx="381000" cy="2133600"/>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
        <p:nvSpPr>
          <p:cNvPr id="361481" name="AutoShape 9"/>
          <p:cNvSpPr>
            <a:spLocks noChangeArrowheads="1"/>
          </p:cNvSpPr>
          <p:nvPr/>
        </p:nvSpPr>
        <p:spPr bwMode="auto">
          <a:xfrm rot="613787">
            <a:off x="5500688" y="1633538"/>
            <a:ext cx="450850" cy="4092575"/>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
        <p:nvSpPr>
          <p:cNvPr id="361485" name="Text Box 13"/>
          <p:cNvSpPr txBox="1">
            <a:spLocks noChangeArrowheads="1"/>
          </p:cNvSpPr>
          <p:nvPr/>
        </p:nvSpPr>
        <p:spPr bwMode="auto">
          <a:xfrm>
            <a:off x="2268538" y="2997200"/>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NEPAL</a:t>
            </a:r>
          </a:p>
        </p:txBody>
      </p:sp>
      <p:sp>
        <p:nvSpPr>
          <p:cNvPr id="361489" name="Text Box 17"/>
          <p:cNvSpPr txBox="1">
            <a:spLocks noChangeArrowheads="1"/>
          </p:cNvSpPr>
          <p:nvPr/>
        </p:nvSpPr>
        <p:spPr bwMode="auto">
          <a:xfrm>
            <a:off x="4611688" y="12684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MONGOLIA</a:t>
            </a:r>
          </a:p>
        </p:txBody>
      </p:sp>
      <p:sp>
        <p:nvSpPr>
          <p:cNvPr id="361491" name="Text Box 19"/>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INDIA</a:t>
            </a: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MYANMAR</a:t>
            </a:r>
          </a:p>
        </p:txBody>
      </p:sp>
      <p:sp>
        <p:nvSpPr>
          <p:cNvPr id="361494" name="Text Box 22"/>
          <p:cNvSpPr txBox="1">
            <a:spLocks noChangeArrowheads="1"/>
          </p:cNvSpPr>
          <p:nvPr/>
        </p:nvSpPr>
        <p:spPr bwMode="auto">
          <a:xfrm>
            <a:off x="2339975" y="26368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BANGLADESH</a:t>
            </a: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aseline="0">
              <a:solidFill>
                <a:srgbClr val="FFFFFF"/>
              </a:solidFill>
              <a:latin typeface="Arial" charset="0"/>
            </a:endParaRPr>
          </a:p>
        </p:txBody>
      </p:sp>
      <p:sp>
        <p:nvSpPr>
          <p:cNvPr id="361500" name="Text Box 28"/>
          <p:cNvSpPr txBox="1">
            <a:spLocks noChangeArrowheads="1"/>
          </p:cNvSpPr>
          <p:nvPr/>
        </p:nvSpPr>
        <p:spPr bwMode="auto">
          <a:xfrm>
            <a:off x="4575175" y="5583238"/>
            <a:ext cx="1676400" cy="3667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SINGAPORE</a:t>
            </a:r>
          </a:p>
        </p:txBody>
      </p:sp>
      <p:sp>
        <p:nvSpPr>
          <p:cNvPr id="1028108" name="Text Box 30"/>
          <p:cNvSpPr txBox="1">
            <a:spLocks noChangeArrowheads="1"/>
          </p:cNvSpPr>
          <p:nvPr/>
        </p:nvSpPr>
        <p:spPr bwMode="auto">
          <a:xfrm>
            <a:off x="5148263" y="3500438"/>
            <a:ext cx="3314700" cy="46196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r>
              <a:rPr lang="en-US" b="1" baseline="0">
                <a:solidFill>
                  <a:srgbClr val="CC090B"/>
                </a:solidFill>
                <a:latin typeface="Arial" charset="0"/>
              </a:rPr>
              <a:t>10-40 Window</a:t>
            </a:r>
          </a:p>
        </p:txBody>
      </p:sp>
      <p:sp>
        <p:nvSpPr>
          <p:cNvPr id="361496" name="Text Box 24"/>
          <p:cNvSpPr txBox="1">
            <a:spLocks noChangeArrowheads="1"/>
          </p:cNvSpPr>
          <p:nvPr/>
        </p:nvSpPr>
        <p:spPr bwMode="auto">
          <a:xfrm>
            <a:off x="4427538" y="3789363"/>
            <a:ext cx="14478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a:solidFill>
                  <a:srgbClr val="FFFFFF"/>
                </a:solidFill>
                <a:latin typeface="Arial" charset="0"/>
              </a:rPr>
              <a:t>THAILAND</a:t>
            </a:r>
          </a:p>
        </p:txBody>
      </p:sp>
      <p:sp>
        <p:nvSpPr>
          <p:cNvPr id="1028110" name="Rectangle 29"/>
          <p:cNvSpPr>
            <a:spLocks noChangeArrowheads="1"/>
          </p:cNvSpPr>
          <p:nvPr/>
        </p:nvSpPr>
        <p:spPr bwMode="auto">
          <a:xfrm>
            <a:off x="20638" y="1125538"/>
            <a:ext cx="8610600" cy="2971800"/>
          </a:xfrm>
          <a:prstGeom prst="rect">
            <a:avLst/>
          </a:prstGeom>
          <a:noFill/>
          <a:ln w="57150">
            <a:solidFill>
              <a:srgbClr val="CC090B"/>
            </a:solidFill>
            <a:miter lim="800000"/>
            <a:headEnd/>
            <a:tailEnd/>
          </a:ln>
          <a:extLst>
            <a:ext uri="{909E8E84-426E-40dd-AFC4-6F175D3DCCD1}">
              <a14:hiddenFill xmlns:a14="http://schemas.microsoft.com/office/drawing/2010/main" xmlns="">
                <a:solidFill>
                  <a:schemeClr val="accent1"/>
                </a:solidFill>
              </a14:hiddenFill>
            </a:ext>
          </a:extLst>
        </p:spPr>
        <p:txBody>
          <a:bodyPr wrap="none" anchor="ctr"/>
          <a:lstStyle/>
          <a:p>
            <a:pPr algn="l"/>
            <a:endParaRPr lang="en-US" baseline="0">
              <a:solidFill>
                <a:srgbClr val="FFFFFF"/>
              </a:solidFill>
              <a:latin typeface="Arial" charset="0"/>
            </a:endParaRPr>
          </a:p>
        </p:txBody>
      </p:sp>
      <p:sp>
        <p:nvSpPr>
          <p:cNvPr id="23" name="Text Box 17"/>
          <p:cNvSpPr txBox="1">
            <a:spLocks noChangeArrowheads="1"/>
          </p:cNvSpPr>
          <p:nvPr/>
        </p:nvSpPr>
        <p:spPr bwMode="auto">
          <a:xfrm>
            <a:off x="6372225" y="51577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sz="1800" b="1" baseline="0" dirty="0">
                <a:solidFill>
                  <a:srgbClr val="FFFFFF"/>
                </a:solidFill>
                <a:latin typeface="Arial" charset="0"/>
              </a:rPr>
              <a:t>INDONESIA</a:t>
            </a:r>
          </a:p>
        </p:txBody>
      </p:sp>
      <p:sp>
        <p:nvSpPr>
          <p:cNvPr id="1028112" name="Rounded Rectangle 1"/>
          <p:cNvSpPr>
            <a:spLocks noChangeArrowheads="1"/>
          </p:cNvSpPr>
          <p:nvPr/>
        </p:nvSpPr>
        <p:spPr bwMode="auto">
          <a:xfrm>
            <a:off x="6588125" y="44450"/>
            <a:ext cx="2520950" cy="2736850"/>
          </a:xfrm>
          <a:prstGeom prst="roundRect">
            <a:avLst>
              <a:gd name="adj" fmla="val 16667"/>
            </a:avLst>
          </a:prstGeom>
          <a:solidFill>
            <a:schemeClr val="tx1"/>
          </a:solidFill>
          <a:ln w="9525">
            <a:solidFill>
              <a:schemeClr val="tx1"/>
            </a:solidFill>
            <a:round/>
            <a:headEnd/>
            <a:tailEnd/>
          </a:ln>
        </p:spPr>
        <p:txBody>
          <a:bodyPr/>
          <a:lstStyle/>
          <a:p>
            <a:pPr algn="l"/>
            <a:endParaRPr lang="en-US" baseline="0">
              <a:solidFill>
                <a:srgbClr val="000000"/>
              </a:solidFill>
              <a:latin typeface="Arial" charset="0"/>
            </a:endParaRPr>
          </a:p>
        </p:txBody>
      </p:sp>
      <p:pic>
        <p:nvPicPr>
          <p:cNvPr id="1028113" name="Picture 5" descr="Crossroads-Log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04025" y="287338"/>
            <a:ext cx="18938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
        <p:nvSpPr>
          <p:cNvPr id="21" name="AutoShape 8"/>
          <p:cNvSpPr>
            <a:spLocks noChangeArrowheads="1"/>
          </p:cNvSpPr>
          <p:nvPr/>
        </p:nvSpPr>
        <p:spPr bwMode="auto">
          <a:xfrm rot="3970450">
            <a:off x="5805487" y="4797426"/>
            <a:ext cx="371475" cy="1193800"/>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aseline="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61500"/>
                                        </p:tgtEl>
                                        <p:attrNameLst>
                                          <p:attrName>style.visibility</p:attrName>
                                        </p:attrNameLst>
                                      </p:cBhvr>
                                      <p:to>
                                        <p:strVal val="visible"/>
                                      </p:to>
                                    </p:set>
                                    <p:anim calcmode="lin" valueType="num">
                                      <p:cBhvr>
                                        <p:cTn id="7" dur="1000" fill="hold"/>
                                        <p:tgtEl>
                                          <p:spTgt spid="361500"/>
                                        </p:tgtEl>
                                        <p:attrNameLst>
                                          <p:attrName>ppt_w</p:attrName>
                                        </p:attrNameLst>
                                      </p:cBhvr>
                                      <p:tavLst>
                                        <p:tav tm="0">
                                          <p:val>
                                            <p:fltVal val="0"/>
                                          </p:val>
                                        </p:tav>
                                        <p:tav tm="100000">
                                          <p:val>
                                            <p:strVal val="#ppt_w"/>
                                          </p:val>
                                        </p:tav>
                                      </p:tavLst>
                                    </p:anim>
                                    <p:anim calcmode="lin" valueType="num">
                                      <p:cBhvr>
                                        <p:cTn id="8" dur="1000" fill="hold"/>
                                        <p:tgtEl>
                                          <p:spTgt spid="361500"/>
                                        </p:tgtEl>
                                        <p:attrNameLst>
                                          <p:attrName>ppt_h</p:attrName>
                                        </p:attrNameLst>
                                      </p:cBhvr>
                                      <p:tavLst>
                                        <p:tav tm="0">
                                          <p:val>
                                            <p:fltVal val="0"/>
                                          </p:val>
                                        </p:tav>
                                        <p:tav tm="100000">
                                          <p:val>
                                            <p:strVal val="#ppt_h"/>
                                          </p:val>
                                        </p:tav>
                                      </p:tavLst>
                                    </p:anim>
                                    <p:anim calcmode="lin" valueType="num">
                                      <p:cBhvr>
                                        <p:cTn id="9" dur="1000" fill="hold"/>
                                        <p:tgtEl>
                                          <p:spTgt spid="36150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61500"/>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22" presetClass="entr" presetSubtype="8" fill="hold" nodeType="afterEffect">
                                  <p:stCondLst>
                                    <p:cond delay="0"/>
                                  </p:stCondLst>
                                  <p:childTnLst>
                                    <p:set>
                                      <p:cBhvr>
                                        <p:cTn id="13" dur="1" fill="hold">
                                          <p:stCondLst>
                                            <p:cond delay="0"/>
                                          </p:stCondLst>
                                        </p:cTn>
                                        <p:tgtEl>
                                          <p:spTgt spid="361498"/>
                                        </p:tgtEl>
                                        <p:attrNameLst>
                                          <p:attrName>style.visibility</p:attrName>
                                        </p:attrNameLst>
                                      </p:cBhvr>
                                      <p:to>
                                        <p:strVal val="visible"/>
                                      </p:to>
                                    </p:set>
                                    <p:animEffect transition="in" filter="wipe(left)">
                                      <p:cBhvr>
                                        <p:cTn id="14" dur="500"/>
                                        <p:tgtEl>
                                          <p:spTgt spid="361498"/>
                                        </p:tgtEl>
                                      </p:cBhvr>
                                    </p:animEffect>
                                  </p:childTnLst>
                                </p:cTn>
                              </p:par>
                            </p:childTnLst>
                          </p:cTn>
                        </p:par>
                        <p:par>
                          <p:cTn id="15" fill="hold" nodeType="afterGroup">
                            <p:stCondLst>
                              <p:cond delay="1500"/>
                            </p:stCondLst>
                            <p:childTnLst>
                              <p:par>
                                <p:cTn id="16" presetID="22" presetClass="entr" presetSubtype="4" fill="hold" grpId="0" nodeType="afterEffect">
                                  <p:stCondLst>
                                    <p:cond delay="0"/>
                                  </p:stCondLst>
                                  <p:childTnLst>
                                    <p:set>
                                      <p:cBhvr>
                                        <p:cTn id="17" dur="1" fill="hold">
                                          <p:stCondLst>
                                            <p:cond delay="0"/>
                                          </p:stCondLst>
                                        </p:cTn>
                                        <p:tgtEl>
                                          <p:spTgt spid="361479"/>
                                        </p:tgtEl>
                                        <p:attrNameLst>
                                          <p:attrName>style.visibility</p:attrName>
                                        </p:attrNameLst>
                                      </p:cBhvr>
                                      <p:to>
                                        <p:strVal val="visible"/>
                                      </p:to>
                                    </p:set>
                                    <p:animEffect transition="in" filter="wipe(down)">
                                      <p:cBhvr>
                                        <p:cTn id="18" dur="500"/>
                                        <p:tgtEl>
                                          <p:spTgt spid="361479"/>
                                        </p:tgtEl>
                                      </p:cBhvr>
                                    </p:animEffect>
                                  </p:childTnLst>
                                </p:cTn>
                              </p:par>
                            </p:childTnLst>
                          </p:cTn>
                        </p:par>
                        <p:par>
                          <p:cTn id="19" fill="hold" nodeType="afterGroup">
                            <p:stCondLst>
                              <p:cond delay="2000"/>
                            </p:stCondLst>
                            <p:childTnLst>
                              <p:par>
                                <p:cTn id="20" presetID="22" presetClass="entr" presetSubtype="4" fill="hold" grpId="0" nodeType="afterEffect">
                                  <p:stCondLst>
                                    <p:cond delay="0"/>
                                  </p:stCondLst>
                                  <p:childTnLst>
                                    <p:set>
                                      <p:cBhvr>
                                        <p:cTn id="21" dur="1" fill="hold">
                                          <p:stCondLst>
                                            <p:cond delay="0"/>
                                          </p:stCondLst>
                                        </p:cTn>
                                        <p:tgtEl>
                                          <p:spTgt spid="361481"/>
                                        </p:tgtEl>
                                        <p:attrNameLst>
                                          <p:attrName>style.visibility</p:attrName>
                                        </p:attrNameLst>
                                      </p:cBhvr>
                                      <p:to>
                                        <p:strVal val="visible"/>
                                      </p:to>
                                    </p:set>
                                    <p:animEffect transition="in" filter="wipe(down)">
                                      <p:cBhvr>
                                        <p:cTn id="22" dur="500"/>
                                        <p:tgtEl>
                                          <p:spTgt spid="361481"/>
                                        </p:tgtEl>
                                      </p:cBhvr>
                                    </p:animEffect>
                                  </p:childTnLst>
                                </p:cTn>
                              </p:par>
                            </p:childTnLst>
                          </p:cTn>
                        </p:par>
                        <p:par>
                          <p:cTn id="23" fill="hold" nodeType="afterGroup">
                            <p:stCondLst>
                              <p:cond delay="2500"/>
                            </p:stCondLst>
                            <p:childTnLst>
                              <p:par>
                                <p:cTn id="24" presetID="22" presetClass="entr" presetSubtype="4" fill="hold" grpId="0" nodeType="afterEffect">
                                  <p:stCondLst>
                                    <p:cond delay="0"/>
                                  </p:stCondLst>
                                  <p:childTnLst>
                                    <p:set>
                                      <p:cBhvr>
                                        <p:cTn id="25" dur="1" fill="hold">
                                          <p:stCondLst>
                                            <p:cond delay="0"/>
                                          </p:stCondLst>
                                        </p:cTn>
                                        <p:tgtEl>
                                          <p:spTgt spid="361480"/>
                                        </p:tgtEl>
                                        <p:attrNameLst>
                                          <p:attrName>style.visibility</p:attrName>
                                        </p:attrNameLst>
                                      </p:cBhvr>
                                      <p:to>
                                        <p:strVal val="visible"/>
                                      </p:to>
                                    </p:set>
                                    <p:animEffect transition="in" filter="wipe(down)">
                                      <p:cBhvr>
                                        <p:cTn id="26" dur="500"/>
                                        <p:tgtEl>
                                          <p:spTgt spid="361480"/>
                                        </p:tgtEl>
                                      </p:cBhvr>
                                    </p:animEffect>
                                  </p:childTnLst>
                                </p:cTn>
                              </p:par>
                            </p:childTnLst>
                          </p:cTn>
                        </p:par>
                        <p:par>
                          <p:cTn id="27" fill="hold" nodeType="afterGroup">
                            <p:stCondLst>
                              <p:cond delay="3000"/>
                            </p:stCondLst>
                            <p:childTnLst>
                              <p:par>
                                <p:cTn id="28" presetID="15" presetClass="entr" presetSubtype="0" fill="hold" grpId="0" nodeType="afterEffect">
                                  <p:stCondLst>
                                    <p:cond delay="0"/>
                                  </p:stCondLst>
                                  <p:childTnLst>
                                    <p:set>
                                      <p:cBhvr>
                                        <p:cTn id="29" dur="1" fill="hold">
                                          <p:stCondLst>
                                            <p:cond delay="0"/>
                                          </p:stCondLst>
                                        </p:cTn>
                                        <p:tgtEl>
                                          <p:spTgt spid="361491"/>
                                        </p:tgtEl>
                                        <p:attrNameLst>
                                          <p:attrName>style.visibility</p:attrName>
                                        </p:attrNameLst>
                                      </p:cBhvr>
                                      <p:to>
                                        <p:strVal val="visible"/>
                                      </p:to>
                                    </p:set>
                                    <p:anim calcmode="lin" valueType="num">
                                      <p:cBhvr>
                                        <p:cTn id="30" dur="1000" fill="hold"/>
                                        <p:tgtEl>
                                          <p:spTgt spid="361491"/>
                                        </p:tgtEl>
                                        <p:attrNameLst>
                                          <p:attrName>ppt_w</p:attrName>
                                        </p:attrNameLst>
                                      </p:cBhvr>
                                      <p:tavLst>
                                        <p:tav tm="0">
                                          <p:val>
                                            <p:fltVal val="0"/>
                                          </p:val>
                                        </p:tav>
                                        <p:tav tm="100000">
                                          <p:val>
                                            <p:strVal val="#ppt_w"/>
                                          </p:val>
                                        </p:tav>
                                      </p:tavLst>
                                    </p:anim>
                                    <p:anim calcmode="lin" valueType="num">
                                      <p:cBhvr>
                                        <p:cTn id="31" dur="1000" fill="hold"/>
                                        <p:tgtEl>
                                          <p:spTgt spid="361491"/>
                                        </p:tgtEl>
                                        <p:attrNameLst>
                                          <p:attrName>ppt_h</p:attrName>
                                        </p:attrNameLst>
                                      </p:cBhvr>
                                      <p:tavLst>
                                        <p:tav tm="0">
                                          <p:val>
                                            <p:fltVal val="0"/>
                                          </p:val>
                                        </p:tav>
                                        <p:tav tm="100000">
                                          <p:val>
                                            <p:strVal val="#ppt_h"/>
                                          </p:val>
                                        </p:tav>
                                      </p:tavLst>
                                    </p:anim>
                                    <p:anim calcmode="lin" valueType="num">
                                      <p:cBhvr>
                                        <p:cTn id="32" dur="1000" fill="hold"/>
                                        <p:tgtEl>
                                          <p:spTgt spid="361491"/>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361491"/>
                                        </p:tgtEl>
                                        <p:attrNameLst>
                                          <p:attrName>ppt_y</p:attrName>
                                        </p:attrNameLst>
                                      </p:cBhvr>
                                      <p:tavLst>
                                        <p:tav tm="0" fmla="#ppt_y+(sin(-2*pi*(1-$))*-#ppt_x+cos(-2*pi*(1-$))*(1-#ppt_y))*(1-$)">
                                          <p:val>
                                            <p:fltVal val="0"/>
                                          </p:val>
                                        </p:tav>
                                        <p:tav tm="100000">
                                          <p:val>
                                            <p:fltVal val="1"/>
                                          </p:val>
                                        </p:tav>
                                      </p:tavLst>
                                    </p:anim>
                                  </p:childTnLst>
                                </p:cTn>
                              </p:par>
                            </p:childTnLst>
                          </p:cTn>
                        </p:par>
                        <p:par>
                          <p:cTn id="34" fill="hold" nodeType="afterGroup">
                            <p:stCondLst>
                              <p:cond delay="4000"/>
                            </p:stCondLst>
                            <p:childTnLst>
                              <p:par>
                                <p:cTn id="35" presetID="15" presetClass="entr" presetSubtype="0" fill="hold" grpId="0" nodeType="afterEffect">
                                  <p:stCondLst>
                                    <p:cond delay="0"/>
                                  </p:stCondLst>
                                  <p:childTnLst>
                                    <p:set>
                                      <p:cBhvr>
                                        <p:cTn id="36" dur="1" fill="hold">
                                          <p:stCondLst>
                                            <p:cond delay="0"/>
                                          </p:stCondLst>
                                        </p:cTn>
                                        <p:tgtEl>
                                          <p:spTgt spid="361493"/>
                                        </p:tgtEl>
                                        <p:attrNameLst>
                                          <p:attrName>style.visibility</p:attrName>
                                        </p:attrNameLst>
                                      </p:cBhvr>
                                      <p:to>
                                        <p:strVal val="visible"/>
                                      </p:to>
                                    </p:set>
                                    <p:anim calcmode="lin" valueType="num">
                                      <p:cBhvr>
                                        <p:cTn id="37" dur="1000" fill="hold"/>
                                        <p:tgtEl>
                                          <p:spTgt spid="361493"/>
                                        </p:tgtEl>
                                        <p:attrNameLst>
                                          <p:attrName>ppt_w</p:attrName>
                                        </p:attrNameLst>
                                      </p:cBhvr>
                                      <p:tavLst>
                                        <p:tav tm="0">
                                          <p:val>
                                            <p:fltVal val="0"/>
                                          </p:val>
                                        </p:tav>
                                        <p:tav tm="100000">
                                          <p:val>
                                            <p:strVal val="#ppt_w"/>
                                          </p:val>
                                        </p:tav>
                                      </p:tavLst>
                                    </p:anim>
                                    <p:anim calcmode="lin" valueType="num">
                                      <p:cBhvr>
                                        <p:cTn id="38" dur="1000" fill="hold"/>
                                        <p:tgtEl>
                                          <p:spTgt spid="361493"/>
                                        </p:tgtEl>
                                        <p:attrNameLst>
                                          <p:attrName>ppt_h</p:attrName>
                                        </p:attrNameLst>
                                      </p:cBhvr>
                                      <p:tavLst>
                                        <p:tav tm="0">
                                          <p:val>
                                            <p:fltVal val="0"/>
                                          </p:val>
                                        </p:tav>
                                        <p:tav tm="100000">
                                          <p:val>
                                            <p:strVal val="#ppt_h"/>
                                          </p:val>
                                        </p:tav>
                                      </p:tavLst>
                                    </p:anim>
                                    <p:anim calcmode="lin" valueType="num">
                                      <p:cBhvr>
                                        <p:cTn id="39" dur="1000" fill="hold"/>
                                        <p:tgtEl>
                                          <p:spTgt spid="361493"/>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61493"/>
                                        </p:tgtEl>
                                        <p:attrNameLst>
                                          <p:attrName>ppt_y</p:attrName>
                                        </p:attrNameLst>
                                      </p:cBhvr>
                                      <p:tavLst>
                                        <p:tav tm="0" fmla="#ppt_y+(sin(-2*pi*(1-$))*-#ppt_x+cos(-2*pi*(1-$))*(1-#ppt_y))*(1-$)">
                                          <p:val>
                                            <p:fltVal val="0"/>
                                          </p:val>
                                        </p:tav>
                                        <p:tav tm="100000">
                                          <p:val>
                                            <p:fltVal val="1"/>
                                          </p:val>
                                        </p:tav>
                                      </p:tavLst>
                                    </p:anim>
                                  </p:childTnLst>
                                </p:cTn>
                              </p:par>
                            </p:childTnLst>
                          </p:cTn>
                        </p:par>
                        <p:par>
                          <p:cTn id="41" fill="hold" nodeType="afterGroup">
                            <p:stCondLst>
                              <p:cond delay="5000"/>
                            </p:stCondLst>
                            <p:childTnLst>
                              <p:par>
                                <p:cTn id="42" presetID="15" presetClass="entr" presetSubtype="0" fill="hold" grpId="0" nodeType="afterEffect">
                                  <p:stCondLst>
                                    <p:cond delay="0"/>
                                  </p:stCondLst>
                                  <p:childTnLst>
                                    <p:set>
                                      <p:cBhvr>
                                        <p:cTn id="43" dur="1" fill="hold">
                                          <p:stCondLst>
                                            <p:cond delay="0"/>
                                          </p:stCondLst>
                                        </p:cTn>
                                        <p:tgtEl>
                                          <p:spTgt spid="361485"/>
                                        </p:tgtEl>
                                        <p:attrNameLst>
                                          <p:attrName>style.visibility</p:attrName>
                                        </p:attrNameLst>
                                      </p:cBhvr>
                                      <p:to>
                                        <p:strVal val="visible"/>
                                      </p:to>
                                    </p:set>
                                    <p:anim calcmode="lin" valueType="num">
                                      <p:cBhvr>
                                        <p:cTn id="44" dur="1000" fill="hold"/>
                                        <p:tgtEl>
                                          <p:spTgt spid="361485"/>
                                        </p:tgtEl>
                                        <p:attrNameLst>
                                          <p:attrName>ppt_w</p:attrName>
                                        </p:attrNameLst>
                                      </p:cBhvr>
                                      <p:tavLst>
                                        <p:tav tm="0">
                                          <p:val>
                                            <p:fltVal val="0"/>
                                          </p:val>
                                        </p:tav>
                                        <p:tav tm="100000">
                                          <p:val>
                                            <p:strVal val="#ppt_w"/>
                                          </p:val>
                                        </p:tav>
                                      </p:tavLst>
                                    </p:anim>
                                    <p:anim calcmode="lin" valueType="num">
                                      <p:cBhvr>
                                        <p:cTn id="45" dur="1000" fill="hold"/>
                                        <p:tgtEl>
                                          <p:spTgt spid="361485"/>
                                        </p:tgtEl>
                                        <p:attrNameLst>
                                          <p:attrName>ppt_h</p:attrName>
                                        </p:attrNameLst>
                                      </p:cBhvr>
                                      <p:tavLst>
                                        <p:tav tm="0">
                                          <p:val>
                                            <p:fltVal val="0"/>
                                          </p:val>
                                        </p:tav>
                                        <p:tav tm="100000">
                                          <p:val>
                                            <p:strVal val="#ppt_h"/>
                                          </p:val>
                                        </p:tav>
                                      </p:tavLst>
                                    </p:anim>
                                    <p:anim calcmode="lin" valueType="num">
                                      <p:cBhvr>
                                        <p:cTn id="46" dur="1000" fill="hold"/>
                                        <p:tgtEl>
                                          <p:spTgt spid="361485"/>
                                        </p:tgtEl>
                                        <p:attrNameLst>
                                          <p:attrName>ppt_x</p:attrName>
                                        </p:attrNameLst>
                                      </p:cBhvr>
                                      <p:tavLst>
                                        <p:tav tm="0" fmla="#ppt_x+(cos(-2*pi*(1-$))*-#ppt_x-sin(-2*pi*(1-$))*(1-#ppt_y))*(1-$)">
                                          <p:val>
                                            <p:fltVal val="0"/>
                                          </p:val>
                                        </p:tav>
                                        <p:tav tm="100000">
                                          <p:val>
                                            <p:fltVal val="1"/>
                                          </p:val>
                                        </p:tav>
                                      </p:tavLst>
                                    </p:anim>
                                    <p:anim calcmode="lin" valueType="num">
                                      <p:cBhvr>
                                        <p:cTn id="47" dur="1000" fill="hold"/>
                                        <p:tgtEl>
                                          <p:spTgt spid="361485"/>
                                        </p:tgtEl>
                                        <p:attrNameLst>
                                          <p:attrName>ppt_y</p:attrName>
                                        </p:attrNameLst>
                                      </p:cBhvr>
                                      <p:tavLst>
                                        <p:tav tm="0" fmla="#ppt_y+(sin(-2*pi*(1-$))*-#ppt_x+cos(-2*pi*(1-$))*(1-#ppt_y))*(1-$)">
                                          <p:val>
                                            <p:fltVal val="0"/>
                                          </p:val>
                                        </p:tav>
                                        <p:tav tm="100000">
                                          <p:val>
                                            <p:fltVal val="1"/>
                                          </p:val>
                                        </p:tav>
                                      </p:tavLst>
                                    </p:anim>
                                  </p:childTnLst>
                                </p:cTn>
                              </p:par>
                            </p:childTnLst>
                          </p:cTn>
                        </p:par>
                        <p:par>
                          <p:cTn id="48" fill="hold" nodeType="afterGroup">
                            <p:stCondLst>
                              <p:cond delay="6000"/>
                            </p:stCondLst>
                            <p:childTnLst>
                              <p:par>
                                <p:cTn id="49" presetID="15" presetClass="entr" presetSubtype="0" fill="hold" grpId="0" nodeType="afterEffect">
                                  <p:stCondLst>
                                    <p:cond delay="0"/>
                                  </p:stCondLst>
                                  <p:childTnLst>
                                    <p:set>
                                      <p:cBhvr>
                                        <p:cTn id="50" dur="1" fill="hold">
                                          <p:stCondLst>
                                            <p:cond delay="0"/>
                                          </p:stCondLst>
                                        </p:cTn>
                                        <p:tgtEl>
                                          <p:spTgt spid="361489"/>
                                        </p:tgtEl>
                                        <p:attrNameLst>
                                          <p:attrName>style.visibility</p:attrName>
                                        </p:attrNameLst>
                                      </p:cBhvr>
                                      <p:to>
                                        <p:strVal val="visible"/>
                                      </p:to>
                                    </p:set>
                                    <p:anim calcmode="lin" valueType="num">
                                      <p:cBhvr>
                                        <p:cTn id="51" dur="1000" fill="hold"/>
                                        <p:tgtEl>
                                          <p:spTgt spid="361489"/>
                                        </p:tgtEl>
                                        <p:attrNameLst>
                                          <p:attrName>ppt_w</p:attrName>
                                        </p:attrNameLst>
                                      </p:cBhvr>
                                      <p:tavLst>
                                        <p:tav tm="0">
                                          <p:val>
                                            <p:fltVal val="0"/>
                                          </p:val>
                                        </p:tav>
                                        <p:tav tm="100000">
                                          <p:val>
                                            <p:strVal val="#ppt_w"/>
                                          </p:val>
                                        </p:tav>
                                      </p:tavLst>
                                    </p:anim>
                                    <p:anim calcmode="lin" valueType="num">
                                      <p:cBhvr>
                                        <p:cTn id="52" dur="1000" fill="hold"/>
                                        <p:tgtEl>
                                          <p:spTgt spid="361489"/>
                                        </p:tgtEl>
                                        <p:attrNameLst>
                                          <p:attrName>ppt_h</p:attrName>
                                        </p:attrNameLst>
                                      </p:cBhvr>
                                      <p:tavLst>
                                        <p:tav tm="0">
                                          <p:val>
                                            <p:fltVal val="0"/>
                                          </p:val>
                                        </p:tav>
                                        <p:tav tm="100000">
                                          <p:val>
                                            <p:strVal val="#ppt_h"/>
                                          </p:val>
                                        </p:tav>
                                      </p:tavLst>
                                    </p:anim>
                                    <p:anim calcmode="lin" valueType="num">
                                      <p:cBhvr>
                                        <p:cTn id="53" dur="1000" fill="hold"/>
                                        <p:tgtEl>
                                          <p:spTgt spid="361489"/>
                                        </p:tgtEl>
                                        <p:attrNameLst>
                                          <p:attrName>ppt_x</p:attrName>
                                        </p:attrNameLst>
                                      </p:cBhvr>
                                      <p:tavLst>
                                        <p:tav tm="0" fmla="#ppt_x+(cos(-2*pi*(1-$))*-#ppt_x-sin(-2*pi*(1-$))*(1-#ppt_y))*(1-$)">
                                          <p:val>
                                            <p:fltVal val="0"/>
                                          </p:val>
                                        </p:tav>
                                        <p:tav tm="100000">
                                          <p:val>
                                            <p:fltVal val="1"/>
                                          </p:val>
                                        </p:tav>
                                      </p:tavLst>
                                    </p:anim>
                                    <p:anim calcmode="lin" valueType="num">
                                      <p:cBhvr>
                                        <p:cTn id="54" dur="1000" fill="hold"/>
                                        <p:tgtEl>
                                          <p:spTgt spid="361489"/>
                                        </p:tgtEl>
                                        <p:attrNameLst>
                                          <p:attrName>ppt_y</p:attrName>
                                        </p:attrNameLst>
                                      </p:cBhvr>
                                      <p:tavLst>
                                        <p:tav tm="0" fmla="#ppt_y+(sin(-2*pi*(1-$))*-#ppt_x+cos(-2*pi*(1-$))*(1-#ppt_y))*(1-$)">
                                          <p:val>
                                            <p:fltVal val="0"/>
                                          </p:val>
                                        </p:tav>
                                        <p:tav tm="100000">
                                          <p:val>
                                            <p:fltVal val="1"/>
                                          </p:val>
                                        </p:tav>
                                      </p:tavLst>
                                    </p:anim>
                                  </p:childTnLst>
                                </p:cTn>
                              </p:par>
                            </p:childTnLst>
                          </p:cTn>
                        </p:par>
                        <p:par>
                          <p:cTn id="55" fill="hold" nodeType="afterGroup">
                            <p:stCondLst>
                              <p:cond delay="7000"/>
                            </p:stCondLst>
                            <p:childTnLst>
                              <p:par>
                                <p:cTn id="56" presetID="15" presetClass="entr" presetSubtype="0" fill="hold" grpId="0" nodeType="afterEffect">
                                  <p:stCondLst>
                                    <p:cond delay="0"/>
                                  </p:stCondLst>
                                  <p:childTnLst>
                                    <p:set>
                                      <p:cBhvr>
                                        <p:cTn id="57" dur="1" fill="hold">
                                          <p:stCondLst>
                                            <p:cond delay="0"/>
                                          </p:stCondLst>
                                        </p:cTn>
                                        <p:tgtEl>
                                          <p:spTgt spid="361494"/>
                                        </p:tgtEl>
                                        <p:attrNameLst>
                                          <p:attrName>style.visibility</p:attrName>
                                        </p:attrNameLst>
                                      </p:cBhvr>
                                      <p:to>
                                        <p:strVal val="visible"/>
                                      </p:to>
                                    </p:set>
                                    <p:anim calcmode="lin" valueType="num">
                                      <p:cBhvr>
                                        <p:cTn id="58" dur="1000" fill="hold"/>
                                        <p:tgtEl>
                                          <p:spTgt spid="361494"/>
                                        </p:tgtEl>
                                        <p:attrNameLst>
                                          <p:attrName>ppt_w</p:attrName>
                                        </p:attrNameLst>
                                      </p:cBhvr>
                                      <p:tavLst>
                                        <p:tav tm="0">
                                          <p:val>
                                            <p:fltVal val="0"/>
                                          </p:val>
                                        </p:tav>
                                        <p:tav tm="100000">
                                          <p:val>
                                            <p:strVal val="#ppt_w"/>
                                          </p:val>
                                        </p:tav>
                                      </p:tavLst>
                                    </p:anim>
                                    <p:anim calcmode="lin" valueType="num">
                                      <p:cBhvr>
                                        <p:cTn id="59" dur="1000" fill="hold"/>
                                        <p:tgtEl>
                                          <p:spTgt spid="361494"/>
                                        </p:tgtEl>
                                        <p:attrNameLst>
                                          <p:attrName>ppt_h</p:attrName>
                                        </p:attrNameLst>
                                      </p:cBhvr>
                                      <p:tavLst>
                                        <p:tav tm="0">
                                          <p:val>
                                            <p:fltVal val="0"/>
                                          </p:val>
                                        </p:tav>
                                        <p:tav tm="100000">
                                          <p:val>
                                            <p:strVal val="#ppt_h"/>
                                          </p:val>
                                        </p:tav>
                                      </p:tavLst>
                                    </p:anim>
                                    <p:anim calcmode="lin" valueType="num">
                                      <p:cBhvr>
                                        <p:cTn id="60" dur="1000" fill="hold"/>
                                        <p:tgtEl>
                                          <p:spTgt spid="361494"/>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361494"/>
                                        </p:tgtEl>
                                        <p:attrNameLst>
                                          <p:attrName>ppt_y</p:attrName>
                                        </p:attrNameLst>
                                      </p:cBhvr>
                                      <p:tavLst>
                                        <p:tav tm="0" fmla="#ppt_y+(sin(-2*pi*(1-$))*-#ppt_x+cos(-2*pi*(1-$))*(1-#ppt_y))*(1-$)">
                                          <p:val>
                                            <p:fltVal val="0"/>
                                          </p:val>
                                        </p:tav>
                                        <p:tav tm="100000">
                                          <p:val>
                                            <p:fltVal val="1"/>
                                          </p:val>
                                        </p:tav>
                                      </p:tavLst>
                                    </p:anim>
                                  </p:childTnLst>
                                </p:cTn>
                              </p:par>
                            </p:childTnLst>
                          </p:cTn>
                        </p:par>
                        <p:par>
                          <p:cTn id="62" fill="hold" nodeType="afterGroup">
                            <p:stCondLst>
                              <p:cond delay="8000"/>
                            </p:stCondLst>
                            <p:childTnLst>
                              <p:par>
                                <p:cTn id="63" presetID="15" presetClass="entr" presetSubtype="0" fill="hold" grpId="0" nodeType="afterEffect">
                                  <p:stCondLst>
                                    <p:cond delay="0"/>
                                  </p:stCondLst>
                                  <p:childTnLst>
                                    <p:set>
                                      <p:cBhvr>
                                        <p:cTn id="64" dur="1" fill="hold">
                                          <p:stCondLst>
                                            <p:cond delay="0"/>
                                          </p:stCondLst>
                                        </p:cTn>
                                        <p:tgtEl>
                                          <p:spTgt spid="361496"/>
                                        </p:tgtEl>
                                        <p:attrNameLst>
                                          <p:attrName>style.visibility</p:attrName>
                                        </p:attrNameLst>
                                      </p:cBhvr>
                                      <p:to>
                                        <p:strVal val="visible"/>
                                      </p:to>
                                    </p:set>
                                    <p:anim calcmode="lin" valueType="num">
                                      <p:cBhvr>
                                        <p:cTn id="65" dur="1000" fill="hold"/>
                                        <p:tgtEl>
                                          <p:spTgt spid="361496"/>
                                        </p:tgtEl>
                                        <p:attrNameLst>
                                          <p:attrName>ppt_w</p:attrName>
                                        </p:attrNameLst>
                                      </p:cBhvr>
                                      <p:tavLst>
                                        <p:tav tm="0">
                                          <p:val>
                                            <p:fltVal val="0"/>
                                          </p:val>
                                        </p:tav>
                                        <p:tav tm="100000">
                                          <p:val>
                                            <p:strVal val="#ppt_w"/>
                                          </p:val>
                                        </p:tav>
                                      </p:tavLst>
                                    </p:anim>
                                    <p:anim calcmode="lin" valueType="num">
                                      <p:cBhvr>
                                        <p:cTn id="66" dur="1000" fill="hold"/>
                                        <p:tgtEl>
                                          <p:spTgt spid="361496"/>
                                        </p:tgtEl>
                                        <p:attrNameLst>
                                          <p:attrName>ppt_h</p:attrName>
                                        </p:attrNameLst>
                                      </p:cBhvr>
                                      <p:tavLst>
                                        <p:tav tm="0">
                                          <p:val>
                                            <p:fltVal val="0"/>
                                          </p:val>
                                        </p:tav>
                                        <p:tav tm="100000">
                                          <p:val>
                                            <p:strVal val="#ppt_h"/>
                                          </p:val>
                                        </p:tav>
                                      </p:tavLst>
                                    </p:anim>
                                    <p:anim calcmode="lin" valueType="num">
                                      <p:cBhvr>
                                        <p:cTn id="67" dur="1000" fill="hold"/>
                                        <p:tgtEl>
                                          <p:spTgt spid="361496"/>
                                        </p:tgtEl>
                                        <p:attrNameLst>
                                          <p:attrName>ppt_x</p:attrName>
                                        </p:attrNameLst>
                                      </p:cBhvr>
                                      <p:tavLst>
                                        <p:tav tm="0" fmla="#ppt_x+(cos(-2*pi*(1-$))*-#ppt_x-sin(-2*pi*(1-$))*(1-#ppt_y))*(1-$)">
                                          <p:val>
                                            <p:fltVal val="0"/>
                                          </p:val>
                                        </p:tav>
                                        <p:tav tm="100000">
                                          <p:val>
                                            <p:fltVal val="1"/>
                                          </p:val>
                                        </p:tav>
                                      </p:tavLst>
                                    </p:anim>
                                    <p:anim calcmode="lin" valueType="num">
                                      <p:cBhvr>
                                        <p:cTn id="68" dur="1000" fill="hold"/>
                                        <p:tgtEl>
                                          <p:spTgt spid="361496"/>
                                        </p:tgtEl>
                                        <p:attrNameLst>
                                          <p:attrName>ppt_y</p:attrName>
                                        </p:attrNameLst>
                                      </p:cBhvr>
                                      <p:tavLst>
                                        <p:tav tm="0" fmla="#ppt_y+(sin(-2*pi*(1-$))*-#ppt_x+cos(-2*pi*(1-$))*(1-#ppt_y))*(1-$)">
                                          <p:val>
                                            <p:fltVal val="0"/>
                                          </p:val>
                                        </p:tav>
                                        <p:tav tm="100000">
                                          <p:val>
                                            <p:fltVal val="1"/>
                                          </p:val>
                                        </p:tav>
                                      </p:tavLst>
                                    </p:anim>
                                  </p:childTnLst>
                                </p:cTn>
                              </p:par>
                            </p:childTnLst>
                          </p:cTn>
                        </p:par>
                        <p:par>
                          <p:cTn id="69" fill="hold" nodeType="afterGroup">
                            <p:stCondLst>
                              <p:cond delay="9000"/>
                            </p:stCondLst>
                            <p:childTnLst>
                              <p:par>
                                <p:cTn id="70" presetID="15" presetClass="entr" presetSubtype="0" fill="hold" grpId="0" nodeType="after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1000" fill="hold"/>
                                        <p:tgtEl>
                                          <p:spTgt spid="23"/>
                                        </p:tgtEl>
                                        <p:attrNameLst>
                                          <p:attrName>ppt_w</p:attrName>
                                        </p:attrNameLst>
                                      </p:cBhvr>
                                      <p:tavLst>
                                        <p:tav tm="0">
                                          <p:val>
                                            <p:fltVal val="0"/>
                                          </p:val>
                                        </p:tav>
                                        <p:tav tm="100000">
                                          <p:val>
                                            <p:strVal val="#ppt_w"/>
                                          </p:val>
                                        </p:tav>
                                      </p:tavLst>
                                    </p:anim>
                                    <p:anim calcmode="lin" valueType="num">
                                      <p:cBhvr>
                                        <p:cTn id="73" dur="1000" fill="hold"/>
                                        <p:tgtEl>
                                          <p:spTgt spid="23"/>
                                        </p:tgtEl>
                                        <p:attrNameLst>
                                          <p:attrName>ppt_h</p:attrName>
                                        </p:attrNameLst>
                                      </p:cBhvr>
                                      <p:tavLst>
                                        <p:tav tm="0">
                                          <p:val>
                                            <p:fltVal val="0"/>
                                          </p:val>
                                        </p:tav>
                                        <p:tav tm="100000">
                                          <p:val>
                                            <p:strVal val="#ppt_h"/>
                                          </p:val>
                                        </p:tav>
                                      </p:tavLst>
                                    </p:anim>
                                    <p:anim calcmode="lin" valueType="num">
                                      <p:cBhvr>
                                        <p:cTn id="74" dur="1000" fill="hold"/>
                                        <p:tgtEl>
                                          <p:spTgt spid="23"/>
                                        </p:tgtEl>
                                        <p:attrNameLst>
                                          <p:attrName>ppt_x</p:attrName>
                                        </p:attrNameLst>
                                      </p:cBhvr>
                                      <p:tavLst>
                                        <p:tav tm="0" fmla="#ppt_x+(cos(-2*pi*(1-$))*-#ppt_x-sin(-2*pi*(1-$))*(1-#ppt_y))*(1-$)">
                                          <p:val>
                                            <p:fltVal val="0"/>
                                          </p:val>
                                        </p:tav>
                                        <p:tav tm="100000">
                                          <p:val>
                                            <p:fltVal val="1"/>
                                          </p:val>
                                        </p:tav>
                                      </p:tavLst>
                                    </p:anim>
                                    <p:anim calcmode="lin" valueType="num">
                                      <p:cBhvr>
                                        <p:cTn id="75" dur="1000" fill="hold"/>
                                        <p:tgtEl>
                                          <p:spTgt spid="23"/>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10000"/>
                            </p:stCondLst>
                            <p:childTnLst>
                              <p:par>
                                <p:cTn id="77" presetID="22" presetClass="entr" presetSubtype="4" fill="hold" grpId="0"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down)">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0" grpId="0" animBg="1"/>
      <p:bldP spid="361481" grpId="0" animBg="1"/>
      <p:bldP spid="361485" grpId="0" animBg="1"/>
      <p:bldP spid="361489" grpId="0" animBg="1"/>
      <p:bldP spid="361491" grpId="0" animBg="1"/>
      <p:bldP spid="361493" grpId="0" animBg="1"/>
      <p:bldP spid="361494" grpId="0" animBg="1"/>
      <p:bldP spid="361500" grpId="0" animBg="1"/>
      <p:bldP spid="361496" grpId="0" animBg="1"/>
      <p:bldP spid="23" grpId="0" animBg="1"/>
      <p:bldP spid="361479" grpId="0" animBg="1"/>
      <p:bldP spid="21"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18" descr="IMG_5170"/>
          <p:cNvPicPr>
            <a:picLocks noGrp="1" noChangeAspect="1" noChangeArrowheads="1"/>
          </p:cNvPicPr>
          <p:nvPr>
            <p:ph type="ctrTitle"/>
          </p:nvPr>
        </p:nvPicPr>
        <p:blipFill>
          <a:blip r:embed="rId2" cstate="screen">
            <a:extLst>
              <a:ext uri="{28A0092B-C50C-407E-A947-70E740481C1C}">
                <a14:useLocalDpi xmlns:a14="http://schemas.microsoft.com/office/drawing/2010/main"/>
              </a:ext>
            </a:extLst>
          </a:blip>
          <a:srcRect/>
          <a:stretch>
            <a:fillRect/>
          </a:stretch>
        </p:blipFill>
        <p:spPr>
          <a:xfrm>
            <a:off x="-107950" y="-100013"/>
            <a:ext cx="9282113" cy="6188076"/>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2051" name="Rectangle 3"/>
          <p:cNvSpPr>
            <a:spLocks noGrp="1" noChangeArrowheads="1"/>
          </p:cNvSpPr>
          <p:nvPr>
            <p:ph type="subTitle" idx="1"/>
          </p:nvPr>
        </p:nvSpPr>
        <p:spPr>
          <a:xfrm>
            <a:off x="0" y="6092825"/>
            <a:ext cx="9144000" cy="765175"/>
          </a:xfrm>
        </p:spPr>
        <p:txBody>
          <a:bodyPr anchor="ctr"/>
          <a:lstStyle/>
          <a:p>
            <a:pPr eaLnBrk="1" hangingPunct="1">
              <a:defRPr/>
            </a:pPr>
            <a:r>
              <a:rPr lang="en-US" sz="2800" b="1" dirty="0">
                <a:latin typeface="Comic Sans MS" charset="0"/>
              </a:rPr>
              <a:t>The </a:t>
            </a:r>
            <a:r>
              <a:rPr lang="en-US" sz="2800" b="1" dirty="0" err="1">
                <a:latin typeface="Comic Sans MS" charset="0"/>
              </a:rPr>
              <a:t>Coreas</a:t>
            </a:r>
            <a:r>
              <a:rPr lang="en-US" sz="2800" b="1" dirty="0">
                <a:latin typeface="Comic Sans MS" charset="0"/>
              </a:rPr>
              <a:t> in Bangkok, Thailand since July 2008</a:t>
            </a:r>
            <a:endParaRPr lang="th-TH" sz="2800" b="1" dirty="0">
              <a:latin typeface="Comic Sans MS" charset="0"/>
            </a:endParaRPr>
          </a:p>
        </p:txBody>
      </p:sp>
    </p:spTree>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69" name="Picture 4" descr="IMG_392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938"/>
            <a:ext cx="9144000" cy="6846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title"/>
          </p:nvPr>
        </p:nvSpPr>
        <p:spPr>
          <a:xfrm>
            <a:off x="107950" y="292100"/>
            <a:ext cx="8785225" cy="1408113"/>
          </a:xfrm>
          <a:solidFill>
            <a:srgbClr val="000090"/>
          </a:solidFill>
        </p:spPr>
        <p:txBody>
          <a:bodyPr/>
          <a:lstStyle/>
          <a:p>
            <a:pPr eaLnBrk="1" hangingPunct="1">
              <a:defRPr/>
            </a:pPr>
            <a:r>
              <a:rPr lang="en-GB" b="1" dirty="0"/>
              <a:t>The start of a new international church…</a:t>
            </a: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07950" y="-100013"/>
            <a:ext cx="9359900" cy="7129463"/>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defRPr/>
            </a:pPr>
            <a:endParaRPr lang="en-US" baseline="0">
              <a:solidFill>
                <a:srgbClr val="FFFFFF"/>
              </a:solidFill>
              <a:latin typeface="Tahoma"/>
              <a:ea typeface="ＭＳ Ｐゴシック"/>
              <a:cs typeface="Angsana New"/>
            </a:endParaRPr>
          </a:p>
        </p:txBody>
      </p:sp>
      <p:sp>
        <p:nvSpPr>
          <p:cNvPr id="10242" name="Rectangle 2"/>
          <p:cNvSpPr>
            <a:spLocks noGrp="1" noChangeArrowheads="1"/>
          </p:cNvSpPr>
          <p:nvPr>
            <p:ph type="title"/>
          </p:nvPr>
        </p:nvSpPr>
        <p:spPr>
          <a:xfrm>
            <a:off x="395288" y="0"/>
            <a:ext cx="8229600" cy="1384300"/>
          </a:xfrm>
        </p:spPr>
        <p:txBody>
          <a:bodyPr/>
          <a:lstStyle/>
          <a:p>
            <a:pPr eaLnBrk="1" hangingPunct="1">
              <a:defRPr/>
            </a:pPr>
            <a:r>
              <a:rPr lang="en-GB" b="1" dirty="0">
                <a:solidFill>
                  <a:srgbClr val="000000"/>
                </a:solidFill>
                <a:effectLst/>
              </a:rPr>
              <a:t>Our Partnership with CIC</a:t>
            </a:r>
            <a:endParaRPr lang="th-TH" b="1" dirty="0">
              <a:solidFill>
                <a:srgbClr val="000000"/>
              </a:solidFill>
              <a:effectLst/>
            </a:endParaRPr>
          </a:p>
        </p:txBody>
      </p:sp>
      <p:sp>
        <p:nvSpPr>
          <p:cNvPr id="10243" name="Rectangle 3"/>
          <p:cNvSpPr>
            <a:spLocks noGrp="1" noChangeArrowheads="1"/>
          </p:cNvSpPr>
          <p:nvPr>
            <p:ph type="body" idx="1"/>
          </p:nvPr>
        </p:nvSpPr>
        <p:spPr>
          <a:xfrm>
            <a:off x="468313" y="1196975"/>
            <a:ext cx="8675687" cy="4114800"/>
          </a:xfrm>
        </p:spPr>
        <p:txBody>
          <a:bodyPr/>
          <a:lstStyle/>
          <a:p>
            <a:pPr eaLnBrk="1" hangingPunct="1">
              <a:defRPr/>
            </a:pPr>
            <a:r>
              <a:rPr lang="en-GB" b="1" dirty="0">
                <a:solidFill>
                  <a:srgbClr val="000000"/>
                </a:solidFill>
                <a:effectLst/>
              </a:rPr>
              <a:t>You were involved in preparing and sending us out.</a:t>
            </a:r>
          </a:p>
          <a:p>
            <a:pPr eaLnBrk="1" hangingPunct="1">
              <a:defRPr/>
            </a:pPr>
            <a:r>
              <a:rPr lang="en-GB" b="1" dirty="0">
                <a:solidFill>
                  <a:srgbClr val="000000"/>
                </a:solidFill>
                <a:effectLst/>
              </a:rPr>
              <a:t>We are still members!</a:t>
            </a:r>
          </a:p>
          <a:p>
            <a:pPr eaLnBrk="1" hangingPunct="1">
              <a:defRPr/>
            </a:pPr>
            <a:r>
              <a:rPr lang="en-GB" b="1" dirty="0">
                <a:solidFill>
                  <a:srgbClr val="000000"/>
                </a:solidFill>
                <a:effectLst/>
              </a:rPr>
              <a:t>We would like to plant international churches like CIC.</a:t>
            </a:r>
          </a:p>
          <a:p>
            <a:pPr eaLnBrk="1" hangingPunct="1">
              <a:defRPr/>
            </a:pPr>
            <a:r>
              <a:rPr lang="en-GB" b="1" dirty="0">
                <a:solidFill>
                  <a:srgbClr val="000000"/>
                </a:solidFill>
                <a:effectLst/>
              </a:rPr>
              <a:t>We covet your prayers and support!</a:t>
            </a:r>
            <a:endParaRPr lang="th-TH" b="1" dirty="0">
              <a:solidFill>
                <a:srgbClr val="000000"/>
              </a:solidFill>
              <a:effectLst/>
            </a:endParaRPr>
          </a:p>
        </p:txBody>
      </p:sp>
      <p:pic>
        <p:nvPicPr>
          <p:cNvPr id="10245" name="Picture 5" descr="23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32138" y="4556125"/>
            <a:ext cx="2884487" cy="2192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0243">
                                            <p:txEl>
                                              <p:pRg st="0" end="0"/>
                                            </p:txEl>
                                          </p:spTgt>
                                        </p:tgtEl>
                                        <p:attrNameLst>
                                          <p:attrName>style.visibility</p:attrName>
                                        </p:attrNameLst>
                                      </p:cBhvr>
                                      <p:to>
                                        <p:strVal val="visible"/>
                                      </p:to>
                                    </p:set>
                                    <p:anim calcmode="lin" valueType="num">
                                      <p:cBhvr additive="base">
                                        <p:cTn id="7" dur="500" fill="hold"/>
                                        <p:tgtEl>
                                          <p:spTgt spid="102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2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0243">
                                            <p:txEl>
                                              <p:pRg st="1" end="1"/>
                                            </p:txEl>
                                          </p:spTgt>
                                        </p:tgtEl>
                                        <p:attrNameLst>
                                          <p:attrName>style.visibility</p:attrName>
                                        </p:attrNameLst>
                                      </p:cBhvr>
                                      <p:to>
                                        <p:strVal val="visible"/>
                                      </p:to>
                                    </p:set>
                                    <p:anim calcmode="lin" valueType="num">
                                      <p:cBhvr additive="base">
                                        <p:cTn id="13" dur="500" fill="hold"/>
                                        <p:tgtEl>
                                          <p:spTgt spid="1024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0243">
                                            <p:txEl>
                                              <p:pRg st="2" end="2"/>
                                            </p:txEl>
                                          </p:spTgt>
                                        </p:tgtEl>
                                        <p:attrNameLst>
                                          <p:attrName>style.visibility</p:attrName>
                                        </p:attrNameLst>
                                      </p:cBhvr>
                                      <p:to>
                                        <p:strVal val="visible"/>
                                      </p:to>
                                    </p:set>
                                    <p:anim calcmode="lin" valueType="num">
                                      <p:cBhvr additive="base">
                                        <p:cTn id="19" dur="500" fill="hold"/>
                                        <p:tgtEl>
                                          <p:spTgt spid="1024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2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0243">
                                            <p:txEl>
                                              <p:pRg st="3" end="3"/>
                                            </p:txEl>
                                          </p:spTgt>
                                        </p:tgtEl>
                                        <p:attrNameLst>
                                          <p:attrName>style.visibility</p:attrName>
                                        </p:attrNameLst>
                                      </p:cBhvr>
                                      <p:to>
                                        <p:strVal val="visible"/>
                                      </p:to>
                                    </p:set>
                                    <p:anim calcmode="lin" valueType="num">
                                      <p:cBhvr additive="base">
                                        <p:cTn id="25" dur="500" fill="hold"/>
                                        <p:tgtEl>
                                          <p:spTgt spid="1024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243">
                                            <p:txEl>
                                              <p:pRg st="3" end="3"/>
                                            </p:txEl>
                                          </p:spTgt>
                                        </p:tgtEl>
                                        <p:attrNameLst>
                                          <p:attrName>ppt_y</p:attrName>
                                        </p:attrNameLst>
                                      </p:cBhvr>
                                      <p:tavLst>
                                        <p:tav tm="0">
                                          <p:val>
                                            <p:strVal val="1+#ppt_h/2"/>
                                          </p:val>
                                        </p:tav>
                                        <p:tav tm="100000">
                                          <p:val>
                                            <p:strVal val="#ppt_y"/>
                                          </p:val>
                                        </p:tav>
                                      </p:tavLst>
                                    </p:anim>
                                  </p:childTnLst>
                                </p:cTn>
                              </p:par>
                              <p:par>
                                <p:cTn id="27" presetID="1" presetClass="entr" presetSubtype="0" fill="hold" nodeType="withEffect">
                                  <p:stCondLst>
                                    <p:cond delay="0"/>
                                  </p:stCondLst>
                                  <p:childTnLst>
                                    <p:set>
                                      <p:cBhvr>
                                        <p:cTn id="28" dur="1" fill="hold">
                                          <p:stCondLst>
                                            <p:cond delay="0"/>
                                          </p:stCondLst>
                                        </p:cTn>
                                        <p:tgtEl>
                                          <p:spTgt spid="102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3217" name="Picture 8" descr="2010 Blank Printable Calendar A9.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2813" y="3751263"/>
            <a:ext cx="2617787" cy="196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33218" name="Picture 7" descr="2007092011024717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rot="-390621">
            <a:off x="193675" y="1658938"/>
            <a:ext cx="2968625" cy="2225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33219" name="Picture 3" descr="MongoliaMap 72  low resolution.gif"/>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rot="778958">
            <a:off x="5076825" y="1155700"/>
            <a:ext cx="3467100" cy="2533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3220" name="Title 1"/>
          <p:cNvSpPr>
            <a:spLocks noGrp="1"/>
          </p:cNvSpPr>
          <p:nvPr>
            <p:ph type="title"/>
          </p:nvPr>
        </p:nvSpPr>
        <p:spPr>
          <a:xfrm>
            <a:off x="468313" y="762000"/>
            <a:ext cx="8229600" cy="1143000"/>
          </a:xfrm>
        </p:spPr>
        <p:txBody>
          <a:bodyPr/>
          <a:lstStyle/>
          <a:p>
            <a:pPr eaLnBrk="1" hangingPunct="1"/>
            <a:r>
              <a:rPr lang="en-US" sz="6600">
                <a:solidFill>
                  <a:srgbClr val="800000"/>
                </a:solidFill>
                <a:latin typeface="Calibri" charset="0"/>
                <a:ea typeface="ＭＳ Ｐゴシック" charset="0"/>
                <a:cs typeface="ＭＳ Ｐゴシック" charset="0"/>
              </a:rPr>
              <a:t>2010 MISSION TRIP</a:t>
            </a:r>
          </a:p>
        </p:txBody>
      </p:sp>
      <p:sp>
        <p:nvSpPr>
          <p:cNvPr id="1033221" name="Title 1"/>
          <p:cNvSpPr txBox="1">
            <a:spLocks/>
          </p:cNvSpPr>
          <p:nvPr/>
        </p:nvSpPr>
        <p:spPr bwMode="auto">
          <a:xfrm>
            <a:off x="228600" y="4724400"/>
            <a:ext cx="6783388"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80000"/>
              </a:lnSpc>
            </a:pPr>
            <a:endParaRPr lang="en-US" sz="3100" baseline="0">
              <a:solidFill>
                <a:srgbClr val="000000"/>
              </a:solidFill>
              <a:latin typeface="Calibri" charset="0"/>
            </a:endParaRPr>
          </a:p>
          <a:p>
            <a:pPr eaLnBrk="1" hangingPunct="1">
              <a:lnSpc>
                <a:spcPct val="80000"/>
              </a:lnSpc>
            </a:pPr>
            <a:r>
              <a:rPr lang="en-US" sz="4000" baseline="0">
                <a:solidFill>
                  <a:srgbClr val="800000"/>
                </a:solidFill>
                <a:latin typeface="Calibri" charset="0"/>
              </a:rPr>
              <a:t>What? Teaching </a:t>
            </a:r>
          </a:p>
          <a:p>
            <a:pPr eaLnBrk="1" hangingPunct="1">
              <a:lnSpc>
                <a:spcPct val="80000"/>
              </a:lnSpc>
            </a:pPr>
            <a:endParaRPr lang="en-US" sz="3100" baseline="0">
              <a:solidFill>
                <a:srgbClr val="000000"/>
              </a:solidFill>
              <a:latin typeface="Calibri" charset="0"/>
            </a:endParaRPr>
          </a:p>
          <a:p>
            <a:pPr eaLnBrk="1" hangingPunct="1">
              <a:lnSpc>
                <a:spcPct val="80000"/>
              </a:lnSpc>
            </a:pPr>
            <a:endParaRPr lang="en-US" sz="3100" baseline="0">
              <a:solidFill>
                <a:srgbClr val="000000"/>
              </a:solidFill>
              <a:latin typeface="Calibri" charset="0"/>
            </a:endParaRPr>
          </a:p>
        </p:txBody>
      </p:sp>
      <p:sp>
        <p:nvSpPr>
          <p:cNvPr id="1033222" name="Title 1"/>
          <p:cNvSpPr txBox="1">
            <a:spLocks/>
          </p:cNvSpPr>
          <p:nvPr/>
        </p:nvSpPr>
        <p:spPr bwMode="auto">
          <a:xfrm>
            <a:off x="990600" y="2760663"/>
            <a:ext cx="5138738"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80000"/>
              </a:lnSpc>
            </a:pPr>
            <a:endParaRPr lang="en-US" sz="2500" baseline="0">
              <a:solidFill>
                <a:srgbClr val="000000"/>
              </a:solidFill>
              <a:latin typeface="Calibri" charset="0"/>
            </a:endParaRPr>
          </a:p>
          <a:p>
            <a:pPr eaLnBrk="1" hangingPunct="1">
              <a:lnSpc>
                <a:spcPct val="80000"/>
              </a:lnSpc>
            </a:pPr>
            <a:r>
              <a:rPr lang="en-US" sz="4000" baseline="0">
                <a:solidFill>
                  <a:srgbClr val="800000"/>
                </a:solidFill>
                <a:latin typeface="Calibri" charset="0"/>
              </a:rPr>
              <a:t>Where? MONGOLIA</a:t>
            </a:r>
          </a:p>
          <a:p>
            <a:pPr eaLnBrk="1" hangingPunct="1">
              <a:lnSpc>
                <a:spcPct val="80000"/>
              </a:lnSpc>
            </a:pPr>
            <a:endParaRPr lang="en-US" sz="2500" baseline="0">
              <a:solidFill>
                <a:srgbClr val="000000"/>
              </a:solidFill>
              <a:latin typeface="Calibri" charset="0"/>
            </a:endParaRPr>
          </a:p>
        </p:txBody>
      </p:sp>
      <p:sp>
        <p:nvSpPr>
          <p:cNvPr id="1033223" name="Title 1"/>
          <p:cNvSpPr txBox="1">
            <a:spLocks/>
          </p:cNvSpPr>
          <p:nvPr/>
        </p:nvSpPr>
        <p:spPr bwMode="auto">
          <a:xfrm>
            <a:off x="609600" y="3751263"/>
            <a:ext cx="76200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90000"/>
              </a:lnSpc>
            </a:pPr>
            <a:endParaRPr lang="en-US" sz="3100" baseline="0">
              <a:solidFill>
                <a:srgbClr val="000000"/>
              </a:solidFill>
              <a:latin typeface="Calibri" charset="0"/>
            </a:endParaRPr>
          </a:p>
          <a:p>
            <a:pPr eaLnBrk="1" hangingPunct="1">
              <a:lnSpc>
                <a:spcPct val="90000"/>
              </a:lnSpc>
            </a:pPr>
            <a:r>
              <a:rPr lang="en-US" sz="4000" baseline="0">
                <a:solidFill>
                  <a:srgbClr val="800000"/>
                </a:solidFill>
                <a:latin typeface="Calibri" charset="0"/>
              </a:rPr>
              <a:t>When? September 4-12, 2010</a:t>
            </a:r>
          </a:p>
          <a:p>
            <a:pPr eaLnBrk="1" hangingPunct="1">
              <a:lnSpc>
                <a:spcPct val="90000"/>
              </a:lnSpc>
            </a:pPr>
            <a:endParaRPr lang="en-US" sz="3100" baseline="0">
              <a:solidFill>
                <a:srgbClr val="000000"/>
              </a:solidFill>
              <a:latin typeface="Calibri" charset="0"/>
            </a:endParaRPr>
          </a:p>
          <a:p>
            <a:pPr eaLnBrk="1" hangingPunct="1">
              <a:lnSpc>
                <a:spcPct val="90000"/>
              </a:lnSpc>
            </a:pPr>
            <a:endParaRPr lang="en-US" sz="3100" baseline="0">
              <a:solidFill>
                <a:srgbClr val="000000"/>
              </a:solidFill>
              <a:latin typeface="Calibri" charset="0"/>
            </a:endParaRP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21225" y="1412875"/>
            <a:ext cx="4422775" cy="4824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242" name="Title 1"/>
          <p:cNvSpPr>
            <a:spLocks noGrp="1"/>
          </p:cNvSpPr>
          <p:nvPr>
            <p:ph type="title"/>
          </p:nvPr>
        </p:nvSpPr>
        <p:spPr>
          <a:xfrm>
            <a:off x="0" y="0"/>
            <a:ext cx="9144000" cy="1052513"/>
          </a:xfrm>
        </p:spPr>
        <p:txBody>
          <a:bodyPr/>
          <a:lstStyle/>
          <a:p>
            <a:pPr eaLnBrk="1" hangingPunct="1"/>
            <a:r>
              <a:rPr lang="en-US" sz="6600">
                <a:solidFill>
                  <a:srgbClr val="800000"/>
                </a:solidFill>
                <a:latin typeface="Calibri" charset="0"/>
                <a:ea typeface="ＭＳ Ｐゴシック" charset="0"/>
                <a:cs typeface="ＭＳ Ｐゴシック" charset="0"/>
              </a:rPr>
              <a:t>2012 MYANMAR MISSION</a:t>
            </a:r>
          </a:p>
        </p:txBody>
      </p:sp>
      <p:sp>
        <p:nvSpPr>
          <p:cNvPr id="162821" name="Title 1"/>
          <p:cNvSpPr txBox="1">
            <a:spLocks/>
          </p:cNvSpPr>
          <p:nvPr/>
        </p:nvSpPr>
        <p:spPr bwMode="auto">
          <a:xfrm>
            <a:off x="228600" y="4724400"/>
            <a:ext cx="8802688"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defRPr/>
            </a:pPr>
            <a:endParaRPr lang="en-US" sz="3100" b="1" baseline="0" dirty="0">
              <a:solidFill>
                <a:srgbClr val="000000"/>
              </a:solidFill>
              <a:latin typeface="Calibri" charset="0"/>
            </a:endParaRPr>
          </a:p>
          <a:p>
            <a:pPr marL="2151063" indent="-2151063" algn="l" eaLnBrk="1" hangingPunct="1">
              <a:lnSpc>
                <a:spcPct val="80000"/>
              </a:lnSpc>
              <a:defRPr/>
            </a:pPr>
            <a:r>
              <a:rPr lang="en-US" sz="4000" b="1" baseline="0" dirty="0">
                <a:solidFill>
                  <a:srgbClr val="800000"/>
                </a:solidFill>
                <a:latin typeface="Calibri" charset="0"/>
              </a:rPr>
              <a:t>What?	Officiating &amp; Teaching </a:t>
            </a:r>
            <a:endParaRPr lang="en-US" sz="3100" b="1" baseline="0" dirty="0">
              <a:solidFill>
                <a:srgbClr val="000000"/>
              </a:solidFill>
              <a:latin typeface="Calibri" charset="0"/>
            </a:endParaRPr>
          </a:p>
          <a:p>
            <a:pPr eaLnBrk="1" hangingPunct="1">
              <a:lnSpc>
                <a:spcPct val="80000"/>
              </a:lnSpc>
              <a:defRPr/>
            </a:pPr>
            <a:endParaRPr lang="en-US" sz="3100" b="1" baseline="0" dirty="0">
              <a:solidFill>
                <a:srgbClr val="000000"/>
              </a:solidFill>
              <a:latin typeface="Calibri" charset="0"/>
            </a:endParaRPr>
          </a:p>
        </p:txBody>
      </p:sp>
      <p:sp>
        <p:nvSpPr>
          <p:cNvPr id="162822" name="Title 1"/>
          <p:cNvSpPr txBox="1">
            <a:spLocks/>
          </p:cNvSpPr>
          <p:nvPr/>
        </p:nvSpPr>
        <p:spPr bwMode="auto">
          <a:xfrm>
            <a:off x="228600" y="2736850"/>
            <a:ext cx="8915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defRPr/>
            </a:pPr>
            <a:endParaRPr lang="en-US" sz="2500" b="1" baseline="0" dirty="0">
              <a:solidFill>
                <a:srgbClr val="000000"/>
              </a:solidFill>
              <a:latin typeface="Calibri" charset="0"/>
            </a:endParaRPr>
          </a:p>
          <a:p>
            <a:pPr marL="2151063" indent="-2151063" algn="l" eaLnBrk="1" hangingPunct="1">
              <a:lnSpc>
                <a:spcPct val="80000"/>
              </a:lnSpc>
              <a:defRPr/>
            </a:pPr>
            <a:r>
              <a:rPr lang="en-US" sz="4000" b="1" baseline="0" dirty="0">
                <a:solidFill>
                  <a:srgbClr val="800000"/>
                </a:solidFill>
                <a:latin typeface="Calibri" charset="0"/>
              </a:rPr>
              <a:t>Where?	YANGON</a:t>
            </a:r>
          </a:p>
          <a:p>
            <a:pPr eaLnBrk="1" hangingPunct="1">
              <a:lnSpc>
                <a:spcPct val="80000"/>
              </a:lnSpc>
              <a:defRPr/>
            </a:pPr>
            <a:endParaRPr lang="en-US" sz="2500" b="1" baseline="0" dirty="0">
              <a:solidFill>
                <a:srgbClr val="000000"/>
              </a:solidFill>
              <a:latin typeface="Calibri" charset="0"/>
            </a:endParaRPr>
          </a:p>
        </p:txBody>
      </p:sp>
      <p:sp>
        <p:nvSpPr>
          <p:cNvPr id="1034245" name="Title 1"/>
          <p:cNvSpPr txBox="1">
            <a:spLocks/>
          </p:cNvSpPr>
          <p:nvPr/>
        </p:nvSpPr>
        <p:spPr bwMode="auto">
          <a:xfrm>
            <a:off x="228600" y="3844925"/>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2151063" indent="-2151063"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lnSpc>
                <a:spcPct val="90000"/>
              </a:lnSpc>
            </a:pPr>
            <a:r>
              <a:rPr lang="en-US" sz="4000" b="1" baseline="0">
                <a:solidFill>
                  <a:srgbClr val="800000"/>
                </a:solidFill>
                <a:latin typeface="Calibri" charset="0"/>
              </a:rPr>
              <a:t>When?	30 Nov-3 Dec</a:t>
            </a:r>
          </a:p>
        </p:txBody>
      </p:sp>
      <p:sp>
        <p:nvSpPr>
          <p:cNvPr id="9" name="Title 1"/>
          <p:cNvSpPr txBox="1">
            <a:spLocks/>
          </p:cNvSpPr>
          <p:nvPr/>
        </p:nvSpPr>
        <p:spPr bwMode="auto">
          <a:xfrm>
            <a:off x="228600" y="1628775"/>
            <a:ext cx="8915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defRPr/>
            </a:pPr>
            <a:endParaRPr lang="en-US" sz="2500" b="1" baseline="0" dirty="0">
              <a:solidFill>
                <a:srgbClr val="000000"/>
              </a:solidFill>
              <a:latin typeface="Calibri" charset="0"/>
            </a:endParaRPr>
          </a:p>
          <a:p>
            <a:pPr marL="2151063" indent="-2151063" algn="l" eaLnBrk="1" hangingPunct="1">
              <a:lnSpc>
                <a:spcPct val="80000"/>
              </a:lnSpc>
              <a:defRPr/>
            </a:pPr>
            <a:r>
              <a:rPr lang="en-US" sz="4000" b="1" baseline="0" dirty="0">
                <a:solidFill>
                  <a:srgbClr val="800000"/>
                </a:solidFill>
                <a:latin typeface="Calibri" charset="0"/>
              </a:rPr>
              <a:t>Who?	Lewis &amp; Barbara Winkler</a:t>
            </a:r>
          </a:p>
          <a:p>
            <a:pPr eaLnBrk="1" hangingPunct="1">
              <a:lnSpc>
                <a:spcPct val="80000"/>
              </a:lnSpc>
              <a:defRPr/>
            </a:pPr>
            <a:endParaRPr lang="en-US" sz="2500" b="1" baseline="0" dirty="0">
              <a:solidFill>
                <a:srgbClr val="000000"/>
              </a:solidFill>
              <a:latin typeface="Calibri" charset="0"/>
            </a:endParaRP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Family Centre</a:t>
            </a:r>
          </a:p>
        </p:txBody>
      </p:sp>
      <p:pic>
        <p:nvPicPr>
          <p:cNvPr id="1035266" name="Picture 3" descr="Screen Shot 2013-08-17 at 1.31.58 P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80963"/>
            <a:ext cx="8534400" cy="677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Date Placeholder 13"/>
          <p:cNvSpPr txBox="1">
            <a:spLocks noGrp="1"/>
          </p:cNvSpPr>
          <p:nvPr/>
        </p:nvSpPr>
        <p:spPr bwMode="auto">
          <a:xfrm rot="-733009">
            <a:off x="-101600" y="1049338"/>
            <a:ext cx="6434138"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4800" b="1" baseline="0">
                <a:solidFill>
                  <a:srgbClr val="FFFFFF"/>
                </a:solidFill>
                <a:latin typeface="Calibri" charset="0"/>
              </a:rPr>
              <a:t>Fri 30 Aug 7-10 PM</a:t>
            </a:r>
            <a:endParaRPr lang="en-US" sz="3200" b="1" baseline="0">
              <a:solidFill>
                <a:srgbClr val="FFFFFF"/>
              </a:solidFill>
              <a:latin typeface="Calibri"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6290"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Banquet</a:t>
            </a:r>
          </a:p>
        </p:txBody>
      </p:sp>
      <p:pic>
        <p:nvPicPr>
          <p:cNvPr id="1036291" name="Picture 3" descr="LFC CIC Participants.pdf"/>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9050" y="692150"/>
            <a:ext cx="9271000" cy="547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07234"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en-US" b="1">
                <a:solidFill>
                  <a:srgbClr val="FFFFFF"/>
                </a:solidFill>
                <a:latin typeface="Arial Black" charset="0"/>
                <a:ea typeface="ＭＳ Ｐゴシック" charset="0"/>
                <a:cs typeface="ＭＳ Ｐゴシック" charset="0"/>
              </a:rPr>
              <a:t>Circumstances</a:t>
            </a:r>
          </a:p>
        </p:txBody>
      </p:sp>
      <p:sp>
        <p:nvSpPr>
          <p:cNvPr id="607235" name="Text Box 5"/>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sz="2000" b="1" baseline="0">
                <a:solidFill>
                  <a:srgbClr val="000000"/>
                </a:solidFill>
                <a:latin typeface="Arial" charset="0"/>
                <a:cs typeface="Arial" charset="0"/>
              </a:rPr>
              <a:t>300</a:t>
            </a:r>
          </a:p>
        </p:txBody>
      </p:sp>
      <p:sp>
        <p:nvSpPr>
          <p:cNvPr id="46086" name="Rectangle 6"/>
          <p:cNvSpPr>
            <a:spLocks noChangeArrowheads="1"/>
          </p:cNvSpPr>
          <p:nvPr/>
        </p:nvSpPr>
        <p:spPr bwMode="auto">
          <a:xfrm rot="-600000">
            <a:off x="336550" y="1820863"/>
            <a:ext cx="8488363" cy="42513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spcBef>
                <a:spcPct val="20000"/>
              </a:spcBef>
              <a:buClr>
                <a:srgbClr val="578963"/>
              </a:buClr>
              <a:buFont typeface="Monotype Sorts" charset="0"/>
              <a:buNone/>
            </a:pPr>
            <a:r>
              <a:rPr kumimoji="1" lang="en-US" altLang="zh-CN" b="1" u="sng" baseline="0">
                <a:solidFill>
                  <a:srgbClr val="FFFFFF"/>
                </a:solidFill>
                <a:latin typeface="Arial" charset="0"/>
                <a:cs typeface="Arial" charset="0"/>
              </a:rPr>
              <a:t>Date</a:t>
            </a:r>
            <a:endParaRPr kumimoji="1" lang="en-US" altLang="zh-CN" b="1" baseline="0">
              <a:solidFill>
                <a:srgbClr val="FFFFFF"/>
              </a:solidFill>
              <a:latin typeface="Arial" charset="0"/>
              <a:cs typeface="Arial" charset="0"/>
            </a:endParaRPr>
          </a:p>
          <a:p>
            <a:pPr marL="342900" indent="-342900">
              <a:spcBef>
                <a:spcPct val="20000"/>
              </a:spcBef>
              <a:buClr>
                <a:srgbClr val="578963"/>
              </a:buClr>
              <a:buFont typeface="Monotype Sorts" charset="0"/>
              <a:buNone/>
            </a:pPr>
            <a:r>
              <a:rPr kumimoji="1" lang="en-US" altLang="zh-CN" b="1" baseline="0">
                <a:solidFill>
                  <a:srgbClr val="FFFFFF"/>
                </a:solidFill>
                <a:latin typeface="Arial" charset="0"/>
                <a:cs typeface="Arial" charset="0"/>
              </a:rPr>
              <a:t>Nehemiah left Persia in the 20th year of Artaxerxes (445 BC) &amp; returned to the king in his 32th year (433 BC).  "Some time later" he came again to Jerusalem (13:6b), but the specific time is not designated. Perhaps it was ca. 425 BC or even 420 BC.  This chronology places the writing after 425 BC, perhaps even as late as 400 BC. </a:t>
            </a:r>
          </a:p>
          <a:p>
            <a:pPr marL="342900" indent="-342900">
              <a:spcBef>
                <a:spcPct val="20000"/>
              </a:spcBef>
              <a:buClr>
                <a:srgbClr val="578963"/>
              </a:buClr>
              <a:buFont typeface="Monotype Sorts" charset="0"/>
              <a:buNone/>
            </a:pPr>
            <a:r>
              <a:rPr kumimoji="1" lang="en-US" altLang="zh-CN" b="1" baseline="0">
                <a:solidFill>
                  <a:srgbClr val="FFFFFF"/>
                </a:solidFill>
                <a:latin typeface="Arial" charset="0"/>
                <a:cs typeface="Arial" charset="0"/>
              </a:rPr>
              <a:t>This dating of approximately 425 BC makes Nehemiah a contemporary of Malachi, which finds support in their common descriptions of post-exilic Judaism.</a:t>
            </a:r>
          </a:p>
        </p:txBody>
      </p:sp>
      <p:sp>
        <p:nvSpPr>
          <p:cNvPr id="46088" name="Rectangle 8"/>
          <p:cNvSpPr>
            <a:spLocks noChangeArrowheads="1"/>
          </p:cNvSpPr>
          <p:nvPr/>
        </p:nvSpPr>
        <p:spPr bwMode="auto">
          <a:xfrm rot="600000">
            <a:off x="4114800" y="1752600"/>
            <a:ext cx="4570413" cy="4038600"/>
          </a:xfrm>
          <a:prstGeom prst="rect">
            <a:avLst/>
          </a:prstGeom>
          <a:solidFill>
            <a:srgbClr val="FFFFFF"/>
          </a:solidFill>
          <a:ln w="9525">
            <a:solidFill>
              <a:srgbClr val="000000"/>
            </a:solidFill>
            <a:miter lim="800000"/>
            <a:headEnd/>
            <a:tailEnd/>
          </a:ln>
        </p:spPr>
        <p:txBody>
          <a:bodyPr/>
          <a:lstStyle/>
          <a:p>
            <a:pPr marL="342900" indent="-342900">
              <a:spcBef>
                <a:spcPct val="20000"/>
              </a:spcBef>
              <a:buClr>
                <a:srgbClr val="578963"/>
              </a:buClr>
              <a:buFont typeface="Monotype Sorts" charset="0"/>
              <a:buNone/>
            </a:pPr>
            <a:r>
              <a:rPr kumimoji="1" lang="en-US" altLang="zh-CN" b="1" u="sng" baseline="0">
                <a:solidFill>
                  <a:srgbClr val="000110"/>
                </a:solidFill>
                <a:latin typeface="Arial" charset="0"/>
                <a:cs typeface="Arial" charset="0"/>
              </a:rPr>
              <a:t>Recipients</a:t>
            </a:r>
            <a:endParaRPr kumimoji="1" lang="en-US" altLang="zh-CN" b="1" baseline="0">
              <a:solidFill>
                <a:srgbClr val="000110"/>
              </a:solidFill>
              <a:latin typeface="Arial" charset="0"/>
              <a:cs typeface="Arial" charset="0"/>
            </a:endParaRPr>
          </a:p>
          <a:p>
            <a:pPr marL="342900" indent="-342900">
              <a:spcBef>
                <a:spcPct val="20000"/>
              </a:spcBef>
              <a:buClr>
                <a:srgbClr val="578963"/>
              </a:buClr>
              <a:buFont typeface="Monotype Sorts" charset="0"/>
              <a:buNone/>
            </a:pPr>
            <a:r>
              <a:rPr kumimoji="1" lang="en-US" altLang="zh-CN" b="1" baseline="0">
                <a:solidFill>
                  <a:srgbClr val="000110"/>
                </a:solidFill>
                <a:latin typeface="Arial" charset="0"/>
                <a:cs typeface="Arial" charset="0"/>
              </a:rPr>
              <a:t>Those who 1st read Nehemiah comprised Jews who had returned from Persia with Ezra 3 or 4 decades before, as well as the grandchildren &amp; great-grandchildren of the returnees with Zerubbabel about 125 years earlier.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additive="base">
                                        <p:cTn id="7" dur="500" fill="hold"/>
                                        <p:tgtEl>
                                          <p:spTgt spid="46086"/>
                                        </p:tgtEl>
                                        <p:attrNameLst>
                                          <p:attrName>ppt_x</p:attrName>
                                        </p:attrNameLst>
                                      </p:cBhvr>
                                      <p:tavLst>
                                        <p:tav tm="0">
                                          <p:val>
                                            <p:strVal val="0-#ppt_w/2"/>
                                          </p:val>
                                        </p:tav>
                                        <p:tav tm="100000">
                                          <p:val>
                                            <p:strVal val="#ppt_x"/>
                                          </p:val>
                                        </p:tav>
                                      </p:tavLst>
                                    </p:anim>
                                    <p:anim calcmode="lin" valueType="num">
                                      <p:cBhvr additive="base">
                                        <p:cTn id="8" dur="500" fill="hold"/>
                                        <p:tgtEl>
                                          <p:spTgt spid="4608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8"/>
                                        </p:tgtEl>
                                        <p:attrNameLst>
                                          <p:attrName>style.visibility</p:attrName>
                                        </p:attrNameLst>
                                      </p:cBhvr>
                                      <p:to>
                                        <p:strVal val="visible"/>
                                      </p:to>
                                    </p:set>
                                    <p:anim calcmode="lin" valueType="num">
                                      <p:cBhvr additive="base">
                                        <p:cTn id="13" dur="500" fill="hold"/>
                                        <p:tgtEl>
                                          <p:spTgt spid="46088"/>
                                        </p:tgtEl>
                                        <p:attrNameLst>
                                          <p:attrName>ppt_x</p:attrName>
                                        </p:attrNameLst>
                                      </p:cBhvr>
                                      <p:tavLst>
                                        <p:tav tm="0">
                                          <p:val>
                                            <p:strVal val="1+#ppt_w/2"/>
                                          </p:val>
                                        </p:tav>
                                        <p:tav tm="100000">
                                          <p:val>
                                            <p:strVal val="#ppt_x"/>
                                          </p:val>
                                        </p:tav>
                                      </p:tavLst>
                                    </p:anim>
                                    <p:anim calcmode="lin" valueType="num">
                                      <p:cBhvr additive="base">
                                        <p:cTn id="14" dur="500" fill="hold"/>
                                        <p:tgtEl>
                                          <p:spTgt spid="460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autoUpdateAnimBg="0"/>
      <p:bldP spid="46088"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3"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Banquet</a:t>
            </a:r>
          </a:p>
        </p:txBody>
      </p:sp>
      <p:pic>
        <p:nvPicPr>
          <p:cNvPr id="1037314" name="Picture 2" descr="IMG_2065.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defRPr/>
            </a:pPr>
            <a:endParaRPr lang="en-US"/>
          </a:p>
        </p:txBody>
      </p:sp>
      <p:sp>
        <p:nvSpPr>
          <p:cNvPr id="39939" name="Rectangle 3"/>
          <p:cNvSpPr>
            <a:spLocks noGrp="1" noChangeArrowheads="1"/>
          </p:cNvSpPr>
          <p:nvPr>
            <p:ph type="body" idx="1"/>
          </p:nvPr>
        </p:nvSpPr>
        <p:spPr/>
        <p:txBody>
          <a:bodyPr/>
          <a:lstStyle/>
          <a:p>
            <a:pPr eaLnBrk="1" hangingPunct="1">
              <a:defRPr/>
            </a:pPr>
            <a:endParaRPr lang="en-US"/>
          </a:p>
        </p:txBody>
      </p:sp>
      <p:pic>
        <p:nvPicPr>
          <p:cNvPr id="1038339" name="Picture 5" descr="pastor_praying_ez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42" name="AutoShape 6"/>
          <p:cNvSpPr>
            <a:spLocks noChangeArrowheads="1"/>
          </p:cNvSpPr>
          <p:nvPr/>
        </p:nvSpPr>
        <p:spPr bwMode="auto">
          <a:xfrm>
            <a:off x="5724525" y="260350"/>
            <a:ext cx="3095625" cy="3097213"/>
          </a:xfrm>
          <a:prstGeom prst="wedgeRoundRectCallout">
            <a:avLst>
              <a:gd name="adj1" fmla="val -84352"/>
              <a:gd name="adj2" fmla="val 56759"/>
              <a:gd name="adj3" fmla="val 16667"/>
            </a:avLst>
          </a:prstGeom>
          <a:solidFill>
            <a:srgbClr val="FFFFFF"/>
          </a:solidFill>
          <a:ln w="9525">
            <a:solidFill>
              <a:schemeClr val="tx1"/>
            </a:solidFill>
            <a:miter lim="800000"/>
            <a:headEnd/>
            <a:tailEnd/>
          </a:ln>
          <a:effectLst/>
        </p:spPr>
        <p:txBody>
          <a:bodyPr/>
          <a:lstStyle/>
          <a:p>
            <a:pPr eaLnBrk="1" hangingPunct="1">
              <a:defRPr/>
            </a:pPr>
            <a:r>
              <a:rPr lang="en-US" sz="3600" b="1" baseline="0" dirty="0">
                <a:solidFill>
                  <a:srgbClr val="8A0000">
                    <a:lumMod val="50000"/>
                  </a:srgbClr>
                </a:solidFill>
                <a:effectLst>
                  <a:outerShdw blurRad="38100" dist="38100" dir="2700000" algn="tl">
                    <a:srgbClr val="666633"/>
                  </a:outerShdw>
                </a:effectLst>
                <a:latin typeface="Arial" charset="0"/>
                <a:cs typeface="Arial" charset="0"/>
              </a:rPr>
              <a:t>Lord, give me a word from You, </a:t>
            </a:r>
            <a:r>
              <a:rPr lang="en-US" sz="3600" b="1" i="1" baseline="0" dirty="0">
                <a:solidFill>
                  <a:srgbClr val="8A0000">
                    <a:lumMod val="50000"/>
                  </a:srgbClr>
                </a:solidFill>
                <a:effectLst>
                  <a:outerShdw blurRad="38100" dist="38100" dir="2700000" algn="tl">
                    <a:srgbClr val="666633"/>
                  </a:outerShdw>
                </a:effectLst>
                <a:latin typeface="Arial" charset="0"/>
                <a:cs typeface="Arial" charset="0"/>
              </a:rPr>
              <a:t>any</a:t>
            </a:r>
            <a:r>
              <a:rPr lang="en-US" sz="3600" b="1" baseline="0" dirty="0">
                <a:solidFill>
                  <a:srgbClr val="8A0000">
                    <a:lumMod val="50000"/>
                  </a:srgbClr>
                </a:solidFill>
                <a:effectLst>
                  <a:outerShdw blurRad="38100" dist="38100" dir="2700000" algn="tl">
                    <a:srgbClr val="666633"/>
                  </a:outerShdw>
                </a:effectLst>
                <a:latin typeface="Arial" charset="0"/>
                <a:cs typeface="Arial" charset="0"/>
              </a:rPr>
              <a:t> word—and fast!!!</a:t>
            </a:r>
          </a:p>
        </p:txBody>
      </p:sp>
    </p:spTree>
  </p:cSld>
  <p:clrMapOvr>
    <a:masterClrMapping/>
  </p:clrMapOvr>
  <p:transition>
    <p:fade/>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Rectangle 2"/>
          <p:cNvSpPr>
            <a:spLocks noGrp="1" noChangeArrowheads="1"/>
          </p:cNvSpPr>
          <p:nvPr>
            <p:ph type="ctrTitle"/>
          </p:nvPr>
        </p:nvSpPr>
        <p:spPr>
          <a:xfrm>
            <a:off x="457200" y="2133600"/>
            <a:ext cx="8229600" cy="1905000"/>
          </a:xfrm>
          <a:ln>
            <a:noFill/>
          </a:ln>
        </p:spPr>
        <p:txBody>
          <a:bodyPr/>
          <a:lstStyle/>
          <a:p>
            <a:pPr eaLnBrk="1" hangingPunct="1">
              <a:defRPr/>
            </a:pPr>
            <a:r>
              <a:rPr lang="en-US" sz="7200" b="1" dirty="0">
                <a:latin typeface="Arial" charset="0"/>
                <a:ea typeface="ＭＳ Ｐゴシック" charset="0"/>
                <a:cs typeface="ＭＳ Ｐゴシック" charset="0"/>
              </a:rPr>
              <a:t>The Preaching Calendar</a:t>
            </a:r>
          </a:p>
        </p:txBody>
      </p:sp>
      <p:sp>
        <p:nvSpPr>
          <p:cNvPr id="1176579" name="Rectangle 3"/>
          <p:cNvSpPr>
            <a:spLocks noGrp="1" noChangeArrowheads="1"/>
          </p:cNvSpPr>
          <p:nvPr>
            <p:ph type="subTitle" idx="1"/>
          </p:nvPr>
        </p:nvSpPr>
        <p:spPr>
          <a:xfrm>
            <a:off x="2209800" y="4191000"/>
            <a:ext cx="4800600" cy="1981200"/>
          </a:xfrm>
          <a:ln>
            <a:noFill/>
          </a:ln>
        </p:spPr>
        <p:txBody>
          <a:bodyPr/>
          <a:lstStyle/>
          <a:p>
            <a:pPr eaLnBrk="1" hangingPunct="1">
              <a:buFont typeface="Wingdings" charset="0"/>
              <a:buNone/>
              <a:defRPr/>
            </a:pPr>
            <a:r>
              <a:rPr lang="en-US" sz="4400" b="1" i="1" dirty="0">
                <a:latin typeface="Arial" charset="0"/>
                <a:ea typeface="ＭＳ Ｐゴシック" charset="0"/>
                <a:cs typeface="ＭＳ Ｐゴシック" charset="0"/>
              </a:rPr>
              <a:t>Planning for Our Future</a:t>
            </a:r>
          </a:p>
        </p:txBody>
      </p:sp>
    </p:spTree>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1409" name="Picture 1" descr="CIC Service Plan 2013 Screenshot.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2500"/>
            <a:ext cx="9144000" cy="593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1410" name="Rectangle 4"/>
          <p:cNvSpPr>
            <a:spLocks noGrp="1" noChangeArrowheads="1"/>
          </p:cNvSpPr>
          <p:nvPr>
            <p:ph type="ctrTitle"/>
          </p:nvPr>
        </p:nvSpPr>
        <p:spPr>
          <a:xfrm>
            <a:off x="22225" y="0"/>
            <a:ext cx="9121775" cy="908050"/>
          </a:xfrm>
          <a:solidFill>
            <a:srgbClr val="000000"/>
          </a:solidFill>
        </p:spPr>
        <p:txBody>
          <a:bodyPr/>
          <a:lstStyle/>
          <a:p>
            <a:pPr eaLnBrk="1" hangingPunct="1"/>
            <a:r>
              <a:rPr lang="en-US" sz="3200" b="1">
                <a:solidFill>
                  <a:schemeClr val="bg1"/>
                </a:solidFill>
                <a:latin typeface="Arial Black" charset="0"/>
                <a:ea typeface="ＭＳ Ｐゴシック" charset="0"/>
                <a:cs typeface="ＭＳ Ｐゴシック" charset="0"/>
              </a:rPr>
              <a:t>A Detailed Calendar</a:t>
            </a:r>
            <a:endParaRPr lang="en-US" sz="4000" b="1">
              <a:solidFill>
                <a:schemeClr val="bg1"/>
              </a:solidFill>
              <a:latin typeface="Arial" charset="0"/>
              <a:ea typeface="ＭＳ Ｐゴシック" charset="0"/>
              <a:cs typeface="ＭＳ Ｐゴシック" charset="0"/>
            </a:endParaRPr>
          </a:p>
        </p:txBody>
      </p:sp>
      <p:sp>
        <p:nvSpPr>
          <p:cNvPr id="17" name="Oval 9"/>
          <p:cNvSpPr>
            <a:spLocks noChangeArrowheads="1"/>
          </p:cNvSpPr>
          <p:nvPr/>
        </p:nvSpPr>
        <p:spPr bwMode="auto">
          <a:xfrm>
            <a:off x="5148263" y="4919663"/>
            <a:ext cx="884237" cy="5969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000000"/>
              </a:solidFill>
              <a:latin typeface="Arial" charset="0"/>
            </a:endParaRPr>
          </a:p>
        </p:txBody>
      </p:sp>
      <p:sp>
        <p:nvSpPr>
          <p:cNvPr id="19" name="Oval 9"/>
          <p:cNvSpPr>
            <a:spLocks noChangeArrowheads="1"/>
          </p:cNvSpPr>
          <p:nvPr/>
        </p:nvSpPr>
        <p:spPr bwMode="auto">
          <a:xfrm>
            <a:off x="7812088" y="2565400"/>
            <a:ext cx="1676400" cy="3810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000000"/>
              </a:solidFill>
              <a:latin typeface="Arial" charset="0"/>
            </a:endParaRPr>
          </a:p>
        </p:txBody>
      </p:sp>
      <p:sp>
        <p:nvSpPr>
          <p:cNvPr id="20" name="Oval 9"/>
          <p:cNvSpPr>
            <a:spLocks noChangeArrowheads="1"/>
          </p:cNvSpPr>
          <p:nvPr/>
        </p:nvSpPr>
        <p:spPr bwMode="auto">
          <a:xfrm>
            <a:off x="7740650" y="3573463"/>
            <a:ext cx="1676400" cy="3810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000000"/>
              </a:solidFill>
              <a:latin typeface="Arial" charset="0"/>
            </a:endParaRPr>
          </a:p>
        </p:txBody>
      </p:sp>
      <p:sp>
        <p:nvSpPr>
          <p:cNvPr id="21" name="Oval 9"/>
          <p:cNvSpPr>
            <a:spLocks noChangeArrowheads="1"/>
          </p:cNvSpPr>
          <p:nvPr/>
        </p:nvSpPr>
        <p:spPr bwMode="auto">
          <a:xfrm>
            <a:off x="7956550" y="5856288"/>
            <a:ext cx="1676400" cy="3810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aseline="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770" decel="100000"/>
                                        <p:tgtEl>
                                          <p:spTgt spid="17"/>
                                        </p:tgtEl>
                                      </p:cBhvr>
                                    </p:animEffect>
                                    <p:animScale>
                                      <p:cBhvr>
                                        <p:cTn id="8" dur="770" decel="100000"/>
                                        <p:tgtEl>
                                          <p:spTgt spid="17"/>
                                        </p:tgtEl>
                                      </p:cBhvr>
                                      <p:from x="10000" y="10000"/>
                                      <p:to x="200000" y="450000"/>
                                    </p:animScale>
                                    <p:animScale>
                                      <p:cBhvr>
                                        <p:cTn id="9" dur="1230" accel="100000" fill="hold">
                                          <p:stCondLst>
                                            <p:cond delay="770"/>
                                          </p:stCondLst>
                                        </p:cTn>
                                        <p:tgtEl>
                                          <p:spTgt spid="17"/>
                                        </p:tgtEl>
                                      </p:cBhvr>
                                      <p:from x="200000" y="450000"/>
                                      <p:to x="100000" y="100000"/>
                                    </p:animScale>
                                    <p:set>
                                      <p:cBhvr>
                                        <p:cTn id="10" dur="770" fill="hold"/>
                                        <p:tgtEl>
                                          <p:spTgt spid="17"/>
                                        </p:tgtEl>
                                        <p:attrNameLst>
                                          <p:attrName>ppt_x</p:attrName>
                                        </p:attrNameLst>
                                      </p:cBhvr>
                                      <p:to>
                                        <p:strVal val="(0.5)"/>
                                      </p:to>
                                    </p:set>
                                    <p:anim from="(0.5)" to="(#ppt_x)" calcmode="lin" valueType="num">
                                      <p:cBhvr>
                                        <p:cTn id="11" dur="1230" accel="100000" fill="hold">
                                          <p:stCondLst>
                                            <p:cond delay="770"/>
                                          </p:stCondLst>
                                        </p:cTn>
                                        <p:tgtEl>
                                          <p:spTgt spid="17"/>
                                        </p:tgtEl>
                                        <p:attrNameLst>
                                          <p:attrName>ppt_x</p:attrName>
                                        </p:attrNameLst>
                                      </p:cBhvr>
                                    </p:anim>
                                    <p:set>
                                      <p:cBhvr>
                                        <p:cTn id="12" dur="770" fill="hold"/>
                                        <p:tgtEl>
                                          <p:spTgt spid="17"/>
                                        </p:tgtEl>
                                        <p:attrNameLst>
                                          <p:attrName>ppt_y</p:attrName>
                                        </p:attrNameLst>
                                      </p:cBhvr>
                                      <p:to>
                                        <p:strVal val="(#ppt_y+0.4)"/>
                                      </p:to>
                                    </p:set>
                                    <p:anim from="(#ppt_y+0.4)" to="(#ppt_y)" calcmode="lin" valueType="num">
                                      <p:cBhvr>
                                        <p:cTn id="13" dur="1230" accel="100000" fill="hold">
                                          <p:stCondLst>
                                            <p:cond delay="770"/>
                                          </p:stCondLst>
                                        </p:cTn>
                                        <p:tgtEl>
                                          <p:spTgt spid="17"/>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770" decel="100000"/>
                                        <p:tgtEl>
                                          <p:spTgt spid="19"/>
                                        </p:tgtEl>
                                      </p:cBhvr>
                                    </p:animEffect>
                                    <p:animScale>
                                      <p:cBhvr>
                                        <p:cTn id="19" dur="770" decel="100000"/>
                                        <p:tgtEl>
                                          <p:spTgt spid="19"/>
                                        </p:tgtEl>
                                      </p:cBhvr>
                                      <p:from x="10000" y="10000"/>
                                      <p:to x="200000" y="450000"/>
                                    </p:animScale>
                                    <p:animScale>
                                      <p:cBhvr>
                                        <p:cTn id="20" dur="1230" accel="100000" fill="hold">
                                          <p:stCondLst>
                                            <p:cond delay="770"/>
                                          </p:stCondLst>
                                        </p:cTn>
                                        <p:tgtEl>
                                          <p:spTgt spid="19"/>
                                        </p:tgtEl>
                                      </p:cBhvr>
                                      <p:from x="200000" y="450000"/>
                                      <p:to x="100000" y="100000"/>
                                    </p:animScale>
                                    <p:set>
                                      <p:cBhvr>
                                        <p:cTn id="21" dur="770" fill="hold"/>
                                        <p:tgtEl>
                                          <p:spTgt spid="19"/>
                                        </p:tgtEl>
                                        <p:attrNameLst>
                                          <p:attrName>ppt_x</p:attrName>
                                        </p:attrNameLst>
                                      </p:cBhvr>
                                      <p:to>
                                        <p:strVal val="(0.5)"/>
                                      </p:to>
                                    </p:set>
                                    <p:anim from="(0.5)" to="(#ppt_x)" calcmode="lin" valueType="num">
                                      <p:cBhvr>
                                        <p:cTn id="22" dur="1230" accel="100000" fill="hold">
                                          <p:stCondLst>
                                            <p:cond delay="770"/>
                                          </p:stCondLst>
                                        </p:cTn>
                                        <p:tgtEl>
                                          <p:spTgt spid="19"/>
                                        </p:tgtEl>
                                        <p:attrNameLst>
                                          <p:attrName>ppt_x</p:attrName>
                                        </p:attrNameLst>
                                      </p:cBhvr>
                                    </p:anim>
                                    <p:set>
                                      <p:cBhvr>
                                        <p:cTn id="23" dur="770" fill="hold"/>
                                        <p:tgtEl>
                                          <p:spTgt spid="19"/>
                                        </p:tgtEl>
                                        <p:attrNameLst>
                                          <p:attrName>ppt_y</p:attrName>
                                        </p:attrNameLst>
                                      </p:cBhvr>
                                      <p:to>
                                        <p:strVal val="(#ppt_y+0.4)"/>
                                      </p:to>
                                    </p:set>
                                    <p:anim from="(#ppt_y+0.4)" to="(#ppt_y)" calcmode="lin" valueType="num">
                                      <p:cBhvr>
                                        <p:cTn id="24" dur="1230" accel="100000" fill="hold">
                                          <p:stCondLst>
                                            <p:cond delay="770"/>
                                          </p:stCondLst>
                                        </p:cTn>
                                        <p:tgtEl>
                                          <p:spTgt spid="19"/>
                                        </p:tgtEl>
                                        <p:attrNameLst>
                                          <p:attrName>ppt_y</p:attrName>
                                        </p:attrNameLst>
                                      </p:cBhvr>
                                    </p:anim>
                                  </p:childTnLst>
                                </p:cTn>
                              </p:par>
                              <p:par>
                                <p:cTn id="25" presetID="51"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770" decel="100000"/>
                                        <p:tgtEl>
                                          <p:spTgt spid="20"/>
                                        </p:tgtEl>
                                      </p:cBhvr>
                                    </p:animEffect>
                                    <p:animScale>
                                      <p:cBhvr>
                                        <p:cTn id="28" dur="770" decel="100000"/>
                                        <p:tgtEl>
                                          <p:spTgt spid="20"/>
                                        </p:tgtEl>
                                      </p:cBhvr>
                                      <p:from x="10000" y="10000"/>
                                      <p:to x="200000" y="450000"/>
                                    </p:animScale>
                                    <p:animScale>
                                      <p:cBhvr>
                                        <p:cTn id="29" dur="1230" accel="100000" fill="hold">
                                          <p:stCondLst>
                                            <p:cond delay="770"/>
                                          </p:stCondLst>
                                        </p:cTn>
                                        <p:tgtEl>
                                          <p:spTgt spid="20"/>
                                        </p:tgtEl>
                                      </p:cBhvr>
                                      <p:from x="200000" y="450000"/>
                                      <p:to x="100000" y="100000"/>
                                    </p:animScale>
                                    <p:set>
                                      <p:cBhvr>
                                        <p:cTn id="30" dur="770" fill="hold"/>
                                        <p:tgtEl>
                                          <p:spTgt spid="20"/>
                                        </p:tgtEl>
                                        <p:attrNameLst>
                                          <p:attrName>ppt_x</p:attrName>
                                        </p:attrNameLst>
                                      </p:cBhvr>
                                      <p:to>
                                        <p:strVal val="(0.5)"/>
                                      </p:to>
                                    </p:set>
                                    <p:anim from="(0.5)" to="(#ppt_x)" calcmode="lin" valueType="num">
                                      <p:cBhvr>
                                        <p:cTn id="31" dur="1230" accel="100000" fill="hold">
                                          <p:stCondLst>
                                            <p:cond delay="770"/>
                                          </p:stCondLst>
                                        </p:cTn>
                                        <p:tgtEl>
                                          <p:spTgt spid="20"/>
                                        </p:tgtEl>
                                        <p:attrNameLst>
                                          <p:attrName>ppt_x</p:attrName>
                                        </p:attrNameLst>
                                      </p:cBhvr>
                                    </p:anim>
                                    <p:set>
                                      <p:cBhvr>
                                        <p:cTn id="32" dur="770" fill="hold"/>
                                        <p:tgtEl>
                                          <p:spTgt spid="20"/>
                                        </p:tgtEl>
                                        <p:attrNameLst>
                                          <p:attrName>ppt_y</p:attrName>
                                        </p:attrNameLst>
                                      </p:cBhvr>
                                      <p:to>
                                        <p:strVal val="(#ppt_y+0.4)"/>
                                      </p:to>
                                    </p:set>
                                    <p:anim from="(#ppt_y+0.4)" to="(#ppt_y)" calcmode="lin" valueType="num">
                                      <p:cBhvr>
                                        <p:cTn id="33" dur="1230" accel="100000" fill="hold">
                                          <p:stCondLst>
                                            <p:cond delay="770"/>
                                          </p:stCondLst>
                                        </p:cTn>
                                        <p:tgtEl>
                                          <p:spTgt spid="20"/>
                                        </p:tgtEl>
                                        <p:attrNameLst>
                                          <p:attrName>ppt_y</p:attrName>
                                        </p:attrNameLst>
                                      </p:cBhvr>
                                    </p:anim>
                                  </p:childTnLst>
                                </p:cTn>
                              </p:par>
                              <p:par>
                                <p:cTn id="34" presetID="51" presetClass="entr" presetSubtype="0"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fade">
                                      <p:cBhvr>
                                        <p:cTn id="36" dur="770" decel="100000"/>
                                        <p:tgtEl>
                                          <p:spTgt spid="21"/>
                                        </p:tgtEl>
                                      </p:cBhvr>
                                    </p:animEffect>
                                    <p:animScale>
                                      <p:cBhvr>
                                        <p:cTn id="37" dur="770" decel="100000"/>
                                        <p:tgtEl>
                                          <p:spTgt spid="21"/>
                                        </p:tgtEl>
                                      </p:cBhvr>
                                      <p:from x="10000" y="10000"/>
                                      <p:to x="200000" y="450000"/>
                                    </p:animScale>
                                    <p:animScale>
                                      <p:cBhvr>
                                        <p:cTn id="38" dur="1230" accel="100000" fill="hold">
                                          <p:stCondLst>
                                            <p:cond delay="770"/>
                                          </p:stCondLst>
                                        </p:cTn>
                                        <p:tgtEl>
                                          <p:spTgt spid="21"/>
                                        </p:tgtEl>
                                      </p:cBhvr>
                                      <p:from x="200000" y="450000"/>
                                      <p:to x="100000" y="100000"/>
                                    </p:animScale>
                                    <p:set>
                                      <p:cBhvr>
                                        <p:cTn id="39" dur="770" fill="hold"/>
                                        <p:tgtEl>
                                          <p:spTgt spid="21"/>
                                        </p:tgtEl>
                                        <p:attrNameLst>
                                          <p:attrName>ppt_x</p:attrName>
                                        </p:attrNameLst>
                                      </p:cBhvr>
                                      <p:to>
                                        <p:strVal val="(0.5)"/>
                                      </p:to>
                                    </p:set>
                                    <p:anim from="(0.5)" to="(#ppt_x)" calcmode="lin" valueType="num">
                                      <p:cBhvr>
                                        <p:cTn id="40" dur="1230" accel="100000" fill="hold">
                                          <p:stCondLst>
                                            <p:cond delay="770"/>
                                          </p:stCondLst>
                                        </p:cTn>
                                        <p:tgtEl>
                                          <p:spTgt spid="21"/>
                                        </p:tgtEl>
                                        <p:attrNameLst>
                                          <p:attrName>ppt_x</p:attrName>
                                        </p:attrNameLst>
                                      </p:cBhvr>
                                    </p:anim>
                                    <p:set>
                                      <p:cBhvr>
                                        <p:cTn id="41" dur="770" fill="hold"/>
                                        <p:tgtEl>
                                          <p:spTgt spid="21"/>
                                        </p:tgtEl>
                                        <p:attrNameLst>
                                          <p:attrName>ppt_y</p:attrName>
                                        </p:attrNameLst>
                                      </p:cBhvr>
                                      <p:to>
                                        <p:strVal val="(#ppt_y+0.4)"/>
                                      </p:to>
                                    </p:set>
                                    <p:anim from="(#ppt_y+0.4)" to="(#ppt_y)" calcmode="lin" valueType="num">
                                      <p:cBhvr>
                                        <p:cTn id="42" dur="1230" accel="100000" fill="hold">
                                          <p:stCondLst>
                                            <p:cond delay="770"/>
                                          </p:stCondLst>
                                        </p:cTn>
                                        <p:tgtEl>
                                          <p:spTgt spid="2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P spid="20" grpId="0" animBg="1"/>
      <p:bldP spid="21" grpId="0" animBg="1"/>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3457"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9063" y="-26988"/>
            <a:ext cx="9371013"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p:cNvSpPr txBox="1">
            <a:spLocks/>
          </p:cNvSpPr>
          <p:nvPr/>
        </p:nvSpPr>
        <p:spPr bwMode="auto">
          <a:xfrm>
            <a:off x="4486275" y="3213100"/>
            <a:ext cx="4572000" cy="25193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endParaRPr lang="en-US" b="1" baseline="0" dirty="0">
              <a:solidFill>
                <a:srgbClr val="FFFFFF"/>
              </a:solidFill>
              <a:effectLst>
                <a:glow rad="203200">
                  <a:srgbClr val="000000"/>
                </a:glow>
              </a:effectLst>
              <a:latin typeface="Arial"/>
              <a:cs typeface="Arial"/>
            </a:endParaRPr>
          </a:p>
        </p:txBody>
      </p:sp>
      <p:sp>
        <p:nvSpPr>
          <p:cNvPr id="4" name="Title 3"/>
          <p:cNvSpPr>
            <a:spLocks noGrp="1"/>
          </p:cNvSpPr>
          <p:nvPr>
            <p:ph type="title"/>
          </p:nvPr>
        </p:nvSpPr>
        <p:spPr/>
        <p:txBody>
          <a:bodyPr/>
          <a:lstStyle/>
          <a:p>
            <a:pPr>
              <a:defRPr/>
            </a:pPr>
            <a:r>
              <a:rPr lang="en-US" b="1" dirty="0">
                <a:solidFill>
                  <a:srgbClr val="FFFFFF"/>
                </a:solidFill>
                <a:effectLst>
                  <a:glow rad="203200">
                    <a:srgbClr val="000000"/>
                  </a:glow>
                </a:effectLst>
                <a:latin typeface="Arial"/>
              </a:rPr>
              <a:t>How should we respond when God gives us </a:t>
            </a:r>
            <a:r>
              <a:rPr lang="en-US" b="1" dirty="0">
                <a:solidFill>
                  <a:srgbClr val="FFFF00"/>
                </a:solidFill>
                <a:effectLst>
                  <a:glow rad="203200">
                    <a:srgbClr val="000000"/>
                  </a:glow>
                </a:effectLst>
                <a:latin typeface="Arial"/>
              </a:rPr>
              <a:t>victory</a:t>
            </a:r>
            <a:r>
              <a:rPr lang="en-US" b="1" dirty="0">
                <a:solidFill>
                  <a:srgbClr val="FFFFFF"/>
                </a:solidFill>
                <a:effectLst>
                  <a:glow rad="203200">
                    <a:srgbClr val="000000"/>
                  </a:glow>
                </a:effectLst>
                <a:latin typeface="Arial"/>
              </a:rPr>
              <a:t>?</a:t>
            </a:r>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44482"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88" y="0"/>
            <a:ext cx="9142412"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4483" name="Rectangle 2"/>
          <p:cNvSpPr>
            <a:spLocks noGrp="1" noChangeArrowheads="1"/>
          </p:cNvSpPr>
          <p:nvPr>
            <p:ph type="title" idx="4294967295"/>
          </p:nvPr>
        </p:nvSpPr>
        <p:spPr>
          <a:xfrm>
            <a:off x="2627313" y="116011"/>
            <a:ext cx="6516687" cy="1440781"/>
          </a:xfrm>
        </p:spPr>
        <p:txBody>
          <a:bodyPr/>
          <a:lstStyle/>
          <a:p>
            <a:r>
              <a:rPr lang="en-US" b="1">
                <a:solidFill>
                  <a:schemeClr val="tx1"/>
                </a:solidFill>
                <a:latin typeface="Arial" charset="0"/>
                <a:ea typeface="ＭＳ Ｐゴシック" charset="0"/>
                <a:cs typeface="ＭＳ Ｐゴシック" charset="0"/>
              </a:rPr>
              <a:t>The Main Idea of Nehemiah 6:15–7:3</a:t>
            </a:r>
          </a:p>
        </p:txBody>
      </p:sp>
      <p:sp>
        <p:nvSpPr>
          <p:cNvPr id="1044484" name="Rectangle 2"/>
          <p:cNvSpPr txBox="1">
            <a:spLocks noChangeArrowheads="1"/>
          </p:cNvSpPr>
          <p:nvPr/>
        </p:nvSpPr>
        <p:spPr bwMode="auto">
          <a:xfrm>
            <a:off x="-3175" y="3284538"/>
            <a:ext cx="3927475" cy="33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en-US" sz="6600" b="1" baseline="0">
                <a:solidFill>
                  <a:srgbClr val="800000"/>
                </a:solidFill>
                <a:latin typeface="Arial" charset="0"/>
              </a:rPr>
              <a:t>Guard</a:t>
            </a:r>
            <a:r>
              <a:rPr lang="en-US" sz="6600" b="1" baseline="0">
                <a:solidFill>
                  <a:srgbClr val="000000"/>
                </a:solidFill>
                <a:latin typeface="Arial" charset="0"/>
              </a:rPr>
              <a:t> God</a:t>
            </a:r>
            <a:r>
              <a:rPr lang="mr-IN" sz="6600" b="1" baseline="0">
                <a:solidFill>
                  <a:srgbClr val="000000"/>
                </a:solidFill>
                <a:latin typeface="Arial" charset="0"/>
              </a:rPr>
              <a:t>'</a:t>
            </a:r>
            <a:r>
              <a:rPr lang="en-US" sz="6600" b="1" baseline="0">
                <a:solidFill>
                  <a:srgbClr val="000000"/>
                </a:solidFill>
                <a:latin typeface="Arial" charset="0"/>
              </a:rPr>
              <a:t>s work!</a:t>
            </a:r>
          </a:p>
        </p:txBody>
      </p:sp>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p:txBody>
          <a:bodyPr anchor="ctr"/>
          <a:lstStyle/>
          <a:p>
            <a:pPr algn="ctr" eaLnBrk="1" hangingPunct="1">
              <a:defRPr/>
            </a:pPr>
            <a:r>
              <a:rPr lang="en-US" sz="6000" b="1" dirty="0">
                <a:effectLst>
                  <a:outerShdw blurRad="38100" dist="38100" dir="2700000" algn="tl">
                    <a:srgbClr val="666633"/>
                  </a:outerShdw>
                </a:effectLst>
              </a:rPr>
              <a:t>Summing Up…</a:t>
            </a:r>
          </a:p>
        </p:txBody>
      </p:sp>
      <p:sp>
        <p:nvSpPr>
          <p:cNvPr id="23555" name="Rectangle 3"/>
          <p:cNvSpPr>
            <a:spLocks noGrp="1" noChangeArrowheads="1"/>
          </p:cNvSpPr>
          <p:nvPr>
            <p:ph type="body" idx="1"/>
          </p:nvPr>
        </p:nvSpPr>
        <p:spPr>
          <a:xfrm>
            <a:off x="533400" y="1828800"/>
            <a:ext cx="8153400" cy="4192588"/>
          </a:xfrm>
        </p:spPr>
        <p:txBody>
          <a:bodyPr/>
          <a:lstStyle/>
          <a:p>
            <a:pPr eaLnBrk="1" hangingPunct="1">
              <a:lnSpc>
                <a:spcPct val="80000"/>
              </a:lnSpc>
              <a:defRPr/>
            </a:pPr>
            <a:r>
              <a:rPr lang="en-US" sz="3200" b="1" dirty="0"/>
              <a:t>Nehemiah saw God use him to achieve the (humanly) impossible.</a:t>
            </a:r>
          </a:p>
          <a:p>
            <a:pPr eaLnBrk="1" hangingPunct="1">
              <a:lnSpc>
                <a:spcPct val="80000"/>
              </a:lnSpc>
              <a:defRPr/>
            </a:pPr>
            <a:endParaRPr lang="en-US" sz="3200" b="1" dirty="0"/>
          </a:p>
          <a:p>
            <a:pPr eaLnBrk="1" hangingPunct="1">
              <a:lnSpc>
                <a:spcPct val="80000"/>
              </a:lnSpc>
              <a:defRPr/>
            </a:pPr>
            <a:r>
              <a:rPr lang="en-US" sz="3200" b="1" dirty="0"/>
              <a:t>Even so, the opposition of the enemy still did not cease.</a:t>
            </a:r>
          </a:p>
          <a:p>
            <a:pPr eaLnBrk="1" hangingPunct="1">
              <a:lnSpc>
                <a:spcPct val="80000"/>
              </a:lnSpc>
              <a:defRPr/>
            </a:pPr>
            <a:endParaRPr lang="en-US" sz="3200" b="1" dirty="0"/>
          </a:p>
          <a:p>
            <a:pPr eaLnBrk="1" hangingPunct="1">
              <a:lnSpc>
                <a:spcPct val="80000"/>
              </a:lnSpc>
              <a:defRPr/>
            </a:pPr>
            <a:r>
              <a:rPr lang="en-US" sz="3200" b="1" dirty="0"/>
              <a:t>Thus, Nehemiah wisely delegated work to godly leaders and took precautions to guard the work of God</a:t>
            </a:r>
            <a:r>
              <a:rPr lang="mr-IN" sz="3200" b="1" dirty="0"/>
              <a:t>'</a:t>
            </a:r>
            <a:r>
              <a:rPr lang="en-US" sz="3200" b="1" dirty="0"/>
              <a:t>s hands</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555">
                                            <p:txEl>
                                              <p:pRg st="0" end="0"/>
                                            </p:txEl>
                                          </p:spTgt>
                                        </p:tgtEl>
                                        <p:attrNameLst>
                                          <p:attrName>style.visibility</p:attrName>
                                        </p:attrNameLst>
                                      </p:cBhvr>
                                      <p:to>
                                        <p:strVal val="visible"/>
                                      </p:to>
                                    </p:set>
                                    <p:animEffect transition="in" filter="fade">
                                      <p:cBhvr>
                                        <p:cTn id="7" dur="500"/>
                                        <p:tgtEl>
                                          <p:spTgt spid="235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555">
                                            <p:txEl>
                                              <p:pRg st="2" end="2"/>
                                            </p:txEl>
                                          </p:spTgt>
                                        </p:tgtEl>
                                        <p:attrNameLst>
                                          <p:attrName>style.visibility</p:attrName>
                                        </p:attrNameLst>
                                      </p:cBhvr>
                                      <p:to>
                                        <p:strVal val="visible"/>
                                      </p:to>
                                    </p:set>
                                    <p:animEffect transition="in" filter="fade">
                                      <p:cBhvr>
                                        <p:cTn id="12" dur="500"/>
                                        <p:tgtEl>
                                          <p:spTgt spid="23555">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55">
                                            <p:txEl>
                                              <p:pRg st="4" end="4"/>
                                            </p:txEl>
                                          </p:spTgt>
                                        </p:tgtEl>
                                        <p:attrNameLst>
                                          <p:attrName>style.visibility</p:attrName>
                                        </p:attrNameLst>
                                      </p:cBhvr>
                                      <p:to>
                                        <p:strVal val="visible"/>
                                      </p:to>
                                    </p:set>
                                    <p:animEffect transition="in" filter="fade">
                                      <p:cBhvr>
                                        <p:cTn id="17" dur="500"/>
                                        <p:tgtEl>
                                          <p:spTgt spid="2355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6529" name="Picture 5" descr="2007-6-28%20Sunset%20in%20Pingree%20Grove%2000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2" name="Rectangle 2"/>
          <p:cNvSpPr>
            <a:spLocks noGrp="1" noChangeArrowheads="1"/>
          </p:cNvSpPr>
          <p:nvPr>
            <p:ph type="title"/>
          </p:nvPr>
        </p:nvSpPr>
        <p:spPr/>
        <p:txBody>
          <a:bodyPr anchor="ctr"/>
          <a:lstStyle/>
          <a:p>
            <a:pPr eaLnBrk="1" hangingPunct="1">
              <a:defRPr/>
            </a:pPr>
            <a:r>
              <a:rPr lang="en-US" b="1" dirty="0">
                <a:effectLst>
                  <a:glow rad="139700">
                    <a:schemeClr val="bg1"/>
                  </a:glow>
                </a:effectLst>
              </a:rPr>
              <a:t>Questions to Consider:</a:t>
            </a:r>
          </a:p>
        </p:txBody>
      </p:sp>
      <p:sp>
        <p:nvSpPr>
          <p:cNvPr id="35843" name="Rectangle 3"/>
          <p:cNvSpPr>
            <a:spLocks noGrp="1" noChangeArrowheads="1"/>
          </p:cNvSpPr>
          <p:nvPr>
            <p:ph type="body" idx="1"/>
          </p:nvPr>
        </p:nvSpPr>
        <p:spPr>
          <a:xfrm>
            <a:off x="533400" y="1828800"/>
            <a:ext cx="8153400" cy="4264025"/>
          </a:xfrm>
        </p:spPr>
        <p:txBody>
          <a:bodyPr/>
          <a:lstStyle/>
          <a:p>
            <a:pPr eaLnBrk="1" hangingPunct="1">
              <a:defRPr/>
            </a:pPr>
            <a:r>
              <a:rPr lang="en-US" sz="3200" b="1" dirty="0">
                <a:effectLst>
                  <a:glow rad="139700">
                    <a:schemeClr val="bg1"/>
                  </a:glow>
                </a:effectLst>
              </a:rPr>
              <a:t>What has God entrusted you in your life, either lately or sometime in the past which warrant guarding and taking great care of?</a:t>
            </a:r>
          </a:p>
          <a:p>
            <a:pPr eaLnBrk="1" hangingPunct="1">
              <a:defRPr/>
            </a:pPr>
            <a:endParaRPr lang="en-US" sz="3200" b="1" dirty="0">
              <a:effectLst>
                <a:glow rad="139700">
                  <a:schemeClr val="bg1"/>
                </a:glow>
              </a:effectLst>
            </a:endParaRPr>
          </a:p>
          <a:p>
            <a:pPr eaLnBrk="1" hangingPunct="1">
              <a:defRPr/>
            </a:pPr>
            <a:r>
              <a:rPr lang="en-US" sz="3200" b="1" dirty="0">
                <a:effectLst>
                  <a:glow rad="139700">
                    <a:schemeClr val="bg1"/>
                  </a:glow>
                </a:effectLst>
              </a:rPr>
              <a:t>How can you faithfully guard these as a precious stewardship from Him?</a:t>
            </a:r>
            <a:endParaRPr lang="en-US" sz="3200" dirty="0">
              <a:effectLst>
                <a:glow rad="139700">
                  <a:schemeClr val="bg1"/>
                </a:glo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txEl>
                                              <p:pRg st="0" end="0"/>
                                            </p:txEl>
                                          </p:spTgt>
                                        </p:tgtEl>
                                        <p:attrNameLst>
                                          <p:attrName>style.visibility</p:attrName>
                                        </p:attrNameLst>
                                      </p:cBhvr>
                                      <p:to>
                                        <p:strVal val="visible"/>
                                      </p:to>
                                    </p:set>
                                    <p:animEffect transition="in" filter="fade">
                                      <p:cBhvr>
                                        <p:cTn id="7" dur="500"/>
                                        <p:tgtEl>
                                          <p:spTgt spid="3584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5843">
                                            <p:txEl>
                                              <p:pRg st="2" end="2"/>
                                            </p:txEl>
                                          </p:spTgt>
                                        </p:tgtEl>
                                        <p:attrNameLst>
                                          <p:attrName>style.visibility</p:attrName>
                                        </p:attrNameLst>
                                      </p:cBhvr>
                                      <p:to>
                                        <p:strVal val="visible"/>
                                      </p:to>
                                    </p:set>
                                    <p:animEffect transition="in" filter="fade">
                                      <p:cBhvr>
                                        <p:cTn id="12" dur="500"/>
                                        <p:tgtEl>
                                          <p:spTgt spid="358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build="p"/>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323850" y="188913"/>
            <a:ext cx="8569325" cy="1584325"/>
          </a:xfrm>
        </p:spPr>
        <p:txBody>
          <a:bodyPr anchor="ctr"/>
          <a:lstStyle/>
          <a:p>
            <a:pPr algn="ctr" eaLnBrk="1" hangingPunct="1">
              <a:defRPr/>
            </a:pPr>
            <a:r>
              <a:rPr lang="en-US" sz="4000" b="1" dirty="0"/>
              <a:t>Concerning Crossroads</a:t>
            </a:r>
          </a:p>
        </p:txBody>
      </p:sp>
      <p:sp>
        <p:nvSpPr>
          <p:cNvPr id="37891" name="Rectangle 3"/>
          <p:cNvSpPr>
            <a:spLocks noGrp="1" noChangeArrowheads="1"/>
          </p:cNvSpPr>
          <p:nvPr>
            <p:ph type="body" idx="1"/>
          </p:nvPr>
        </p:nvSpPr>
        <p:spPr>
          <a:xfrm>
            <a:off x="250825" y="1828800"/>
            <a:ext cx="8569325" cy="4408488"/>
          </a:xfrm>
        </p:spPr>
        <p:txBody>
          <a:bodyPr/>
          <a:lstStyle/>
          <a:p>
            <a:pPr eaLnBrk="1" hangingPunct="1">
              <a:lnSpc>
                <a:spcPct val="90000"/>
              </a:lnSpc>
              <a:defRPr/>
            </a:pPr>
            <a:r>
              <a:rPr lang="en-US" sz="2400" b="1" dirty="0"/>
              <a:t>What place of ministry has God entrusted you here at Crossroads?</a:t>
            </a:r>
          </a:p>
          <a:p>
            <a:pPr eaLnBrk="1" hangingPunct="1">
              <a:lnSpc>
                <a:spcPct val="90000"/>
              </a:lnSpc>
              <a:defRPr/>
            </a:pPr>
            <a:endParaRPr lang="en-US" sz="2400" b="1" dirty="0"/>
          </a:p>
          <a:p>
            <a:pPr eaLnBrk="1" hangingPunct="1">
              <a:lnSpc>
                <a:spcPct val="90000"/>
              </a:lnSpc>
              <a:defRPr/>
            </a:pPr>
            <a:r>
              <a:rPr lang="en-US" sz="2400" b="1" dirty="0"/>
              <a:t>What are you trusting Him to do now and in the future through this ministry?</a:t>
            </a:r>
          </a:p>
          <a:p>
            <a:pPr eaLnBrk="1" hangingPunct="1">
              <a:lnSpc>
                <a:spcPct val="90000"/>
              </a:lnSpc>
              <a:defRPr/>
            </a:pPr>
            <a:endParaRPr lang="en-US" sz="2400" b="1" dirty="0"/>
          </a:p>
          <a:p>
            <a:pPr eaLnBrk="1" hangingPunct="1">
              <a:lnSpc>
                <a:spcPct val="90000"/>
              </a:lnSpc>
              <a:defRPr/>
            </a:pPr>
            <a:r>
              <a:rPr lang="en-US" sz="2400" b="1" dirty="0"/>
              <a:t>What challenges are you facing?</a:t>
            </a:r>
          </a:p>
          <a:p>
            <a:pPr eaLnBrk="1" hangingPunct="1">
              <a:lnSpc>
                <a:spcPct val="90000"/>
              </a:lnSpc>
              <a:defRPr/>
            </a:pPr>
            <a:endParaRPr lang="en-US" sz="2400" b="1" dirty="0"/>
          </a:p>
          <a:p>
            <a:pPr eaLnBrk="1" hangingPunct="1">
              <a:lnSpc>
                <a:spcPct val="90000"/>
              </a:lnSpc>
              <a:defRPr/>
            </a:pPr>
            <a:r>
              <a:rPr lang="en-US" sz="2400" b="1" dirty="0"/>
              <a:t>What steps can you take and who can you trust and recruit to come alongside to help guard and grow the stewardship God has given you?</a:t>
            </a:r>
          </a:p>
        </p:txBody>
      </p:sp>
      <p:pic>
        <p:nvPicPr>
          <p:cNvPr id="1047555" name="Picture 4" descr="Crossroads-Logo"/>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28600" y="152400"/>
            <a:ext cx="1203325" cy="15478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891">
                                            <p:txEl>
                                              <p:pRg st="0" end="0"/>
                                            </p:txEl>
                                          </p:spTgt>
                                        </p:tgtEl>
                                        <p:attrNameLst>
                                          <p:attrName>style.visibility</p:attrName>
                                        </p:attrNameLst>
                                      </p:cBhvr>
                                      <p:to>
                                        <p:strVal val="visible"/>
                                      </p:to>
                                    </p:set>
                                    <p:animEffect transition="in" filter="fade">
                                      <p:cBhvr>
                                        <p:cTn id="7" dur="500"/>
                                        <p:tgtEl>
                                          <p:spTgt spid="3789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7891">
                                            <p:txEl>
                                              <p:pRg st="2" end="2"/>
                                            </p:txEl>
                                          </p:spTgt>
                                        </p:tgtEl>
                                        <p:attrNameLst>
                                          <p:attrName>style.visibility</p:attrName>
                                        </p:attrNameLst>
                                      </p:cBhvr>
                                      <p:to>
                                        <p:strVal val="visible"/>
                                      </p:to>
                                    </p:set>
                                    <p:animEffect transition="in" filter="fade">
                                      <p:cBhvr>
                                        <p:cTn id="12" dur="500"/>
                                        <p:tgtEl>
                                          <p:spTgt spid="37891">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7891">
                                            <p:txEl>
                                              <p:pRg st="4" end="4"/>
                                            </p:txEl>
                                          </p:spTgt>
                                        </p:tgtEl>
                                        <p:attrNameLst>
                                          <p:attrName>style.visibility</p:attrName>
                                        </p:attrNameLst>
                                      </p:cBhvr>
                                      <p:to>
                                        <p:strVal val="visible"/>
                                      </p:to>
                                    </p:set>
                                    <p:animEffect transition="in" filter="fade">
                                      <p:cBhvr>
                                        <p:cTn id="17" dur="500"/>
                                        <p:tgtEl>
                                          <p:spTgt spid="37891">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7891">
                                            <p:txEl>
                                              <p:pRg st="6" end="6"/>
                                            </p:txEl>
                                          </p:spTgt>
                                        </p:tgtEl>
                                        <p:attrNameLst>
                                          <p:attrName>style.visibility</p:attrName>
                                        </p:attrNameLst>
                                      </p:cBhvr>
                                      <p:to>
                                        <p:strVal val="visible"/>
                                      </p:to>
                                    </p:set>
                                    <p:animEffect transition="in" filter="fade">
                                      <p:cBhvr>
                                        <p:cTn id="22" dur="500"/>
                                        <p:tgtEl>
                                          <p:spTgt spid="3789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1" grpId="0" build="p"/>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pPr eaLnBrk="1" hangingPunct="1">
              <a:defRPr/>
            </a:pPr>
            <a:r>
              <a:rPr lang="en-US" b="1">
                <a:effectLst>
                  <a:outerShdw blurRad="38100" dist="38100" dir="2700000" algn="tl">
                    <a:srgbClr val="666633"/>
                  </a:outerShdw>
                </a:effectLst>
              </a:rPr>
              <a:t>2 Timothy 1:12, 14</a:t>
            </a:r>
          </a:p>
        </p:txBody>
      </p:sp>
      <p:sp>
        <p:nvSpPr>
          <p:cNvPr id="36867" name="Rectangle 3"/>
          <p:cNvSpPr>
            <a:spLocks noGrp="1" noChangeArrowheads="1"/>
          </p:cNvSpPr>
          <p:nvPr>
            <p:ph type="body" idx="1"/>
          </p:nvPr>
        </p:nvSpPr>
        <p:spPr>
          <a:xfrm>
            <a:off x="533400" y="1828800"/>
            <a:ext cx="8153400" cy="4121150"/>
          </a:xfrm>
        </p:spPr>
        <p:txBody>
          <a:bodyPr/>
          <a:lstStyle/>
          <a:p>
            <a:pPr eaLnBrk="1" hangingPunct="1">
              <a:buFont typeface="Wingdings" charset="0"/>
              <a:buNone/>
              <a:defRPr/>
            </a:pPr>
            <a:r>
              <a:rPr lang="en-US" b="1">
                <a:effectLst>
                  <a:outerShdw blurRad="38100" dist="38100" dir="2700000" algn="tl">
                    <a:srgbClr val="666633"/>
                  </a:outerShdw>
                </a:effectLst>
              </a:rPr>
              <a:t>	“I am not ashamed [to suffer for the gospel], because I know whom I have believed, and am convinced that he is able to guard what I have entrusted to him  . . . .  Guard the good deposit that was entrusted to you—guard it with the help of the Holy Spirit who lives in us.”</a:t>
            </a:r>
          </a:p>
        </p:txBody>
      </p:sp>
    </p:spTree>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09282" name="Rectangle 2"/>
          <p:cNvSpPr>
            <a:spLocks noGrp="1" noChangeArrowheads="1"/>
          </p:cNvSpPr>
          <p:nvPr>
            <p:ph type="title"/>
          </p:nvPr>
        </p:nvSpPr>
        <p:spPr>
          <a:xfrm>
            <a:off x="1905000" y="152400"/>
            <a:ext cx="5257800" cy="838200"/>
          </a:xfrm>
          <a:solidFill>
            <a:schemeClr val="accent1"/>
          </a:solidFill>
          <a:ln>
            <a:solidFill>
              <a:srgbClr val="000000"/>
            </a:solidFill>
            <a:miter lim="800000"/>
            <a:headEnd/>
            <a:tailEnd/>
          </a:ln>
        </p:spPr>
        <p:txBody>
          <a:bodyPr anchor="ctr" anchorCtr="1"/>
          <a:lstStyle/>
          <a:p>
            <a:pPr algn="ctr"/>
            <a:r>
              <a:rPr lang="en-US" b="1">
                <a:solidFill>
                  <a:srgbClr val="000000"/>
                </a:solidFill>
                <a:latin typeface="Arial Black" charset="0"/>
                <a:ea typeface="ＭＳ Ｐゴシック" charset="0"/>
                <a:cs typeface="ＭＳ Ｐゴシック" charset="0"/>
              </a:rPr>
              <a:t>Occasion</a:t>
            </a:r>
          </a:p>
        </p:txBody>
      </p:sp>
      <p:sp>
        <p:nvSpPr>
          <p:cNvPr id="47107" name="Rectangle 3"/>
          <p:cNvSpPr>
            <a:spLocks noGrp="1" noChangeArrowheads="1"/>
          </p:cNvSpPr>
          <p:nvPr>
            <p:ph type="body" sz="half" idx="1"/>
          </p:nvPr>
        </p:nvSpPr>
        <p:spPr>
          <a:xfrm>
            <a:off x="381000" y="1371600"/>
            <a:ext cx="8228013" cy="5105400"/>
          </a:xfrm>
        </p:spPr>
        <p:txBody>
          <a:bodyPr/>
          <a:lstStyle/>
          <a:p>
            <a:pPr>
              <a:lnSpc>
                <a:spcPct val="90000"/>
              </a:lnSpc>
              <a:buClr>
                <a:srgbClr val="FFFFFF"/>
              </a:buClr>
              <a:buFont typeface="Arial" charset="0"/>
              <a:buChar char="•"/>
              <a:defRPr/>
            </a:pPr>
            <a:r>
              <a:rPr lang="en-US" altLang="zh-CN" b="1" dirty="0">
                <a:solidFill>
                  <a:srgbClr val="FFFFFF"/>
                </a:solidFill>
                <a:effectLst>
                  <a:outerShdw blurRad="38100" dist="38100" dir="2700000" algn="tl">
                    <a:srgbClr val="000000"/>
                  </a:outerShdw>
                </a:effectLst>
                <a:latin typeface="Arial Narrow" charset="0"/>
                <a:ea typeface="ＭＳ Ｐゴシック" charset="0"/>
                <a:cs typeface="Times New Roman" charset="0"/>
              </a:rPr>
              <a:t>This story continues from Ezra about 11 years after Ezra</a:t>
            </a:r>
            <a:r>
              <a:rPr lang="mr-IN" altLang="zh-CN" b="1" dirty="0">
                <a:solidFill>
                  <a:srgbClr val="FFFFFF"/>
                </a:solidFill>
                <a:effectLst>
                  <a:outerShdw blurRad="38100" dist="38100" dir="2700000" algn="tl">
                    <a:srgbClr val="000000"/>
                  </a:outerShdw>
                </a:effectLst>
                <a:latin typeface="Arial Narrow" charset="0"/>
                <a:ea typeface="ＭＳ Ｐゴシック" charset="0"/>
                <a:cs typeface="Times New Roman" charset="0"/>
              </a:rPr>
              <a:t>'</a:t>
            </a:r>
            <a:r>
              <a:rPr lang="en-US" altLang="zh-CN" b="1" dirty="0">
                <a:solidFill>
                  <a:srgbClr val="FFFFFF"/>
                </a:solidFill>
                <a:effectLst>
                  <a:outerShdw blurRad="38100" dist="38100" dir="2700000" algn="tl">
                    <a:srgbClr val="000000"/>
                  </a:outerShdw>
                </a:effectLst>
                <a:latin typeface="Arial Narrow" charset="0"/>
                <a:ea typeface="ＭＳ Ｐゴシック" charset="0"/>
                <a:cs typeface="Times New Roman" charset="0"/>
              </a:rPr>
              <a:t>s spiritual reforms among the remnant in Jerusalem.  </a:t>
            </a:r>
          </a:p>
          <a:p>
            <a:pPr>
              <a:lnSpc>
                <a:spcPct val="90000"/>
              </a:lnSpc>
              <a:buClr>
                <a:srgbClr val="FFFFFF"/>
              </a:buClr>
              <a:buFont typeface="Arial" charset="0"/>
              <a:buChar char="•"/>
              <a:defRPr/>
            </a:pPr>
            <a:r>
              <a:rPr lang="en-US" altLang="zh-CN" b="1" dirty="0">
                <a:solidFill>
                  <a:srgbClr val="FFFFFF"/>
                </a:solidFill>
                <a:effectLst>
                  <a:outerShdw blurRad="38100" dist="38100" dir="2700000" algn="tl">
                    <a:srgbClr val="000000"/>
                  </a:outerShdw>
                </a:effectLst>
                <a:latin typeface="Arial Narrow" charset="0"/>
                <a:ea typeface="ＭＳ Ｐゴシック" charset="0"/>
                <a:cs typeface="Times New Roman" charset="0"/>
              </a:rPr>
              <a:t>However, whereas Ezra helped the spiritual establishment of the new community, Nehemiah gave it physical, geographical, and political stability. </a:t>
            </a:r>
          </a:p>
          <a:p>
            <a:pPr>
              <a:lnSpc>
                <a:spcPct val="90000"/>
              </a:lnSpc>
              <a:buClr>
                <a:srgbClr val="FFFFFF"/>
              </a:buClr>
              <a:buFont typeface="Arial" charset="0"/>
              <a:buChar char="•"/>
              <a:defRPr/>
            </a:pPr>
            <a:r>
              <a:rPr lang="en-US" altLang="zh-CN" b="1" dirty="0">
                <a:solidFill>
                  <a:srgbClr val="FFFFFF"/>
                </a:solidFill>
                <a:effectLst>
                  <a:outerShdw blurRad="38100" dist="38100" dir="2700000" algn="tl">
                    <a:srgbClr val="000000"/>
                  </a:outerShdw>
                </a:effectLst>
                <a:latin typeface="Arial Narrow" charset="0"/>
                <a:ea typeface="ＭＳ Ｐゴシック" charset="0"/>
                <a:cs typeface="Times New Roman" charset="0"/>
              </a:rPr>
              <a:t>Nehemiah</a:t>
            </a:r>
            <a:r>
              <a:rPr lang="mr-IN" altLang="zh-CN" b="1" dirty="0">
                <a:solidFill>
                  <a:srgbClr val="FFFFFF"/>
                </a:solidFill>
                <a:effectLst>
                  <a:outerShdw blurRad="38100" dist="38100" dir="2700000" algn="tl">
                    <a:srgbClr val="000000"/>
                  </a:outerShdw>
                </a:effectLst>
                <a:latin typeface="Arial Narrow" charset="0"/>
                <a:ea typeface="ＭＳ Ｐゴシック" charset="0"/>
                <a:cs typeface="Times New Roman" charset="0"/>
              </a:rPr>
              <a:t>'</a:t>
            </a:r>
            <a:r>
              <a:rPr lang="en-US" altLang="zh-CN" b="1" dirty="0">
                <a:solidFill>
                  <a:srgbClr val="FFFFFF"/>
                </a:solidFill>
                <a:effectLst>
                  <a:outerShdw blurRad="38100" dist="38100" dir="2700000" algn="tl">
                    <a:srgbClr val="000000"/>
                  </a:outerShdw>
                </a:effectLst>
                <a:latin typeface="Arial Narrow" charset="0"/>
                <a:ea typeface="ＭＳ Ｐゴシック" charset="0"/>
                <a:cs typeface="Times New Roman" charset="0"/>
              </a:rPr>
              <a:t>s faith in God saw Him accomplish in 52 days what had not been done in the 93 years since the return under </a:t>
            </a:r>
            <a:r>
              <a:rPr lang="en-US" altLang="zh-CN" b="1" dirty="0" err="1">
                <a:solidFill>
                  <a:srgbClr val="FFFFFF"/>
                </a:solidFill>
                <a:effectLst>
                  <a:outerShdw blurRad="38100" dist="38100" dir="2700000" algn="tl">
                    <a:srgbClr val="000000"/>
                  </a:outerShdw>
                </a:effectLst>
                <a:latin typeface="Arial Narrow" charset="0"/>
                <a:ea typeface="ＭＳ Ｐゴシック" charset="0"/>
                <a:cs typeface="Times New Roman" charset="0"/>
              </a:rPr>
              <a:t>Zerubbabel</a:t>
            </a:r>
            <a:r>
              <a:rPr lang="en-US" altLang="zh-CN" b="1" dirty="0">
                <a:solidFill>
                  <a:srgbClr val="FFFFFF"/>
                </a:solidFill>
                <a:effectLst>
                  <a:outerShdw blurRad="38100" dist="38100" dir="2700000" algn="tl">
                    <a:srgbClr val="000000"/>
                  </a:outerShdw>
                </a:effectLst>
                <a:latin typeface="Arial Narrow" charset="0"/>
                <a:ea typeface="ＭＳ Ｐゴシック" charset="0"/>
                <a:cs typeface="Times New Roman" charset="0"/>
              </a:rPr>
              <a:t>. </a:t>
            </a:r>
          </a:p>
          <a:p>
            <a:pPr>
              <a:lnSpc>
                <a:spcPct val="90000"/>
              </a:lnSpc>
              <a:buClr>
                <a:srgbClr val="FFFFFF"/>
              </a:buClr>
              <a:buFont typeface="Arial" charset="0"/>
              <a:buChar char="•"/>
              <a:defRPr/>
            </a:pPr>
            <a:r>
              <a:rPr lang="en-US" altLang="zh-CN" b="1" dirty="0">
                <a:solidFill>
                  <a:srgbClr val="FFFFFF"/>
                </a:solidFill>
                <a:effectLst>
                  <a:outerShdw blurRad="38100" dist="38100" dir="2700000" algn="tl">
                    <a:srgbClr val="000000"/>
                  </a:outerShdw>
                </a:effectLst>
                <a:latin typeface="Arial Narrow" charset="0"/>
                <a:ea typeface="ＭＳ Ｐゴシック" charset="0"/>
                <a:cs typeface="Times New Roman" charset="0"/>
              </a:rPr>
              <a:t>This account undoubtedly helped his original readers to see that obedient faith can accomplish God</a:t>
            </a:r>
            <a:r>
              <a:rPr lang="mr-IN" altLang="zh-CN" b="1" dirty="0">
                <a:solidFill>
                  <a:srgbClr val="FFFFFF"/>
                </a:solidFill>
                <a:effectLst>
                  <a:outerShdw blurRad="38100" dist="38100" dir="2700000" algn="tl">
                    <a:srgbClr val="000000"/>
                  </a:outerShdw>
                </a:effectLst>
                <a:latin typeface="Arial Narrow" charset="0"/>
                <a:ea typeface="ＭＳ Ｐゴシック" charset="0"/>
                <a:cs typeface="Times New Roman" charset="0"/>
              </a:rPr>
              <a:t>'</a:t>
            </a:r>
            <a:r>
              <a:rPr lang="en-US" altLang="zh-CN" b="1" dirty="0">
                <a:solidFill>
                  <a:srgbClr val="FFFFFF"/>
                </a:solidFill>
                <a:effectLst>
                  <a:outerShdw blurRad="38100" dist="38100" dir="2700000" algn="tl">
                    <a:srgbClr val="000000"/>
                  </a:outerShdw>
                </a:effectLst>
                <a:latin typeface="Arial Narrow" charset="0"/>
                <a:ea typeface="ＭＳ Ｐゴシック" charset="0"/>
                <a:cs typeface="Times New Roman" charset="0"/>
              </a:rPr>
              <a:t>s will despite what appears impossible.  </a:t>
            </a:r>
          </a:p>
        </p:txBody>
      </p:sp>
      <p:sp>
        <p:nvSpPr>
          <p:cNvPr id="609284" name="Text Box 5"/>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300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107">
                                            <p:txEl>
                                              <p:pRg st="0" end="0"/>
                                            </p:txEl>
                                          </p:spTgt>
                                        </p:tgtEl>
                                        <p:attrNameLst>
                                          <p:attrName>style.visibility</p:attrName>
                                        </p:attrNameLst>
                                      </p:cBhvr>
                                      <p:to>
                                        <p:strVal val="visible"/>
                                      </p:to>
                                    </p:set>
                                    <p:anim calcmode="lin" valueType="num">
                                      <p:cBhvr additive="base">
                                        <p:cTn id="7" dur="500" fill="hold"/>
                                        <p:tgtEl>
                                          <p:spTgt spid="471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710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107">
                                            <p:txEl>
                                              <p:pRg st="1" end="1"/>
                                            </p:txEl>
                                          </p:spTgt>
                                        </p:tgtEl>
                                        <p:attrNameLst>
                                          <p:attrName>style.visibility</p:attrName>
                                        </p:attrNameLst>
                                      </p:cBhvr>
                                      <p:to>
                                        <p:strVal val="visible"/>
                                      </p:to>
                                    </p:set>
                                    <p:anim calcmode="lin" valueType="num">
                                      <p:cBhvr additive="base">
                                        <p:cTn id="13" dur="500" fill="hold"/>
                                        <p:tgtEl>
                                          <p:spTgt spid="4710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710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7107">
                                            <p:txEl>
                                              <p:pRg st="2" end="2"/>
                                            </p:txEl>
                                          </p:spTgt>
                                        </p:tgtEl>
                                        <p:attrNameLst>
                                          <p:attrName>style.visibility</p:attrName>
                                        </p:attrNameLst>
                                      </p:cBhvr>
                                      <p:to>
                                        <p:strVal val="visible"/>
                                      </p:to>
                                    </p:set>
                                    <p:anim calcmode="lin" valueType="num">
                                      <p:cBhvr additive="base">
                                        <p:cTn id="19" dur="500" fill="hold"/>
                                        <p:tgtEl>
                                          <p:spTgt spid="4710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7107">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47107">
                                            <p:txEl>
                                              <p:pRg st="3" end="3"/>
                                            </p:txEl>
                                          </p:spTgt>
                                        </p:tgtEl>
                                        <p:attrNameLst>
                                          <p:attrName>style.visibility</p:attrName>
                                        </p:attrNameLst>
                                      </p:cBhvr>
                                      <p:to>
                                        <p:strVal val="visible"/>
                                      </p:to>
                                    </p:set>
                                    <p:anim calcmode="lin" valueType="num">
                                      <p:cBhvr additive="base">
                                        <p:cTn id="25" dur="500" fill="hold"/>
                                        <p:tgtEl>
                                          <p:spTgt spid="4710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7107">
                                            <p:txEl>
                                              <p:pRg st="3" end="3"/>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7"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467544" y="44624"/>
            <a:ext cx="8460431" cy="2052588"/>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We also should complete God</a:t>
            </a:r>
            <a:r>
              <a:rPr lang="mr-IN" b="1" dirty="0">
                <a:solidFill>
                  <a:schemeClr val="tx2"/>
                </a:solidFill>
                <a:effectLst>
                  <a:glow rad="127000">
                    <a:schemeClr val="bg1"/>
                  </a:glow>
                </a:effectLst>
                <a:latin typeface="Arial" charset="0"/>
                <a:ea typeface="ＭＳ Ｐゴシック" charset="0"/>
                <a:cs typeface="ＭＳ Ｐゴシック" charset="0"/>
              </a:rPr>
              <a:t>'</a:t>
            </a:r>
            <a:r>
              <a:rPr lang="en-US" b="1" dirty="0">
                <a:solidFill>
                  <a:schemeClr val="tx2"/>
                </a:solidFill>
                <a:effectLst>
                  <a:glow rad="127000">
                    <a:schemeClr val="bg1"/>
                  </a:glow>
                </a:effectLst>
                <a:latin typeface="Arial" charset="0"/>
                <a:ea typeface="ＭＳ Ｐゴシック" charset="0"/>
                <a:cs typeface="ＭＳ Ｐゴシック" charset="0"/>
              </a:rPr>
              <a:t>s restoring our lives by </a:t>
            </a:r>
            <a:br>
              <a:rPr lang="en-US" b="1" dirty="0">
                <a:solidFill>
                  <a:schemeClr val="tx2"/>
                </a:solidFill>
                <a:effectLst>
                  <a:glow rad="127000">
                    <a:schemeClr val="bg1"/>
                  </a:glow>
                </a:effectLst>
                <a:latin typeface="Arial" charset="0"/>
                <a:ea typeface="ＭＳ Ｐゴシック" charset="0"/>
                <a:cs typeface="ＭＳ Ｐゴシック" charset="0"/>
              </a:rPr>
            </a:br>
            <a:r>
              <a:rPr lang="en-US" b="1" dirty="0">
                <a:solidFill>
                  <a:srgbClr val="800000"/>
                </a:solidFill>
                <a:effectLst>
                  <a:glow rad="127000">
                    <a:schemeClr val="bg1"/>
                  </a:glow>
                </a:effectLst>
                <a:latin typeface="Arial" charset="0"/>
                <a:ea typeface="ＭＳ Ｐゴシック" charset="0"/>
                <a:cs typeface="ＭＳ Ｐゴシック" charset="0"/>
              </a:rPr>
              <a:t>serving</a:t>
            </a:r>
            <a:r>
              <a:rPr lang="en-US" b="1" dirty="0">
                <a:solidFill>
                  <a:schemeClr val="tx2"/>
                </a:solidFill>
                <a:effectLst>
                  <a:glow rad="127000">
                    <a:schemeClr val="bg1"/>
                  </a:glow>
                </a:effectLst>
                <a:latin typeface="Arial" charset="0"/>
                <a:ea typeface="ＭＳ Ｐゴシック" charset="0"/>
                <a:cs typeface="ＭＳ Ｐゴシック" charset="0"/>
              </a:rPr>
              <a:t> him.</a:t>
            </a:r>
          </a:p>
        </p:txBody>
      </p:sp>
    </p:spTree>
    <p:extLst>
      <p:ext uri="{BB962C8B-B14F-4D97-AF65-F5344CB8AC3E}">
        <p14:creationId xmlns:p14="http://schemas.microsoft.com/office/powerpoint/2010/main" val="3063719740"/>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should you respond to God</a:t>
            </a:r>
            <a:r>
              <a:rPr lang="mr-IN" sz="5400" b="1" dirty="0">
                <a:effectLst>
                  <a:glow rad="127000">
                    <a:schemeClr val="tx1"/>
                  </a:glow>
                </a:effectLst>
                <a:latin typeface="Arial" charset="0"/>
                <a:ea typeface="ＭＳ Ｐゴシック" charset="0"/>
                <a:cs typeface="ＭＳ Ｐゴシック" charset="0"/>
              </a:rPr>
              <a:t>'</a:t>
            </a:r>
            <a:r>
              <a:rPr lang="en-US" sz="5400" b="1" dirty="0">
                <a:effectLst>
                  <a:glow rad="127000">
                    <a:schemeClr val="tx1"/>
                  </a:glow>
                </a:effectLst>
                <a:latin typeface="Arial" charset="0"/>
                <a:ea typeface="ＭＳ Ｐゴシック" charset="0"/>
                <a:cs typeface="ＭＳ Ｐゴシック" charset="0"/>
              </a:rPr>
              <a:t>s faithfulness to </a:t>
            </a:r>
            <a:r>
              <a:rPr lang="en-US" sz="5400" b="1" dirty="0">
                <a:solidFill>
                  <a:srgbClr val="FFFF00"/>
                </a:solidFill>
                <a:effectLst>
                  <a:glow rad="127000">
                    <a:schemeClr val="tx1"/>
                  </a:glow>
                </a:effectLst>
                <a:latin typeface="Arial" charset="0"/>
                <a:ea typeface="ＭＳ Ｐゴシック" charset="0"/>
                <a:cs typeface="ＭＳ Ｐゴシック" charset="0"/>
              </a:rPr>
              <a:t>restore</a:t>
            </a:r>
            <a:r>
              <a:rPr lang="en-US" sz="5400" b="1" dirty="0">
                <a:effectLst>
                  <a:glow rad="127000">
                    <a:schemeClr val="tx1"/>
                  </a:glow>
                </a:effectLst>
                <a:latin typeface="Arial" charset="0"/>
                <a:ea typeface="ＭＳ Ｐゴシック" charset="0"/>
                <a:cs typeface="ＭＳ Ｐゴシック" charset="0"/>
              </a:rPr>
              <a:t> you?</a:t>
            </a:r>
          </a:p>
        </p:txBody>
      </p:sp>
    </p:spTree>
    <p:extLst>
      <p:ext uri="{BB962C8B-B14F-4D97-AF65-F5344CB8AC3E}">
        <p14:creationId xmlns:p14="http://schemas.microsoft.com/office/powerpoint/2010/main" val="290880180"/>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0169"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diligently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(Neh 1–7).</a:t>
            </a:r>
          </a:p>
        </p:txBody>
      </p:sp>
    </p:spTree>
    <p:extLst>
      <p:ext uri="{BB962C8B-B14F-4D97-AF65-F5344CB8AC3E}">
        <p14:creationId xmlns:p14="http://schemas.microsoft.com/office/powerpoint/2010/main" val="3735438990"/>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Worship</a:t>
            </a:r>
            <a:r>
              <a:rPr lang="en-US" sz="4800" b="1" dirty="0">
                <a:effectLst>
                  <a:glow rad="127000">
                    <a:schemeClr val="tx1"/>
                  </a:glow>
                </a:effectLst>
                <a:latin typeface="Arial" charset="0"/>
                <a:ea typeface="ＭＳ Ｐゴシック" charset="0"/>
                <a:cs typeface="ＭＳ Ｐゴシック" charset="0"/>
              </a:rPr>
              <a:t> God diligently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(Neh 8–13).</a:t>
            </a:r>
          </a:p>
        </p:txBody>
      </p:sp>
    </p:spTree>
    <p:extLst>
      <p:ext uri="{BB962C8B-B14F-4D97-AF65-F5344CB8AC3E}">
        <p14:creationId xmlns:p14="http://schemas.microsoft.com/office/powerpoint/2010/main" val="2156241839"/>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8</a:t>
            </a:r>
          </a:p>
        </p:txBody>
      </p:sp>
    </p:spTree>
    <p:extLst>
      <p:ext uri="{BB962C8B-B14F-4D97-AF65-F5344CB8AC3E}">
        <p14:creationId xmlns:p14="http://schemas.microsoft.com/office/powerpoint/2010/main" val="3491846228"/>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HeisComingBackpg5.jpg">
            <a:extLst>
              <a:ext uri="{FF2B5EF4-FFF2-40B4-BE49-F238E27FC236}">
                <a16:creationId xmlns:a16="http://schemas.microsoft.com/office/drawing/2014/main" id="{37097108-8E9A-4152-AF7F-A8E8042802A7}"/>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88032"/>
            <a:ext cx="7164288" cy="587727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The remnant responded to God</a:t>
            </a:r>
            <a:r>
              <a:rPr lang="mr-IN" sz="4800" b="1" dirty="0">
                <a:effectLst>
                  <a:glow rad="127000">
                    <a:schemeClr val="tx1"/>
                  </a:glow>
                </a:effectLst>
                <a:latin typeface="Arial" charset="0"/>
                <a:ea typeface="ＭＳ Ｐゴシック" charset="0"/>
                <a:cs typeface="ＭＳ Ｐゴシック" charset="0"/>
              </a:rPr>
              <a:t>'</a:t>
            </a:r>
            <a:r>
              <a:rPr lang="en-US" sz="4800" b="1" dirty="0">
                <a:effectLst>
                  <a:glow rad="127000">
                    <a:schemeClr val="tx1"/>
                  </a:glow>
                </a:effectLst>
                <a:latin typeface="Arial" charset="0"/>
                <a:ea typeface="ＭＳ Ｐゴシック" charset="0"/>
                <a:cs typeface="ＭＳ Ｐゴシック" charset="0"/>
              </a:rPr>
              <a:t>s faithful restoration of the people under Nehemiah </a:t>
            </a:r>
            <a:r>
              <a:rPr lang="en-US" sz="4800" b="1" dirty="0">
                <a:solidFill>
                  <a:srgbClr val="FFFF00"/>
                </a:solidFill>
                <a:effectLst>
                  <a:glow rad="127000">
                    <a:schemeClr val="tx1"/>
                  </a:glow>
                </a:effectLst>
                <a:latin typeface="Arial" charset="0"/>
                <a:ea typeface="ＭＳ Ｐゴシック" charset="0"/>
                <a:cs typeface="ＭＳ Ｐゴシック" charset="0"/>
              </a:rPr>
              <a:t>diligent worship </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(Neh 8–13). </a:t>
            </a:r>
          </a:p>
        </p:txBody>
      </p:sp>
    </p:spTree>
    <p:extLst>
      <p:ext uri="{BB962C8B-B14F-4D97-AF65-F5344CB8AC3E}">
        <p14:creationId xmlns:p14="http://schemas.microsoft.com/office/powerpoint/2010/main" val="3716140231"/>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01" name="Rectangle 3"/>
          <p:cNvSpPr>
            <a:spLocks noChangeArrowheads="1"/>
          </p:cNvSpPr>
          <p:nvPr/>
        </p:nvSpPr>
        <p:spPr bwMode="auto">
          <a:xfrm>
            <a:off x="0" y="0"/>
            <a:ext cx="9144000" cy="6858000"/>
          </a:xfrm>
          <a:prstGeom prst="rect">
            <a:avLst/>
          </a:prstGeom>
          <a:solidFill>
            <a:schemeClr val="bg2"/>
          </a:solidFill>
          <a:ln w="12700" cap="sq">
            <a:noFill/>
            <a:round/>
            <a:headEnd type="none" w="sm" len="sm"/>
            <a:tailEnd type="none" w="sm" len="sm"/>
          </a:ln>
        </p:spPr>
        <p:txBody>
          <a:bodyPr wrap="none"/>
          <a:lstStyle/>
          <a:p>
            <a:pPr algn="l" eaLnBrk="1" hangingPunct="1"/>
            <a:endParaRPr lang="en-US" baseline="0" dirty="0">
              <a:solidFill>
                <a:srgbClr val="EAE8E2"/>
              </a:solidFill>
            </a:endParaRPr>
          </a:p>
        </p:txBody>
      </p:sp>
      <p:pic>
        <p:nvPicPr>
          <p:cNvPr id="1049602" name="Picture 1" descr="ezra_reads_galler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24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title" idx="4294967295"/>
          </p:nvPr>
        </p:nvSpPr>
        <p:spPr>
          <a:xfrm>
            <a:off x="0" y="6172200"/>
            <a:ext cx="9144000" cy="609600"/>
          </a:xfrm>
        </p:spPr>
        <p:txBody>
          <a:bodyPr/>
          <a:lstStyle/>
          <a:p>
            <a:pPr algn="ctr">
              <a:defRPr/>
            </a:pPr>
            <a:r>
              <a:rPr lang="en-US" sz="2800" b="1" dirty="0">
                <a:solidFill>
                  <a:srgbClr val="FFFFFF"/>
                </a:solidFill>
                <a:latin typeface="Arial" charset="0"/>
                <a:ea typeface="ＭＳ Ｐゴシック" charset="0"/>
                <a:cs typeface="Arial" charset="0"/>
              </a:rPr>
              <a:t>Reading the Law Brought Revival (Neh. 8:8, 18; 9:3)</a:t>
            </a:r>
          </a:p>
        </p:txBody>
      </p:sp>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9</a:t>
            </a:r>
          </a:p>
        </p:txBody>
      </p:sp>
    </p:spTree>
    <p:extLst>
      <p:ext uri="{BB962C8B-B14F-4D97-AF65-F5344CB8AC3E}">
        <p14:creationId xmlns:p14="http://schemas.microsoft.com/office/powerpoint/2010/main" val="2191974133"/>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625"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000000"/>
              </a:solidFill>
              <a:latin typeface="Arial" charset="0"/>
            </a:endParaRPr>
          </a:p>
        </p:txBody>
      </p:sp>
      <p:sp>
        <p:nvSpPr>
          <p:cNvPr id="165891" name="Rectangle 3"/>
          <p:cNvSpPr>
            <a:spLocks noGrp="1" noChangeArrowheads="1"/>
          </p:cNvSpPr>
          <p:nvPr>
            <p:ph type="title" idx="4294967295"/>
          </p:nvPr>
        </p:nvSpPr>
        <p:spPr>
          <a:xfrm>
            <a:off x="0" y="0"/>
            <a:ext cx="9144000" cy="1447800"/>
          </a:xfrm>
          <a:gradFill rotWithShape="0">
            <a:gsLst>
              <a:gs pos="0">
                <a:schemeClr val="accent2"/>
              </a:gs>
              <a:gs pos="100000">
                <a:srgbClr val="18185E"/>
              </a:gs>
            </a:gsLst>
            <a:path path="shape">
              <a:fillToRect l="50000" t="50000" r="50000" b="50000"/>
            </a:path>
          </a:gradFill>
          <a:effectLst>
            <a:outerShdw blurRad="63500" dist="35921" dir="2700000" algn="ctr" rotWithShape="0">
              <a:schemeClr val="tx1"/>
            </a:outerShdw>
          </a:effectLst>
        </p:spPr>
        <p:txBody>
          <a:bodyPr/>
          <a:lstStyle/>
          <a:p>
            <a:pPr>
              <a:defRPr/>
            </a:pPr>
            <a:r>
              <a:rPr lang="en-US" b="1" i="1">
                <a:effectLst>
                  <a:outerShdw blurRad="38100" dist="38100" dir="2700000" algn="tl">
                    <a:srgbClr val="000000"/>
                  </a:outerShdw>
                </a:effectLst>
                <a:latin typeface="Arial" charset="0"/>
                <a:ea typeface="ＭＳ Ｐゴシック" charset="0"/>
                <a:cs typeface="ＭＳ Ｐゴシック" charset="0"/>
              </a:rPr>
              <a:t>Community Renewal</a:t>
            </a:r>
            <a:br>
              <a:rPr lang="en-US" b="1" i="1">
                <a:effectLst>
                  <a:outerShdw blurRad="38100" dist="38100" dir="2700000" algn="tl">
                    <a:srgbClr val="000000"/>
                  </a:outerShdw>
                </a:effectLst>
                <a:latin typeface="Arial" charset="0"/>
                <a:ea typeface="ＭＳ Ｐゴシック" charset="0"/>
                <a:cs typeface="ＭＳ Ｐゴシック" charset="0"/>
              </a:rPr>
            </a:br>
            <a:r>
              <a:rPr lang="en-US" sz="3600" b="1" i="1">
                <a:effectLst>
                  <a:outerShdw blurRad="38100" dist="38100" dir="2700000" algn="tl">
                    <a:srgbClr val="000000"/>
                  </a:outerShdw>
                </a:effectLst>
                <a:latin typeface="Arial" charset="0"/>
                <a:ea typeface="ＭＳ Ｐゴシック" charset="0"/>
                <a:cs typeface="ＭＳ Ｐゴシック" charset="0"/>
              </a:rPr>
              <a:t>Nehemiah 8–10</a:t>
            </a:r>
            <a:endParaRPr lang="en-US" b="1" i="1">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0" y="3733800"/>
            <a:ext cx="2971800" cy="3124200"/>
            <a:chOff x="0" y="2352"/>
            <a:chExt cx="1872" cy="1968"/>
          </a:xfrm>
        </p:grpSpPr>
        <p:sp>
          <p:nvSpPr>
            <p:cNvPr id="1050638" name="Rectangle 5"/>
            <p:cNvSpPr>
              <a:spLocks noChangeArrowheads="1"/>
            </p:cNvSpPr>
            <p:nvPr/>
          </p:nvSpPr>
          <p:spPr bwMode="auto">
            <a:xfrm>
              <a:off x="192" y="2352"/>
              <a:ext cx="1488" cy="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3600" baseline="0">
                  <a:solidFill>
                    <a:srgbClr val="FFFFFF"/>
                  </a:solidFill>
                  <a:latin typeface="Arial" charset="0"/>
                </a:rPr>
                <a:t>Nehemiah 8</a:t>
              </a:r>
              <a:endParaRPr lang="en-US" sz="3600" baseline="0">
                <a:solidFill>
                  <a:srgbClr val="000000"/>
                </a:solidFill>
              </a:endParaRPr>
            </a:p>
          </p:txBody>
        </p:sp>
        <p:grpSp>
          <p:nvGrpSpPr>
            <p:cNvPr id="1050639" name="Group 6"/>
            <p:cNvGrpSpPr>
              <a:grpSpLocks/>
            </p:cNvGrpSpPr>
            <p:nvPr/>
          </p:nvGrpSpPr>
          <p:grpSpPr bwMode="auto">
            <a:xfrm>
              <a:off x="0" y="3360"/>
              <a:ext cx="1872" cy="960"/>
              <a:chOff x="0" y="3360"/>
              <a:chExt cx="1872" cy="960"/>
            </a:xfrm>
          </p:grpSpPr>
          <p:sp>
            <p:nvSpPr>
              <p:cNvPr id="1050640" name="AutoShape 7" descr="Cork"/>
              <p:cNvSpPr>
                <a:spLocks noChangeArrowheads="1"/>
              </p:cNvSpPr>
              <p:nvPr/>
            </p:nvSpPr>
            <p:spPr bwMode="auto">
              <a:xfrm>
                <a:off x="48" y="3360"/>
                <a:ext cx="1824" cy="960"/>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algn="l"/>
                <a:endParaRPr lang="en-US" baseline="0">
                  <a:solidFill>
                    <a:srgbClr val="000000"/>
                  </a:solidFill>
                  <a:latin typeface="Arial" charset="0"/>
                </a:endParaRPr>
              </a:p>
            </p:txBody>
          </p:sp>
          <p:sp>
            <p:nvSpPr>
              <p:cNvPr id="1050641" name="Rectangle 8"/>
              <p:cNvSpPr>
                <a:spLocks noChangeArrowheads="1"/>
              </p:cNvSpPr>
              <p:nvPr/>
            </p:nvSpPr>
            <p:spPr bwMode="auto">
              <a:xfrm>
                <a:off x="0" y="3408"/>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3200" b="1" baseline="0">
                    <a:solidFill>
                      <a:srgbClr val="000000"/>
                    </a:solidFill>
                    <a:latin typeface="Arial" charset="0"/>
                  </a:rPr>
                  <a:t>CONVICTION</a:t>
                </a:r>
                <a:endParaRPr lang="en-US" baseline="0">
                  <a:solidFill>
                    <a:srgbClr val="000000"/>
                  </a:solidFill>
                </a:endParaRPr>
              </a:p>
            </p:txBody>
          </p:sp>
        </p:grpSp>
      </p:grpSp>
      <p:grpSp>
        <p:nvGrpSpPr>
          <p:cNvPr id="4" name="Group 9"/>
          <p:cNvGrpSpPr>
            <a:grpSpLocks/>
          </p:cNvGrpSpPr>
          <p:nvPr/>
        </p:nvGrpSpPr>
        <p:grpSpPr bwMode="auto">
          <a:xfrm>
            <a:off x="3048000" y="2514600"/>
            <a:ext cx="2971800" cy="4343400"/>
            <a:chOff x="1920" y="1584"/>
            <a:chExt cx="1872" cy="2736"/>
          </a:xfrm>
        </p:grpSpPr>
        <p:sp>
          <p:nvSpPr>
            <p:cNvPr id="1050634" name="Rectangle 10"/>
            <p:cNvSpPr>
              <a:spLocks noChangeArrowheads="1"/>
            </p:cNvSpPr>
            <p:nvPr/>
          </p:nvSpPr>
          <p:spPr bwMode="auto">
            <a:xfrm>
              <a:off x="2112" y="1584"/>
              <a:ext cx="1488" cy="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3600" baseline="0">
                  <a:solidFill>
                    <a:srgbClr val="FFFFFF"/>
                  </a:solidFill>
                  <a:latin typeface="Arial" charset="0"/>
                </a:rPr>
                <a:t>Nehemiah 9</a:t>
              </a:r>
              <a:endParaRPr lang="en-US" sz="3600" baseline="0">
                <a:solidFill>
                  <a:srgbClr val="000000"/>
                </a:solidFill>
              </a:endParaRPr>
            </a:p>
          </p:txBody>
        </p:sp>
        <p:grpSp>
          <p:nvGrpSpPr>
            <p:cNvPr id="1050635" name="Group 11"/>
            <p:cNvGrpSpPr>
              <a:grpSpLocks/>
            </p:cNvGrpSpPr>
            <p:nvPr/>
          </p:nvGrpSpPr>
          <p:grpSpPr bwMode="auto">
            <a:xfrm>
              <a:off x="1920" y="2544"/>
              <a:ext cx="1872" cy="1776"/>
              <a:chOff x="1920" y="2544"/>
              <a:chExt cx="1872" cy="1776"/>
            </a:xfrm>
          </p:grpSpPr>
          <p:sp>
            <p:nvSpPr>
              <p:cNvPr id="1050636" name="AutoShape 12" descr="Cork"/>
              <p:cNvSpPr>
                <a:spLocks noChangeArrowheads="1"/>
              </p:cNvSpPr>
              <p:nvPr/>
            </p:nvSpPr>
            <p:spPr bwMode="auto">
              <a:xfrm>
                <a:off x="1920" y="2544"/>
                <a:ext cx="1824" cy="1776"/>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algn="l"/>
                <a:endParaRPr lang="en-US" baseline="0">
                  <a:solidFill>
                    <a:srgbClr val="000000"/>
                  </a:solidFill>
                  <a:latin typeface="Arial" charset="0"/>
                </a:endParaRPr>
              </a:p>
            </p:txBody>
          </p:sp>
          <p:sp>
            <p:nvSpPr>
              <p:cNvPr id="1050637" name="Rectangle 13"/>
              <p:cNvSpPr>
                <a:spLocks noChangeArrowheads="1"/>
              </p:cNvSpPr>
              <p:nvPr/>
            </p:nvSpPr>
            <p:spPr bwMode="auto">
              <a:xfrm>
                <a:off x="1920" y="3024"/>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3200" b="1" baseline="0">
                    <a:solidFill>
                      <a:srgbClr val="000000"/>
                    </a:solidFill>
                    <a:latin typeface="Arial" charset="0"/>
                  </a:rPr>
                  <a:t>CONFESSION</a:t>
                </a:r>
                <a:endParaRPr lang="en-US" baseline="0">
                  <a:solidFill>
                    <a:srgbClr val="000000"/>
                  </a:solidFill>
                </a:endParaRPr>
              </a:p>
            </p:txBody>
          </p:sp>
        </p:grpSp>
      </p:grpSp>
      <p:grpSp>
        <p:nvGrpSpPr>
          <p:cNvPr id="6" name="Group 14"/>
          <p:cNvGrpSpPr>
            <a:grpSpLocks/>
          </p:cNvGrpSpPr>
          <p:nvPr/>
        </p:nvGrpSpPr>
        <p:grpSpPr bwMode="auto">
          <a:xfrm>
            <a:off x="6019800" y="1600200"/>
            <a:ext cx="2971800" cy="5257800"/>
            <a:chOff x="3792" y="1008"/>
            <a:chExt cx="1872" cy="3312"/>
          </a:xfrm>
        </p:grpSpPr>
        <p:sp>
          <p:nvSpPr>
            <p:cNvPr id="1050630" name="Rectangle 15"/>
            <p:cNvSpPr>
              <a:spLocks noChangeArrowheads="1"/>
            </p:cNvSpPr>
            <p:nvPr/>
          </p:nvSpPr>
          <p:spPr bwMode="auto">
            <a:xfrm>
              <a:off x="3936" y="1008"/>
              <a:ext cx="158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3600" baseline="0">
                  <a:solidFill>
                    <a:srgbClr val="FFFFFF"/>
                  </a:solidFill>
                  <a:latin typeface="Arial" charset="0"/>
                </a:rPr>
                <a:t>Nehemiah 10</a:t>
              </a:r>
              <a:endParaRPr lang="en-US" sz="3600" baseline="0">
                <a:solidFill>
                  <a:srgbClr val="000000"/>
                </a:solidFill>
              </a:endParaRPr>
            </a:p>
          </p:txBody>
        </p:sp>
        <p:grpSp>
          <p:nvGrpSpPr>
            <p:cNvPr id="1050631" name="Group 16"/>
            <p:cNvGrpSpPr>
              <a:grpSpLocks/>
            </p:cNvGrpSpPr>
            <p:nvPr/>
          </p:nvGrpSpPr>
          <p:grpSpPr bwMode="auto">
            <a:xfrm>
              <a:off x="3792" y="1872"/>
              <a:ext cx="1872" cy="2448"/>
              <a:chOff x="3792" y="1872"/>
              <a:chExt cx="1872" cy="2448"/>
            </a:xfrm>
          </p:grpSpPr>
          <p:sp>
            <p:nvSpPr>
              <p:cNvPr id="1050632" name="AutoShape 17" descr="Cork"/>
              <p:cNvSpPr>
                <a:spLocks noChangeArrowheads="1"/>
              </p:cNvSpPr>
              <p:nvPr/>
            </p:nvSpPr>
            <p:spPr bwMode="auto">
              <a:xfrm>
                <a:off x="3792" y="1872"/>
                <a:ext cx="1824" cy="2448"/>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algn="l"/>
                <a:endParaRPr lang="en-US" baseline="0">
                  <a:solidFill>
                    <a:srgbClr val="000000"/>
                  </a:solidFill>
                  <a:latin typeface="Arial" charset="0"/>
                </a:endParaRPr>
              </a:p>
            </p:txBody>
          </p:sp>
          <p:sp>
            <p:nvSpPr>
              <p:cNvPr id="1050633" name="Rectangle 18"/>
              <p:cNvSpPr>
                <a:spLocks noChangeArrowheads="1"/>
              </p:cNvSpPr>
              <p:nvPr/>
            </p:nvSpPr>
            <p:spPr bwMode="auto">
              <a:xfrm>
                <a:off x="3792" y="2640"/>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3200" b="1" baseline="0">
                    <a:solidFill>
                      <a:srgbClr val="000000"/>
                    </a:solidFill>
                    <a:latin typeface="Arial" charset="0"/>
                  </a:rPr>
                  <a:t>COVENANT</a:t>
                </a:r>
                <a:endParaRPr lang="en-US" baseline="0">
                  <a:solidFill>
                    <a:srgbClr val="000000"/>
                  </a:solidFill>
                </a:endParaRPr>
              </a:p>
            </p:txBody>
          </p:sp>
        </p:grpSp>
      </p:grpSp>
    </p:spTree>
    <p:extLst>
      <p:ext uri="{BB962C8B-B14F-4D97-AF65-F5344CB8AC3E}">
        <p14:creationId xmlns:p14="http://schemas.microsoft.com/office/powerpoint/2010/main" val="4182795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10</a:t>
            </a:r>
          </a:p>
        </p:txBody>
      </p:sp>
    </p:spTree>
    <p:extLst>
      <p:ext uri="{BB962C8B-B14F-4D97-AF65-F5344CB8AC3E}">
        <p14:creationId xmlns:p14="http://schemas.microsoft.com/office/powerpoint/2010/main" val="157074056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1329"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en-US" b="1">
                <a:solidFill>
                  <a:srgbClr val="FFFFFF"/>
                </a:solidFill>
                <a:latin typeface="Arial Black" charset="0"/>
                <a:ea typeface="ＭＳ Ｐゴシック" charset="0"/>
                <a:cs typeface="ＭＳ Ｐゴシック" charset="0"/>
              </a:rPr>
              <a:t>Characteristics</a:t>
            </a:r>
          </a:p>
        </p:txBody>
      </p:sp>
      <p:sp>
        <p:nvSpPr>
          <p:cNvPr id="611330"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301</a:t>
            </a:r>
          </a:p>
        </p:txBody>
      </p:sp>
      <p:sp>
        <p:nvSpPr>
          <p:cNvPr id="48133" name="Rectangle 5"/>
          <p:cNvSpPr>
            <a:spLocks noChangeArrowheads="1"/>
          </p:cNvSpPr>
          <p:nvPr/>
        </p:nvSpPr>
        <p:spPr bwMode="auto">
          <a:xfrm>
            <a:off x="533400" y="1371600"/>
            <a:ext cx="8228013"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l">
              <a:lnSpc>
                <a:spcPct val="90000"/>
              </a:lnSpc>
              <a:spcBef>
                <a:spcPct val="20000"/>
              </a:spcBef>
              <a:buClr>
                <a:srgbClr val="000000"/>
              </a:buClr>
              <a:buFont typeface="Times New Roman" charset="0"/>
              <a:buAutoNum type="alphaUcPeriod"/>
            </a:pPr>
            <a:r>
              <a:rPr kumimoji="1" lang="en-US" altLang="zh-CN" b="1" baseline="0">
                <a:solidFill>
                  <a:srgbClr val="000000"/>
                </a:solidFill>
                <a:latin typeface="Arial" charset="0"/>
                <a:cs typeface="Arial" charset="0"/>
              </a:rPr>
              <a:t>Although Esther follows Nehemiah in our Christian Bibles, Nehemiah actually is later chronologically.  Thus it concludes the account of the historical books of the Christian Old Testament.</a:t>
            </a:r>
          </a:p>
          <a:p>
            <a:pPr marL="457200" indent="-457200" algn="l">
              <a:lnSpc>
                <a:spcPct val="90000"/>
              </a:lnSpc>
              <a:spcBef>
                <a:spcPct val="20000"/>
              </a:spcBef>
              <a:buClr>
                <a:srgbClr val="000000"/>
              </a:buClr>
              <a:buFont typeface="Times New Roman" charset="0"/>
              <a:buAutoNum type="alphaUcPeriod"/>
            </a:pPr>
            <a:r>
              <a:rPr kumimoji="1" lang="en-US" altLang="zh-CN" b="1" baseline="0">
                <a:solidFill>
                  <a:srgbClr val="000000"/>
                </a:solidFill>
                <a:latin typeface="Arial" charset="0"/>
                <a:cs typeface="Arial" charset="0"/>
              </a:rPr>
              <a:t>Perhaps no other book of Scripture provides a better depiction of the balance between dependence and discipline, as well as prayer and planning. </a:t>
            </a:r>
          </a:p>
          <a:p>
            <a:pPr marL="457200" indent="-457200" algn="l">
              <a:lnSpc>
                <a:spcPct val="90000"/>
              </a:lnSpc>
              <a:spcBef>
                <a:spcPct val="20000"/>
              </a:spcBef>
              <a:buClr>
                <a:srgbClr val="000000"/>
              </a:buClr>
              <a:buFont typeface="Times New Roman" charset="0"/>
              <a:buAutoNum type="alphaUcPeriod"/>
            </a:pPr>
            <a:r>
              <a:rPr kumimoji="1" lang="en-US" altLang="zh-CN" b="1" baseline="0">
                <a:solidFill>
                  <a:srgbClr val="000000"/>
                </a:solidFill>
                <a:latin typeface="Arial" charset="0"/>
                <a:cs typeface="Arial" charset="0"/>
              </a:rPr>
              <a:t>One difficulty in reconciling Nehemiah with Ezra concerns the walls themselves. At the beginning of the account, Nehemiah seems surprised that the walls were broken down. One clue is perhaps that the walls had begun to be rebuilt under Ezra during the reign of Artaxerxes, but the work had stopped.</a:t>
            </a:r>
          </a:p>
          <a:p>
            <a:pPr marL="457200" indent="-457200" algn="l">
              <a:lnSpc>
                <a:spcPct val="90000"/>
              </a:lnSpc>
              <a:spcBef>
                <a:spcPct val="20000"/>
              </a:spcBef>
              <a:buClr>
                <a:srgbClr val="000000"/>
              </a:buClr>
              <a:buFont typeface="Times New Roman" charset="0"/>
              <a:buAutoNum type="alphaUcPeriod"/>
            </a:pPr>
            <a:r>
              <a:rPr kumimoji="1" lang="en-US" altLang="zh-CN" b="1" baseline="0">
                <a:solidFill>
                  <a:srgbClr val="000000"/>
                </a:solidFill>
                <a:latin typeface="Arial" charset="0"/>
                <a:cs typeface="Arial" charset="0"/>
              </a:rPr>
              <a:t>Nehemiah is the only biblical book written mostly in the 1st person.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48133">
                                            <p:txEl>
                                              <p:pRg st="0" end="0"/>
                                            </p:txEl>
                                          </p:spTgt>
                                        </p:tgtEl>
                                        <p:attrNameLst>
                                          <p:attrName>style.visibility</p:attrName>
                                        </p:attrNameLst>
                                      </p:cBhvr>
                                      <p:to>
                                        <p:strVal val="visible"/>
                                      </p:to>
                                    </p:set>
                                    <p:anim calcmode="lin" valueType="num">
                                      <p:cBhvr additive="base">
                                        <p:cTn id="7" dur="500" fill="hold"/>
                                        <p:tgtEl>
                                          <p:spTgt spid="4813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81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48133">
                                            <p:txEl>
                                              <p:pRg st="1" end="1"/>
                                            </p:txEl>
                                          </p:spTgt>
                                        </p:tgtEl>
                                        <p:attrNameLst>
                                          <p:attrName>style.visibility</p:attrName>
                                        </p:attrNameLst>
                                      </p:cBhvr>
                                      <p:to>
                                        <p:strVal val="visible"/>
                                      </p:to>
                                    </p:set>
                                    <p:anim calcmode="lin" valueType="num">
                                      <p:cBhvr additive="base">
                                        <p:cTn id="13" dur="500" fill="hold"/>
                                        <p:tgtEl>
                                          <p:spTgt spid="48133">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813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grpId="0" nodeType="clickEffect">
                                  <p:stCondLst>
                                    <p:cond delay="0"/>
                                  </p:stCondLst>
                                  <p:childTnLst>
                                    <p:set>
                                      <p:cBhvr>
                                        <p:cTn id="18" dur="1" fill="hold">
                                          <p:stCondLst>
                                            <p:cond delay="0"/>
                                          </p:stCondLst>
                                        </p:cTn>
                                        <p:tgtEl>
                                          <p:spTgt spid="48133">
                                            <p:txEl>
                                              <p:pRg st="2" end="2"/>
                                            </p:txEl>
                                          </p:spTgt>
                                        </p:tgtEl>
                                        <p:attrNameLst>
                                          <p:attrName>style.visibility</p:attrName>
                                        </p:attrNameLst>
                                      </p:cBhvr>
                                      <p:to>
                                        <p:strVal val="visible"/>
                                      </p:to>
                                    </p:set>
                                    <p:anim calcmode="lin" valueType="num">
                                      <p:cBhvr additive="base">
                                        <p:cTn id="19" dur="500" fill="hold"/>
                                        <p:tgtEl>
                                          <p:spTgt spid="48133">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813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grpId="0" nodeType="clickEffect">
                                  <p:stCondLst>
                                    <p:cond delay="0"/>
                                  </p:stCondLst>
                                  <p:childTnLst>
                                    <p:set>
                                      <p:cBhvr>
                                        <p:cTn id="24" dur="1" fill="hold">
                                          <p:stCondLst>
                                            <p:cond delay="0"/>
                                          </p:stCondLst>
                                        </p:cTn>
                                        <p:tgtEl>
                                          <p:spTgt spid="48133">
                                            <p:txEl>
                                              <p:pRg st="3" end="3"/>
                                            </p:txEl>
                                          </p:spTgt>
                                        </p:tgtEl>
                                        <p:attrNameLst>
                                          <p:attrName>style.visibility</p:attrName>
                                        </p:attrNameLst>
                                      </p:cBhvr>
                                      <p:to>
                                        <p:strVal val="visible"/>
                                      </p:to>
                                    </p:set>
                                    <p:anim calcmode="lin" valueType="num">
                                      <p:cBhvr additive="base">
                                        <p:cTn id="25" dur="500" fill="hold"/>
                                        <p:tgtEl>
                                          <p:spTgt spid="48133">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813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build="p"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algn="l">
              <a:defRPr/>
            </a:pPr>
            <a:r>
              <a:rPr lang="en-US" sz="4800" b="1" baseline="0" dirty="0">
                <a:solidFill>
                  <a:srgbClr val="333399">
                    <a:lumMod val="75000"/>
                  </a:srgbClr>
                </a:solidFill>
                <a:effectLst>
                  <a:glow rad="101600">
                    <a:srgbClr val="333399">
                      <a:lumMod val="60000"/>
                      <a:lumOff val="40000"/>
                      <a:alpha val="60000"/>
                    </a:srgbClr>
                  </a:glow>
                </a:effectLst>
                <a:latin typeface="Times New Roman" pitchFamily="18" charset="0"/>
                <a:ea typeface="MS PGothic" pitchFamily="34" charset="-128"/>
                <a:cs typeface="ＭＳ Ｐゴシック"/>
              </a:rPr>
              <a:t>Crossroads International Church</a:t>
            </a:r>
          </a:p>
        </p:txBody>
      </p:sp>
      <p:pic>
        <p:nvPicPr>
          <p:cNvPr id="91138"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39" name="Picture 6" descr="IMG_371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794125"/>
            <a:ext cx="4984750" cy="373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40" name="Picture 1" descr="IMG_036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41" name="Picture 4" descr="IMG_0376.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64088" y="4225925"/>
            <a:ext cx="4379912"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42" name="Picture 5" descr="IMG_0355.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1143" name="TextBox 2"/>
          <p:cNvSpPr txBox="1">
            <a:spLocks noChangeArrowheads="1"/>
          </p:cNvSpPr>
          <p:nvPr/>
        </p:nvSpPr>
        <p:spPr bwMode="auto">
          <a:xfrm>
            <a:off x="0" y="3122613"/>
            <a:ext cx="9144000" cy="13239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4000" b="1" baseline="0">
                <a:solidFill>
                  <a:srgbClr val="FFFFFF"/>
                </a:solidFill>
                <a:cs typeface="Arial" charset="0"/>
              </a:rPr>
              <a:t>How should our church renew our </a:t>
            </a:r>
            <a:r>
              <a:rPr lang="en-US" sz="4000" b="1" baseline="0">
                <a:solidFill>
                  <a:srgbClr val="FFFF00"/>
                </a:solidFill>
                <a:cs typeface="Arial" charset="0"/>
              </a:rPr>
              <a:t>commitment</a:t>
            </a:r>
            <a:r>
              <a:rPr lang="en-US" sz="4000" b="1" baseline="0">
                <a:solidFill>
                  <a:srgbClr val="FFFFFF"/>
                </a:solidFill>
                <a:cs typeface="Arial" charset="0"/>
              </a:rPr>
              <a:t> to God?</a:t>
            </a:r>
          </a:p>
        </p:txBody>
      </p:sp>
    </p:spTree>
    <p:extLst>
      <p:ext uri="{BB962C8B-B14F-4D97-AF65-F5344CB8AC3E}">
        <p14:creationId xmlns:p14="http://schemas.microsoft.com/office/powerpoint/2010/main" val="553518324"/>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2" descr="wedding_vows_free_s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67818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a:defRPr/>
            </a:pPr>
            <a:r>
              <a:rPr lang="en-US" sz="8000">
                <a:solidFill>
                  <a:schemeClr val="bg1"/>
                </a:solidFill>
                <a:latin typeface="Aramis Italic" charset="0"/>
              </a:rPr>
              <a:t>Commitment</a:t>
            </a:r>
            <a:endParaRPr lang="en-US"/>
          </a:p>
        </p:txBody>
      </p:sp>
      <p:pic>
        <p:nvPicPr>
          <p:cNvPr id="89091" name="Picture 4" descr="F20041~Commitment-Poster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476875" y="2209800"/>
            <a:ext cx="3667125"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9092" name="Picture 5" descr="commitment-main_Fu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3200400"/>
            <a:ext cx="2741613"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95277867"/>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9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96260" name="Rectangle 4"/>
          <p:cNvSpPr>
            <a:spLocks noGrp="1" noChangeArrowheads="1"/>
          </p:cNvSpPr>
          <p:nvPr>
            <p:ph type="ctrTitle" idx="4294967295"/>
          </p:nvPr>
        </p:nvSpPr>
        <p:spPr>
          <a:xfrm>
            <a:off x="304800" y="0"/>
            <a:ext cx="3962400" cy="1447800"/>
          </a:xfrm>
        </p:spPr>
        <p:txBody>
          <a:bodyPr/>
          <a:lstStyle/>
          <a:p>
            <a:r>
              <a:rPr lang="en-US">
                <a:latin typeface="Arial" charset="0"/>
                <a:ea typeface="ＭＳ Ｐゴシック" charset="0"/>
                <a:cs typeface="ＭＳ Ｐゴシック" charset="0"/>
              </a:rPr>
              <a:t>Covenant Renewal</a:t>
            </a:r>
            <a:endParaRPr lang="en-US" sz="2800">
              <a:latin typeface="Arial" charset="0"/>
              <a:ea typeface="ＭＳ Ｐゴシック" charset="0"/>
              <a:cs typeface="ＭＳ Ｐゴシック" charset="0"/>
            </a:endParaRPr>
          </a:p>
        </p:txBody>
      </p:sp>
    </p:spTree>
    <p:extLst>
      <p:ext uri="{BB962C8B-B14F-4D97-AF65-F5344CB8AC3E}">
        <p14:creationId xmlns:p14="http://schemas.microsoft.com/office/powerpoint/2010/main" val="17316449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10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a:endParaRPr lang="en-US" baseline="0">
              <a:solidFill>
                <a:srgbClr val="000000"/>
              </a:solidFill>
              <a:latin typeface="Arial" charset="0"/>
            </a:endParaRPr>
          </a:p>
        </p:txBody>
      </p:sp>
      <p:grpSp>
        <p:nvGrpSpPr>
          <p:cNvPr id="99330" name="Group 3"/>
          <p:cNvGrpSpPr>
            <a:grpSpLocks/>
          </p:cNvGrpSpPr>
          <p:nvPr/>
        </p:nvGrpSpPr>
        <p:grpSpPr bwMode="auto">
          <a:xfrm>
            <a:off x="6019800" y="1600200"/>
            <a:ext cx="2971800" cy="5257800"/>
            <a:chOff x="3792" y="1008"/>
            <a:chExt cx="1872" cy="3312"/>
          </a:xfrm>
        </p:grpSpPr>
        <p:sp>
          <p:nvSpPr>
            <p:cNvPr id="99335" name="Rectangle 4"/>
            <p:cNvSpPr>
              <a:spLocks noChangeArrowheads="1"/>
            </p:cNvSpPr>
            <p:nvPr/>
          </p:nvSpPr>
          <p:spPr bwMode="auto">
            <a:xfrm>
              <a:off x="3936" y="1008"/>
              <a:ext cx="158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3600" baseline="0">
                  <a:solidFill>
                    <a:srgbClr val="FFFFFF"/>
                  </a:solidFill>
                  <a:latin typeface="Arial" charset="0"/>
                </a:rPr>
                <a:t>Nehemiah 10</a:t>
              </a:r>
              <a:endParaRPr lang="en-US" sz="3600" baseline="0">
                <a:solidFill>
                  <a:srgbClr val="000000"/>
                </a:solidFill>
              </a:endParaRPr>
            </a:p>
          </p:txBody>
        </p:sp>
        <p:grpSp>
          <p:nvGrpSpPr>
            <p:cNvPr id="99336" name="Group 5"/>
            <p:cNvGrpSpPr>
              <a:grpSpLocks/>
            </p:cNvGrpSpPr>
            <p:nvPr/>
          </p:nvGrpSpPr>
          <p:grpSpPr bwMode="auto">
            <a:xfrm>
              <a:off x="3792" y="1872"/>
              <a:ext cx="1872" cy="2448"/>
              <a:chOff x="3792" y="1872"/>
              <a:chExt cx="1872" cy="2448"/>
            </a:xfrm>
          </p:grpSpPr>
          <p:sp>
            <p:nvSpPr>
              <p:cNvPr id="99337" name="AutoShape 6" descr="Cork"/>
              <p:cNvSpPr>
                <a:spLocks noChangeArrowheads="1"/>
              </p:cNvSpPr>
              <p:nvPr/>
            </p:nvSpPr>
            <p:spPr bwMode="auto">
              <a:xfrm>
                <a:off x="3792" y="1872"/>
                <a:ext cx="1824" cy="2448"/>
              </a:xfrm>
              <a:prstGeom prst="roundRect">
                <a:avLst>
                  <a:gd name="adj" fmla="val 16667"/>
                </a:avLst>
              </a:prstGeom>
              <a:blipFill dpi="0" rotWithShape="0">
                <a:blip r:embed="rId2"/>
                <a:srcRect/>
                <a:tile tx="0" ty="0" sx="100000" sy="100000" flip="none" algn="tl"/>
              </a:blipFill>
              <a:ln w="9525">
                <a:solidFill>
                  <a:schemeClr val="tx1"/>
                </a:solidFill>
                <a:round/>
                <a:headEnd/>
                <a:tailEnd/>
              </a:ln>
            </p:spPr>
            <p:txBody>
              <a:bodyPr wrap="none" anchor="ctr"/>
              <a:lstStyle/>
              <a:p>
                <a:pPr algn="l"/>
                <a:endParaRPr lang="en-US" baseline="0">
                  <a:solidFill>
                    <a:srgbClr val="000000"/>
                  </a:solidFill>
                  <a:latin typeface="Arial" charset="0"/>
                </a:endParaRPr>
              </a:p>
            </p:txBody>
          </p:sp>
          <p:sp>
            <p:nvSpPr>
              <p:cNvPr id="99338" name="Rectangle 7"/>
              <p:cNvSpPr>
                <a:spLocks noChangeArrowheads="1"/>
              </p:cNvSpPr>
              <p:nvPr/>
            </p:nvSpPr>
            <p:spPr bwMode="auto">
              <a:xfrm>
                <a:off x="3792" y="2640"/>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3200" b="1" baseline="0">
                    <a:solidFill>
                      <a:srgbClr val="000000"/>
                    </a:solidFill>
                    <a:latin typeface="Arial" charset="0"/>
                  </a:rPr>
                  <a:t>COVENANT</a:t>
                </a:r>
                <a:endParaRPr lang="en-US" baseline="0">
                  <a:solidFill>
                    <a:srgbClr val="000000"/>
                  </a:solidFill>
                </a:endParaRPr>
              </a:p>
            </p:txBody>
          </p:sp>
        </p:grpSp>
      </p:grpSp>
      <p:sp>
        <p:nvSpPr>
          <p:cNvPr id="166920" name="AutoShape 8"/>
          <p:cNvSpPr>
            <a:spLocks noChangeArrowheads="1"/>
          </p:cNvSpPr>
          <p:nvPr/>
        </p:nvSpPr>
        <p:spPr bwMode="auto">
          <a:xfrm>
            <a:off x="0" y="4724400"/>
            <a:ext cx="6096000" cy="2133600"/>
          </a:xfrm>
          <a:prstGeom prst="rightArrowCallout">
            <a:avLst>
              <a:gd name="adj1" fmla="val 44787"/>
              <a:gd name="adj2" fmla="val 26787"/>
              <a:gd name="adj3" fmla="val 23664"/>
              <a:gd name="adj4" fmla="val 86972"/>
            </a:avLst>
          </a:prstGeom>
          <a:solidFill>
            <a:schemeClr val="accent2"/>
          </a:solidFill>
          <a:ln w="9525">
            <a:solidFill>
              <a:schemeClr val="tx1"/>
            </a:solidFill>
            <a:miter lim="800000"/>
            <a:headEnd/>
            <a:tailEnd/>
          </a:ln>
        </p:spPr>
        <p:txBody>
          <a:bodyPr wrap="none" anchor="ctr"/>
          <a:lstStyle/>
          <a:p>
            <a:pPr algn="l"/>
            <a:endParaRPr lang="en-US" baseline="0">
              <a:solidFill>
                <a:srgbClr val="000000"/>
              </a:solidFill>
              <a:latin typeface="Arial" charset="0"/>
            </a:endParaRPr>
          </a:p>
        </p:txBody>
      </p:sp>
      <p:sp>
        <p:nvSpPr>
          <p:cNvPr id="166921" name="Rectangle 9"/>
          <p:cNvSpPr>
            <a:spLocks noGrp="1" noChangeArrowheads="1"/>
          </p:cNvSpPr>
          <p:nvPr>
            <p:ph type="title" idx="4294967295"/>
          </p:nvPr>
        </p:nvSpPr>
        <p:spPr>
          <a:xfrm>
            <a:off x="0" y="4572000"/>
            <a:ext cx="5334000" cy="2286000"/>
          </a:xfrm>
          <a:effectLst>
            <a:outerShdw blurRad="63500" dist="35921" dir="2700000" algn="ctr" rotWithShape="0">
              <a:schemeClr val="tx1">
                <a:alpha val="74998"/>
              </a:schemeClr>
            </a:outerShdw>
          </a:effectLst>
          <a:extLst>
            <a:ext uri="{909E8E84-426E-40dd-AFC4-6F175D3DCCD1}">
              <a14:hiddenFill xmlns:a14="http://schemas.microsoft.com/office/drawing/2010/main" xmlns="">
                <a:gradFill rotWithShape="0">
                  <a:gsLst>
                    <a:gs pos="0">
                      <a:schemeClr val="accent2"/>
                    </a:gs>
                    <a:gs pos="100000">
                      <a:schemeClr val="accent2">
                        <a:gamma/>
                        <a:shade val="46275"/>
                        <a:invGamma/>
                      </a:schemeClr>
                    </a:gs>
                  </a:gsLst>
                  <a:path path="shape">
                    <a:fillToRect l="50000" t="50000" r="50000" b="50000"/>
                  </a:path>
                </a:gradFill>
              </a14:hiddenFill>
            </a:ext>
          </a:extLst>
        </p:spPr>
        <p:txBody>
          <a:bodyPr/>
          <a:lstStyle/>
          <a:p>
            <a:pPr>
              <a:defRPr/>
            </a:pPr>
            <a:r>
              <a:rPr lang="en-US" sz="4000" b="1" i="1">
                <a:solidFill>
                  <a:schemeClr val="bg1"/>
                </a:solidFill>
                <a:latin typeface="Arial" charset="0"/>
              </a:rPr>
              <a:t>1. </a:t>
            </a:r>
            <a:r>
              <a:rPr lang="en-US" sz="4000" b="1" i="1">
                <a:solidFill>
                  <a:srgbClr val="FFFF00"/>
                </a:solidFill>
                <a:latin typeface="Arial" charset="0"/>
              </a:rPr>
              <a:t>Leaders</a:t>
            </a:r>
            <a:r>
              <a:rPr lang="en-US" sz="4000" b="1" i="1">
                <a:solidFill>
                  <a:schemeClr val="bg1"/>
                </a:solidFill>
                <a:latin typeface="Arial" charset="0"/>
              </a:rPr>
              <a:t> must </a:t>
            </a:r>
            <a:r>
              <a:rPr lang="en-US" sz="4000" b="1" i="1">
                <a:solidFill>
                  <a:srgbClr val="FFFF00"/>
                </a:solidFill>
                <a:latin typeface="Arial" charset="0"/>
              </a:rPr>
              <a:t>lead</a:t>
            </a:r>
            <a:r>
              <a:rPr lang="en-US" sz="4000" b="1" i="1">
                <a:solidFill>
                  <a:schemeClr val="bg1"/>
                </a:solidFill>
                <a:latin typeface="Arial" charset="0"/>
              </a:rPr>
              <a:t> in commitment to God (9:38–10:27).</a:t>
            </a:r>
            <a:endParaRPr lang="en-US" sz="4000" b="1" i="1"/>
          </a:p>
        </p:txBody>
      </p:sp>
      <p:sp>
        <p:nvSpPr>
          <p:cNvPr id="166922" name="Rectangle 10"/>
          <p:cNvSpPr>
            <a:spLocks noChangeArrowheads="1"/>
          </p:cNvSpPr>
          <p:nvPr/>
        </p:nvSpPr>
        <p:spPr bwMode="auto">
          <a:xfrm>
            <a:off x="0" y="0"/>
            <a:ext cx="9144000" cy="1447800"/>
          </a:xfrm>
          <a:prstGeom prst="rect">
            <a:avLst/>
          </a:prstGeom>
          <a:gradFill rotWithShape="0">
            <a:gsLst>
              <a:gs pos="0">
                <a:schemeClr val="accent2"/>
              </a:gs>
              <a:gs pos="100000">
                <a:schemeClr val="accent2">
                  <a:gamma/>
                  <a:shade val="46275"/>
                  <a:invGamma/>
                </a:schemeClr>
              </a:gs>
            </a:gsLst>
            <a:path path="shape">
              <a:fillToRect l="50000" t="50000" r="50000" b="50000"/>
            </a:path>
          </a:gradFill>
          <a:ln>
            <a:noFill/>
          </a:ln>
          <a:effectLst>
            <a:outerShdw blurRad="63500" dist="35921" dir="2700000" algn="ctr" rotWithShape="0">
              <a:schemeClr val="tx1">
                <a:alpha val="74998"/>
              </a:scheme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defRPr/>
            </a:pPr>
            <a:r>
              <a:rPr lang="en-US" sz="4400" b="1" i="1" baseline="0">
                <a:solidFill>
                  <a:srgbClr val="FFFFFF"/>
                </a:solidFill>
                <a:effectLst>
                  <a:outerShdw blurRad="38100" dist="38100" dir="2700000" algn="tl">
                    <a:srgbClr val="000000"/>
                  </a:outerShdw>
                </a:effectLst>
                <a:latin typeface="Arial" charset="0"/>
              </a:rPr>
              <a:t>Community Renewal</a:t>
            </a:r>
            <a:br>
              <a:rPr lang="en-US" sz="4400" b="1" i="1" baseline="0">
                <a:solidFill>
                  <a:srgbClr val="FFFFFF"/>
                </a:solidFill>
                <a:effectLst>
                  <a:outerShdw blurRad="38100" dist="38100" dir="2700000" algn="tl">
                    <a:srgbClr val="000000"/>
                  </a:outerShdw>
                </a:effectLst>
                <a:latin typeface="Arial" charset="0"/>
              </a:rPr>
            </a:br>
            <a:r>
              <a:rPr lang="en-US" sz="3600" b="1" i="1" baseline="0">
                <a:solidFill>
                  <a:srgbClr val="FFFFFF"/>
                </a:solidFill>
                <a:effectLst>
                  <a:outerShdw blurRad="38100" dist="38100" dir="2700000" algn="tl">
                    <a:srgbClr val="000000"/>
                  </a:outerShdw>
                </a:effectLst>
                <a:latin typeface="Arial" charset="0"/>
              </a:rPr>
              <a:t>Nehemiah 8–10</a:t>
            </a:r>
            <a:endParaRPr lang="en-US" sz="4400" b="1" i="1" baseline="0">
              <a:solidFill>
                <a:srgbClr val="000000"/>
              </a:solidFill>
            </a:endParaRPr>
          </a:p>
        </p:txBody>
      </p:sp>
      <p:sp>
        <p:nvSpPr>
          <p:cNvPr id="166923" name="Text Box 11"/>
          <p:cNvSpPr txBox="1">
            <a:spLocks noChangeArrowheads="1"/>
          </p:cNvSpPr>
          <p:nvPr/>
        </p:nvSpPr>
        <p:spPr bwMode="auto">
          <a:xfrm>
            <a:off x="6172200" y="5486400"/>
            <a:ext cx="2555875" cy="70167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4000" b="1" baseline="0">
                <a:solidFill>
                  <a:srgbClr val="000000"/>
                </a:solidFill>
              </a:rPr>
              <a:t>I. Leaders</a:t>
            </a:r>
          </a:p>
        </p:txBody>
      </p:sp>
    </p:spTree>
    <p:extLst>
      <p:ext uri="{BB962C8B-B14F-4D97-AF65-F5344CB8AC3E}">
        <p14:creationId xmlns:p14="http://schemas.microsoft.com/office/powerpoint/2010/main" val="37765436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6920"/>
                                        </p:tgtEl>
                                        <p:attrNameLst>
                                          <p:attrName>style.visibility</p:attrName>
                                        </p:attrNameLst>
                                      </p:cBhvr>
                                      <p:to>
                                        <p:strVal val="visible"/>
                                      </p:to>
                                    </p:set>
                                    <p:animEffect transition="in" filter="wipe(left)">
                                      <p:cBhvr>
                                        <p:cTn id="7" dur="500"/>
                                        <p:tgtEl>
                                          <p:spTgt spid="166920"/>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6921"/>
                                        </p:tgtEl>
                                        <p:attrNameLst>
                                          <p:attrName>style.visibility</p:attrName>
                                        </p:attrNameLst>
                                      </p:cBhvr>
                                      <p:to>
                                        <p:strVal val="visible"/>
                                      </p:to>
                                    </p:set>
                                    <p:animEffect transition="in" filter="wipe(left)">
                                      <p:cBhvr>
                                        <p:cTn id="11" dur="500"/>
                                        <p:tgtEl>
                                          <p:spTgt spid="16692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66923"/>
                                        </p:tgtEl>
                                        <p:attrNameLst>
                                          <p:attrName>style.visibility</p:attrName>
                                        </p:attrNameLst>
                                      </p:cBhvr>
                                      <p:to>
                                        <p:strVal val="visible"/>
                                      </p:to>
                                    </p:set>
                                    <p:animEffect transition="in" filter="wipe(left)">
                                      <p:cBhvr>
                                        <p:cTn id="15" dur="500"/>
                                        <p:tgtEl>
                                          <p:spTgt spid="166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20" grpId="0" animBg="1"/>
      <p:bldP spid="166921" grpId="0"/>
      <p:bldP spid="166923" grpId="0"/>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a:endParaRPr lang="en-US" baseline="0">
              <a:solidFill>
                <a:srgbClr val="000000"/>
              </a:solidFill>
              <a:latin typeface="Arial" charset="0"/>
            </a:endParaRPr>
          </a:p>
        </p:txBody>
      </p:sp>
      <p:sp>
        <p:nvSpPr>
          <p:cNvPr id="101378" name="Rectangle 3"/>
          <p:cNvSpPr>
            <a:spLocks noGrp="1" noChangeArrowheads="1"/>
          </p:cNvSpPr>
          <p:nvPr>
            <p:ph type="title" idx="4294967295"/>
          </p:nvPr>
        </p:nvSpPr>
        <p:spPr>
          <a:xfrm>
            <a:off x="2667000" y="609600"/>
            <a:ext cx="5334000" cy="1600200"/>
          </a:xfrm>
        </p:spPr>
        <p:txBody>
          <a:bodyPr/>
          <a:lstStyle/>
          <a:p>
            <a:r>
              <a:rPr lang="en-US">
                <a:solidFill>
                  <a:schemeClr val="bg1"/>
                </a:solidFill>
                <a:latin typeface="Arial" charset="0"/>
                <a:ea typeface="ＭＳ Ｐゴシック" charset="0"/>
                <a:cs typeface="ＭＳ Ｐゴシック" charset="0"/>
              </a:rPr>
              <a:t>Signers of the Covenant</a:t>
            </a:r>
            <a:endParaRPr lang="en-US">
              <a:latin typeface="Times New Roman" charset="0"/>
              <a:ea typeface="ＭＳ Ｐゴシック" charset="0"/>
              <a:cs typeface="ＭＳ Ｐゴシック" charset="0"/>
            </a:endParaRPr>
          </a:p>
        </p:txBody>
      </p:sp>
      <p:sp>
        <p:nvSpPr>
          <p:cNvPr id="168964" name="Rectangle 4"/>
          <p:cNvSpPr>
            <a:spLocks noChangeArrowheads="1"/>
          </p:cNvSpPr>
          <p:nvPr/>
        </p:nvSpPr>
        <p:spPr bwMode="auto">
          <a:xfrm>
            <a:off x="1066800" y="2895600"/>
            <a:ext cx="7848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baseline="0">
                <a:solidFill>
                  <a:srgbClr val="FFFFFF"/>
                </a:solidFill>
                <a:latin typeface="Arial" charset="0"/>
              </a:rPr>
              <a:t>• </a:t>
            </a:r>
            <a:r>
              <a:rPr lang="en-US" sz="3200" u="sng" baseline="0">
                <a:solidFill>
                  <a:srgbClr val="FFFFFF"/>
                </a:solidFill>
                <a:latin typeface="Arial" charset="0"/>
              </a:rPr>
              <a:t>Civil</a:t>
            </a:r>
            <a:r>
              <a:rPr lang="en-US" sz="3200" baseline="0">
                <a:solidFill>
                  <a:srgbClr val="FFFFFF"/>
                </a:solidFill>
                <a:latin typeface="Arial" charset="0"/>
              </a:rPr>
              <a:t>: Nehemiah &amp; Zedekiah (1b)</a:t>
            </a:r>
            <a:endParaRPr lang="en-US" sz="3200" baseline="0">
              <a:solidFill>
                <a:srgbClr val="000000"/>
              </a:solidFill>
            </a:endParaRPr>
          </a:p>
        </p:txBody>
      </p:sp>
      <p:pic>
        <p:nvPicPr>
          <p:cNvPr id="101380" name="Picture 5" descr="Dotted-lin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2000" y="304800"/>
            <a:ext cx="2241550" cy="2222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8966" name="Rectangle 6"/>
          <p:cNvSpPr>
            <a:spLocks noChangeArrowheads="1"/>
          </p:cNvSpPr>
          <p:nvPr/>
        </p:nvSpPr>
        <p:spPr bwMode="auto">
          <a:xfrm>
            <a:off x="1981200" y="3784600"/>
            <a:ext cx="6096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baseline="0">
                <a:solidFill>
                  <a:srgbClr val="FFFF00"/>
                </a:solidFill>
                <a:latin typeface="Arial" charset="0"/>
              </a:rPr>
              <a:t>• </a:t>
            </a:r>
            <a:r>
              <a:rPr lang="en-US" sz="3200" u="sng" baseline="0">
                <a:solidFill>
                  <a:srgbClr val="FFFF00"/>
                </a:solidFill>
                <a:latin typeface="Arial" charset="0"/>
              </a:rPr>
              <a:t>Religious</a:t>
            </a:r>
            <a:r>
              <a:rPr lang="en-US" sz="3200" baseline="0">
                <a:solidFill>
                  <a:srgbClr val="FFFF00"/>
                </a:solidFill>
                <a:latin typeface="Arial" charset="0"/>
              </a:rPr>
              <a:t>: Priests (2-8)</a:t>
            </a:r>
            <a:endParaRPr lang="en-US" sz="3200" baseline="0">
              <a:solidFill>
                <a:srgbClr val="FFFF00"/>
              </a:solidFill>
            </a:endParaRPr>
          </a:p>
        </p:txBody>
      </p:sp>
      <p:sp>
        <p:nvSpPr>
          <p:cNvPr id="168967" name="Rectangle 7"/>
          <p:cNvSpPr>
            <a:spLocks noChangeArrowheads="1"/>
          </p:cNvSpPr>
          <p:nvPr/>
        </p:nvSpPr>
        <p:spPr bwMode="auto">
          <a:xfrm>
            <a:off x="1981200" y="4673600"/>
            <a:ext cx="6096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baseline="0">
                <a:solidFill>
                  <a:srgbClr val="FFFF00"/>
                </a:solidFill>
                <a:latin typeface="Arial" charset="0"/>
              </a:rPr>
              <a:t>• </a:t>
            </a:r>
            <a:r>
              <a:rPr lang="en-US" sz="3200" u="sng" baseline="0">
                <a:solidFill>
                  <a:srgbClr val="FFFF00"/>
                </a:solidFill>
                <a:latin typeface="Arial" charset="0"/>
              </a:rPr>
              <a:t>Religious</a:t>
            </a:r>
            <a:r>
              <a:rPr lang="en-US" sz="3200" baseline="0">
                <a:solidFill>
                  <a:srgbClr val="FFFF00"/>
                </a:solidFill>
                <a:latin typeface="Arial" charset="0"/>
              </a:rPr>
              <a:t>: Levites (9-13)</a:t>
            </a:r>
          </a:p>
        </p:txBody>
      </p:sp>
      <p:sp>
        <p:nvSpPr>
          <p:cNvPr id="168968" name="Rectangle 8"/>
          <p:cNvSpPr>
            <a:spLocks noChangeArrowheads="1"/>
          </p:cNvSpPr>
          <p:nvPr/>
        </p:nvSpPr>
        <p:spPr bwMode="auto">
          <a:xfrm>
            <a:off x="1066800" y="5562600"/>
            <a:ext cx="7848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baseline="0">
                <a:solidFill>
                  <a:srgbClr val="FFFFFF"/>
                </a:solidFill>
                <a:latin typeface="Arial" charset="0"/>
              </a:rPr>
              <a:t>• </a:t>
            </a:r>
            <a:r>
              <a:rPr lang="en-US" sz="3200" u="sng" baseline="0">
                <a:solidFill>
                  <a:srgbClr val="FFFFFF"/>
                </a:solidFill>
                <a:latin typeface="Arial" charset="0"/>
              </a:rPr>
              <a:t>Civil</a:t>
            </a:r>
            <a:r>
              <a:rPr lang="en-US" sz="3200" baseline="0">
                <a:solidFill>
                  <a:srgbClr val="FFFFFF"/>
                </a:solidFill>
                <a:latin typeface="Arial" charset="0"/>
              </a:rPr>
              <a:t>: Other leaders of the tribes (14-27)</a:t>
            </a:r>
            <a:endParaRPr lang="en-US" sz="3200" baseline="0">
              <a:solidFill>
                <a:srgbClr val="000000"/>
              </a:solidFill>
            </a:endParaRPr>
          </a:p>
        </p:txBody>
      </p:sp>
    </p:spTree>
    <p:extLst>
      <p:ext uri="{BB962C8B-B14F-4D97-AF65-F5344CB8AC3E}">
        <p14:creationId xmlns:p14="http://schemas.microsoft.com/office/powerpoint/2010/main" val="19645845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8964">
                                            <p:txEl>
                                              <p:pRg st="0" end="0"/>
                                            </p:txEl>
                                          </p:spTgt>
                                        </p:tgtEl>
                                        <p:attrNameLst>
                                          <p:attrName>style.visibility</p:attrName>
                                        </p:attrNameLst>
                                      </p:cBhvr>
                                      <p:to>
                                        <p:strVal val="visible"/>
                                      </p:to>
                                    </p:set>
                                    <p:animEffect transition="in" filter="wipe(left)">
                                      <p:cBhvr>
                                        <p:cTn id="7" dur="500"/>
                                        <p:tgtEl>
                                          <p:spTgt spid="16896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68966">
                                            <p:txEl>
                                              <p:pRg st="0" end="0"/>
                                            </p:txEl>
                                          </p:spTgt>
                                        </p:tgtEl>
                                        <p:attrNameLst>
                                          <p:attrName>style.visibility</p:attrName>
                                        </p:attrNameLst>
                                      </p:cBhvr>
                                      <p:to>
                                        <p:strVal val="visible"/>
                                      </p:to>
                                    </p:set>
                                    <p:animEffect transition="in" filter="wipe(left)">
                                      <p:cBhvr>
                                        <p:cTn id="12" dur="500"/>
                                        <p:tgtEl>
                                          <p:spTgt spid="16896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68967">
                                            <p:txEl>
                                              <p:pRg st="0" end="0"/>
                                            </p:txEl>
                                          </p:spTgt>
                                        </p:tgtEl>
                                        <p:attrNameLst>
                                          <p:attrName>style.visibility</p:attrName>
                                        </p:attrNameLst>
                                      </p:cBhvr>
                                      <p:to>
                                        <p:strVal val="visible"/>
                                      </p:to>
                                    </p:set>
                                    <p:animEffect transition="in" filter="wipe(left)">
                                      <p:cBhvr>
                                        <p:cTn id="17" dur="500"/>
                                        <p:tgtEl>
                                          <p:spTgt spid="168967">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68968">
                                            <p:txEl>
                                              <p:pRg st="0" end="0"/>
                                            </p:txEl>
                                          </p:spTgt>
                                        </p:tgtEl>
                                        <p:attrNameLst>
                                          <p:attrName>style.visibility</p:attrName>
                                        </p:attrNameLst>
                                      </p:cBhvr>
                                      <p:to>
                                        <p:strVal val="visible"/>
                                      </p:to>
                                    </p:set>
                                    <p:animEffect transition="in" filter="wipe(left)">
                                      <p:cBhvr>
                                        <p:cTn id="22" dur="500"/>
                                        <p:tgtEl>
                                          <p:spTgt spid="1689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4" grpId="0" build="p" autoUpdateAnimBg="0"/>
      <p:bldP spid="168966" grpId="0" build="p" autoUpdateAnimBg="0"/>
      <p:bldP spid="168967" grpId="0" build="p" autoUpdateAnimBg="0"/>
      <p:bldP spid="168968" grpId="0" build="p" autoUpdateAnimBg="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algn="l">
              <a:defRPr/>
            </a:pPr>
            <a:r>
              <a:rPr lang="en-US" sz="4800" b="1" baseline="0" dirty="0">
                <a:solidFill>
                  <a:srgbClr val="333399">
                    <a:lumMod val="75000"/>
                  </a:srgbClr>
                </a:solidFill>
                <a:effectLst>
                  <a:glow rad="101600">
                    <a:srgbClr val="333399">
                      <a:lumMod val="60000"/>
                      <a:lumOff val="40000"/>
                      <a:alpha val="60000"/>
                    </a:srgbClr>
                  </a:glow>
                </a:effectLst>
                <a:latin typeface="Times New Roman" pitchFamily="18" charset="0"/>
                <a:ea typeface="MS PGothic" pitchFamily="34" charset="-128"/>
                <a:cs typeface="ＭＳ Ｐゴシック"/>
              </a:rPr>
              <a:t>Crossroads International Church</a:t>
            </a:r>
          </a:p>
        </p:txBody>
      </p:sp>
      <p:pic>
        <p:nvPicPr>
          <p:cNvPr id="142338"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0" name="Picture 1" descr="IMG_036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2" name="Picture 5" descr="IMG_0355.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3" name="TextBox 2"/>
          <p:cNvSpPr txBox="1">
            <a:spLocks noChangeArrowheads="1"/>
          </p:cNvSpPr>
          <p:nvPr/>
        </p:nvSpPr>
        <p:spPr bwMode="auto">
          <a:xfrm>
            <a:off x="0" y="3122613"/>
            <a:ext cx="9144000" cy="13239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4000" b="1" baseline="0">
                <a:solidFill>
                  <a:srgbClr val="FFFFFF"/>
                </a:solidFill>
                <a:cs typeface="Arial" charset="0"/>
              </a:rPr>
              <a:t>How should our church renew our commitment to God?</a:t>
            </a:r>
          </a:p>
        </p:txBody>
      </p:sp>
      <p:sp>
        <p:nvSpPr>
          <p:cNvPr id="10" name="Title 3"/>
          <p:cNvSpPr>
            <a:spLocks/>
          </p:cNvSpPr>
          <p:nvPr/>
        </p:nvSpPr>
        <p:spPr bwMode="auto">
          <a:xfrm>
            <a:off x="0" y="4430713"/>
            <a:ext cx="9144000" cy="242093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en-US" sz="5400" b="1" baseline="0" dirty="0">
                <a:solidFill>
                  <a:srgbClr val="000000"/>
                </a:solidFill>
                <a:latin typeface="Helvetica" charset="0"/>
                <a:ea typeface="Osaka" charset="0"/>
                <a:cs typeface="Osaka" charset="0"/>
              </a:rPr>
              <a:t>…and followers must follow</a:t>
            </a:r>
            <a:endParaRPr kumimoji="1" lang="en-US" sz="3200" b="1" baseline="0" dirty="0">
              <a:solidFill>
                <a:srgbClr val="000000"/>
              </a:solidFill>
              <a:latin typeface="Helvetica" charset="0"/>
              <a:ea typeface="Osaka" charset="0"/>
              <a:cs typeface="Osaka" charset="0"/>
            </a:endParaRPr>
          </a:p>
        </p:txBody>
      </p:sp>
      <p:grpSp>
        <p:nvGrpSpPr>
          <p:cNvPr id="8" name="Group 7"/>
          <p:cNvGrpSpPr>
            <a:grpSpLocks/>
          </p:cNvGrpSpPr>
          <p:nvPr/>
        </p:nvGrpSpPr>
        <p:grpSpPr bwMode="auto">
          <a:xfrm>
            <a:off x="9525" y="-387350"/>
            <a:ext cx="9134475" cy="3511550"/>
            <a:chOff x="9981" y="-387424"/>
            <a:chExt cx="9134019" cy="3512291"/>
          </a:xfrm>
        </p:grpSpPr>
        <p:sp>
          <p:nvSpPr>
            <p:cNvPr id="9" name="Title 3"/>
            <p:cNvSpPr>
              <a:spLocks/>
            </p:cNvSpPr>
            <p:nvPr/>
          </p:nvSpPr>
          <p:spPr bwMode="auto">
            <a:xfrm>
              <a:off x="9981" y="-387424"/>
              <a:ext cx="4201903" cy="350117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en-US" sz="5400" b="1" baseline="0" dirty="0">
                  <a:solidFill>
                    <a:srgbClr val="000000"/>
                  </a:solidFill>
                  <a:latin typeface="Helvetica" charset="0"/>
                  <a:ea typeface="Osaka" charset="0"/>
                  <a:cs typeface="Osaka" charset="0"/>
                </a:rPr>
                <a:t>Leaders must lead…</a:t>
              </a:r>
              <a:endParaRPr kumimoji="1" lang="en-US" sz="3200" b="1" baseline="0" dirty="0">
                <a:solidFill>
                  <a:srgbClr val="000000"/>
                </a:solidFill>
                <a:latin typeface="Helvetica" charset="0"/>
                <a:ea typeface="Osaka" charset="0"/>
                <a:cs typeface="Osaka" charset="0"/>
              </a:endParaRPr>
            </a:p>
          </p:txBody>
        </p:sp>
        <p:pic>
          <p:nvPicPr>
            <p:cNvPr id="142347" name="Picture 6"/>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139952" y="-315416"/>
              <a:ext cx="5004048" cy="344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3965698557"/>
      </p:ext>
    </p:extLst>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11</a:t>
            </a:r>
          </a:p>
        </p:txBody>
      </p:sp>
    </p:spTree>
    <p:extLst>
      <p:ext uri="{BB962C8B-B14F-4D97-AF65-F5344CB8AC3E}">
        <p14:creationId xmlns:p14="http://schemas.microsoft.com/office/powerpoint/2010/main" val="3317713683"/>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4" descr="42 Jer OT"/>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3048000" y="0"/>
            <a:ext cx="6103938" cy="6858000"/>
          </a:xfrm>
          <a:noFill/>
        </p:spPr>
      </p:pic>
      <p:sp>
        <p:nvSpPr>
          <p:cNvPr id="114695" name="Rectangle 7"/>
          <p:cNvSpPr>
            <a:spLocks noGrp="1" noRot="1" noChangeArrowheads="1"/>
          </p:cNvSpPr>
          <p:nvPr>
            <p:ph type="title" idx="4294967295"/>
          </p:nvPr>
        </p:nvSpPr>
        <p:spPr>
          <a:xfrm>
            <a:off x="0" y="0"/>
            <a:ext cx="9144000" cy="762000"/>
          </a:xfrm>
          <a:solidFill>
            <a:schemeClr val="bg2"/>
          </a:solidFill>
        </p:spPr>
        <p:txBody>
          <a:bodyPr/>
          <a:lstStyle/>
          <a:p>
            <a:pPr eaLnBrk="1" hangingPunct="1">
              <a:defRPr/>
            </a:pPr>
            <a:r>
              <a:rPr lang="en-US">
                <a:effectLst>
                  <a:outerShdw blurRad="38100" dist="38100" dir="2700000" algn="tl">
                    <a:srgbClr val="000000"/>
                  </a:outerShdw>
                </a:effectLst>
              </a:rPr>
              <a:t>Nehemiah 11:1–12:26 Names…</a:t>
            </a:r>
          </a:p>
        </p:txBody>
      </p:sp>
      <p:sp>
        <p:nvSpPr>
          <p:cNvPr id="96260" name="Freeform 4"/>
          <p:cNvSpPr>
            <a:spLocks/>
          </p:cNvSpPr>
          <p:nvPr/>
        </p:nvSpPr>
        <p:spPr bwMode="auto">
          <a:xfrm>
            <a:off x="3046413" y="2322513"/>
            <a:ext cx="4532312" cy="4532312"/>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xmlns="">
                <a:solidFill>
                  <a:srgbClr val="663300"/>
                </a:solidFill>
              </a14:hiddenFill>
            </a:ext>
          </a:extLst>
        </p:spPr>
        <p:txBody>
          <a:bodyPr wrap="none" anchor="ctr">
            <a:spAutoFit/>
          </a:bodyPr>
          <a:lstStyle/>
          <a:p>
            <a:pPr algn="l">
              <a:defRPr/>
            </a:pPr>
            <a:endParaRPr lang="en-US" baseline="0">
              <a:solidFill>
                <a:srgbClr val="FFFFFF"/>
              </a:solidFill>
              <a:latin typeface="Arial" charset="0"/>
            </a:endParaRPr>
          </a:p>
        </p:txBody>
      </p:sp>
      <p:sp>
        <p:nvSpPr>
          <p:cNvPr id="96264" name="Text Box 7"/>
          <p:cNvSpPr txBox="1">
            <a:spLocks noChangeArrowheads="1"/>
          </p:cNvSpPr>
          <p:nvPr/>
        </p:nvSpPr>
        <p:spPr bwMode="auto">
          <a:xfrm>
            <a:off x="228600" y="914400"/>
            <a:ext cx="8686800" cy="5584825"/>
          </a:xfrm>
          <a:prstGeom prst="rect">
            <a:avLst/>
          </a:prstGeom>
          <a:solidFill>
            <a:srgbClr val="00004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1800" baseline="0">
                <a:solidFill>
                  <a:srgbClr val="FFFFFF"/>
                </a:solidFill>
                <a:latin typeface="Times New Roman" charset="0"/>
              </a:rPr>
              <a:t>From the tribe of Judah:Athaiah son of Uzziah, son of Zechariah, son of Amariah, son of Shephatiah, son of Mahalalel, of the family of Perez.</a:t>
            </a:r>
            <a:r>
              <a:rPr lang="en-US" sz="1800" b="1" baseline="0">
                <a:solidFill>
                  <a:srgbClr val="FFFFFF"/>
                </a:solidFill>
                <a:latin typeface="Times New Roman" charset="0"/>
              </a:rPr>
              <a:t>5</a:t>
            </a:r>
            <a:r>
              <a:rPr lang="en-US" sz="1800" baseline="0">
                <a:solidFill>
                  <a:srgbClr val="FFFFFF"/>
                </a:solidFill>
                <a:latin typeface="Times New Roman" charset="0"/>
              </a:rPr>
              <a:t>Also Maaseiah son of Baruch, son of Col-hozeh, son of Hazaiah, son of Adaiah, son of Joiarib, son of Zechariah, of the family of Shelah.</a:t>
            </a:r>
            <a:r>
              <a:rPr lang="en-US" sz="1800" b="1" baseline="0">
                <a:solidFill>
                  <a:srgbClr val="FFFFFF"/>
                </a:solidFill>
                <a:latin typeface="Times New Roman" charset="0"/>
              </a:rPr>
              <a:t>6</a:t>
            </a:r>
            <a:r>
              <a:rPr lang="en-US" sz="1800" baseline="0">
                <a:solidFill>
                  <a:srgbClr val="FFFFFF"/>
                </a:solidFill>
                <a:latin typeface="Times New Roman" charset="0"/>
              </a:rPr>
              <a:t> There were 468 descendants of Perez who lived in Jerusalem</a:t>
            </a:r>
            <a:r>
              <a:rPr lang="en-US" sz="1800" baseline="0">
                <a:solidFill>
                  <a:srgbClr val="FFFFFF"/>
                </a:solidFill>
              </a:rPr>
              <a:t>—</a:t>
            </a:r>
            <a:r>
              <a:rPr lang="en-US" sz="1800" baseline="0">
                <a:solidFill>
                  <a:srgbClr val="FFFFFF"/>
                </a:solidFill>
                <a:latin typeface="Times New Roman" charset="0"/>
              </a:rPr>
              <a:t>all outstanding men.</a:t>
            </a:r>
            <a:r>
              <a:rPr lang="en-US" sz="1800" b="1" baseline="0">
                <a:solidFill>
                  <a:srgbClr val="FFFFFF"/>
                </a:solidFill>
                <a:latin typeface="Times New Roman" charset="0"/>
              </a:rPr>
              <a:t>7</a:t>
            </a:r>
            <a:r>
              <a:rPr lang="en-US" sz="1800" baseline="0">
                <a:solidFill>
                  <a:srgbClr val="FFFFFF"/>
                </a:solidFill>
                <a:latin typeface="Times New Roman" charset="0"/>
              </a:rPr>
              <a:t> From the tribe of Benjamin:Sallu son of Meshullam, son of Joed, son of Pedaiah, son of Kolaiah, son of Maaseiah, son of Ithiel, son of Jeshaiah.</a:t>
            </a:r>
            <a:r>
              <a:rPr lang="en-US" sz="1800" b="1" baseline="0">
                <a:solidFill>
                  <a:srgbClr val="FFFFFF"/>
                </a:solidFill>
                <a:latin typeface="Times New Roman" charset="0"/>
              </a:rPr>
              <a:t>8</a:t>
            </a:r>
            <a:r>
              <a:rPr lang="en-US" sz="1800" baseline="0">
                <a:solidFill>
                  <a:srgbClr val="FFFFFF"/>
                </a:solidFill>
                <a:latin typeface="Times New Roman" charset="0"/>
              </a:rPr>
              <a:t>	After him were Gabbai and Sallai and a total of 928 relatives.</a:t>
            </a:r>
            <a:r>
              <a:rPr lang="en-US" sz="1800" b="1" baseline="0">
                <a:solidFill>
                  <a:srgbClr val="FFFFFF"/>
                </a:solidFill>
                <a:latin typeface="Times New Roman" charset="0"/>
              </a:rPr>
              <a:t>9</a:t>
            </a:r>
            <a:r>
              <a:rPr lang="en-US" sz="1800" baseline="0">
                <a:solidFill>
                  <a:srgbClr val="FFFFFF"/>
                </a:solidFill>
                <a:latin typeface="Times New Roman" charset="0"/>
              </a:rPr>
              <a:t> Their chief officer was Joel son of Zicri, who was assisted by Judah son of Hassenuah, second-in-command over the city.</a:t>
            </a:r>
            <a:r>
              <a:rPr lang="en-US" sz="1800" b="1" baseline="0">
                <a:solidFill>
                  <a:srgbClr val="FFFFFF"/>
                </a:solidFill>
                <a:latin typeface="Times New Roman" charset="0"/>
              </a:rPr>
              <a:t>10</a:t>
            </a:r>
            <a:r>
              <a:rPr lang="en-US" sz="1800" baseline="0">
                <a:solidFill>
                  <a:srgbClr val="FFFFFF"/>
                </a:solidFill>
                <a:latin typeface="Times New Roman" charset="0"/>
              </a:rPr>
              <a:t>From the priests:Jedaiah son of Joiarib; Jakin;</a:t>
            </a:r>
            <a:r>
              <a:rPr lang="en-US" sz="1800" b="1" baseline="0">
                <a:solidFill>
                  <a:srgbClr val="FFFFFF"/>
                </a:solidFill>
                <a:latin typeface="Times New Roman" charset="0"/>
              </a:rPr>
              <a:t>11</a:t>
            </a:r>
            <a:r>
              <a:rPr lang="en-US" sz="1800" baseline="0">
                <a:solidFill>
                  <a:srgbClr val="FFFFFF"/>
                </a:solidFill>
                <a:latin typeface="Times New Roman" charset="0"/>
              </a:rPr>
              <a:t>	and Seraiah son of Hilkiah, son of Meshullam, son of Zadok, son of Meraioth, son of Ahitub, the supervisor of the Temple of God.</a:t>
            </a:r>
            <a:r>
              <a:rPr lang="en-US" sz="1800" b="1" baseline="0">
                <a:solidFill>
                  <a:srgbClr val="FFFFFF"/>
                </a:solidFill>
                <a:latin typeface="Times New Roman" charset="0"/>
              </a:rPr>
              <a:t>12</a:t>
            </a:r>
            <a:r>
              <a:rPr lang="en-US" sz="1800" baseline="0">
                <a:solidFill>
                  <a:srgbClr val="FFFFFF"/>
                </a:solidFill>
                <a:latin typeface="Times New Roman" charset="0"/>
              </a:rPr>
              <a:t>	Also 822 of their associates, who worked at the Temple. Also Adaiah son of Jeroham, son of Pelaliah, son of Amzi, son of Zechariah, son of Pashhur, son of Malkijah,</a:t>
            </a:r>
            <a:r>
              <a:rPr lang="en-US" sz="1800" b="1" baseline="0">
                <a:solidFill>
                  <a:srgbClr val="FFFFFF"/>
                </a:solidFill>
                <a:latin typeface="Times New Roman" charset="0"/>
              </a:rPr>
              <a:t>13</a:t>
            </a:r>
            <a:r>
              <a:rPr lang="en-US" sz="1800" baseline="0">
                <a:solidFill>
                  <a:srgbClr val="FFFFFF"/>
                </a:solidFill>
                <a:latin typeface="Times New Roman" charset="0"/>
              </a:rPr>
              <a:t>	along with 242 of his associates, who were heads of their families. Also Amashsai son of Azarel, son of Ahzai, son of Meshillemoth, son of Immer,</a:t>
            </a:r>
            <a:r>
              <a:rPr lang="en-US" sz="1800" b="1" baseline="0">
                <a:solidFill>
                  <a:srgbClr val="FFFFFF"/>
                </a:solidFill>
                <a:latin typeface="Times New Roman" charset="0"/>
              </a:rPr>
              <a:t>14</a:t>
            </a:r>
            <a:r>
              <a:rPr lang="en-US" sz="1800" baseline="0">
                <a:solidFill>
                  <a:srgbClr val="FFFFFF"/>
                </a:solidFill>
                <a:latin typeface="Times New Roman" charset="0"/>
              </a:rPr>
              <a:t> and 128 of his outstanding associates. Their chief officer was Zabdiel son of Haggedolim.</a:t>
            </a:r>
            <a:r>
              <a:rPr lang="en-US" sz="1800" b="1" baseline="0">
                <a:solidFill>
                  <a:srgbClr val="FFFFFF"/>
                </a:solidFill>
                <a:latin typeface="Times New Roman" charset="0"/>
              </a:rPr>
              <a:t>15</a:t>
            </a:r>
            <a:r>
              <a:rPr lang="en-US" sz="1800" baseline="0">
                <a:solidFill>
                  <a:srgbClr val="FFFFFF"/>
                </a:solidFill>
                <a:latin typeface="Times New Roman" charset="0"/>
              </a:rPr>
              <a:t>	From the Levites:Shemaiah son of Hasshub, son of Azrikam, son of Hashabiah, son of Bunni.</a:t>
            </a:r>
            <a:r>
              <a:rPr lang="en-US" sz="1800" b="1" baseline="0">
                <a:solidFill>
                  <a:srgbClr val="FFFFFF"/>
                </a:solidFill>
                <a:latin typeface="Times New Roman" charset="0"/>
              </a:rPr>
              <a:t>16</a:t>
            </a:r>
            <a:r>
              <a:rPr lang="en-US" sz="1800" baseline="0">
                <a:solidFill>
                  <a:srgbClr val="FFFFFF"/>
                </a:solidFill>
                <a:latin typeface="Times New Roman" charset="0"/>
              </a:rPr>
              <a:t> Also Shabbethai and Jozabad, who were in charge of the work outside the Temple of God.</a:t>
            </a:r>
            <a:r>
              <a:rPr lang="en-US" sz="1800" b="1" baseline="0">
                <a:solidFill>
                  <a:srgbClr val="FFFFFF"/>
                </a:solidFill>
                <a:latin typeface="Times New Roman" charset="0"/>
              </a:rPr>
              <a:t>17</a:t>
            </a:r>
            <a:r>
              <a:rPr lang="en-US" sz="1800" baseline="0">
                <a:solidFill>
                  <a:srgbClr val="FFFFFF"/>
                </a:solidFill>
                <a:latin typeface="Times New Roman" charset="0"/>
              </a:rPr>
              <a:t> Also Mattaniah son of Mica, son of Zabdi, a descendant of Asaph, who led in thanksgiving and prayer. Also Bakbukiah, who was Mattaniah</a:t>
            </a:r>
            <a:r>
              <a:rPr lang="mr-IN" altLang="ja-JP" sz="1800" baseline="0">
                <a:solidFill>
                  <a:srgbClr val="FFFFFF"/>
                </a:solidFill>
              </a:rPr>
              <a:t>'</a:t>
            </a:r>
            <a:r>
              <a:rPr lang="en-US" sz="1800" baseline="0">
                <a:solidFill>
                  <a:srgbClr val="FFFFFF"/>
                </a:solidFill>
                <a:latin typeface="Times New Roman" charset="0"/>
              </a:rPr>
              <a:t>s assistant, and Abda son of Shammua, son of Galal, son of Jeduthun.</a:t>
            </a:r>
            <a:r>
              <a:rPr lang="en-US" sz="1800" b="1" baseline="0">
                <a:solidFill>
                  <a:srgbClr val="FFFFFF"/>
                </a:solidFill>
                <a:latin typeface="Times New Roman" charset="0"/>
              </a:rPr>
              <a:t>18</a:t>
            </a:r>
            <a:r>
              <a:rPr lang="en-US" sz="1800" baseline="0">
                <a:solidFill>
                  <a:srgbClr val="FFFFFF"/>
                </a:solidFill>
                <a:latin typeface="Times New Roman" charset="0"/>
              </a:rPr>
              <a:t> In all, there were 284 Levites in the holy city.</a:t>
            </a:r>
            <a:endParaRPr lang="en-US" sz="2800" baseline="0">
              <a:solidFill>
                <a:srgbClr val="FFFF00"/>
              </a:solidFill>
            </a:endParaRPr>
          </a:p>
        </p:txBody>
      </p:sp>
      <p:graphicFrame>
        <p:nvGraphicFramePr>
          <p:cNvPr id="96267" name="Object 11"/>
          <p:cNvGraphicFramePr>
            <a:graphicFrameLocks/>
          </p:cNvGraphicFramePr>
          <p:nvPr/>
        </p:nvGraphicFramePr>
        <p:xfrm>
          <a:off x="914400" y="685800"/>
          <a:ext cx="5743575" cy="4095750"/>
        </p:xfrm>
        <a:graphic>
          <a:graphicData uri="http://schemas.openxmlformats.org/presentationml/2006/ole">
            <mc:AlternateContent xmlns:mc="http://schemas.openxmlformats.org/markup-compatibility/2006">
              <mc:Choice xmlns:v="urn:schemas-microsoft-com:vml" Requires="v">
                <p:oleObj name="Microsoft ClipArt Gallery" r:id="rId4" imgW="3949700" imgH="2755900" progId="MS_ClipArt_Gallery">
                  <p:embed/>
                </p:oleObj>
              </mc:Choice>
              <mc:Fallback>
                <p:oleObj name="Microsoft ClipArt Gallery" r:id="rId4" imgW="3949700" imgH="2755900" progId="MS_ClipArt_Gallery">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4400" y="685800"/>
                        <a:ext cx="5743575" cy="4095750"/>
                      </a:xfrm>
                      <a:prstGeom prst="rect">
                        <a:avLst/>
                      </a:prstGeom>
                      <a:noFill/>
                      <a:ln>
                        <a:noFill/>
                      </a:ln>
                      <a:effectLst>
                        <a:outerShdw blurRad="63500" dist="144802" dir="2272499" algn="ctr" rotWithShape="0">
                          <a:schemeClr val="bg2">
                            <a:alpha val="74997"/>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pic>
                </p:oleObj>
              </mc:Fallback>
            </mc:AlternateContent>
          </a:graphicData>
        </a:graphic>
      </p:graphicFrame>
      <p:sp>
        <p:nvSpPr>
          <p:cNvPr id="96266" name="Text Box 10"/>
          <p:cNvSpPr txBox="1">
            <a:spLocks noChangeArrowheads="1"/>
          </p:cNvSpPr>
          <p:nvPr/>
        </p:nvSpPr>
        <p:spPr bwMode="auto">
          <a:xfrm rot="-670786">
            <a:off x="469900" y="2662238"/>
            <a:ext cx="8489950" cy="2559050"/>
          </a:xfrm>
          <a:prstGeom prst="rect">
            <a:avLst/>
          </a:prstGeom>
          <a:solidFill>
            <a:srgbClr val="0000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5400" baseline="0">
                <a:solidFill>
                  <a:srgbClr val="FFFFFF"/>
                </a:solidFill>
              </a:rPr>
              <a:t>Three ways that we can make our commitment to God </a:t>
            </a:r>
            <a:r>
              <a:rPr lang="en-US" sz="5400" baseline="0">
                <a:solidFill>
                  <a:srgbClr val="FFFF00"/>
                </a:solidFill>
              </a:rPr>
              <a:t>practical</a:t>
            </a:r>
            <a:r>
              <a:rPr lang="en-US" sz="5400" baseline="0">
                <a:solidFill>
                  <a:srgbClr val="FFFFFF"/>
                </a:solidFill>
              </a:rPr>
              <a:t> …</a:t>
            </a:r>
          </a:p>
        </p:txBody>
      </p:sp>
    </p:spTree>
    <p:extLst>
      <p:ext uri="{BB962C8B-B14F-4D97-AF65-F5344CB8AC3E}">
        <p14:creationId xmlns:p14="http://schemas.microsoft.com/office/powerpoint/2010/main" val="6220185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26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6" presetClass="entr" presetSubtype="16" fill="hold" nodeType="clickEffect">
                                  <p:stCondLst>
                                    <p:cond delay="0"/>
                                  </p:stCondLst>
                                  <p:childTnLst>
                                    <p:set>
                                      <p:cBhvr>
                                        <p:cTn id="10" dur="1" fill="hold">
                                          <p:stCondLst>
                                            <p:cond delay="0"/>
                                          </p:stCondLst>
                                        </p:cTn>
                                        <p:tgtEl>
                                          <p:spTgt spid="96267"/>
                                        </p:tgtEl>
                                        <p:attrNameLst>
                                          <p:attrName>style.visibility</p:attrName>
                                        </p:attrNameLst>
                                      </p:cBhvr>
                                      <p:to>
                                        <p:strVal val="visible"/>
                                      </p:to>
                                    </p:set>
                                    <p:animEffect transition="in" filter="circle(in)">
                                      <p:cBhvr>
                                        <p:cTn id="11" dur="2000"/>
                                        <p:tgtEl>
                                          <p:spTgt spid="9626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962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4" grpId="0" animBg="1"/>
      <p:bldP spid="96266"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58800" y="0"/>
            <a:ext cx="10061575" cy="6858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
        <p:nvSpPr>
          <p:cNvPr id="2" name="Title 1"/>
          <p:cNvSpPr>
            <a:spLocks noGrp="1"/>
          </p:cNvSpPr>
          <p:nvPr>
            <p:ph type="title"/>
          </p:nvPr>
        </p:nvSpPr>
        <p:spPr>
          <a:xfrm>
            <a:off x="4824413" y="76200"/>
            <a:ext cx="4319587" cy="762000"/>
          </a:xfrm>
          <a:solidFill>
            <a:srgbClr val="990000"/>
          </a:solidFill>
        </p:spPr>
        <p:txBody>
          <a:bodyPr anchor="ctr"/>
          <a:lstStyle/>
          <a:p>
            <a:pPr algn="ctr">
              <a:defRPr/>
            </a:pPr>
            <a:r>
              <a:rPr lang="ja-JP" altLang="en-US" sz="4000" b="1" dirty="0">
                <a:solidFill>
                  <a:schemeClr val="tx1"/>
                </a:solidFill>
                <a:effectLst>
                  <a:outerShdw blurRad="38100" dist="38100" dir="2700000" algn="tl">
                    <a:srgbClr val="666633"/>
                  </a:outerShdw>
                </a:effectLst>
                <a:latin typeface="Arial"/>
                <a:cs typeface="Arial"/>
              </a:rPr>
              <a:t>“</a:t>
            </a:r>
            <a:r>
              <a:rPr lang="en-US" sz="4000" b="1" dirty="0">
                <a:solidFill>
                  <a:schemeClr val="tx1"/>
                </a:solidFill>
                <a:effectLst>
                  <a:outerShdw blurRad="38100" dist="38100" dir="2700000" algn="tl">
                    <a:srgbClr val="666633"/>
                  </a:outerShdw>
                </a:effectLst>
                <a:latin typeface="Arial"/>
                <a:cs typeface="Arial"/>
              </a:rPr>
              <a:t>The Holy City</a:t>
            </a:r>
            <a:r>
              <a:rPr lang="ja-JP" altLang="en-US" sz="4000" b="1" dirty="0">
                <a:solidFill>
                  <a:schemeClr val="tx1"/>
                </a:solidFill>
                <a:effectLst>
                  <a:outerShdw blurRad="38100" dist="38100" dir="2700000" algn="tl">
                    <a:srgbClr val="666633"/>
                  </a:outerShdw>
                </a:effectLst>
                <a:latin typeface="Arial"/>
                <a:cs typeface="Arial"/>
              </a:rPr>
              <a:t>”</a:t>
            </a:r>
            <a:endParaRPr lang="en-US" sz="4000" b="1" dirty="0">
              <a:solidFill>
                <a:schemeClr val="tx1"/>
              </a:solidFill>
              <a:effectLst>
                <a:outerShdw blurRad="38100" dist="38100" dir="2700000" algn="tl">
                  <a:srgbClr val="666633"/>
                </a:outerShdw>
              </a:effectLst>
              <a:latin typeface="Arial"/>
              <a:cs typeface="Arial"/>
            </a:endParaRPr>
          </a:p>
        </p:txBody>
      </p:sp>
    </p:spTree>
    <p:extLst>
      <p:ext uri="{BB962C8B-B14F-4D97-AF65-F5344CB8AC3E}">
        <p14:creationId xmlns:p14="http://schemas.microsoft.com/office/powerpoint/2010/main" val="3759188405"/>
      </p:ext>
    </p:extLst>
  </p:cSld>
  <p:clrMapOvr>
    <a:masterClrMapping/>
  </p:clrMapOvr>
  <p:transition>
    <p:fade/>
  </p:transition>
</p:sld>
</file>

<file path=ppt/slides/slide37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98306" name="Rectangle 2"/>
          <p:cNvSpPr>
            <a:spLocks noChangeArrowheads="1"/>
          </p:cNvSpPr>
          <p:nvPr/>
        </p:nvSpPr>
        <p:spPr bwMode="auto">
          <a:xfrm>
            <a:off x="0" y="0"/>
            <a:ext cx="9144000" cy="6858000"/>
          </a:xfrm>
          <a:prstGeom prst="rect">
            <a:avLst/>
          </a:prstGeom>
          <a:solidFill>
            <a:schemeClr val="bg2"/>
          </a:solidFill>
          <a:ln>
            <a:noFill/>
          </a:ln>
          <a:effectLst>
            <a:outerShdw blurRad="63500" dist="35921" dir="2700000" algn="ctr" rotWithShape="0">
              <a:schemeClr val="bg2">
                <a:alpha val="50000"/>
              </a:schemeClr>
            </a:outerShdw>
          </a:effectLst>
          <a:extLst>
            <a:ext uri="{91240B29-F687-4f45-9708-019B960494DF}">
              <a14:hiddenLine xmlns:a14="http://schemas.microsoft.com/office/drawing/2010/main" xmlns="" w="9525">
                <a:solidFill>
                  <a:schemeClr val="accent1"/>
                </a:solidFill>
                <a:miter lim="800000"/>
                <a:headEnd/>
                <a:tailEnd/>
              </a14:hiddenLine>
            </a:ext>
          </a:extLst>
        </p:spPr>
        <p:txBody>
          <a:bodyPr wrap="none" anchor="ctr">
            <a:spAutoFit/>
          </a:bodyPr>
          <a:lstStyle/>
          <a:p>
            <a:pPr algn="l">
              <a:defRPr/>
            </a:pPr>
            <a:endParaRPr lang="en-US" baseline="0">
              <a:solidFill>
                <a:srgbClr val="FFFFFF"/>
              </a:solidFill>
              <a:latin typeface="Arial" charset="0"/>
            </a:endParaRPr>
          </a:p>
        </p:txBody>
      </p:sp>
      <p:sp>
        <p:nvSpPr>
          <p:cNvPr id="108553" name="Rectangle 9"/>
          <p:cNvSpPr>
            <a:spLocks noChangeArrowheads="1"/>
          </p:cNvSpPr>
          <p:nvPr/>
        </p:nvSpPr>
        <p:spPr bwMode="auto">
          <a:xfrm>
            <a:off x="0" y="3108325"/>
            <a:ext cx="184150" cy="641350"/>
          </a:xfrm>
          <a:prstGeom prst="rect">
            <a:avLst/>
          </a:prstGeom>
          <a:solidFill>
            <a:schemeClr val="bg2"/>
          </a:solidFill>
          <a:ln w="9525">
            <a:noFill/>
            <a:miter lim="800000"/>
            <a:headEnd/>
            <a:tailEnd/>
          </a:ln>
          <a:effectLst>
            <a:outerShdw blurRad="63500" dist="38099" dir="2700000" algn="ctr" rotWithShape="0">
              <a:schemeClr val="bg2">
                <a:alpha val="50000"/>
              </a:schemeClr>
            </a:outerShdw>
          </a:effectLst>
        </p:spPr>
        <p:txBody>
          <a:bodyPr wrap="none" anchor="ctr">
            <a:spAutoFit/>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pic>
        <p:nvPicPr>
          <p:cNvPr id="136196" name="Picture 6" descr="image006"/>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6645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51" name="Rectangle 7"/>
          <p:cNvSpPr>
            <a:spLocks noGrp="1" noChangeArrowheads="1"/>
          </p:cNvSpPr>
          <p:nvPr>
            <p:ph type="ctrTitle" idx="4294967295"/>
          </p:nvPr>
        </p:nvSpPr>
        <p:spPr>
          <a:xfrm>
            <a:off x="5148064" y="0"/>
            <a:ext cx="3995936" cy="4221088"/>
          </a:xfrm>
          <a:ln>
            <a:miter lim="800000"/>
            <a:headEnd/>
            <a:tailEnd/>
          </a:ln>
        </p:spPr>
        <p:txBody>
          <a:bodyPr/>
          <a:lstStyle/>
          <a:p>
            <a:pPr eaLnBrk="1" hangingPunct="1">
              <a:defRPr/>
            </a:pPr>
            <a:r>
              <a:rPr lang="en-US" sz="4000" dirty="0">
                <a:solidFill>
                  <a:schemeClr val="tx1"/>
                </a:solidFill>
                <a:effectLst>
                  <a:glow rad="215900">
                    <a:schemeClr val="bg2"/>
                  </a:glow>
                </a:effectLst>
                <a:latin typeface="Arial" charset="0"/>
              </a:rPr>
              <a:t>Discipleship often includes doing things we don</a:t>
            </a:r>
            <a:r>
              <a:rPr lang="mr-IN" altLang="ja-JP" sz="4000" dirty="0">
                <a:solidFill>
                  <a:schemeClr val="tx1"/>
                </a:solidFill>
                <a:effectLst>
                  <a:glow rad="215900">
                    <a:schemeClr val="bg2"/>
                  </a:glow>
                </a:effectLst>
                <a:latin typeface="Arial" charset="0"/>
              </a:rPr>
              <a:t>'</a:t>
            </a:r>
            <a:r>
              <a:rPr lang="en-US" sz="4000" dirty="0">
                <a:solidFill>
                  <a:schemeClr val="tx1"/>
                </a:solidFill>
                <a:effectLst>
                  <a:glow rad="215900">
                    <a:schemeClr val="bg2"/>
                  </a:glow>
                </a:effectLst>
                <a:latin typeface="Arial" charset="0"/>
              </a:rPr>
              <a:t>t like to do.</a:t>
            </a:r>
            <a:endParaRPr lang="en-US" sz="4800" dirty="0">
              <a:solidFill>
                <a:schemeClr val="tx1"/>
              </a:solidFill>
              <a:effectLst>
                <a:glow rad="215900">
                  <a:schemeClr val="bg2"/>
                </a:glow>
              </a:effectLst>
              <a:latin typeface="Times New Roman" charset="0"/>
            </a:endParaRPr>
          </a:p>
        </p:txBody>
      </p:sp>
    </p:spTree>
    <p:extLst>
      <p:ext uri="{BB962C8B-B14F-4D97-AF65-F5344CB8AC3E}">
        <p14:creationId xmlns:p14="http://schemas.microsoft.com/office/powerpoint/2010/main" val="267942617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sp>
        <p:nvSpPr>
          <p:cNvPr id="613378"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en-US" b="1">
                <a:solidFill>
                  <a:srgbClr val="FFFFFF"/>
                </a:solidFill>
                <a:latin typeface="Arial" charset="0"/>
                <a:ea typeface="ＭＳ Ｐゴシック" charset="0"/>
              </a:rPr>
              <a:t>Argument</a:t>
            </a:r>
          </a:p>
        </p:txBody>
      </p:sp>
      <p:sp>
        <p:nvSpPr>
          <p:cNvPr id="613379"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301</a:t>
            </a:r>
          </a:p>
        </p:txBody>
      </p:sp>
      <p:sp>
        <p:nvSpPr>
          <p:cNvPr id="49157" name="Rectangle 5"/>
          <p:cNvSpPr>
            <a:spLocks noChangeArrowheads="1"/>
          </p:cNvSpPr>
          <p:nvPr/>
        </p:nvSpPr>
        <p:spPr bwMode="auto">
          <a:xfrm>
            <a:off x="457200" y="1371600"/>
            <a:ext cx="8228013"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l">
              <a:lnSpc>
                <a:spcPct val="90000"/>
              </a:lnSpc>
              <a:spcBef>
                <a:spcPct val="20000"/>
              </a:spcBef>
              <a:buClr>
                <a:srgbClr val="000000"/>
              </a:buClr>
              <a:buFont typeface="Arial" charset="0"/>
              <a:buChar char="•"/>
            </a:pPr>
            <a:r>
              <a:rPr kumimoji="1" lang="en-US" altLang="zh-CN" sz="2600" b="1" baseline="0">
                <a:solidFill>
                  <a:srgbClr val="000000"/>
                </a:solidFill>
                <a:latin typeface="Arial" charset="0"/>
                <a:cs typeface="Arial" charset="0"/>
              </a:rPr>
              <a:t>The Book of Nehemiah continues the account of Ezra.  As they originally were a single work, they have the same theme: the restoration of God</a:t>
            </a:r>
            <a:r>
              <a:rPr kumimoji="1" lang="mr-IN" altLang="zh-CN" sz="2600" b="1" baseline="0">
                <a:solidFill>
                  <a:srgbClr val="000000"/>
                </a:solidFill>
                <a:latin typeface="Arial" charset="0"/>
                <a:cs typeface="Arial" charset="0"/>
              </a:rPr>
              <a:t>'</a:t>
            </a:r>
            <a:r>
              <a:rPr kumimoji="1" lang="en-US" altLang="zh-CN" sz="2600" b="1" baseline="0">
                <a:solidFill>
                  <a:srgbClr val="000000"/>
                </a:solidFill>
                <a:latin typeface="Arial" charset="0"/>
                <a:cs typeface="Arial" charset="0"/>
              </a:rPr>
              <a:t>s people in the land.  This was written to encourage the remnant in covenant obedience, especially true temple worship.</a:t>
            </a:r>
          </a:p>
          <a:p>
            <a:pPr marL="457200" indent="-457200" algn="l">
              <a:lnSpc>
                <a:spcPct val="90000"/>
              </a:lnSpc>
              <a:spcBef>
                <a:spcPct val="20000"/>
              </a:spcBef>
              <a:buClr>
                <a:srgbClr val="000000"/>
              </a:buClr>
              <a:buFont typeface="Arial" charset="0"/>
              <a:buChar char="•"/>
            </a:pPr>
            <a:r>
              <a:rPr kumimoji="1" lang="en-US" altLang="zh-CN" sz="2600" b="1" baseline="0">
                <a:solidFill>
                  <a:srgbClr val="000000"/>
                </a:solidFill>
                <a:latin typeface="Arial" charset="0"/>
                <a:cs typeface="Arial" charset="0"/>
              </a:rPr>
              <a:t>Nehemiah completes the restoration with the 3rd &amp; final return under Nehemiah to rebuild the walls (chs. 1–7), followed by the restoration of the people (chs. 8–13).</a:t>
            </a:r>
          </a:p>
          <a:p>
            <a:pPr marL="457200" indent="-457200" algn="l">
              <a:lnSpc>
                <a:spcPct val="90000"/>
              </a:lnSpc>
              <a:spcBef>
                <a:spcPct val="20000"/>
              </a:spcBef>
              <a:buClr>
                <a:srgbClr val="000000"/>
              </a:buClr>
              <a:buFont typeface="Arial" charset="0"/>
              <a:buChar char="•"/>
            </a:pPr>
            <a:r>
              <a:rPr kumimoji="1" lang="en-US" altLang="zh-CN" sz="2600" b="1" baseline="0">
                <a:solidFill>
                  <a:srgbClr val="000000"/>
                </a:solidFill>
                <a:latin typeface="Arial" charset="0"/>
                <a:cs typeface="Arial" charset="0"/>
              </a:rPr>
              <a:t>The book also includes some very insightful teaching on leadership principles (chs. 1–7), spiritual principles (chs. 8–10), and moral and social principles (chs. 11–13).</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49157">
                                            <p:txEl>
                                              <p:pRg st="0" end="0"/>
                                            </p:txEl>
                                          </p:spTgt>
                                        </p:tgtEl>
                                        <p:attrNameLst>
                                          <p:attrName>style.visibility</p:attrName>
                                        </p:attrNameLst>
                                      </p:cBhvr>
                                      <p:to>
                                        <p:strVal val="visible"/>
                                      </p:to>
                                    </p:set>
                                    <p:anim calcmode="lin" valueType="num">
                                      <p:cBhvr additive="base">
                                        <p:cTn id="7" dur="500" fill="hold"/>
                                        <p:tgtEl>
                                          <p:spTgt spid="4915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915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49157">
                                            <p:txEl>
                                              <p:pRg st="1" end="1"/>
                                            </p:txEl>
                                          </p:spTgt>
                                        </p:tgtEl>
                                        <p:attrNameLst>
                                          <p:attrName>style.visibility</p:attrName>
                                        </p:attrNameLst>
                                      </p:cBhvr>
                                      <p:to>
                                        <p:strVal val="visible"/>
                                      </p:to>
                                    </p:set>
                                    <p:anim calcmode="lin" valueType="num">
                                      <p:cBhvr additive="base">
                                        <p:cTn id="13" dur="500" fill="hold"/>
                                        <p:tgtEl>
                                          <p:spTgt spid="4915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915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grpId="0" nodeType="clickEffect">
                                  <p:stCondLst>
                                    <p:cond delay="0"/>
                                  </p:stCondLst>
                                  <p:childTnLst>
                                    <p:set>
                                      <p:cBhvr>
                                        <p:cTn id="18" dur="1" fill="hold">
                                          <p:stCondLst>
                                            <p:cond delay="0"/>
                                          </p:stCondLst>
                                        </p:cTn>
                                        <p:tgtEl>
                                          <p:spTgt spid="49157">
                                            <p:txEl>
                                              <p:pRg st="2" end="2"/>
                                            </p:txEl>
                                          </p:spTgt>
                                        </p:tgtEl>
                                        <p:attrNameLst>
                                          <p:attrName>style.visibility</p:attrName>
                                        </p:attrNameLst>
                                      </p:cBhvr>
                                      <p:to>
                                        <p:strVal val="visible"/>
                                      </p:to>
                                    </p:set>
                                    <p:anim calcmode="lin" valueType="num">
                                      <p:cBhvr additive="base">
                                        <p:cTn id="19" dur="500" fill="hold"/>
                                        <p:tgtEl>
                                          <p:spTgt spid="49157">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915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7" grpId="0" build="p"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065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9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pic>
      <p:sp>
        <p:nvSpPr>
          <p:cNvPr id="142338" name="Rectangle 3"/>
          <p:cNvSpPr>
            <a:spLocks noGrp="1" noChangeArrowheads="1"/>
          </p:cNvSpPr>
          <p:nvPr>
            <p:ph type="title" idx="4294967295"/>
          </p:nvPr>
        </p:nvSpPr>
        <p:spPr>
          <a:xfrm>
            <a:off x="0" y="5791200"/>
            <a:ext cx="9144000" cy="1066800"/>
          </a:xfrm>
          <a:solidFill>
            <a:srgbClr val="000000"/>
          </a:solidFill>
        </p:spPr>
        <p:txBody>
          <a:bodyPr/>
          <a:lstStyle/>
          <a:p>
            <a:pPr algn="ctr"/>
            <a:r>
              <a:rPr lang="en-US" sz="3200">
                <a:solidFill>
                  <a:srgbClr val="FFFFFF"/>
                </a:solidFill>
                <a:latin typeface="Arial" charset="0"/>
                <a:ea typeface="ＭＳ Ｐゴシック" charset="0"/>
              </a:rPr>
              <a:t>II.	 Most of us make our commitment practical by doing the </a:t>
            </a:r>
            <a:r>
              <a:rPr lang="en-US" sz="3200">
                <a:solidFill>
                  <a:srgbClr val="FFFF00"/>
                </a:solidFill>
                <a:latin typeface="Arial" charset="0"/>
                <a:ea typeface="ＭＳ Ｐゴシック" charset="0"/>
              </a:rPr>
              <a:t>normal</a:t>
            </a:r>
            <a:r>
              <a:rPr lang="en-US" sz="3200">
                <a:solidFill>
                  <a:srgbClr val="FFFFFF"/>
                </a:solidFill>
                <a:latin typeface="Arial" charset="0"/>
                <a:ea typeface="ＭＳ Ｐゴシック" charset="0"/>
              </a:rPr>
              <a:t> (11:25-36).</a:t>
            </a:r>
          </a:p>
        </p:txBody>
      </p:sp>
      <p:sp>
        <p:nvSpPr>
          <p:cNvPr id="70662" name="Text Box 6"/>
          <p:cNvSpPr txBox="1">
            <a:spLocks noChangeArrowheads="1"/>
          </p:cNvSpPr>
          <p:nvPr/>
        </p:nvSpPr>
        <p:spPr bwMode="auto">
          <a:xfrm>
            <a:off x="0" y="3962400"/>
            <a:ext cx="9144000" cy="822325"/>
          </a:xfrm>
          <a:prstGeom prst="rect">
            <a:avLst/>
          </a:prstGeom>
          <a:solidFill>
            <a:srgbClr val="0000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ja-JP" altLang="en-US" baseline="0">
                <a:solidFill>
                  <a:srgbClr val="FFFFFF"/>
                </a:solidFill>
              </a:rPr>
              <a:t>“</a:t>
            </a:r>
            <a:r>
              <a:rPr lang="en-US" altLang="ja-JP" baseline="0">
                <a:solidFill>
                  <a:srgbClr val="FFFFFF"/>
                </a:solidFill>
              </a:rPr>
              <a:t>As for the surrounding villages with their open fields, some of the people of </a:t>
            </a:r>
            <a:r>
              <a:rPr lang="en-US" altLang="ja-JP" baseline="0">
                <a:solidFill>
                  <a:srgbClr val="FFFF00"/>
                </a:solidFill>
              </a:rPr>
              <a:t>Judah</a:t>
            </a:r>
            <a:r>
              <a:rPr lang="en-US" altLang="ja-JP" baseline="0">
                <a:solidFill>
                  <a:srgbClr val="FFFFFF"/>
                </a:solidFill>
              </a:rPr>
              <a:t> lived in Kiriath-arba…</a:t>
            </a:r>
            <a:r>
              <a:rPr lang="ja-JP" altLang="en-US" baseline="0">
                <a:solidFill>
                  <a:srgbClr val="FFFFFF"/>
                </a:solidFill>
              </a:rPr>
              <a:t>”</a:t>
            </a:r>
            <a:r>
              <a:rPr lang="en-US" altLang="ja-JP" baseline="0">
                <a:solidFill>
                  <a:srgbClr val="FFFFFF"/>
                </a:solidFill>
              </a:rPr>
              <a:t> (11:25 </a:t>
            </a:r>
            <a:r>
              <a:rPr lang="en-US" altLang="ja-JP" sz="1800" baseline="0">
                <a:solidFill>
                  <a:srgbClr val="FFFFFF"/>
                </a:solidFill>
              </a:rPr>
              <a:t>NLT</a:t>
            </a:r>
            <a:r>
              <a:rPr lang="en-US" altLang="ja-JP" baseline="0">
                <a:solidFill>
                  <a:srgbClr val="FFFFFF"/>
                </a:solidFill>
              </a:rPr>
              <a:t>).</a:t>
            </a:r>
            <a:endParaRPr lang="en-US" baseline="0">
              <a:solidFill>
                <a:srgbClr val="FFFFFF"/>
              </a:solidFill>
            </a:endParaRPr>
          </a:p>
        </p:txBody>
      </p:sp>
      <p:pic>
        <p:nvPicPr>
          <p:cNvPr id="70675" name="Picture 19"/>
          <p:cNvPicPr>
            <a:picLocks noChangeAspect="1" noChangeArrowheads="1"/>
          </p:cNvPicPr>
          <p:nvPr/>
        </p:nvPicPr>
        <p:blipFill>
          <a:blip r:embed="rId4" cstate="screen">
            <a:extLst>
              <a:ext uri="{28A0092B-C50C-407E-A947-70E740481C1C}">
                <a14:useLocalDpi xmlns:a14="http://schemas.microsoft.com/office/drawing/2010/main"/>
              </a:ext>
            </a:extLst>
          </a:blip>
          <a:srcRect t="-4993"/>
          <a:stretch>
            <a:fillRect/>
          </a:stretch>
        </p:blipFill>
        <p:spPr bwMode="auto">
          <a:xfrm>
            <a:off x="533400" y="0"/>
            <a:ext cx="1295400" cy="12017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pic>
      <p:sp>
        <p:nvSpPr>
          <p:cNvPr id="70674" name="Text Box 18"/>
          <p:cNvSpPr txBox="1">
            <a:spLocks noChangeArrowheads="1"/>
          </p:cNvSpPr>
          <p:nvPr/>
        </p:nvSpPr>
        <p:spPr bwMode="auto">
          <a:xfrm>
            <a:off x="0" y="0"/>
            <a:ext cx="9144000" cy="822325"/>
          </a:xfrm>
          <a:prstGeom prst="rect">
            <a:avLst/>
          </a:prstGeom>
          <a:solidFill>
            <a:srgbClr val="0000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ja-JP" altLang="en-US" baseline="0">
                <a:solidFill>
                  <a:srgbClr val="FFFFFF"/>
                </a:solidFill>
              </a:rPr>
              <a:t>“</a:t>
            </a:r>
            <a:r>
              <a:rPr lang="en-US" altLang="ja-JP" baseline="0">
                <a:solidFill>
                  <a:srgbClr val="FFFFFF"/>
                </a:solidFill>
              </a:rPr>
              <a:t>Some of the people of </a:t>
            </a:r>
            <a:r>
              <a:rPr lang="en-US" altLang="ja-JP" baseline="0">
                <a:solidFill>
                  <a:srgbClr val="FFFF00"/>
                </a:solidFill>
              </a:rPr>
              <a:t>Benjamin</a:t>
            </a:r>
            <a:r>
              <a:rPr lang="en-US" altLang="ja-JP" baseline="0">
                <a:solidFill>
                  <a:srgbClr val="FFFFFF"/>
                </a:solidFill>
              </a:rPr>
              <a:t> lived at Geba, Micmash…</a:t>
            </a:r>
            <a:r>
              <a:rPr lang="ja-JP" altLang="en-US" baseline="0">
                <a:solidFill>
                  <a:srgbClr val="FFFFFF"/>
                </a:solidFill>
              </a:rPr>
              <a:t>”</a:t>
            </a:r>
            <a:r>
              <a:rPr lang="en-US" altLang="ja-JP" baseline="0">
                <a:solidFill>
                  <a:srgbClr val="FFFFFF"/>
                </a:solidFill>
              </a:rPr>
              <a:t> (11:31 </a:t>
            </a:r>
            <a:r>
              <a:rPr lang="en-US" altLang="ja-JP" sz="1800" baseline="0">
                <a:solidFill>
                  <a:srgbClr val="FFFFFF"/>
                </a:solidFill>
              </a:rPr>
              <a:t>NLT</a:t>
            </a:r>
            <a:r>
              <a:rPr lang="en-US" altLang="ja-JP" baseline="0">
                <a:solidFill>
                  <a:srgbClr val="FFFFFF"/>
                </a:solidFill>
              </a:rPr>
              <a:t>).</a:t>
            </a:r>
            <a:endParaRPr lang="en-US" baseline="0">
              <a:solidFill>
                <a:srgbClr val="FFFFFF"/>
              </a:solidFill>
            </a:endParaRPr>
          </a:p>
        </p:txBody>
      </p:sp>
    </p:spTree>
    <p:extLst>
      <p:ext uri="{BB962C8B-B14F-4D97-AF65-F5344CB8AC3E}">
        <p14:creationId xmlns:p14="http://schemas.microsoft.com/office/powerpoint/2010/main" val="18982817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66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6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2" grpId="0" animBg="1" autoUpdateAnimBg="0"/>
      <p:bldP spid="70674" grpId="0" animBg="1" autoUpdateAnimBg="0"/>
    </p:bldLst>
  </p:timing>
</p:sld>
</file>

<file path=ppt/slides/slide38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2971800" y="76200"/>
            <a:ext cx="6172200" cy="2971800"/>
          </a:xfrm>
          <a:solidFill>
            <a:srgbClr val="000000"/>
          </a:solidFill>
        </p:spPr>
        <p:txBody>
          <a:bodyPr/>
          <a:lstStyle/>
          <a:p>
            <a:pPr marL="1052513" indent="-1052513" eaLnBrk="1" hangingPunct="1">
              <a:defRPr/>
            </a:pPr>
            <a:r>
              <a:rPr kumimoji="1" lang="en-US" sz="3600" dirty="0">
                <a:solidFill>
                  <a:schemeClr val="tx1"/>
                </a:solidFill>
                <a:latin typeface="Arial Black" charset="0"/>
              </a:rPr>
              <a:t>III.	All of us make our commitment practical by following God</a:t>
            </a:r>
            <a:r>
              <a:rPr kumimoji="1" lang="mr-IN" altLang="ja-JP" sz="3600" dirty="0">
                <a:solidFill>
                  <a:schemeClr val="tx1"/>
                </a:solidFill>
                <a:latin typeface="Arial Black" charset="0"/>
              </a:rPr>
              <a:t>'</a:t>
            </a:r>
            <a:r>
              <a:rPr kumimoji="1" lang="en-US" sz="3600" dirty="0">
                <a:solidFill>
                  <a:schemeClr val="tx1"/>
                </a:solidFill>
                <a:latin typeface="Arial Black" charset="0"/>
              </a:rPr>
              <a:t>s </a:t>
            </a:r>
            <a:r>
              <a:rPr kumimoji="1" lang="en-US" sz="3600" dirty="0">
                <a:solidFill>
                  <a:srgbClr val="FFFF00"/>
                </a:solidFill>
                <a:latin typeface="Arial Black" charset="0"/>
              </a:rPr>
              <a:t>leaders</a:t>
            </a:r>
            <a:r>
              <a:rPr kumimoji="1" lang="en-US" sz="3600" dirty="0">
                <a:solidFill>
                  <a:schemeClr val="tx1"/>
                </a:solidFill>
                <a:latin typeface="Arial Black" charset="0"/>
              </a:rPr>
              <a:t> (12:1-26).</a:t>
            </a:r>
            <a:endParaRPr lang="en-US" u="sng" dirty="0">
              <a:solidFill>
                <a:schemeClr val="tx1"/>
              </a:solidFill>
              <a:latin typeface="Times New Roman" charset="0"/>
            </a:endParaRPr>
          </a:p>
        </p:txBody>
      </p:sp>
      <p:pic>
        <p:nvPicPr>
          <p:cNvPr id="148483" name="Picture 4" descr="Living Jesus Syllab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85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8484"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52600" y="0"/>
            <a:ext cx="10668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40234387"/>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56674" name="Picture 9" descr="commitment_pl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847725"/>
            <a:ext cx="9144000" cy="6010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0" name="Rectangle 2"/>
          <p:cNvSpPr>
            <a:spLocks noGrp="1" noChangeArrowheads="1"/>
          </p:cNvSpPr>
          <p:nvPr>
            <p:ph type="title"/>
          </p:nvPr>
        </p:nvSpPr>
        <p:spPr>
          <a:xfrm>
            <a:off x="723900" y="381000"/>
            <a:ext cx="7696200" cy="762000"/>
          </a:xfrm>
          <a:solidFill>
            <a:srgbClr val="094707"/>
          </a:solidFill>
          <a:extLst>
            <a:ext uri="{91240B29-F687-4f45-9708-019B960494DF}">
              <a14:hiddenLine xmlns:a14="http://schemas.microsoft.com/office/drawing/2010/main" xmlns="" w="9525">
                <a:solidFill>
                  <a:srgbClr val="FFFF00"/>
                </a:solidFill>
                <a:miter lim="800000"/>
                <a:headEnd/>
                <a:tailEnd/>
              </a14:hiddenLine>
            </a:ext>
          </a:extLst>
        </p:spPr>
        <p:txBody>
          <a:bodyPr/>
          <a:lstStyle/>
          <a:p>
            <a:pPr algn="ctr" eaLnBrk="1" hangingPunct="1">
              <a:defRPr/>
            </a:pPr>
            <a:r>
              <a:rPr kumimoji="1" lang="en-US" sz="3600">
                <a:solidFill>
                  <a:schemeClr val="tx1"/>
                </a:solidFill>
                <a:latin typeface="Arial Black" charset="0"/>
              </a:rPr>
              <a:t>Key Idea of Nehemiah 11</a:t>
            </a:r>
            <a:endParaRPr kumimoji="1" lang="en-US">
              <a:solidFill>
                <a:schemeClr val="tx1"/>
              </a:solidFill>
            </a:endParaRPr>
          </a:p>
        </p:txBody>
      </p:sp>
      <p:sp>
        <p:nvSpPr>
          <p:cNvPr id="12292" name="Rectangle 4"/>
          <p:cNvSpPr>
            <a:spLocks noChangeArrowheads="1"/>
          </p:cNvSpPr>
          <p:nvPr/>
        </p:nvSpPr>
        <p:spPr bwMode="auto">
          <a:xfrm>
            <a:off x="762000" y="2209800"/>
            <a:ext cx="7543800" cy="175260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b"/>
          <a:lstStyle/>
          <a:p>
            <a:pPr eaLnBrk="1" hangingPunct="1">
              <a:defRPr/>
            </a:pPr>
            <a:r>
              <a:rPr lang="en-US" sz="3600" b="1" baseline="0" dirty="0">
                <a:solidFill>
                  <a:srgbClr val="EAE8E2"/>
                </a:solidFill>
                <a:effectLst>
                  <a:outerShdw blurRad="50800" dist="88900" dir="2700000" algn="tl" rotWithShape="0">
                    <a:srgbClr val="000000"/>
                  </a:outerShdw>
                </a:effectLst>
                <a:latin typeface="Arial Black" charset="0"/>
              </a:rPr>
              <a:t>Make your commitment to God practical by following His </a:t>
            </a:r>
            <a:r>
              <a:rPr lang="en-US" sz="3600" b="1" baseline="0" dirty="0">
                <a:solidFill>
                  <a:srgbClr val="FFFF00"/>
                </a:solidFill>
                <a:effectLst>
                  <a:outerShdw blurRad="50800" dist="88900" dir="2700000" algn="tl" rotWithShape="0">
                    <a:srgbClr val="000000"/>
                  </a:outerShdw>
                </a:effectLst>
                <a:latin typeface="Arial Black" charset="0"/>
              </a:rPr>
              <a:t>individual</a:t>
            </a:r>
            <a:r>
              <a:rPr lang="en-US" sz="3600" b="1" baseline="0" dirty="0">
                <a:solidFill>
                  <a:srgbClr val="EAE8E2"/>
                </a:solidFill>
                <a:effectLst>
                  <a:outerShdw blurRad="50800" dist="88900" dir="2700000" algn="tl" rotWithShape="0">
                    <a:srgbClr val="000000"/>
                  </a:outerShdw>
                </a:effectLst>
                <a:latin typeface="Arial Black" charset="0"/>
              </a:rPr>
              <a:t> plan for you</a:t>
            </a:r>
            <a:r>
              <a:rPr lang="en-US" sz="4400" baseline="0" dirty="0">
                <a:solidFill>
                  <a:srgbClr val="EAE8E2"/>
                </a:solidFill>
                <a:effectLst>
                  <a:outerShdw blurRad="50800" dist="88900" dir="2700000" algn="tl" rotWithShape="0">
                    <a:srgbClr val="000000"/>
                  </a:outerShdw>
                </a:effectLst>
              </a:rPr>
              <a:t>!</a:t>
            </a:r>
          </a:p>
        </p:txBody>
      </p:sp>
    </p:spTree>
    <p:extLst>
      <p:ext uri="{BB962C8B-B14F-4D97-AF65-F5344CB8AC3E}">
        <p14:creationId xmlns:p14="http://schemas.microsoft.com/office/powerpoint/2010/main" val="23628791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12</a:t>
            </a:r>
          </a:p>
        </p:txBody>
      </p:sp>
    </p:spTree>
    <p:extLst>
      <p:ext uri="{BB962C8B-B14F-4D97-AF65-F5344CB8AC3E}">
        <p14:creationId xmlns:p14="http://schemas.microsoft.com/office/powerpoint/2010/main" val="3975676720"/>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2667000" y="0"/>
            <a:ext cx="3810000" cy="609600"/>
          </a:xfrm>
          <a:solidFill>
            <a:schemeClr val="accent1"/>
          </a:solidFill>
          <a:ln>
            <a:solidFill>
              <a:schemeClr val="tx1"/>
            </a:solidFill>
            <a:miter lim="800000"/>
            <a:headEnd/>
            <a:tailEnd/>
          </a:ln>
        </p:spPr>
        <p:txBody>
          <a:bodyPr anchor="ctr" anchorCtr="1"/>
          <a:lstStyle/>
          <a:p>
            <a:r>
              <a:rPr lang="en-US" b="1">
                <a:solidFill>
                  <a:srgbClr val="000000"/>
                </a:solidFill>
                <a:latin typeface="Arial Black" charset="0"/>
              </a:rPr>
              <a:t>Overview</a:t>
            </a:r>
          </a:p>
        </p:txBody>
      </p:sp>
      <p:sp>
        <p:nvSpPr>
          <p:cNvPr id="67587" name="Text Box 3"/>
          <p:cNvSpPr txBox="1">
            <a:spLocks noChangeArrowheads="1"/>
          </p:cNvSpPr>
          <p:nvPr/>
        </p:nvSpPr>
        <p:spPr bwMode="auto">
          <a:xfrm>
            <a:off x="81534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spcBef>
                <a:spcPct val="50000"/>
              </a:spcBef>
            </a:pPr>
            <a:r>
              <a:rPr lang="en-US" b="1" baseline="0">
                <a:solidFill>
                  <a:srgbClr val="000000"/>
                </a:solidFill>
                <a:cs typeface="ＭＳ Ｐゴシック" charset="0"/>
              </a:rPr>
              <a:t>299</a:t>
            </a:r>
          </a:p>
        </p:txBody>
      </p:sp>
      <p:grpSp>
        <p:nvGrpSpPr>
          <p:cNvPr id="67588" name="Group 4"/>
          <p:cNvGrpSpPr>
            <a:grpSpLocks/>
          </p:cNvGrpSpPr>
          <p:nvPr/>
        </p:nvGrpSpPr>
        <p:grpSpPr bwMode="auto">
          <a:xfrm>
            <a:off x="-7938" y="685800"/>
            <a:ext cx="9159876" cy="728663"/>
            <a:chOff x="0" y="0"/>
            <a:chExt cx="5770" cy="671"/>
          </a:xfrm>
        </p:grpSpPr>
        <p:sp>
          <p:nvSpPr>
            <p:cNvPr id="67661" name="Rectangle 5"/>
            <p:cNvSpPr>
              <a:spLocks noChangeArrowheads="1"/>
            </p:cNvSpPr>
            <p:nvPr/>
          </p:nvSpPr>
          <p:spPr bwMode="auto">
            <a:xfrm>
              <a:off x="32" y="0"/>
              <a:ext cx="5706"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Building the Walls – Building the People</a:t>
              </a:r>
            </a:p>
          </p:txBody>
        </p:sp>
        <p:sp>
          <p:nvSpPr>
            <p:cNvPr id="67662" name="Rectangle 6"/>
            <p:cNvSpPr>
              <a:spLocks noChangeArrowheads="1"/>
            </p:cNvSpPr>
            <p:nvPr/>
          </p:nvSpPr>
          <p:spPr bwMode="auto">
            <a:xfrm>
              <a:off x="0" y="0"/>
              <a:ext cx="5770" cy="67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589" name="Group 7"/>
          <p:cNvGrpSpPr>
            <a:grpSpLocks/>
          </p:cNvGrpSpPr>
          <p:nvPr/>
        </p:nvGrpSpPr>
        <p:grpSpPr bwMode="auto">
          <a:xfrm>
            <a:off x="-7938" y="1414463"/>
            <a:ext cx="4570413" cy="688975"/>
            <a:chOff x="0" y="671"/>
            <a:chExt cx="3120" cy="633"/>
          </a:xfrm>
        </p:grpSpPr>
        <p:sp>
          <p:nvSpPr>
            <p:cNvPr id="67659" name="Rectangle 8"/>
            <p:cNvSpPr>
              <a:spLocks noChangeArrowheads="1"/>
            </p:cNvSpPr>
            <p:nvPr/>
          </p:nvSpPr>
          <p:spPr bwMode="auto">
            <a:xfrm>
              <a:off x="32" y="671"/>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Walls</a:t>
              </a:r>
            </a:p>
          </p:txBody>
        </p:sp>
        <p:sp>
          <p:nvSpPr>
            <p:cNvPr id="67660" name="Rectangle 9"/>
            <p:cNvSpPr>
              <a:spLocks noChangeArrowheads="1"/>
            </p:cNvSpPr>
            <p:nvPr/>
          </p:nvSpPr>
          <p:spPr bwMode="auto">
            <a:xfrm>
              <a:off x="0" y="671"/>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590" name="Group 10"/>
          <p:cNvGrpSpPr>
            <a:grpSpLocks/>
          </p:cNvGrpSpPr>
          <p:nvPr/>
        </p:nvGrpSpPr>
        <p:grpSpPr bwMode="auto">
          <a:xfrm>
            <a:off x="4564063" y="1414463"/>
            <a:ext cx="4570412" cy="688975"/>
            <a:chOff x="3120" y="671"/>
            <a:chExt cx="2650" cy="633"/>
          </a:xfrm>
        </p:grpSpPr>
        <p:sp>
          <p:nvSpPr>
            <p:cNvPr id="67657" name="Rectangle 11"/>
            <p:cNvSpPr>
              <a:spLocks noChangeArrowheads="1"/>
            </p:cNvSpPr>
            <p:nvPr/>
          </p:nvSpPr>
          <p:spPr bwMode="auto">
            <a:xfrm>
              <a:off x="3152" y="671"/>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People</a:t>
              </a:r>
            </a:p>
          </p:txBody>
        </p:sp>
        <p:sp>
          <p:nvSpPr>
            <p:cNvPr id="67658" name="Rectangle 12"/>
            <p:cNvSpPr>
              <a:spLocks noChangeArrowheads="1"/>
            </p:cNvSpPr>
            <p:nvPr/>
          </p:nvSpPr>
          <p:spPr bwMode="auto">
            <a:xfrm>
              <a:off x="3120" y="671"/>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591" name="Group 13"/>
          <p:cNvGrpSpPr>
            <a:grpSpLocks/>
          </p:cNvGrpSpPr>
          <p:nvPr/>
        </p:nvGrpSpPr>
        <p:grpSpPr bwMode="auto">
          <a:xfrm>
            <a:off x="-7938" y="2103438"/>
            <a:ext cx="4570413" cy="687387"/>
            <a:chOff x="0" y="1304"/>
            <a:chExt cx="3120" cy="633"/>
          </a:xfrm>
        </p:grpSpPr>
        <p:sp>
          <p:nvSpPr>
            <p:cNvPr id="67655" name="Rectangle 14"/>
            <p:cNvSpPr>
              <a:spLocks noChangeArrowheads="1"/>
            </p:cNvSpPr>
            <p:nvPr/>
          </p:nvSpPr>
          <p:spPr bwMode="auto">
            <a:xfrm>
              <a:off x="32" y="1304"/>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Chapters 1—7</a:t>
              </a:r>
            </a:p>
          </p:txBody>
        </p:sp>
        <p:sp>
          <p:nvSpPr>
            <p:cNvPr id="67656" name="Rectangle 15"/>
            <p:cNvSpPr>
              <a:spLocks noChangeArrowheads="1"/>
            </p:cNvSpPr>
            <p:nvPr/>
          </p:nvSpPr>
          <p:spPr bwMode="auto">
            <a:xfrm>
              <a:off x="0" y="1304"/>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592" name="Group 16"/>
          <p:cNvGrpSpPr>
            <a:grpSpLocks/>
          </p:cNvGrpSpPr>
          <p:nvPr/>
        </p:nvGrpSpPr>
        <p:grpSpPr bwMode="auto">
          <a:xfrm>
            <a:off x="4564063" y="2103438"/>
            <a:ext cx="4570412" cy="687387"/>
            <a:chOff x="3120" y="1304"/>
            <a:chExt cx="2650" cy="633"/>
          </a:xfrm>
        </p:grpSpPr>
        <p:sp>
          <p:nvSpPr>
            <p:cNvPr id="67653" name="Rectangle 17"/>
            <p:cNvSpPr>
              <a:spLocks noChangeArrowheads="1"/>
            </p:cNvSpPr>
            <p:nvPr/>
          </p:nvSpPr>
          <p:spPr bwMode="auto">
            <a:xfrm>
              <a:off x="3152" y="1304"/>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Chapters 8—13</a:t>
              </a:r>
            </a:p>
          </p:txBody>
        </p:sp>
        <p:sp>
          <p:nvSpPr>
            <p:cNvPr id="67654" name="Rectangle 18"/>
            <p:cNvSpPr>
              <a:spLocks noChangeArrowheads="1"/>
            </p:cNvSpPr>
            <p:nvPr/>
          </p:nvSpPr>
          <p:spPr bwMode="auto">
            <a:xfrm>
              <a:off x="3120" y="1304"/>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593" name="Group 19"/>
          <p:cNvGrpSpPr>
            <a:grpSpLocks/>
          </p:cNvGrpSpPr>
          <p:nvPr/>
        </p:nvGrpSpPr>
        <p:grpSpPr bwMode="auto">
          <a:xfrm>
            <a:off x="-7938" y="2790825"/>
            <a:ext cx="4570413" cy="688975"/>
            <a:chOff x="0" y="1937"/>
            <a:chExt cx="3120" cy="633"/>
          </a:xfrm>
        </p:grpSpPr>
        <p:sp>
          <p:nvSpPr>
            <p:cNvPr id="67651" name="Rectangle 20"/>
            <p:cNvSpPr>
              <a:spLocks noChangeArrowheads="1"/>
            </p:cNvSpPr>
            <p:nvPr/>
          </p:nvSpPr>
          <p:spPr bwMode="auto">
            <a:xfrm>
              <a:off x="32" y="1937"/>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Construction</a:t>
              </a:r>
            </a:p>
          </p:txBody>
        </p:sp>
        <p:sp>
          <p:nvSpPr>
            <p:cNvPr id="67652" name="Rectangle 21"/>
            <p:cNvSpPr>
              <a:spLocks noChangeArrowheads="1"/>
            </p:cNvSpPr>
            <p:nvPr/>
          </p:nvSpPr>
          <p:spPr bwMode="auto">
            <a:xfrm>
              <a:off x="0" y="1937"/>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594" name="Group 22"/>
          <p:cNvGrpSpPr>
            <a:grpSpLocks/>
          </p:cNvGrpSpPr>
          <p:nvPr/>
        </p:nvGrpSpPr>
        <p:grpSpPr bwMode="auto">
          <a:xfrm>
            <a:off x="4564063" y="2790825"/>
            <a:ext cx="4570412" cy="688975"/>
            <a:chOff x="3120" y="1937"/>
            <a:chExt cx="2650" cy="633"/>
          </a:xfrm>
        </p:grpSpPr>
        <p:sp>
          <p:nvSpPr>
            <p:cNvPr id="67649" name="Rectangle 23"/>
            <p:cNvSpPr>
              <a:spLocks noChangeArrowheads="1"/>
            </p:cNvSpPr>
            <p:nvPr/>
          </p:nvSpPr>
          <p:spPr bwMode="auto">
            <a:xfrm>
              <a:off x="3152" y="1937"/>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Instruction</a:t>
              </a:r>
            </a:p>
          </p:txBody>
        </p:sp>
        <p:sp>
          <p:nvSpPr>
            <p:cNvPr id="67650" name="Rectangle 24"/>
            <p:cNvSpPr>
              <a:spLocks noChangeArrowheads="1"/>
            </p:cNvSpPr>
            <p:nvPr/>
          </p:nvSpPr>
          <p:spPr bwMode="auto">
            <a:xfrm>
              <a:off x="3120" y="1937"/>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595" name="Group 25"/>
          <p:cNvGrpSpPr>
            <a:grpSpLocks/>
          </p:cNvGrpSpPr>
          <p:nvPr/>
        </p:nvGrpSpPr>
        <p:grpSpPr bwMode="auto">
          <a:xfrm>
            <a:off x="-7938" y="3479800"/>
            <a:ext cx="4570413" cy="687388"/>
            <a:chOff x="0" y="2570"/>
            <a:chExt cx="3120" cy="633"/>
          </a:xfrm>
        </p:grpSpPr>
        <p:sp>
          <p:nvSpPr>
            <p:cNvPr id="67647" name="Rectangle 26"/>
            <p:cNvSpPr>
              <a:spLocks noChangeArrowheads="1"/>
            </p:cNvSpPr>
            <p:nvPr/>
          </p:nvSpPr>
          <p:spPr bwMode="auto">
            <a:xfrm>
              <a:off x="32" y="2570"/>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Political</a:t>
              </a:r>
            </a:p>
          </p:txBody>
        </p:sp>
        <p:sp>
          <p:nvSpPr>
            <p:cNvPr id="67648" name="Rectangle 27"/>
            <p:cNvSpPr>
              <a:spLocks noChangeArrowheads="1"/>
            </p:cNvSpPr>
            <p:nvPr/>
          </p:nvSpPr>
          <p:spPr bwMode="auto">
            <a:xfrm>
              <a:off x="0" y="2570"/>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596" name="Group 28"/>
          <p:cNvGrpSpPr>
            <a:grpSpLocks/>
          </p:cNvGrpSpPr>
          <p:nvPr/>
        </p:nvGrpSpPr>
        <p:grpSpPr bwMode="auto">
          <a:xfrm>
            <a:off x="4564063" y="3479800"/>
            <a:ext cx="4570412" cy="687388"/>
            <a:chOff x="3120" y="2570"/>
            <a:chExt cx="2650" cy="633"/>
          </a:xfrm>
        </p:grpSpPr>
        <p:sp>
          <p:nvSpPr>
            <p:cNvPr id="67645" name="Rectangle 29"/>
            <p:cNvSpPr>
              <a:spLocks noChangeArrowheads="1"/>
            </p:cNvSpPr>
            <p:nvPr/>
          </p:nvSpPr>
          <p:spPr bwMode="auto">
            <a:xfrm>
              <a:off x="3152" y="2570"/>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Spiritual</a:t>
              </a:r>
            </a:p>
          </p:txBody>
        </p:sp>
        <p:sp>
          <p:nvSpPr>
            <p:cNvPr id="67646" name="Rectangle 30"/>
            <p:cNvSpPr>
              <a:spLocks noChangeArrowheads="1"/>
            </p:cNvSpPr>
            <p:nvPr/>
          </p:nvSpPr>
          <p:spPr bwMode="auto">
            <a:xfrm>
              <a:off x="3120" y="2570"/>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597" name="Group 31"/>
          <p:cNvGrpSpPr>
            <a:grpSpLocks/>
          </p:cNvGrpSpPr>
          <p:nvPr/>
        </p:nvGrpSpPr>
        <p:grpSpPr bwMode="auto">
          <a:xfrm>
            <a:off x="-7938" y="4167188"/>
            <a:ext cx="2286001" cy="812800"/>
            <a:chOff x="0" y="3203"/>
            <a:chExt cx="1674" cy="748"/>
          </a:xfrm>
        </p:grpSpPr>
        <p:sp>
          <p:nvSpPr>
            <p:cNvPr id="67643" name="Rectangle 32"/>
            <p:cNvSpPr>
              <a:spLocks noChangeArrowheads="1"/>
            </p:cNvSpPr>
            <p:nvPr/>
          </p:nvSpPr>
          <p:spPr bwMode="auto">
            <a:xfrm>
              <a:off x="32" y="3203"/>
              <a:ext cx="161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Return</a:t>
              </a:r>
            </a:p>
            <a:p>
              <a:r>
                <a:rPr lang="en-US" b="1" baseline="0">
                  <a:solidFill>
                    <a:srgbClr val="FFFFFF"/>
                  </a:solidFill>
                  <a:latin typeface="Arial Narrow" charset="0"/>
                </a:rPr>
                <a:t>1—2</a:t>
              </a:r>
            </a:p>
          </p:txBody>
        </p:sp>
        <p:sp>
          <p:nvSpPr>
            <p:cNvPr id="67644" name="Rectangle 33"/>
            <p:cNvSpPr>
              <a:spLocks noChangeArrowheads="1"/>
            </p:cNvSpPr>
            <p:nvPr/>
          </p:nvSpPr>
          <p:spPr bwMode="auto">
            <a:xfrm>
              <a:off x="0" y="3203"/>
              <a:ext cx="1674"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598" name="Group 34"/>
          <p:cNvGrpSpPr>
            <a:grpSpLocks/>
          </p:cNvGrpSpPr>
          <p:nvPr/>
        </p:nvGrpSpPr>
        <p:grpSpPr bwMode="auto">
          <a:xfrm>
            <a:off x="2287588" y="4167188"/>
            <a:ext cx="2286000" cy="812800"/>
            <a:chOff x="1674" y="3203"/>
            <a:chExt cx="1446" cy="748"/>
          </a:xfrm>
        </p:grpSpPr>
        <p:sp>
          <p:nvSpPr>
            <p:cNvPr id="67641" name="Rectangle 35"/>
            <p:cNvSpPr>
              <a:spLocks noChangeArrowheads="1"/>
            </p:cNvSpPr>
            <p:nvPr/>
          </p:nvSpPr>
          <p:spPr bwMode="auto">
            <a:xfrm>
              <a:off x="1706" y="3203"/>
              <a:ext cx="138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Rebuilding</a:t>
              </a:r>
            </a:p>
            <a:p>
              <a:r>
                <a:rPr lang="en-US" b="1" baseline="0">
                  <a:solidFill>
                    <a:srgbClr val="FFFFFF"/>
                  </a:solidFill>
                  <a:latin typeface="Arial Narrow" charset="0"/>
                </a:rPr>
                <a:t>3—7</a:t>
              </a:r>
            </a:p>
          </p:txBody>
        </p:sp>
        <p:sp>
          <p:nvSpPr>
            <p:cNvPr id="67642" name="Rectangle 36"/>
            <p:cNvSpPr>
              <a:spLocks noChangeArrowheads="1"/>
            </p:cNvSpPr>
            <p:nvPr/>
          </p:nvSpPr>
          <p:spPr bwMode="auto">
            <a:xfrm>
              <a:off x="1674" y="3203"/>
              <a:ext cx="1446"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599" name="Group 37"/>
          <p:cNvGrpSpPr>
            <a:grpSpLocks/>
          </p:cNvGrpSpPr>
          <p:nvPr/>
        </p:nvGrpSpPr>
        <p:grpSpPr bwMode="auto">
          <a:xfrm>
            <a:off x="4573588" y="4167188"/>
            <a:ext cx="2286000" cy="812800"/>
            <a:chOff x="3120" y="3203"/>
            <a:chExt cx="1325" cy="748"/>
          </a:xfrm>
        </p:grpSpPr>
        <p:sp>
          <p:nvSpPr>
            <p:cNvPr id="67639" name="Rectangle 38"/>
            <p:cNvSpPr>
              <a:spLocks noChangeArrowheads="1"/>
            </p:cNvSpPr>
            <p:nvPr/>
          </p:nvSpPr>
          <p:spPr bwMode="auto">
            <a:xfrm>
              <a:off x="3152"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Renewal</a:t>
              </a:r>
            </a:p>
            <a:p>
              <a:r>
                <a:rPr lang="en-US" b="1" baseline="0">
                  <a:solidFill>
                    <a:srgbClr val="FFFFFF"/>
                  </a:solidFill>
                  <a:latin typeface="Arial Narrow" charset="0"/>
                </a:rPr>
                <a:t>8—10</a:t>
              </a:r>
            </a:p>
          </p:txBody>
        </p:sp>
        <p:sp>
          <p:nvSpPr>
            <p:cNvPr id="67640" name="Rectangle 39"/>
            <p:cNvSpPr>
              <a:spLocks noChangeArrowheads="1"/>
            </p:cNvSpPr>
            <p:nvPr/>
          </p:nvSpPr>
          <p:spPr bwMode="auto">
            <a:xfrm>
              <a:off x="3120"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600" name="Group 40"/>
          <p:cNvGrpSpPr>
            <a:grpSpLocks/>
          </p:cNvGrpSpPr>
          <p:nvPr/>
        </p:nvGrpSpPr>
        <p:grpSpPr bwMode="auto">
          <a:xfrm>
            <a:off x="6858000" y="4167188"/>
            <a:ext cx="2286000" cy="812800"/>
            <a:chOff x="4445" y="3203"/>
            <a:chExt cx="1325" cy="748"/>
          </a:xfrm>
        </p:grpSpPr>
        <p:sp>
          <p:nvSpPr>
            <p:cNvPr id="67637" name="Rectangle 41"/>
            <p:cNvSpPr>
              <a:spLocks noChangeArrowheads="1"/>
            </p:cNvSpPr>
            <p:nvPr/>
          </p:nvSpPr>
          <p:spPr bwMode="auto">
            <a:xfrm>
              <a:off x="4477"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Reforms</a:t>
              </a:r>
            </a:p>
            <a:p>
              <a:r>
                <a:rPr lang="en-US" b="1" baseline="0">
                  <a:solidFill>
                    <a:srgbClr val="FFFFFF"/>
                  </a:solidFill>
                  <a:latin typeface="Arial Narrow" charset="0"/>
                </a:rPr>
                <a:t>11—13</a:t>
              </a:r>
            </a:p>
          </p:txBody>
        </p:sp>
        <p:sp>
          <p:nvSpPr>
            <p:cNvPr id="67638" name="Rectangle 42"/>
            <p:cNvSpPr>
              <a:spLocks noChangeArrowheads="1"/>
            </p:cNvSpPr>
            <p:nvPr/>
          </p:nvSpPr>
          <p:spPr bwMode="auto">
            <a:xfrm>
              <a:off x="4445"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601" name="Group 43"/>
          <p:cNvGrpSpPr>
            <a:grpSpLocks/>
          </p:cNvGrpSpPr>
          <p:nvPr/>
        </p:nvGrpSpPr>
        <p:grpSpPr bwMode="auto">
          <a:xfrm>
            <a:off x="-7938" y="4979988"/>
            <a:ext cx="914401" cy="1063625"/>
            <a:chOff x="0" y="3951"/>
            <a:chExt cx="739" cy="979"/>
          </a:xfrm>
        </p:grpSpPr>
        <p:sp>
          <p:nvSpPr>
            <p:cNvPr id="67635" name="Rectangle 44"/>
            <p:cNvSpPr>
              <a:spLocks noChangeArrowheads="1"/>
            </p:cNvSpPr>
            <p:nvPr/>
          </p:nvSpPr>
          <p:spPr bwMode="auto">
            <a:xfrm>
              <a:off x="32" y="3951"/>
              <a:ext cx="675"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000" b="1" baseline="0">
                  <a:solidFill>
                    <a:srgbClr val="FFFFFF"/>
                  </a:solidFill>
                  <a:latin typeface="Arial Narrow" charset="0"/>
                </a:rPr>
                <a:t>Persia Prayer</a:t>
              </a:r>
            </a:p>
            <a:p>
              <a:r>
                <a:rPr lang="en-US" b="1" baseline="0">
                  <a:solidFill>
                    <a:srgbClr val="FFFFFF"/>
                  </a:solidFill>
                  <a:latin typeface="Arial Narrow" charset="0"/>
                </a:rPr>
                <a:t>1</a:t>
              </a:r>
            </a:p>
          </p:txBody>
        </p:sp>
        <p:sp>
          <p:nvSpPr>
            <p:cNvPr id="67636" name="Rectangle 45"/>
            <p:cNvSpPr>
              <a:spLocks noChangeArrowheads="1"/>
            </p:cNvSpPr>
            <p:nvPr/>
          </p:nvSpPr>
          <p:spPr bwMode="auto">
            <a:xfrm>
              <a:off x="0"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602" name="Group 46"/>
          <p:cNvGrpSpPr>
            <a:grpSpLocks/>
          </p:cNvGrpSpPr>
          <p:nvPr/>
        </p:nvGrpSpPr>
        <p:grpSpPr bwMode="auto">
          <a:xfrm>
            <a:off x="917575" y="4979988"/>
            <a:ext cx="914400" cy="1063625"/>
            <a:chOff x="739" y="3951"/>
            <a:chExt cx="739" cy="979"/>
          </a:xfrm>
        </p:grpSpPr>
        <p:sp>
          <p:nvSpPr>
            <p:cNvPr id="67633" name="Rectangle 47"/>
            <p:cNvSpPr>
              <a:spLocks noChangeArrowheads="1"/>
            </p:cNvSpPr>
            <p:nvPr/>
          </p:nvSpPr>
          <p:spPr bwMode="auto">
            <a:xfrm>
              <a:off x="771" y="3951"/>
              <a:ext cx="675"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200" b="1" baseline="0">
                  <a:solidFill>
                    <a:srgbClr val="FFFFFF"/>
                  </a:solidFill>
                  <a:latin typeface="Arial Narrow" charset="0"/>
                </a:rPr>
                <a:t>Jerusalem Inspection</a:t>
              </a:r>
            </a:p>
            <a:p>
              <a:r>
                <a:rPr lang="en-US" b="1" baseline="0">
                  <a:solidFill>
                    <a:srgbClr val="FFFFFF"/>
                  </a:solidFill>
                  <a:latin typeface="Arial Narrow" charset="0"/>
                </a:rPr>
                <a:t>2</a:t>
              </a:r>
            </a:p>
          </p:txBody>
        </p:sp>
        <p:sp>
          <p:nvSpPr>
            <p:cNvPr id="67634" name="Rectangle 48"/>
            <p:cNvSpPr>
              <a:spLocks noChangeArrowheads="1"/>
            </p:cNvSpPr>
            <p:nvPr/>
          </p:nvSpPr>
          <p:spPr bwMode="auto">
            <a:xfrm>
              <a:off x="739"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603" name="Group 49"/>
          <p:cNvGrpSpPr>
            <a:grpSpLocks/>
          </p:cNvGrpSpPr>
          <p:nvPr/>
        </p:nvGrpSpPr>
        <p:grpSpPr bwMode="auto">
          <a:xfrm>
            <a:off x="1830388" y="4989513"/>
            <a:ext cx="914400" cy="1065212"/>
            <a:chOff x="1478" y="3951"/>
            <a:chExt cx="538" cy="979"/>
          </a:xfrm>
        </p:grpSpPr>
        <p:sp>
          <p:nvSpPr>
            <p:cNvPr id="67631" name="Rectangle 50"/>
            <p:cNvSpPr>
              <a:spLocks noChangeArrowheads="1"/>
            </p:cNvSpPr>
            <p:nvPr/>
          </p:nvSpPr>
          <p:spPr bwMode="auto">
            <a:xfrm>
              <a:off x="1510" y="3951"/>
              <a:ext cx="47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800" b="1" baseline="0">
                  <a:solidFill>
                    <a:srgbClr val="FFFFFF"/>
                  </a:solidFill>
                  <a:latin typeface="Arial Narrow" charset="0"/>
                </a:rPr>
                <a:t>Dele- gation</a:t>
              </a:r>
            </a:p>
            <a:p>
              <a:r>
                <a:rPr lang="en-US" b="1" baseline="0">
                  <a:solidFill>
                    <a:srgbClr val="FFFFFF"/>
                  </a:solidFill>
                  <a:latin typeface="Arial Narrow" charset="0"/>
                </a:rPr>
                <a:t>3</a:t>
              </a:r>
            </a:p>
          </p:txBody>
        </p:sp>
        <p:sp>
          <p:nvSpPr>
            <p:cNvPr id="67632" name="Rectangle 51"/>
            <p:cNvSpPr>
              <a:spLocks noChangeArrowheads="1"/>
            </p:cNvSpPr>
            <p:nvPr/>
          </p:nvSpPr>
          <p:spPr bwMode="auto">
            <a:xfrm>
              <a:off x="1478" y="3951"/>
              <a:ext cx="538"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604" name="Group 52"/>
          <p:cNvGrpSpPr>
            <a:grpSpLocks/>
          </p:cNvGrpSpPr>
          <p:nvPr/>
        </p:nvGrpSpPr>
        <p:grpSpPr bwMode="auto">
          <a:xfrm>
            <a:off x="2744788" y="4979988"/>
            <a:ext cx="914400" cy="1063625"/>
            <a:chOff x="2016" y="3951"/>
            <a:chExt cx="552" cy="979"/>
          </a:xfrm>
        </p:grpSpPr>
        <p:sp>
          <p:nvSpPr>
            <p:cNvPr id="67629" name="Rectangle 53"/>
            <p:cNvSpPr>
              <a:spLocks noChangeArrowheads="1"/>
            </p:cNvSpPr>
            <p:nvPr/>
          </p:nvSpPr>
          <p:spPr bwMode="auto">
            <a:xfrm>
              <a:off x="2048"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200" b="1" baseline="0">
                  <a:solidFill>
                    <a:srgbClr val="FFFFFF"/>
                  </a:solidFill>
                  <a:latin typeface="Arial Narrow" charset="0"/>
                </a:rPr>
                <a:t>Opposed / Finished</a:t>
              </a:r>
            </a:p>
            <a:p>
              <a:r>
                <a:rPr lang="en-US" b="1" baseline="0">
                  <a:solidFill>
                    <a:srgbClr val="FFFFFF"/>
                  </a:solidFill>
                  <a:latin typeface="Arial Narrow" charset="0"/>
                </a:rPr>
                <a:t>4—6</a:t>
              </a:r>
            </a:p>
          </p:txBody>
        </p:sp>
        <p:sp>
          <p:nvSpPr>
            <p:cNvPr id="67630" name="Rectangle 54"/>
            <p:cNvSpPr>
              <a:spLocks noChangeArrowheads="1"/>
            </p:cNvSpPr>
            <p:nvPr/>
          </p:nvSpPr>
          <p:spPr bwMode="auto">
            <a:xfrm>
              <a:off x="201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605" name="Group 55"/>
          <p:cNvGrpSpPr>
            <a:grpSpLocks/>
          </p:cNvGrpSpPr>
          <p:nvPr/>
        </p:nvGrpSpPr>
        <p:grpSpPr bwMode="auto">
          <a:xfrm>
            <a:off x="3659188" y="4979988"/>
            <a:ext cx="914400" cy="1063625"/>
            <a:chOff x="2568" y="3951"/>
            <a:chExt cx="552" cy="979"/>
          </a:xfrm>
        </p:grpSpPr>
        <p:sp>
          <p:nvSpPr>
            <p:cNvPr id="67627" name="Rectangle 56"/>
            <p:cNvSpPr>
              <a:spLocks noChangeArrowheads="1"/>
            </p:cNvSpPr>
            <p:nvPr/>
          </p:nvSpPr>
          <p:spPr bwMode="auto">
            <a:xfrm>
              <a:off x="260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000" b="1" baseline="0">
                  <a:solidFill>
                    <a:srgbClr val="FFFFFF"/>
                  </a:solidFill>
                  <a:latin typeface="Arial Narrow" charset="0"/>
                </a:rPr>
                <a:t>Organ-ized</a:t>
              </a:r>
            </a:p>
            <a:p>
              <a:r>
                <a:rPr lang="en-US" b="1" baseline="0">
                  <a:solidFill>
                    <a:srgbClr val="FFFFFF"/>
                  </a:solidFill>
                  <a:latin typeface="Arial Narrow" charset="0"/>
                </a:rPr>
                <a:t>7</a:t>
              </a:r>
            </a:p>
          </p:txBody>
        </p:sp>
        <p:sp>
          <p:nvSpPr>
            <p:cNvPr id="67628" name="Rectangle 57"/>
            <p:cNvSpPr>
              <a:spLocks noChangeArrowheads="1"/>
            </p:cNvSpPr>
            <p:nvPr/>
          </p:nvSpPr>
          <p:spPr bwMode="auto">
            <a:xfrm>
              <a:off x="256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606" name="Group 58"/>
          <p:cNvGrpSpPr>
            <a:grpSpLocks/>
          </p:cNvGrpSpPr>
          <p:nvPr/>
        </p:nvGrpSpPr>
        <p:grpSpPr bwMode="auto">
          <a:xfrm>
            <a:off x="4573588" y="4979988"/>
            <a:ext cx="914400" cy="1063625"/>
            <a:chOff x="3120" y="3951"/>
            <a:chExt cx="552" cy="979"/>
          </a:xfrm>
        </p:grpSpPr>
        <p:sp>
          <p:nvSpPr>
            <p:cNvPr id="67625" name="Rectangle 59"/>
            <p:cNvSpPr>
              <a:spLocks noChangeArrowheads="1"/>
            </p:cNvSpPr>
            <p:nvPr/>
          </p:nvSpPr>
          <p:spPr bwMode="auto">
            <a:xfrm>
              <a:off x="3152"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800" b="1" baseline="0">
                  <a:solidFill>
                    <a:srgbClr val="FFFFFF"/>
                  </a:solidFill>
                  <a:latin typeface="Arial Narrow" charset="0"/>
                </a:rPr>
                <a:t>Convic- tion</a:t>
              </a:r>
            </a:p>
            <a:p>
              <a:r>
                <a:rPr lang="en-US" b="1" baseline="0">
                  <a:solidFill>
                    <a:srgbClr val="FFFFFF"/>
                  </a:solidFill>
                  <a:latin typeface="Arial Narrow" charset="0"/>
                </a:rPr>
                <a:t>8</a:t>
              </a:r>
            </a:p>
          </p:txBody>
        </p:sp>
        <p:sp>
          <p:nvSpPr>
            <p:cNvPr id="67626" name="Rectangle 60"/>
            <p:cNvSpPr>
              <a:spLocks noChangeArrowheads="1"/>
            </p:cNvSpPr>
            <p:nvPr/>
          </p:nvSpPr>
          <p:spPr bwMode="auto">
            <a:xfrm>
              <a:off x="3120"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sp>
        <p:nvSpPr>
          <p:cNvPr id="67607" name="Rectangle 61"/>
          <p:cNvSpPr>
            <a:spLocks noChangeArrowheads="1"/>
          </p:cNvSpPr>
          <p:nvPr/>
        </p:nvSpPr>
        <p:spPr bwMode="auto">
          <a:xfrm>
            <a:off x="5543550" y="4953000"/>
            <a:ext cx="876300" cy="1063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a:t>
            </a:r>
            <a:r>
              <a:rPr lang="en-US" sz="1600" b="1" baseline="0">
                <a:solidFill>
                  <a:srgbClr val="FFFFFF"/>
                </a:solidFill>
                <a:latin typeface="Arial Narrow" charset="0"/>
              </a:rPr>
              <a:t>Confes- sion</a:t>
            </a:r>
          </a:p>
          <a:p>
            <a:r>
              <a:rPr lang="en-US" b="1" baseline="0">
                <a:solidFill>
                  <a:srgbClr val="FFFFFF"/>
                </a:solidFill>
                <a:latin typeface="Arial Narrow" charset="0"/>
              </a:rPr>
              <a:t>9</a:t>
            </a:r>
          </a:p>
        </p:txBody>
      </p:sp>
      <p:sp>
        <p:nvSpPr>
          <p:cNvPr id="67608" name="Rectangle 62"/>
          <p:cNvSpPr>
            <a:spLocks noChangeArrowheads="1"/>
          </p:cNvSpPr>
          <p:nvPr/>
        </p:nvSpPr>
        <p:spPr bwMode="auto">
          <a:xfrm>
            <a:off x="5486400" y="4953000"/>
            <a:ext cx="990600" cy="106362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nvGrpSpPr>
          <p:cNvPr id="67609" name="Group 63"/>
          <p:cNvGrpSpPr>
            <a:grpSpLocks/>
          </p:cNvGrpSpPr>
          <p:nvPr/>
        </p:nvGrpSpPr>
        <p:grpSpPr bwMode="auto">
          <a:xfrm>
            <a:off x="6324600" y="4979988"/>
            <a:ext cx="990600" cy="1063625"/>
            <a:chOff x="4224" y="3951"/>
            <a:chExt cx="442" cy="979"/>
          </a:xfrm>
        </p:grpSpPr>
        <p:sp>
          <p:nvSpPr>
            <p:cNvPr id="67623" name="Rectangle 64"/>
            <p:cNvSpPr>
              <a:spLocks noChangeArrowheads="1"/>
            </p:cNvSpPr>
            <p:nvPr/>
          </p:nvSpPr>
          <p:spPr bwMode="auto">
            <a:xfrm>
              <a:off x="4256" y="3951"/>
              <a:ext cx="37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Narrow" charset="0"/>
                </a:rPr>
                <a:t> </a:t>
              </a:r>
              <a:r>
                <a:rPr lang="en-US" sz="2000" b="1" baseline="0">
                  <a:solidFill>
                    <a:srgbClr val="FFFFFF"/>
                  </a:solidFill>
                  <a:latin typeface="Arial Narrow" charset="0"/>
                </a:rPr>
                <a:t>Cove- nant</a:t>
              </a:r>
            </a:p>
            <a:p>
              <a:r>
                <a:rPr lang="en-US" b="1" baseline="0">
                  <a:solidFill>
                    <a:srgbClr val="FFFFFF"/>
                  </a:solidFill>
                  <a:latin typeface="Arial Narrow" charset="0"/>
                </a:rPr>
                <a:t>10</a:t>
              </a:r>
            </a:p>
          </p:txBody>
        </p:sp>
        <p:sp>
          <p:nvSpPr>
            <p:cNvPr id="67624" name="Rectangle 65"/>
            <p:cNvSpPr>
              <a:spLocks noChangeArrowheads="1"/>
            </p:cNvSpPr>
            <p:nvPr/>
          </p:nvSpPr>
          <p:spPr bwMode="auto">
            <a:xfrm>
              <a:off x="4224" y="3951"/>
              <a:ext cx="44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610" name="Group 66"/>
          <p:cNvGrpSpPr>
            <a:grpSpLocks/>
          </p:cNvGrpSpPr>
          <p:nvPr/>
        </p:nvGrpSpPr>
        <p:grpSpPr bwMode="auto">
          <a:xfrm>
            <a:off x="7315200" y="4979988"/>
            <a:ext cx="914400" cy="1063625"/>
            <a:chOff x="4666" y="3951"/>
            <a:chExt cx="552" cy="979"/>
          </a:xfrm>
        </p:grpSpPr>
        <p:sp>
          <p:nvSpPr>
            <p:cNvPr id="67621" name="Rectangle 67"/>
            <p:cNvSpPr>
              <a:spLocks noChangeArrowheads="1"/>
            </p:cNvSpPr>
            <p:nvPr/>
          </p:nvSpPr>
          <p:spPr bwMode="auto">
            <a:xfrm>
              <a:off x="4698"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100" b="1" baseline="0">
                  <a:solidFill>
                    <a:srgbClr val="FFFFFF"/>
                  </a:solidFill>
                  <a:latin typeface="Arial Narrow" charset="0"/>
                </a:rPr>
                <a:t>Resettle- ment &amp; Dedication</a:t>
              </a:r>
            </a:p>
            <a:p>
              <a:r>
                <a:rPr lang="en-US" sz="1800" b="1" baseline="0">
                  <a:solidFill>
                    <a:srgbClr val="FFFFFF"/>
                  </a:solidFill>
                  <a:latin typeface="Arial Narrow" charset="0"/>
                </a:rPr>
                <a:t>11—12</a:t>
              </a:r>
              <a:endParaRPr lang="en-US" b="1" baseline="0">
                <a:solidFill>
                  <a:srgbClr val="FFFFFF"/>
                </a:solidFill>
                <a:latin typeface="Arial Narrow" charset="0"/>
              </a:endParaRPr>
            </a:p>
          </p:txBody>
        </p:sp>
        <p:sp>
          <p:nvSpPr>
            <p:cNvPr id="67622" name="Rectangle 68"/>
            <p:cNvSpPr>
              <a:spLocks noChangeArrowheads="1"/>
            </p:cNvSpPr>
            <p:nvPr/>
          </p:nvSpPr>
          <p:spPr bwMode="auto">
            <a:xfrm>
              <a:off x="466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611" name="Group 69"/>
          <p:cNvGrpSpPr>
            <a:grpSpLocks/>
          </p:cNvGrpSpPr>
          <p:nvPr/>
        </p:nvGrpSpPr>
        <p:grpSpPr bwMode="auto">
          <a:xfrm>
            <a:off x="8229600" y="4979988"/>
            <a:ext cx="914400" cy="1063625"/>
            <a:chOff x="5218" y="3951"/>
            <a:chExt cx="552" cy="979"/>
          </a:xfrm>
        </p:grpSpPr>
        <p:sp>
          <p:nvSpPr>
            <p:cNvPr id="67619" name="Rectangle 70"/>
            <p:cNvSpPr>
              <a:spLocks noChangeArrowheads="1"/>
            </p:cNvSpPr>
            <p:nvPr/>
          </p:nvSpPr>
          <p:spPr bwMode="auto">
            <a:xfrm>
              <a:off x="525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200" b="1" baseline="0">
                  <a:solidFill>
                    <a:srgbClr val="FFFFFF"/>
                  </a:solidFill>
                  <a:latin typeface="Arial Narrow" charset="0"/>
                </a:rPr>
                <a:t>Sabbath &amp; Inter-marriage Reforms</a:t>
              </a:r>
            </a:p>
            <a:p>
              <a:r>
                <a:rPr lang="en-US" b="1" baseline="0">
                  <a:solidFill>
                    <a:srgbClr val="FFFFFF"/>
                  </a:solidFill>
                  <a:latin typeface="Arial Narrow" charset="0"/>
                </a:rPr>
                <a:t>13</a:t>
              </a:r>
            </a:p>
          </p:txBody>
        </p:sp>
        <p:sp>
          <p:nvSpPr>
            <p:cNvPr id="67620" name="Rectangle 71"/>
            <p:cNvSpPr>
              <a:spLocks noChangeArrowheads="1"/>
            </p:cNvSpPr>
            <p:nvPr/>
          </p:nvSpPr>
          <p:spPr bwMode="auto">
            <a:xfrm>
              <a:off x="521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612" name="Group 72"/>
          <p:cNvGrpSpPr>
            <a:grpSpLocks/>
          </p:cNvGrpSpPr>
          <p:nvPr/>
        </p:nvGrpSpPr>
        <p:grpSpPr bwMode="auto">
          <a:xfrm>
            <a:off x="-4763" y="6043613"/>
            <a:ext cx="8226426" cy="814387"/>
            <a:chOff x="1870" y="4930"/>
            <a:chExt cx="3903" cy="748"/>
          </a:xfrm>
        </p:grpSpPr>
        <p:sp>
          <p:nvSpPr>
            <p:cNvPr id="67617" name="Rectangle 73"/>
            <p:cNvSpPr>
              <a:spLocks noChangeArrowheads="1"/>
            </p:cNvSpPr>
            <p:nvPr/>
          </p:nvSpPr>
          <p:spPr bwMode="auto">
            <a:xfrm>
              <a:off x="1902" y="4930"/>
              <a:ext cx="383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algn="l" eaLnBrk="1" hangingPunct="1">
                <a:lnSpc>
                  <a:spcPct val="80000"/>
                </a:lnSpc>
              </a:pPr>
              <a:r>
                <a:rPr lang="en-US" b="1" baseline="0">
                  <a:solidFill>
                    <a:srgbClr val="FFFFFF"/>
                  </a:solidFill>
                  <a:latin typeface="Arial Narrow" charset="0"/>
                </a:rPr>
                <a:t>		-----52 days (6:15)----</a:t>
              </a:r>
            </a:p>
            <a:p>
              <a:pPr eaLnBrk="1" hangingPunct="1">
                <a:lnSpc>
                  <a:spcPct val="80000"/>
                </a:lnSpc>
              </a:pPr>
              <a:r>
                <a:rPr lang="en-US" b="1" baseline="0">
                  <a:solidFill>
                    <a:srgbClr val="FFFFFF"/>
                  </a:solidFill>
                  <a:latin typeface="Arial Narrow" charset="0"/>
                </a:rPr>
                <a:t>	445-433 BC</a:t>
              </a:r>
            </a:p>
            <a:p>
              <a:pPr algn="r" eaLnBrk="1" hangingPunct="1">
                <a:lnSpc>
                  <a:spcPct val="80000"/>
                </a:lnSpc>
              </a:pPr>
              <a:r>
                <a:rPr lang="en-US" b="1" baseline="0">
                  <a:solidFill>
                    <a:srgbClr val="FFFFFF"/>
                  </a:solidFill>
                  <a:latin typeface="Arial Narrow" charset="0"/>
                </a:rPr>
                <a:t>							13:6a</a:t>
              </a:r>
            </a:p>
          </p:txBody>
        </p:sp>
        <p:sp>
          <p:nvSpPr>
            <p:cNvPr id="67618" name="Rectangle 74"/>
            <p:cNvSpPr>
              <a:spLocks noChangeArrowheads="1"/>
            </p:cNvSpPr>
            <p:nvPr/>
          </p:nvSpPr>
          <p:spPr bwMode="auto">
            <a:xfrm>
              <a:off x="1870" y="4930"/>
              <a:ext cx="3903"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grpSp>
        <p:nvGrpSpPr>
          <p:cNvPr id="67613" name="Group 75"/>
          <p:cNvGrpSpPr>
            <a:grpSpLocks/>
          </p:cNvGrpSpPr>
          <p:nvPr/>
        </p:nvGrpSpPr>
        <p:grpSpPr bwMode="auto">
          <a:xfrm>
            <a:off x="8229600" y="6043613"/>
            <a:ext cx="914400" cy="814387"/>
            <a:chOff x="5773" y="4930"/>
            <a:chExt cx="1868" cy="748"/>
          </a:xfrm>
        </p:grpSpPr>
        <p:sp>
          <p:nvSpPr>
            <p:cNvPr id="67615" name="Rectangle 76"/>
            <p:cNvSpPr>
              <a:spLocks noChangeArrowheads="1"/>
            </p:cNvSpPr>
            <p:nvPr/>
          </p:nvSpPr>
          <p:spPr bwMode="auto">
            <a:xfrm>
              <a:off x="5805" y="4930"/>
              <a:ext cx="180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lnSpc>
                  <a:spcPct val="80000"/>
                </a:lnSpc>
              </a:pPr>
              <a:r>
                <a:rPr lang="en-US" sz="1600" b="1" baseline="0">
                  <a:solidFill>
                    <a:srgbClr val="FFFFFF"/>
                  </a:solidFill>
                  <a:latin typeface="Arial Narrow" charset="0"/>
                </a:rPr>
                <a:t>425 BC?</a:t>
              </a:r>
            </a:p>
            <a:p>
              <a:pPr>
                <a:lnSpc>
                  <a:spcPct val="80000"/>
                </a:lnSpc>
              </a:pPr>
              <a:r>
                <a:rPr lang="en-US" sz="1600" b="1" baseline="0">
                  <a:solidFill>
                    <a:srgbClr val="FFFFFF"/>
                  </a:solidFill>
                  <a:latin typeface="Arial Narrow" charset="0"/>
                </a:rPr>
                <a:t>420 BC?</a:t>
              </a:r>
            </a:p>
            <a:p>
              <a:pPr>
                <a:lnSpc>
                  <a:spcPct val="80000"/>
                </a:lnSpc>
              </a:pPr>
              <a:r>
                <a:rPr lang="en-US" sz="1600" b="1" baseline="0">
                  <a:solidFill>
                    <a:srgbClr val="FFFFFF"/>
                  </a:solidFill>
                  <a:latin typeface="Arial Narrow" charset="0"/>
                </a:rPr>
                <a:t> </a:t>
              </a:r>
            </a:p>
            <a:p>
              <a:pPr algn="r">
                <a:lnSpc>
                  <a:spcPct val="80000"/>
                </a:lnSpc>
              </a:pPr>
              <a:r>
                <a:rPr lang="en-US" sz="1600" b="1" baseline="0">
                  <a:solidFill>
                    <a:srgbClr val="FFFFFF"/>
                  </a:solidFill>
                  <a:latin typeface="Arial Narrow" charset="0"/>
                </a:rPr>
                <a:t>13:6b</a:t>
              </a:r>
            </a:p>
          </p:txBody>
        </p:sp>
        <p:sp>
          <p:nvSpPr>
            <p:cNvPr id="67616" name="Rectangle 77"/>
            <p:cNvSpPr>
              <a:spLocks noChangeArrowheads="1"/>
            </p:cNvSpPr>
            <p:nvPr/>
          </p:nvSpPr>
          <p:spPr bwMode="auto">
            <a:xfrm>
              <a:off x="5773" y="4930"/>
              <a:ext cx="1868"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aseline="0">
                <a:solidFill>
                  <a:srgbClr val="333333"/>
                </a:solidFill>
                <a:latin typeface="Arial" charset="0"/>
              </a:endParaRPr>
            </a:p>
          </p:txBody>
        </p:sp>
      </p:grpSp>
      <p:sp>
        <p:nvSpPr>
          <p:cNvPr id="67614" name="Oval 77"/>
          <p:cNvSpPr>
            <a:spLocks noChangeArrowheads="1"/>
          </p:cNvSpPr>
          <p:nvPr/>
        </p:nvSpPr>
        <p:spPr bwMode="auto">
          <a:xfrm>
            <a:off x="7239000" y="4800600"/>
            <a:ext cx="990600" cy="1524000"/>
          </a:xfrm>
          <a:prstGeom prst="ellipse">
            <a:avLst/>
          </a:pr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a:lstStyle/>
          <a:p>
            <a:pPr algn="l"/>
            <a:endParaRPr lang="en-US" baseline="0">
              <a:solidFill>
                <a:srgbClr val="FF0000"/>
              </a:solidFill>
              <a:latin typeface="Arial" charset="0"/>
            </a:endParaRPr>
          </a:p>
        </p:txBody>
      </p:sp>
    </p:spTree>
    <p:extLst>
      <p:ext uri="{BB962C8B-B14F-4D97-AF65-F5344CB8AC3E}">
        <p14:creationId xmlns:p14="http://schemas.microsoft.com/office/powerpoint/2010/main" val="4123821223"/>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533400"/>
            <a:ext cx="7772400" cy="854075"/>
          </a:xfrm>
        </p:spPr>
        <p:txBody>
          <a:bodyPr/>
          <a:lstStyle/>
          <a:p>
            <a:r>
              <a:rPr lang="en-US" sz="4800">
                <a:latin typeface="Garamond" charset="0"/>
                <a:cs typeface="Arial" charset="0"/>
              </a:rPr>
              <a:t>Nehemiah 12:27-47</a:t>
            </a:r>
          </a:p>
        </p:txBody>
      </p:sp>
      <p:sp>
        <p:nvSpPr>
          <p:cNvPr id="7" name="Subtitle 6"/>
          <p:cNvSpPr>
            <a:spLocks noGrp="1"/>
          </p:cNvSpPr>
          <p:nvPr>
            <p:ph type="subTitle" sz="quarter" idx="1"/>
          </p:nvPr>
        </p:nvSpPr>
        <p:spPr>
          <a:xfrm>
            <a:off x="1187624" y="1600200"/>
            <a:ext cx="7632848" cy="2692896"/>
          </a:xfrm>
        </p:spPr>
        <p:txBody>
          <a:bodyPr anchor="ctr"/>
          <a:lstStyle/>
          <a:p>
            <a:pPr algn="l">
              <a:buFont typeface="Wingdings" charset="0"/>
              <a:buNone/>
            </a:pPr>
            <a:r>
              <a:rPr lang="en-US" sz="4800" b="1">
                <a:latin typeface="Garamond" charset="0"/>
                <a:cs typeface="Arial" charset="0"/>
              </a:rPr>
              <a:t>The Sound of Music</a:t>
            </a:r>
          </a:p>
          <a:p>
            <a:pPr algn="l">
              <a:buFont typeface="Wingdings" charset="0"/>
              <a:buNone/>
            </a:pPr>
            <a:r>
              <a:rPr lang="en-US" sz="4800" b="1">
                <a:latin typeface="Garamond" charset="0"/>
                <a:cs typeface="Arial" charset="0"/>
              </a:rPr>
              <a:t>The Sound of Rejoicing</a:t>
            </a:r>
            <a:endParaRPr lang="en-US" sz="4400" b="1">
              <a:latin typeface="Garamond" charset="0"/>
              <a:cs typeface="Arial" charset="0"/>
            </a:endParaRPr>
          </a:p>
        </p:txBody>
      </p:sp>
      <p:cxnSp>
        <p:nvCxnSpPr>
          <p:cNvPr id="9" name="Straight Connector 8"/>
          <p:cNvCxnSpPr/>
          <p:nvPr/>
        </p:nvCxnSpPr>
        <p:spPr>
          <a:xfrm>
            <a:off x="1187624" y="2590800"/>
            <a:ext cx="6096000" cy="1588"/>
          </a:xfrm>
          <a:prstGeom prst="line">
            <a:avLst/>
          </a:prstGeom>
          <a:ln w="698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790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1000" fill="hold"/>
                                        <p:tgtEl>
                                          <p:spTgt spid="7">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7">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p:cTn id="19" dur="1000" fill="hold"/>
                                        <p:tgtEl>
                                          <p:spTgt spid="7">
                                            <p:txEl>
                                              <p:pRg st="1" end="1"/>
                                            </p:txEl>
                                          </p:spTgt>
                                        </p:tgtEl>
                                        <p:attrNameLst>
                                          <p:attrName>ppt_w</p:attrName>
                                        </p:attrNameLst>
                                      </p:cBhvr>
                                      <p:tavLst>
                                        <p:tav tm="0">
                                          <p:val>
                                            <p:strVal val="#ppt_w*0.70"/>
                                          </p:val>
                                        </p:tav>
                                        <p:tav tm="100000">
                                          <p:val>
                                            <p:strVal val="#ppt_w"/>
                                          </p:val>
                                        </p:tav>
                                      </p:tavLst>
                                    </p:anim>
                                    <p:anim calcmode="lin" valueType="num">
                                      <p:cBhvr>
                                        <p:cTn id="20" dur="1000" fill="hold"/>
                                        <p:tgtEl>
                                          <p:spTgt spid="7">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38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533400"/>
            <a:ext cx="7772400" cy="854075"/>
          </a:xfrm>
        </p:spPr>
        <p:txBody>
          <a:bodyPr/>
          <a:lstStyle/>
          <a:p>
            <a:r>
              <a:rPr lang="en-US" sz="4800">
                <a:latin typeface="Garamond" charset="0"/>
                <a:cs typeface="Arial" charset="0"/>
              </a:rPr>
              <a:t>Nehemiah 12:27-47</a:t>
            </a:r>
          </a:p>
        </p:txBody>
      </p:sp>
      <p:sp>
        <p:nvSpPr>
          <p:cNvPr id="7" name="Subtitle 6"/>
          <p:cNvSpPr>
            <a:spLocks noGrp="1"/>
          </p:cNvSpPr>
          <p:nvPr>
            <p:ph type="subTitle" sz="quarter" idx="1"/>
          </p:nvPr>
        </p:nvSpPr>
        <p:spPr>
          <a:xfrm>
            <a:off x="2057400" y="1600200"/>
            <a:ext cx="6248400" cy="4419600"/>
          </a:xfrm>
        </p:spPr>
        <p:txBody>
          <a:bodyPr anchor="ctr"/>
          <a:lstStyle/>
          <a:p>
            <a:pPr marL="514350" indent="-514350" algn="l">
              <a:buFont typeface="Wingdings" charset="0"/>
              <a:buNone/>
            </a:pPr>
            <a:r>
              <a:rPr lang="en-US" sz="4400" b="1">
                <a:latin typeface="Garamond" charset="0"/>
                <a:cs typeface="Arial" charset="0"/>
              </a:rPr>
              <a:t>1.	The Great Procession</a:t>
            </a:r>
          </a:p>
          <a:p>
            <a:pPr marL="514350" indent="-514350" algn="l">
              <a:buFont typeface="Wingdings" charset="0"/>
              <a:buNone/>
            </a:pPr>
            <a:endParaRPr lang="en-US" sz="4400" b="1">
              <a:latin typeface="Garamond" charset="0"/>
              <a:cs typeface="Arial" charset="0"/>
            </a:endParaRPr>
          </a:p>
          <a:p>
            <a:pPr marL="514350" indent="-514350" algn="l">
              <a:buFont typeface="Wingdings" charset="0"/>
              <a:buNone/>
            </a:pPr>
            <a:r>
              <a:rPr lang="en-US" sz="4400" b="1">
                <a:latin typeface="Garamond" charset="0"/>
                <a:cs typeface="Arial" charset="0"/>
              </a:rPr>
              <a:t>2.	The Great Offering</a:t>
            </a:r>
          </a:p>
        </p:txBody>
      </p:sp>
    </p:spTree>
    <p:extLst>
      <p:ext uri="{BB962C8B-B14F-4D97-AF65-F5344CB8AC3E}">
        <p14:creationId xmlns:p14="http://schemas.microsoft.com/office/powerpoint/2010/main" val="157935264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609600"/>
            <a:ext cx="7772400" cy="854075"/>
          </a:xfrm>
        </p:spPr>
        <p:txBody>
          <a:bodyPr/>
          <a:lstStyle/>
          <a:p>
            <a:r>
              <a:rPr lang="en-US" sz="4800">
                <a:latin typeface="Garamond" charset="0"/>
                <a:cs typeface="Arial" charset="0"/>
              </a:rPr>
              <a:t>Nehemiah 12:31 NIV</a:t>
            </a:r>
          </a:p>
        </p:txBody>
      </p:sp>
      <p:sp>
        <p:nvSpPr>
          <p:cNvPr id="7" name="Subtitle 6"/>
          <p:cNvSpPr>
            <a:spLocks noGrp="1"/>
          </p:cNvSpPr>
          <p:nvPr>
            <p:ph type="subTitle" sz="quarter" idx="1"/>
          </p:nvPr>
        </p:nvSpPr>
        <p:spPr>
          <a:xfrm>
            <a:off x="533400" y="2209800"/>
            <a:ext cx="8458200" cy="4419600"/>
          </a:xfrm>
        </p:spPr>
        <p:txBody>
          <a:bodyPr anchor="ctr"/>
          <a:lstStyle/>
          <a:p>
            <a:pPr>
              <a:buFont typeface="Wingdings" charset="0"/>
              <a:buNone/>
            </a:pPr>
            <a:r>
              <a:rPr lang="en-US" sz="4000" b="1">
                <a:latin typeface="Garamond" charset="0"/>
                <a:cs typeface="Arial" charset="0"/>
              </a:rPr>
              <a:t>I had the leaders of Judah go up on top of the wall. I also assigned two large choirs to give thanks.</a:t>
            </a:r>
            <a:endParaRPr lang="en-US" sz="4000">
              <a:latin typeface="Garamond" charset="0"/>
              <a:cs typeface="Arial" charset="0"/>
            </a:endParaRPr>
          </a:p>
        </p:txBody>
      </p:sp>
    </p:spTree>
    <p:extLst>
      <p:ext uri="{BB962C8B-B14F-4D97-AF65-F5344CB8AC3E}">
        <p14:creationId xmlns:p14="http://schemas.microsoft.com/office/powerpoint/2010/main" val="3721189940"/>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dist="35921" dir="2700000" algn="ctr" rotWithShape="0">
              <a:schemeClr val="tx1"/>
            </a:outerShdw>
          </a:effectLst>
        </p:spPr>
        <p:txBody>
          <a:bodyPr/>
          <a:lstStyle/>
          <a:p>
            <a:pPr algn="l">
              <a:defRPr/>
            </a:pPr>
            <a:endParaRPr lang="en-US" baseline="0">
              <a:solidFill>
                <a:srgbClr val="FFFFFF"/>
              </a:solidFill>
              <a:latin typeface="Arial" charset="0"/>
              <a:ea typeface="ＭＳ Ｐゴシック" pitchFamily="-128" charset="-128"/>
              <a:cs typeface="Arial" pitchFamily="34" charset="0"/>
            </a:endParaRPr>
          </a:p>
        </p:txBody>
      </p:sp>
      <p:sp>
        <p:nvSpPr>
          <p:cNvPr id="89092"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aseline="0">
              <a:solidFill>
                <a:srgbClr val="FFFFFF"/>
              </a:solidFill>
              <a:cs typeface="Arial" charset="0"/>
            </a:endParaRPr>
          </a:p>
        </p:txBody>
      </p:sp>
      <p:sp>
        <p:nvSpPr>
          <p:cNvPr id="89093"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l" eaLnBrk="1" hangingPunct="1"/>
            <a:endParaRPr lang="en-US" sz="1800" baseline="0">
              <a:solidFill>
                <a:srgbClr val="FFFFFF"/>
              </a:solidFill>
              <a:cs typeface="Arial" charset="0"/>
            </a:endParaRPr>
          </a:p>
        </p:txBody>
      </p:sp>
      <p:sp>
        <p:nvSpPr>
          <p:cNvPr id="89094"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eaLnBrk="1" hangingPunct="1"/>
            <a:endParaRPr lang="en-US" sz="1800" baseline="0">
              <a:solidFill>
                <a:srgbClr val="FFFFFF"/>
              </a:solidFill>
              <a:cs typeface="Arial" charset="0"/>
            </a:endParaRPr>
          </a:p>
        </p:txBody>
      </p:sp>
      <p:sp>
        <p:nvSpPr>
          <p:cNvPr id="89095"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algn="l" eaLnBrk="1" hangingPunct="1">
              <a:spcBef>
                <a:spcPct val="50000"/>
              </a:spcBef>
              <a:defRPr/>
            </a:pPr>
            <a:r>
              <a:rPr lang="en-US" sz="3600" b="1" baseline="0">
                <a:solidFill>
                  <a:srgbClr val="FFFFFF"/>
                </a:solidFill>
                <a:latin typeface="Arial" pitchFamily="24" charset="0"/>
                <a:ea typeface="Arial" pitchFamily="-65" charset="0"/>
                <a:cs typeface="Arial" pitchFamily="-65" charset="0"/>
              </a:rPr>
              <a:t>Mount of Olives</a:t>
            </a:r>
          </a:p>
        </p:txBody>
      </p:sp>
      <p:sp>
        <p:nvSpPr>
          <p:cNvPr id="89096" name="Rectangle 8"/>
          <p:cNvSpPr>
            <a:spLocks noGrp="1" noChangeArrowheads="1"/>
          </p:cNvSpPr>
          <p:nvPr>
            <p:ph type="title" idx="4294967295"/>
          </p:nvPr>
        </p:nvSpPr>
        <p:spPr>
          <a:xfrm>
            <a:off x="0" y="228600"/>
            <a:ext cx="4343400" cy="1295400"/>
          </a:xfrm>
          <a:solidFill>
            <a:schemeClr val="bg1"/>
          </a:solidFill>
          <a:effectLst>
            <a:outerShdw blurRad="63500" dist="35921" dir="2700000" algn="ctr" rotWithShape="0">
              <a:schemeClr val="bg1">
                <a:alpha val="74998"/>
              </a:schemeClr>
            </a:outerShdw>
          </a:effectLst>
        </p:spPr>
        <p:txBody>
          <a:bodyPr/>
          <a:lstStyle/>
          <a:p>
            <a:pPr algn="ctr" eaLnBrk="1" hangingPunct="1"/>
            <a:r>
              <a:rPr lang="en-US" b="1">
                <a:latin typeface="Helvetica" charset="0"/>
                <a:ea typeface="Osaka" charset="0"/>
                <a:cs typeface="Osaka" charset="0"/>
              </a:rPr>
              <a:t>Walls Outlined</a:t>
            </a:r>
            <a:br>
              <a:rPr lang="en-US" b="1">
                <a:latin typeface="Helvetica" charset="0"/>
                <a:ea typeface="Osaka" charset="0"/>
                <a:cs typeface="Osaka" charset="0"/>
              </a:rPr>
            </a:br>
            <a:r>
              <a:rPr lang="en-US" b="1">
                <a:latin typeface="Helvetica" charset="0"/>
                <a:ea typeface="Osaka" charset="0"/>
                <a:cs typeface="Osaka" charset="0"/>
              </a:rPr>
              <a:t>(Neh 2–3, 12)</a:t>
            </a:r>
            <a:endParaRPr lang="en-US">
              <a:latin typeface="Helvetica" charset="0"/>
              <a:ea typeface="Osaka" charset="0"/>
              <a:cs typeface="Osaka" charset="0"/>
            </a:endParaRPr>
          </a:p>
        </p:txBody>
      </p:sp>
      <p:sp>
        <p:nvSpPr>
          <p:cNvPr id="89097" name="Freeform 9"/>
          <p:cNvSpPr>
            <a:spLocks/>
          </p:cNvSpPr>
          <p:nvPr/>
        </p:nvSpPr>
        <p:spPr bwMode="auto">
          <a:xfrm>
            <a:off x="4806950" y="4111625"/>
            <a:ext cx="1049338" cy="1571625"/>
          </a:xfrm>
          <a:custGeom>
            <a:avLst/>
            <a:gdLst>
              <a:gd name="T0" fmla="*/ 2147483647 w 661"/>
              <a:gd name="T1" fmla="*/ 2147483647 h 990"/>
              <a:gd name="T2" fmla="*/ 2147483647 w 661"/>
              <a:gd name="T3" fmla="*/ 2147483647 h 990"/>
              <a:gd name="T4" fmla="*/ 2147483647 w 661"/>
              <a:gd name="T5" fmla="*/ 2147483647 h 990"/>
              <a:gd name="T6" fmla="*/ 2147483647 w 661"/>
              <a:gd name="T7" fmla="*/ 2147483647 h 990"/>
              <a:gd name="T8" fmla="*/ 2147483647 w 661"/>
              <a:gd name="T9" fmla="*/ 2147483647 h 990"/>
              <a:gd name="T10" fmla="*/ 2147483647 w 661"/>
              <a:gd name="T11" fmla="*/ 2147483647 h 990"/>
              <a:gd name="T12" fmla="*/ 2147483647 w 661"/>
              <a:gd name="T13" fmla="*/ 2147483647 h 990"/>
              <a:gd name="T14" fmla="*/ 2147483647 w 661"/>
              <a:gd name="T15" fmla="*/ 2147483647 h 990"/>
              <a:gd name="T16" fmla="*/ 2147483647 w 661"/>
              <a:gd name="T17" fmla="*/ 2147483647 h 990"/>
              <a:gd name="T18" fmla="*/ 2147483647 w 661"/>
              <a:gd name="T19" fmla="*/ 2147483647 h 990"/>
              <a:gd name="T20" fmla="*/ 2147483647 w 661"/>
              <a:gd name="T21" fmla="*/ 2147483647 h 990"/>
              <a:gd name="T22" fmla="*/ 2147483647 w 661"/>
              <a:gd name="T23" fmla="*/ 2147483647 h 990"/>
              <a:gd name="T24" fmla="*/ 2147483647 w 661"/>
              <a:gd name="T25" fmla="*/ 2147483647 h 990"/>
              <a:gd name="T26" fmla="*/ 2147483647 w 661"/>
              <a:gd name="T27" fmla="*/ 2147483647 h 990"/>
              <a:gd name="T28" fmla="*/ 2147483647 w 661"/>
              <a:gd name="T29" fmla="*/ 2147483647 h 990"/>
              <a:gd name="T30" fmla="*/ 2147483647 w 661"/>
              <a:gd name="T31" fmla="*/ 2147483647 h 990"/>
              <a:gd name="T32" fmla="*/ 2147483647 w 661"/>
              <a:gd name="T33" fmla="*/ 2147483647 h 990"/>
              <a:gd name="T34" fmla="*/ 2147483647 w 661"/>
              <a:gd name="T35" fmla="*/ 2147483647 h 990"/>
              <a:gd name="T36" fmla="*/ 2147483647 w 661"/>
              <a:gd name="T37" fmla="*/ 2147483647 h 990"/>
              <a:gd name="T38" fmla="*/ 2147483647 w 661"/>
              <a:gd name="T39" fmla="*/ 2147483647 h 990"/>
              <a:gd name="T40" fmla="*/ 2147483647 w 661"/>
              <a:gd name="T41" fmla="*/ 2147483647 h 990"/>
              <a:gd name="T42" fmla="*/ 2147483647 w 661"/>
              <a:gd name="T43" fmla="*/ 2147483647 h 990"/>
              <a:gd name="T44" fmla="*/ 2147483647 w 661"/>
              <a:gd name="T45" fmla="*/ 2147483647 h 990"/>
              <a:gd name="T46" fmla="*/ 2147483647 w 661"/>
              <a:gd name="T47" fmla="*/ 2147483647 h 990"/>
              <a:gd name="T48" fmla="*/ 2147483647 w 661"/>
              <a:gd name="T49" fmla="*/ 2147483647 h 990"/>
              <a:gd name="T50" fmla="*/ 2147483647 w 661"/>
              <a:gd name="T51" fmla="*/ 2147483647 h 990"/>
              <a:gd name="T52" fmla="*/ 2147483647 w 661"/>
              <a:gd name="T53" fmla="*/ 2147483647 h 990"/>
              <a:gd name="T54" fmla="*/ 2147483647 w 661"/>
              <a:gd name="T55" fmla="*/ 2147483647 h 990"/>
              <a:gd name="T56" fmla="*/ 2147483647 w 661"/>
              <a:gd name="T57" fmla="*/ 2147483647 h 990"/>
              <a:gd name="T58" fmla="*/ 2147483647 w 661"/>
              <a:gd name="T59" fmla="*/ 2147483647 h 990"/>
              <a:gd name="T60" fmla="*/ 2147483647 w 661"/>
              <a:gd name="T61" fmla="*/ 2147483647 h 990"/>
              <a:gd name="T62" fmla="*/ 2147483647 w 661"/>
              <a:gd name="T63" fmla="*/ 2147483647 h 990"/>
              <a:gd name="T64" fmla="*/ 2147483647 w 661"/>
              <a:gd name="T65" fmla="*/ 2147483647 h 990"/>
              <a:gd name="T66" fmla="*/ 2147483647 w 661"/>
              <a:gd name="T67" fmla="*/ 2147483647 h 990"/>
              <a:gd name="T68" fmla="*/ 2147483647 w 661"/>
              <a:gd name="T69" fmla="*/ 2147483647 h 990"/>
              <a:gd name="T70" fmla="*/ 2147483647 w 661"/>
              <a:gd name="T71" fmla="*/ 2147483647 h 990"/>
              <a:gd name="T72" fmla="*/ 2147483647 w 661"/>
              <a:gd name="T73" fmla="*/ 2147483647 h 9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1"/>
              <a:gd name="T112" fmla="*/ 0 h 990"/>
              <a:gd name="T113" fmla="*/ 661 w 661"/>
              <a:gd name="T114" fmla="*/ 990 h 9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1" h="990">
                <a:moveTo>
                  <a:pt x="168" y="6"/>
                </a:moveTo>
                <a:cubicBezTo>
                  <a:pt x="190" y="7"/>
                  <a:pt x="218" y="0"/>
                  <a:pt x="236" y="18"/>
                </a:cubicBezTo>
                <a:cubicBezTo>
                  <a:pt x="245" y="27"/>
                  <a:pt x="252" y="54"/>
                  <a:pt x="252" y="54"/>
                </a:cubicBezTo>
                <a:cubicBezTo>
                  <a:pt x="248" y="80"/>
                  <a:pt x="249" y="87"/>
                  <a:pt x="228" y="102"/>
                </a:cubicBezTo>
                <a:cubicBezTo>
                  <a:pt x="221" y="121"/>
                  <a:pt x="212" y="134"/>
                  <a:pt x="196" y="146"/>
                </a:cubicBezTo>
                <a:cubicBezTo>
                  <a:pt x="186" y="174"/>
                  <a:pt x="196" y="167"/>
                  <a:pt x="176" y="174"/>
                </a:cubicBezTo>
                <a:cubicBezTo>
                  <a:pt x="162" y="187"/>
                  <a:pt x="147" y="207"/>
                  <a:pt x="132" y="218"/>
                </a:cubicBezTo>
                <a:cubicBezTo>
                  <a:pt x="128" y="223"/>
                  <a:pt x="112" y="241"/>
                  <a:pt x="112" y="242"/>
                </a:cubicBezTo>
                <a:cubicBezTo>
                  <a:pt x="100" y="258"/>
                  <a:pt x="98" y="275"/>
                  <a:pt x="84" y="290"/>
                </a:cubicBezTo>
                <a:cubicBezTo>
                  <a:pt x="79" y="302"/>
                  <a:pt x="70" y="312"/>
                  <a:pt x="68" y="326"/>
                </a:cubicBezTo>
                <a:cubicBezTo>
                  <a:pt x="58" y="370"/>
                  <a:pt x="44" y="413"/>
                  <a:pt x="36" y="458"/>
                </a:cubicBezTo>
                <a:cubicBezTo>
                  <a:pt x="32" y="500"/>
                  <a:pt x="25" y="538"/>
                  <a:pt x="12" y="578"/>
                </a:cubicBezTo>
                <a:cubicBezTo>
                  <a:pt x="5" y="652"/>
                  <a:pt x="0" y="722"/>
                  <a:pt x="24" y="794"/>
                </a:cubicBezTo>
                <a:cubicBezTo>
                  <a:pt x="30" y="814"/>
                  <a:pt x="35" y="842"/>
                  <a:pt x="44" y="862"/>
                </a:cubicBezTo>
                <a:cubicBezTo>
                  <a:pt x="49" y="875"/>
                  <a:pt x="68" y="898"/>
                  <a:pt x="68" y="898"/>
                </a:cubicBezTo>
                <a:cubicBezTo>
                  <a:pt x="74" y="956"/>
                  <a:pt x="69" y="958"/>
                  <a:pt x="116" y="990"/>
                </a:cubicBezTo>
                <a:cubicBezTo>
                  <a:pt x="194" y="983"/>
                  <a:pt x="143" y="990"/>
                  <a:pt x="180" y="966"/>
                </a:cubicBezTo>
                <a:cubicBezTo>
                  <a:pt x="185" y="948"/>
                  <a:pt x="186" y="939"/>
                  <a:pt x="200" y="926"/>
                </a:cubicBezTo>
                <a:cubicBezTo>
                  <a:pt x="205" y="908"/>
                  <a:pt x="217" y="904"/>
                  <a:pt x="232" y="894"/>
                </a:cubicBezTo>
                <a:cubicBezTo>
                  <a:pt x="242" y="850"/>
                  <a:pt x="276" y="819"/>
                  <a:pt x="292" y="778"/>
                </a:cubicBezTo>
                <a:cubicBezTo>
                  <a:pt x="305" y="741"/>
                  <a:pt x="280" y="785"/>
                  <a:pt x="312" y="738"/>
                </a:cubicBezTo>
                <a:cubicBezTo>
                  <a:pt x="314" y="734"/>
                  <a:pt x="320" y="726"/>
                  <a:pt x="320" y="726"/>
                </a:cubicBezTo>
                <a:cubicBezTo>
                  <a:pt x="324" y="706"/>
                  <a:pt x="333" y="688"/>
                  <a:pt x="348" y="674"/>
                </a:cubicBezTo>
                <a:cubicBezTo>
                  <a:pt x="355" y="651"/>
                  <a:pt x="356" y="627"/>
                  <a:pt x="364" y="606"/>
                </a:cubicBezTo>
                <a:cubicBezTo>
                  <a:pt x="368" y="594"/>
                  <a:pt x="365" y="577"/>
                  <a:pt x="376" y="570"/>
                </a:cubicBezTo>
                <a:cubicBezTo>
                  <a:pt x="399" y="554"/>
                  <a:pt x="425" y="554"/>
                  <a:pt x="452" y="546"/>
                </a:cubicBezTo>
                <a:cubicBezTo>
                  <a:pt x="479" y="536"/>
                  <a:pt x="504" y="523"/>
                  <a:pt x="532" y="514"/>
                </a:cubicBezTo>
                <a:cubicBezTo>
                  <a:pt x="542" y="497"/>
                  <a:pt x="555" y="483"/>
                  <a:pt x="564" y="466"/>
                </a:cubicBezTo>
                <a:cubicBezTo>
                  <a:pt x="572" y="448"/>
                  <a:pt x="572" y="418"/>
                  <a:pt x="584" y="402"/>
                </a:cubicBezTo>
                <a:cubicBezTo>
                  <a:pt x="593" y="388"/>
                  <a:pt x="608" y="378"/>
                  <a:pt x="616" y="362"/>
                </a:cubicBezTo>
                <a:cubicBezTo>
                  <a:pt x="631" y="326"/>
                  <a:pt x="614" y="347"/>
                  <a:pt x="636" y="326"/>
                </a:cubicBezTo>
                <a:cubicBezTo>
                  <a:pt x="648" y="289"/>
                  <a:pt x="653" y="256"/>
                  <a:pt x="660" y="218"/>
                </a:cubicBezTo>
                <a:cubicBezTo>
                  <a:pt x="657" y="192"/>
                  <a:pt x="661" y="172"/>
                  <a:pt x="640" y="158"/>
                </a:cubicBezTo>
                <a:cubicBezTo>
                  <a:pt x="636" y="147"/>
                  <a:pt x="630" y="114"/>
                  <a:pt x="624" y="106"/>
                </a:cubicBezTo>
                <a:cubicBezTo>
                  <a:pt x="581" y="51"/>
                  <a:pt x="501" y="53"/>
                  <a:pt x="440" y="50"/>
                </a:cubicBezTo>
                <a:cubicBezTo>
                  <a:pt x="389" y="33"/>
                  <a:pt x="280" y="38"/>
                  <a:pt x="280" y="38"/>
                </a:cubicBezTo>
                <a:cubicBezTo>
                  <a:pt x="242" y="28"/>
                  <a:pt x="206" y="12"/>
                  <a:pt x="168" y="6"/>
                </a:cubicBezTo>
                <a:close/>
              </a:path>
            </a:pathLst>
          </a:custGeom>
          <a:noFill/>
          <a:ln w="76200">
            <a:solidFill>
              <a:schemeClr val="hlink"/>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aseline="0">
              <a:solidFill>
                <a:srgbClr val="FFFFFF"/>
              </a:solidFill>
              <a:cs typeface="Arial" charset="0"/>
            </a:endParaRPr>
          </a:p>
        </p:txBody>
      </p:sp>
      <p:sp>
        <p:nvSpPr>
          <p:cNvPr id="89099" name="Text Box 11"/>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Sheep Gate</a:t>
            </a:r>
          </a:p>
        </p:txBody>
      </p:sp>
      <p:sp>
        <p:nvSpPr>
          <p:cNvPr id="89100" name="Text Box 12"/>
          <p:cNvSpPr txBox="1">
            <a:spLocks noChangeArrowheads="1"/>
          </p:cNvSpPr>
          <p:nvPr/>
        </p:nvSpPr>
        <p:spPr bwMode="auto">
          <a:xfrm>
            <a:off x="5105400" y="1676400"/>
            <a:ext cx="762000" cy="51752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Tower of 100</a:t>
            </a:r>
          </a:p>
        </p:txBody>
      </p:sp>
      <p:sp>
        <p:nvSpPr>
          <p:cNvPr id="89102" name="Text Box 14"/>
          <p:cNvSpPr txBox="1">
            <a:spLocks noChangeArrowheads="1"/>
          </p:cNvSpPr>
          <p:nvPr/>
        </p:nvSpPr>
        <p:spPr bwMode="auto">
          <a:xfrm>
            <a:off x="3962400" y="1676400"/>
            <a:ext cx="1066800" cy="51752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Tower of Hananel</a:t>
            </a:r>
          </a:p>
        </p:txBody>
      </p:sp>
      <p:sp>
        <p:nvSpPr>
          <p:cNvPr id="89103" name="Text Box 15"/>
          <p:cNvSpPr txBox="1">
            <a:spLocks noChangeArrowheads="1"/>
          </p:cNvSpPr>
          <p:nvPr/>
        </p:nvSpPr>
        <p:spPr bwMode="auto">
          <a:xfrm>
            <a:off x="4038600" y="2286000"/>
            <a:ext cx="10668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Fish Gate</a:t>
            </a:r>
          </a:p>
        </p:txBody>
      </p:sp>
      <p:sp>
        <p:nvSpPr>
          <p:cNvPr id="89104" name="Text Box 16"/>
          <p:cNvSpPr txBox="1">
            <a:spLocks noChangeArrowheads="1"/>
          </p:cNvSpPr>
          <p:nvPr/>
        </p:nvSpPr>
        <p:spPr bwMode="auto">
          <a:xfrm>
            <a:off x="3810000" y="2667000"/>
            <a:ext cx="1295400" cy="52387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l" eaLnBrk="1" hangingPunct="1"/>
            <a:r>
              <a:rPr lang="en-US" sz="1400" b="1" baseline="0">
                <a:solidFill>
                  <a:srgbClr val="FFFFFF"/>
                </a:solidFill>
                <a:latin typeface="Arial" charset="0"/>
              </a:rPr>
              <a:t>Jeshanah (Old Gate)</a:t>
            </a:r>
          </a:p>
        </p:txBody>
      </p:sp>
      <p:sp>
        <p:nvSpPr>
          <p:cNvPr id="89105" name="Text Box 17"/>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Broad Wall</a:t>
            </a:r>
          </a:p>
        </p:txBody>
      </p:sp>
      <p:sp>
        <p:nvSpPr>
          <p:cNvPr id="89106" name="Text Box 18"/>
          <p:cNvSpPr txBox="1">
            <a:spLocks noChangeArrowheads="1"/>
          </p:cNvSpPr>
          <p:nvPr/>
        </p:nvSpPr>
        <p:spPr bwMode="auto">
          <a:xfrm>
            <a:off x="3886200" y="3657600"/>
            <a:ext cx="1295400" cy="52387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l" eaLnBrk="1" hangingPunct="1"/>
            <a:r>
              <a:rPr lang="en-US" sz="1400" b="1" baseline="0">
                <a:solidFill>
                  <a:srgbClr val="FFFFFF"/>
                </a:solidFill>
                <a:latin typeface="Arial" charset="0"/>
              </a:rPr>
              <a:t>Tower of the Ovens</a:t>
            </a:r>
          </a:p>
        </p:txBody>
      </p:sp>
      <p:sp>
        <p:nvSpPr>
          <p:cNvPr id="89107" name="Text Box 19"/>
          <p:cNvSpPr txBox="1">
            <a:spLocks noChangeArrowheads="1"/>
          </p:cNvSpPr>
          <p:nvPr/>
        </p:nvSpPr>
        <p:spPr bwMode="auto">
          <a:xfrm>
            <a:off x="3810000" y="4267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Valley Gate</a:t>
            </a:r>
          </a:p>
        </p:txBody>
      </p:sp>
      <p:sp>
        <p:nvSpPr>
          <p:cNvPr id="89108" name="Text Box 20"/>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Dung Gate</a:t>
            </a:r>
          </a:p>
        </p:txBody>
      </p:sp>
      <p:sp>
        <p:nvSpPr>
          <p:cNvPr id="89109" name="Text Box 21"/>
          <p:cNvSpPr txBox="1">
            <a:spLocks noChangeArrowheads="1"/>
          </p:cNvSpPr>
          <p:nvPr/>
        </p:nvSpPr>
        <p:spPr bwMode="auto">
          <a:xfrm>
            <a:off x="3124200" y="5715000"/>
            <a:ext cx="1600200" cy="51752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Pool of Shelah (Siloam)</a:t>
            </a:r>
          </a:p>
        </p:txBody>
      </p:sp>
      <p:sp>
        <p:nvSpPr>
          <p:cNvPr id="89110" name="Text Box 22"/>
          <p:cNvSpPr txBox="1">
            <a:spLocks noChangeArrowheads="1"/>
          </p:cNvSpPr>
          <p:nvPr/>
        </p:nvSpPr>
        <p:spPr bwMode="auto">
          <a:xfrm>
            <a:off x="4800600" y="5638800"/>
            <a:ext cx="1600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Fountain Gate</a:t>
            </a:r>
          </a:p>
        </p:txBody>
      </p:sp>
      <p:sp>
        <p:nvSpPr>
          <p:cNvPr id="89111" name="Text Box 23"/>
          <p:cNvSpPr txBox="1">
            <a:spLocks noChangeArrowheads="1"/>
          </p:cNvSpPr>
          <p:nvPr/>
        </p:nvSpPr>
        <p:spPr bwMode="auto">
          <a:xfrm>
            <a:off x="5334000" y="50292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The Angle</a:t>
            </a:r>
          </a:p>
        </p:txBody>
      </p:sp>
      <p:sp>
        <p:nvSpPr>
          <p:cNvPr id="89112" name="Text Box 24"/>
          <p:cNvSpPr txBox="1">
            <a:spLocks noChangeArrowheads="1"/>
          </p:cNvSpPr>
          <p:nvPr/>
        </p:nvSpPr>
        <p:spPr bwMode="auto">
          <a:xfrm>
            <a:off x="5486400" y="44958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Water Gate</a:t>
            </a:r>
          </a:p>
        </p:txBody>
      </p:sp>
      <p:sp>
        <p:nvSpPr>
          <p:cNvPr id="89113" name="Text Box 25"/>
          <p:cNvSpPr txBox="1">
            <a:spLocks noChangeArrowheads="1"/>
          </p:cNvSpPr>
          <p:nvPr/>
        </p:nvSpPr>
        <p:spPr bwMode="auto">
          <a:xfrm>
            <a:off x="5562600" y="3810000"/>
            <a:ext cx="2362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Great Projecting Tower</a:t>
            </a:r>
          </a:p>
        </p:txBody>
      </p:sp>
      <p:sp>
        <p:nvSpPr>
          <p:cNvPr id="89114" name="Text Box 26"/>
          <p:cNvSpPr txBox="1">
            <a:spLocks noChangeArrowheads="1"/>
          </p:cNvSpPr>
          <p:nvPr/>
        </p:nvSpPr>
        <p:spPr bwMode="auto">
          <a:xfrm>
            <a:off x="5562600" y="34671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Wall of Ophel</a:t>
            </a:r>
          </a:p>
        </p:txBody>
      </p:sp>
      <p:sp>
        <p:nvSpPr>
          <p:cNvPr id="89115" name="Text Box 27"/>
          <p:cNvSpPr txBox="1">
            <a:spLocks noChangeArrowheads="1"/>
          </p:cNvSpPr>
          <p:nvPr/>
        </p:nvSpPr>
        <p:spPr bwMode="auto">
          <a:xfrm>
            <a:off x="5791200" y="3124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Horse Gate</a:t>
            </a:r>
          </a:p>
        </p:txBody>
      </p:sp>
      <p:sp>
        <p:nvSpPr>
          <p:cNvPr id="89116" name="Text Box 28"/>
          <p:cNvSpPr txBox="1">
            <a:spLocks noChangeArrowheads="1"/>
          </p:cNvSpPr>
          <p:nvPr/>
        </p:nvSpPr>
        <p:spPr bwMode="auto">
          <a:xfrm>
            <a:off x="5867400" y="27813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East Gate</a:t>
            </a:r>
          </a:p>
        </p:txBody>
      </p:sp>
      <p:sp>
        <p:nvSpPr>
          <p:cNvPr id="89117" name="Text Box 29"/>
          <p:cNvSpPr txBox="1">
            <a:spLocks noChangeArrowheads="1"/>
          </p:cNvSpPr>
          <p:nvPr/>
        </p:nvSpPr>
        <p:spPr bwMode="auto">
          <a:xfrm>
            <a:off x="5867400" y="24384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400" b="1" baseline="0">
                <a:solidFill>
                  <a:srgbClr val="FFFFFF"/>
                </a:solidFill>
                <a:latin typeface="Arial" pitchFamily="24" charset="0"/>
                <a:ea typeface="Arial" pitchFamily="-65" charset="0"/>
                <a:cs typeface="Arial" pitchFamily="-65" charset="0"/>
              </a:rPr>
              <a:t>Inspection Gate</a:t>
            </a:r>
          </a:p>
        </p:txBody>
      </p:sp>
      <p:sp>
        <p:nvSpPr>
          <p:cNvPr id="89118" name="Text Box 30"/>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800" b="1" baseline="0">
                <a:solidFill>
                  <a:srgbClr val="FFFFFF"/>
                </a:solidFill>
                <a:latin typeface="Arial" pitchFamily="24" charset="0"/>
                <a:ea typeface="Arial" pitchFamily="-65" charset="0"/>
                <a:cs typeface="Arial" pitchFamily="-65" charset="0"/>
              </a:rPr>
              <a:t>304</a:t>
            </a:r>
          </a:p>
        </p:txBody>
      </p:sp>
      <p:sp>
        <p:nvSpPr>
          <p:cNvPr id="92189" name="Line 31"/>
          <p:cNvSpPr>
            <a:spLocks noChangeShapeType="1"/>
          </p:cNvSpPr>
          <p:nvPr/>
        </p:nvSpPr>
        <p:spPr bwMode="auto">
          <a:xfrm>
            <a:off x="152400" y="4876800"/>
            <a:ext cx="515938" cy="1588"/>
          </a:xfrm>
          <a:prstGeom prst="line">
            <a:avLst/>
          </a:prstGeom>
          <a:noFill/>
          <a:ln w="76200">
            <a:solidFill>
              <a:schemeClr val="hlink"/>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aseline="0">
              <a:solidFill>
                <a:srgbClr val="FFFFFF"/>
              </a:solidFill>
              <a:cs typeface="Arial" charset="0"/>
            </a:endParaRPr>
          </a:p>
        </p:txBody>
      </p:sp>
      <p:sp>
        <p:nvSpPr>
          <p:cNvPr id="89120" name="Text Box 32"/>
          <p:cNvSpPr txBox="1">
            <a:spLocks noChangeArrowheads="1"/>
          </p:cNvSpPr>
          <p:nvPr/>
        </p:nvSpPr>
        <p:spPr bwMode="auto">
          <a:xfrm>
            <a:off x="533400" y="46926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600" b="1" baseline="0">
                <a:solidFill>
                  <a:srgbClr val="FFFFFF"/>
                </a:solidFill>
                <a:latin typeface="Arial" pitchFamily="24" charset="0"/>
                <a:ea typeface="Arial" pitchFamily="-65" charset="0"/>
                <a:cs typeface="Arial" pitchFamily="-65" charset="0"/>
              </a:rPr>
              <a:t>Inspection (Neh 2)</a:t>
            </a:r>
          </a:p>
        </p:txBody>
      </p:sp>
      <p:sp>
        <p:nvSpPr>
          <p:cNvPr id="92191" name="Line 35"/>
          <p:cNvSpPr>
            <a:spLocks noChangeShapeType="1"/>
          </p:cNvSpPr>
          <p:nvPr/>
        </p:nvSpPr>
        <p:spPr bwMode="auto">
          <a:xfrm>
            <a:off x="152400" y="5181600"/>
            <a:ext cx="515938" cy="1588"/>
          </a:xfrm>
          <a:prstGeom prst="line">
            <a:avLst/>
          </a:prstGeom>
          <a:noFill/>
          <a:ln w="76200">
            <a:solidFill>
              <a:schemeClr val="tx1"/>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aseline="0">
              <a:solidFill>
                <a:srgbClr val="FFFFFF"/>
              </a:solidFill>
              <a:cs typeface="Arial" charset="0"/>
            </a:endParaRPr>
          </a:p>
        </p:txBody>
      </p:sp>
      <p:sp>
        <p:nvSpPr>
          <p:cNvPr id="89124" name="Text Box 36"/>
          <p:cNvSpPr txBox="1">
            <a:spLocks noChangeArrowheads="1"/>
          </p:cNvSpPr>
          <p:nvPr/>
        </p:nvSpPr>
        <p:spPr bwMode="auto">
          <a:xfrm>
            <a:off x="533400" y="49974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600" b="1" baseline="0">
                <a:solidFill>
                  <a:srgbClr val="FFFFFF"/>
                </a:solidFill>
                <a:latin typeface="Arial" pitchFamily="24" charset="0"/>
                <a:ea typeface="Arial" pitchFamily="-65" charset="0"/>
                <a:cs typeface="Arial" pitchFamily="-65" charset="0"/>
              </a:rPr>
              <a:t>Walls Built (Neh 3)</a:t>
            </a:r>
          </a:p>
        </p:txBody>
      </p:sp>
      <p:sp>
        <p:nvSpPr>
          <p:cNvPr id="92193" name="Line 38"/>
          <p:cNvSpPr>
            <a:spLocks noChangeShapeType="1"/>
          </p:cNvSpPr>
          <p:nvPr/>
        </p:nvSpPr>
        <p:spPr bwMode="auto">
          <a:xfrm>
            <a:off x="152400" y="5486400"/>
            <a:ext cx="515938" cy="1588"/>
          </a:xfrm>
          <a:prstGeom prst="line">
            <a:avLst/>
          </a:prstGeom>
          <a:noFill/>
          <a:ln w="76200">
            <a:solidFill>
              <a:srgbClr val="FFFF00"/>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aseline="0">
              <a:solidFill>
                <a:srgbClr val="FFFFFF"/>
              </a:solidFill>
              <a:cs typeface="Arial" charset="0"/>
            </a:endParaRPr>
          </a:p>
        </p:txBody>
      </p:sp>
      <p:sp>
        <p:nvSpPr>
          <p:cNvPr id="89127" name="Text Box 39"/>
          <p:cNvSpPr txBox="1">
            <a:spLocks noChangeArrowheads="1"/>
          </p:cNvSpPr>
          <p:nvPr/>
        </p:nvSpPr>
        <p:spPr bwMode="auto">
          <a:xfrm>
            <a:off x="533400" y="53022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en-US" sz="1600" b="1" baseline="0">
                <a:solidFill>
                  <a:srgbClr val="FFFFFF"/>
                </a:solidFill>
                <a:latin typeface="Arial" pitchFamily="24" charset="0"/>
                <a:ea typeface="Arial" pitchFamily="-65" charset="0"/>
                <a:cs typeface="Arial" pitchFamily="-65" charset="0"/>
              </a:rPr>
              <a:t>Procession (Neh 12:27-43)</a:t>
            </a:r>
          </a:p>
        </p:txBody>
      </p:sp>
      <p:sp>
        <p:nvSpPr>
          <p:cNvPr id="89130" name="Freeform 42"/>
          <p:cNvSpPr>
            <a:spLocks/>
          </p:cNvSpPr>
          <p:nvPr/>
        </p:nvSpPr>
        <p:spPr bwMode="auto">
          <a:xfrm>
            <a:off x="4800600" y="4106863"/>
            <a:ext cx="439738" cy="1666875"/>
          </a:xfrm>
          <a:custGeom>
            <a:avLst/>
            <a:gdLst>
              <a:gd name="T0" fmla="*/ 2147483647 w 277"/>
              <a:gd name="T1" fmla="*/ 0 h 1050"/>
              <a:gd name="T2" fmla="*/ 2147483647 w 277"/>
              <a:gd name="T3" fmla="*/ 2147483647 h 1050"/>
              <a:gd name="T4" fmla="*/ 2147483647 w 277"/>
              <a:gd name="T5" fmla="*/ 2147483647 h 1050"/>
              <a:gd name="T6" fmla="*/ 2147483647 w 277"/>
              <a:gd name="T7" fmla="*/ 2147483647 h 1050"/>
              <a:gd name="T8" fmla="*/ 2147483647 w 277"/>
              <a:gd name="T9" fmla="*/ 2147483647 h 1050"/>
              <a:gd name="T10" fmla="*/ 2147483647 w 277"/>
              <a:gd name="T11" fmla="*/ 2147483647 h 1050"/>
              <a:gd name="T12" fmla="*/ 2147483647 w 277"/>
              <a:gd name="T13" fmla="*/ 2147483647 h 1050"/>
              <a:gd name="T14" fmla="*/ 2147483647 w 277"/>
              <a:gd name="T15" fmla="*/ 2147483647 h 1050"/>
              <a:gd name="T16" fmla="*/ 2147483647 w 277"/>
              <a:gd name="T17" fmla="*/ 2147483647 h 1050"/>
              <a:gd name="T18" fmla="*/ 2147483647 w 277"/>
              <a:gd name="T19" fmla="*/ 2147483647 h 1050"/>
              <a:gd name="T20" fmla="*/ 2147483647 w 277"/>
              <a:gd name="T21" fmla="*/ 2147483647 h 1050"/>
              <a:gd name="T22" fmla="*/ 0 w 277"/>
              <a:gd name="T23" fmla="*/ 2147483647 h 1050"/>
              <a:gd name="T24" fmla="*/ 2147483647 w 277"/>
              <a:gd name="T25" fmla="*/ 2147483647 h 1050"/>
              <a:gd name="T26" fmla="*/ 2147483647 w 277"/>
              <a:gd name="T27" fmla="*/ 2147483647 h 1050"/>
              <a:gd name="T28" fmla="*/ 2147483647 w 277"/>
              <a:gd name="T29" fmla="*/ 2147483647 h 1050"/>
              <a:gd name="T30" fmla="*/ 2147483647 w 277"/>
              <a:gd name="T31" fmla="*/ 2147483647 h 1050"/>
              <a:gd name="T32" fmla="*/ 2147483647 w 277"/>
              <a:gd name="T33" fmla="*/ 2147483647 h 10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7"/>
              <a:gd name="T52" fmla="*/ 0 h 1050"/>
              <a:gd name="T53" fmla="*/ 277 w 277"/>
              <a:gd name="T54" fmla="*/ 1050 h 10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7" h="1050">
                <a:moveTo>
                  <a:pt x="176" y="0"/>
                </a:moveTo>
                <a:cubicBezTo>
                  <a:pt x="200" y="3"/>
                  <a:pt x="217" y="7"/>
                  <a:pt x="240" y="16"/>
                </a:cubicBezTo>
                <a:cubicBezTo>
                  <a:pt x="247" y="27"/>
                  <a:pt x="260" y="35"/>
                  <a:pt x="267" y="48"/>
                </a:cubicBezTo>
                <a:cubicBezTo>
                  <a:pt x="272" y="57"/>
                  <a:pt x="277" y="80"/>
                  <a:pt x="277" y="80"/>
                </a:cubicBezTo>
                <a:cubicBezTo>
                  <a:pt x="267" y="110"/>
                  <a:pt x="233" y="126"/>
                  <a:pt x="208" y="144"/>
                </a:cubicBezTo>
                <a:cubicBezTo>
                  <a:pt x="184" y="178"/>
                  <a:pt x="157" y="215"/>
                  <a:pt x="128" y="245"/>
                </a:cubicBezTo>
                <a:cubicBezTo>
                  <a:pt x="116" y="280"/>
                  <a:pt x="132" y="240"/>
                  <a:pt x="107" y="277"/>
                </a:cubicBezTo>
                <a:cubicBezTo>
                  <a:pt x="98" y="288"/>
                  <a:pt x="90" y="316"/>
                  <a:pt x="85" y="330"/>
                </a:cubicBezTo>
                <a:cubicBezTo>
                  <a:pt x="72" y="360"/>
                  <a:pt x="71" y="393"/>
                  <a:pt x="53" y="421"/>
                </a:cubicBezTo>
                <a:cubicBezTo>
                  <a:pt x="38" y="465"/>
                  <a:pt x="55" y="408"/>
                  <a:pt x="43" y="512"/>
                </a:cubicBezTo>
                <a:cubicBezTo>
                  <a:pt x="40" y="528"/>
                  <a:pt x="27" y="560"/>
                  <a:pt x="27" y="560"/>
                </a:cubicBezTo>
                <a:cubicBezTo>
                  <a:pt x="21" y="606"/>
                  <a:pt x="13" y="644"/>
                  <a:pt x="0" y="688"/>
                </a:cubicBezTo>
                <a:cubicBezTo>
                  <a:pt x="5" y="725"/>
                  <a:pt x="29" y="752"/>
                  <a:pt x="43" y="789"/>
                </a:cubicBezTo>
                <a:cubicBezTo>
                  <a:pt x="46" y="843"/>
                  <a:pt x="43" y="902"/>
                  <a:pt x="75" y="949"/>
                </a:cubicBezTo>
                <a:cubicBezTo>
                  <a:pt x="76" y="954"/>
                  <a:pt x="77" y="960"/>
                  <a:pt x="80" y="965"/>
                </a:cubicBezTo>
                <a:cubicBezTo>
                  <a:pt x="82" y="970"/>
                  <a:pt x="88" y="975"/>
                  <a:pt x="91" y="981"/>
                </a:cubicBezTo>
                <a:cubicBezTo>
                  <a:pt x="99" y="999"/>
                  <a:pt x="101" y="1034"/>
                  <a:pt x="117" y="105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aseline="0">
              <a:solidFill>
                <a:srgbClr val="FFFFFF"/>
              </a:solidFill>
              <a:cs typeface="Arial" charset="0"/>
            </a:endParaRPr>
          </a:p>
        </p:txBody>
      </p:sp>
      <p:sp>
        <p:nvSpPr>
          <p:cNvPr id="89132" name="Freeform 44"/>
          <p:cNvSpPr>
            <a:spLocks/>
          </p:cNvSpPr>
          <p:nvPr/>
        </p:nvSpPr>
        <p:spPr bwMode="auto">
          <a:xfrm>
            <a:off x="4978400" y="2743200"/>
            <a:ext cx="950913" cy="3055938"/>
          </a:xfrm>
          <a:custGeom>
            <a:avLst/>
            <a:gdLst>
              <a:gd name="T0" fmla="*/ 0 w 599"/>
              <a:gd name="T1" fmla="*/ 2147483647 h 1925"/>
              <a:gd name="T2" fmla="*/ 2147483647 w 599"/>
              <a:gd name="T3" fmla="*/ 2147483647 h 1925"/>
              <a:gd name="T4" fmla="*/ 2147483647 w 599"/>
              <a:gd name="T5" fmla="*/ 2147483647 h 1925"/>
              <a:gd name="T6" fmla="*/ 2147483647 w 599"/>
              <a:gd name="T7" fmla="*/ 2147483647 h 1925"/>
              <a:gd name="T8" fmla="*/ 2147483647 w 599"/>
              <a:gd name="T9" fmla="*/ 2147483647 h 1925"/>
              <a:gd name="T10" fmla="*/ 2147483647 w 599"/>
              <a:gd name="T11" fmla="*/ 2147483647 h 1925"/>
              <a:gd name="T12" fmla="*/ 2147483647 w 599"/>
              <a:gd name="T13" fmla="*/ 2147483647 h 1925"/>
              <a:gd name="T14" fmla="*/ 2147483647 w 599"/>
              <a:gd name="T15" fmla="*/ 2147483647 h 1925"/>
              <a:gd name="T16" fmla="*/ 2147483647 w 599"/>
              <a:gd name="T17" fmla="*/ 2147483647 h 1925"/>
              <a:gd name="T18" fmla="*/ 2147483647 w 599"/>
              <a:gd name="T19" fmla="*/ 2147483647 h 1925"/>
              <a:gd name="T20" fmla="*/ 2147483647 w 599"/>
              <a:gd name="T21" fmla="*/ 2147483647 h 1925"/>
              <a:gd name="T22" fmla="*/ 2147483647 w 599"/>
              <a:gd name="T23" fmla="*/ 2147483647 h 1925"/>
              <a:gd name="T24" fmla="*/ 2147483647 w 599"/>
              <a:gd name="T25" fmla="*/ 2147483647 h 1925"/>
              <a:gd name="T26" fmla="*/ 2147483647 w 599"/>
              <a:gd name="T27" fmla="*/ 2147483647 h 1925"/>
              <a:gd name="T28" fmla="*/ 2147483647 w 599"/>
              <a:gd name="T29" fmla="*/ 2147483647 h 1925"/>
              <a:gd name="T30" fmla="*/ 2147483647 w 599"/>
              <a:gd name="T31" fmla="*/ 2147483647 h 1925"/>
              <a:gd name="T32" fmla="*/ 2147483647 w 599"/>
              <a:gd name="T33" fmla="*/ 2147483647 h 1925"/>
              <a:gd name="T34" fmla="*/ 2147483647 w 599"/>
              <a:gd name="T35" fmla="*/ 2147483647 h 1925"/>
              <a:gd name="T36" fmla="*/ 2147483647 w 599"/>
              <a:gd name="T37" fmla="*/ 2147483647 h 1925"/>
              <a:gd name="T38" fmla="*/ 2147483647 w 599"/>
              <a:gd name="T39" fmla="*/ 2147483647 h 1925"/>
              <a:gd name="T40" fmla="*/ 2147483647 w 599"/>
              <a:gd name="T41" fmla="*/ 2147483647 h 1925"/>
              <a:gd name="T42" fmla="*/ 2147483647 w 599"/>
              <a:gd name="T43" fmla="*/ 2147483647 h 1925"/>
              <a:gd name="T44" fmla="*/ 2147483647 w 599"/>
              <a:gd name="T45" fmla="*/ 0 h 19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9"/>
              <a:gd name="T70" fmla="*/ 0 h 1925"/>
              <a:gd name="T71" fmla="*/ 599 w 599"/>
              <a:gd name="T72" fmla="*/ 1925 h 19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9" h="1925">
                <a:moveTo>
                  <a:pt x="0" y="1925"/>
                </a:moveTo>
                <a:cubicBezTo>
                  <a:pt x="5" y="1874"/>
                  <a:pt x="7" y="1870"/>
                  <a:pt x="53" y="1856"/>
                </a:cubicBezTo>
                <a:cubicBezTo>
                  <a:pt x="83" y="1825"/>
                  <a:pt x="91" y="1782"/>
                  <a:pt x="128" y="1755"/>
                </a:cubicBezTo>
                <a:cubicBezTo>
                  <a:pt x="129" y="1737"/>
                  <a:pt x="125" y="1717"/>
                  <a:pt x="133" y="1701"/>
                </a:cubicBezTo>
                <a:cubicBezTo>
                  <a:pt x="141" y="1680"/>
                  <a:pt x="166" y="1668"/>
                  <a:pt x="176" y="1648"/>
                </a:cubicBezTo>
                <a:cubicBezTo>
                  <a:pt x="190" y="1616"/>
                  <a:pt x="194" y="1583"/>
                  <a:pt x="208" y="1552"/>
                </a:cubicBezTo>
                <a:cubicBezTo>
                  <a:pt x="215" y="1533"/>
                  <a:pt x="234" y="1520"/>
                  <a:pt x="245" y="1504"/>
                </a:cubicBezTo>
                <a:cubicBezTo>
                  <a:pt x="256" y="1463"/>
                  <a:pt x="262" y="1433"/>
                  <a:pt x="293" y="1403"/>
                </a:cubicBezTo>
                <a:cubicBezTo>
                  <a:pt x="301" y="1380"/>
                  <a:pt x="302" y="1356"/>
                  <a:pt x="309" y="1333"/>
                </a:cubicBezTo>
                <a:cubicBezTo>
                  <a:pt x="323" y="1283"/>
                  <a:pt x="338" y="1226"/>
                  <a:pt x="368" y="1184"/>
                </a:cubicBezTo>
                <a:cubicBezTo>
                  <a:pt x="373" y="1167"/>
                  <a:pt x="380" y="1132"/>
                  <a:pt x="389" y="1120"/>
                </a:cubicBezTo>
                <a:cubicBezTo>
                  <a:pt x="396" y="1109"/>
                  <a:pt x="411" y="1088"/>
                  <a:pt x="411" y="1088"/>
                </a:cubicBezTo>
                <a:cubicBezTo>
                  <a:pt x="419" y="1060"/>
                  <a:pt x="416" y="1036"/>
                  <a:pt x="400" y="1013"/>
                </a:cubicBezTo>
                <a:cubicBezTo>
                  <a:pt x="393" y="991"/>
                  <a:pt x="382" y="982"/>
                  <a:pt x="363" y="971"/>
                </a:cubicBezTo>
                <a:cubicBezTo>
                  <a:pt x="353" y="946"/>
                  <a:pt x="351" y="923"/>
                  <a:pt x="336" y="901"/>
                </a:cubicBezTo>
                <a:cubicBezTo>
                  <a:pt x="345" y="829"/>
                  <a:pt x="330" y="762"/>
                  <a:pt x="352" y="693"/>
                </a:cubicBezTo>
                <a:cubicBezTo>
                  <a:pt x="358" y="635"/>
                  <a:pt x="377" y="576"/>
                  <a:pt x="411" y="528"/>
                </a:cubicBezTo>
                <a:cubicBezTo>
                  <a:pt x="419" y="501"/>
                  <a:pt x="455" y="472"/>
                  <a:pt x="475" y="453"/>
                </a:cubicBezTo>
                <a:cubicBezTo>
                  <a:pt x="480" y="447"/>
                  <a:pt x="491" y="437"/>
                  <a:pt x="491" y="437"/>
                </a:cubicBezTo>
                <a:cubicBezTo>
                  <a:pt x="511" y="371"/>
                  <a:pt x="498" y="298"/>
                  <a:pt x="539" y="240"/>
                </a:cubicBezTo>
                <a:cubicBezTo>
                  <a:pt x="554" y="190"/>
                  <a:pt x="576" y="145"/>
                  <a:pt x="592" y="96"/>
                </a:cubicBezTo>
                <a:cubicBezTo>
                  <a:pt x="593" y="78"/>
                  <a:pt x="599" y="60"/>
                  <a:pt x="597" y="43"/>
                </a:cubicBezTo>
                <a:cubicBezTo>
                  <a:pt x="591" y="6"/>
                  <a:pt x="482" y="0"/>
                  <a:pt x="469"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aseline="0">
              <a:solidFill>
                <a:srgbClr val="FFFFFF"/>
              </a:solidFill>
              <a:cs typeface="Arial" charset="0"/>
            </a:endParaRPr>
          </a:p>
        </p:txBody>
      </p:sp>
      <p:sp>
        <p:nvSpPr>
          <p:cNvPr id="89134" name="Freeform 46"/>
          <p:cNvSpPr>
            <a:spLocks/>
          </p:cNvSpPr>
          <p:nvPr/>
        </p:nvSpPr>
        <p:spPr bwMode="auto">
          <a:xfrm>
            <a:off x="5091113" y="2311400"/>
            <a:ext cx="346075" cy="1722438"/>
          </a:xfrm>
          <a:custGeom>
            <a:avLst/>
            <a:gdLst>
              <a:gd name="T0" fmla="*/ 2147483647 w 218"/>
              <a:gd name="T1" fmla="*/ 2147483647 h 1085"/>
              <a:gd name="T2" fmla="*/ 2147483647 w 218"/>
              <a:gd name="T3" fmla="*/ 2147483647 h 1085"/>
              <a:gd name="T4" fmla="*/ 2147483647 w 218"/>
              <a:gd name="T5" fmla="*/ 2147483647 h 1085"/>
              <a:gd name="T6" fmla="*/ 2147483647 w 218"/>
              <a:gd name="T7" fmla="*/ 2147483647 h 1085"/>
              <a:gd name="T8" fmla="*/ 2147483647 w 218"/>
              <a:gd name="T9" fmla="*/ 2147483647 h 1085"/>
              <a:gd name="T10" fmla="*/ 2147483647 w 218"/>
              <a:gd name="T11" fmla="*/ 2147483647 h 1085"/>
              <a:gd name="T12" fmla="*/ 2147483647 w 218"/>
              <a:gd name="T13" fmla="*/ 2147483647 h 1085"/>
              <a:gd name="T14" fmla="*/ 2147483647 w 218"/>
              <a:gd name="T15" fmla="*/ 2147483647 h 1085"/>
              <a:gd name="T16" fmla="*/ 2147483647 w 218"/>
              <a:gd name="T17" fmla="*/ 2147483647 h 1085"/>
              <a:gd name="T18" fmla="*/ 2147483647 w 218"/>
              <a:gd name="T19" fmla="*/ 2147483647 h 1085"/>
              <a:gd name="T20" fmla="*/ 2147483647 w 218"/>
              <a:gd name="T21" fmla="*/ 2147483647 h 1085"/>
              <a:gd name="T22" fmla="*/ 2147483647 w 218"/>
              <a:gd name="T23" fmla="*/ 2147483647 h 1085"/>
              <a:gd name="T24" fmla="*/ 2147483647 w 218"/>
              <a:gd name="T25" fmla="*/ 2147483647 h 1085"/>
              <a:gd name="T26" fmla="*/ 2147483647 w 218"/>
              <a:gd name="T27" fmla="*/ 2147483647 h 1085"/>
              <a:gd name="T28" fmla="*/ 2147483647 w 218"/>
              <a:gd name="T29" fmla="*/ 2147483647 h 1085"/>
              <a:gd name="T30" fmla="*/ 2147483647 w 218"/>
              <a:gd name="T31" fmla="*/ 2147483647 h 1085"/>
              <a:gd name="T32" fmla="*/ 2147483647 w 218"/>
              <a:gd name="T33" fmla="*/ 2147483647 h 1085"/>
              <a:gd name="T34" fmla="*/ 2147483647 w 218"/>
              <a:gd name="T35" fmla="*/ 0 h 10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8"/>
              <a:gd name="T55" fmla="*/ 0 h 1085"/>
              <a:gd name="T56" fmla="*/ 218 w 218"/>
              <a:gd name="T57" fmla="*/ 1085 h 10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8" h="1085">
                <a:moveTo>
                  <a:pt x="30" y="1061"/>
                </a:moveTo>
                <a:cubicBezTo>
                  <a:pt x="54" y="1070"/>
                  <a:pt x="72" y="1073"/>
                  <a:pt x="100" y="1077"/>
                </a:cubicBezTo>
                <a:cubicBezTo>
                  <a:pt x="128" y="1085"/>
                  <a:pt x="137" y="1081"/>
                  <a:pt x="158" y="1061"/>
                </a:cubicBezTo>
                <a:cubicBezTo>
                  <a:pt x="165" y="1040"/>
                  <a:pt x="159" y="1033"/>
                  <a:pt x="153" y="1013"/>
                </a:cubicBezTo>
                <a:cubicBezTo>
                  <a:pt x="156" y="981"/>
                  <a:pt x="156" y="971"/>
                  <a:pt x="164" y="944"/>
                </a:cubicBezTo>
                <a:cubicBezTo>
                  <a:pt x="166" y="933"/>
                  <a:pt x="174" y="912"/>
                  <a:pt x="174" y="912"/>
                </a:cubicBezTo>
                <a:cubicBezTo>
                  <a:pt x="169" y="879"/>
                  <a:pt x="162" y="848"/>
                  <a:pt x="158" y="816"/>
                </a:cubicBezTo>
                <a:cubicBezTo>
                  <a:pt x="161" y="771"/>
                  <a:pt x="164" y="729"/>
                  <a:pt x="180" y="688"/>
                </a:cubicBezTo>
                <a:cubicBezTo>
                  <a:pt x="183" y="666"/>
                  <a:pt x="189" y="649"/>
                  <a:pt x="196" y="629"/>
                </a:cubicBezTo>
                <a:cubicBezTo>
                  <a:pt x="199" y="618"/>
                  <a:pt x="206" y="597"/>
                  <a:pt x="206" y="597"/>
                </a:cubicBezTo>
                <a:cubicBezTo>
                  <a:pt x="213" y="547"/>
                  <a:pt x="218" y="494"/>
                  <a:pt x="174" y="464"/>
                </a:cubicBezTo>
                <a:cubicBezTo>
                  <a:pt x="166" y="440"/>
                  <a:pt x="146" y="419"/>
                  <a:pt x="126" y="405"/>
                </a:cubicBezTo>
                <a:cubicBezTo>
                  <a:pt x="119" y="394"/>
                  <a:pt x="112" y="383"/>
                  <a:pt x="105" y="373"/>
                </a:cubicBezTo>
                <a:cubicBezTo>
                  <a:pt x="101" y="367"/>
                  <a:pt x="94" y="357"/>
                  <a:pt x="94" y="357"/>
                </a:cubicBezTo>
                <a:cubicBezTo>
                  <a:pt x="83" y="324"/>
                  <a:pt x="76" y="289"/>
                  <a:pt x="57" y="261"/>
                </a:cubicBezTo>
                <a:cubicBezTo>
                  <a:pt x="50" y="240"/>
                  <a:pt x="37" y="236"/>
                  <a:pt x="25" y="219"/>
                </a:cubicBezTo>
                <a:cubicBezTo>
                  <a:pt x="0" y="139"/>
                  <a:pt x="2" y="160"/>
                  <a:pt x="20" y="11"/>
                </a:cubicBezTo>
                <a:cubicBezTo>
                  <a:pt x="20" y="4"/>
                  <a:pt x="36" y="0"/>
                  <a:pt x="36"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aseline="0">
              <a:solidFill>
                <a:srgbClr val="FFFFFF"/>
              </a:solidFill>
              <a:cs typeface="Arial" charset="0"/>
            </a:endParaRPr>
          </a:p>
        </p:txBody>
      </p:sp>
      <p:sp>
        <p:nvSpPr>
          <p:cNvPr id="89135" name="Freeform 47"/>
          <p:cNvSpPr>
            <a:spLocks/>
          </p:cNvSpPr>
          <p:nvPr/>
        </p:nvSpPr>
        <p:spPr bwMode="auto">
          <a:xfrm>
            <a:off x="5122863" y="2201863"/>
            <a:ext cx="787400" cy="458787"/>
          </a:xfrm>
          <a:custGeom>
            <a:avLst/>
            <a:gdLst>
              <a:gd name="T0" fmla="*/ 0 w 496"/>
              <a:gd name="T1" fmla="*/ 2147483647 h 289"/>
              <a:gd name="T2" fmla="*/ 2147483647 w 496"/>
              <a:gd name="T3" fmla="*/ 2147483647 h 289"/>
              <a:gd name="T4" fmla="*/ 2147483647 w 496"/>
              <a:gd name="T5" fmla="*/ 0 h 289"/>
              <a:gd name="T6" fmla="*/ 2147483647 w 496"/>
              <a:gd name="T7" fmla="*/ 2147483647 h 289"/>
              <a:gd name="T8" fmla="*/ 2147483647 w 496"/>
              <a:gd name="T9" fmla="*/ 2147483647 h 289"/>
              <a:gd name="T10" fmla="*/ 2147483647 w 496"/>
              <a:gd name="T11" fmla="*/ 2147483647 h 289"/>
              <a:gd name="T12" fmla="*/ 2147483647 w 496"/>
              <a:gd name="T13" fmla="*/ 2147483647 h 289"/>
              <a:gd name="T14" fmla="*/ 2147483647 w 496"/>
              <a:gd name="T15" fmla="*/ 2147483647 h 289"/>
              <a:gd name="T16" fmla="*/ 2147483647 w 496"/>
              <a:gd name="T17" fmla="*/ 2147483647 h 2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6"/>
              <a:gd name="T28" fmla="*/ 0 h 289"/>
              <a:gd name="T29" fmla="*/ 496 w 496"/>
              <a:gd name="T30" fmla="*/ 289 h 2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6" h="289">
                <a:moveTo>
                  <a:pt x="0" y="80"/>
                </a:moveTo>
                <a:cubicBezTo>
                  <a:pt x="31" y="29"/>
                  <a:pt x="95" y="25"/>
                  <a:pt x="149" y="21"/>
                </a:cubicBezTo>
                <a:cubicBezTo>
                  <a:pt x="199" y="8"/>
                  <a:pt x="222" y="3"/>
                  <a:pt x="282" y="0"/>
                </a:cubicBezTo>
                <a:cubicBezTo>
                  <a:pt x="303" y="6"/>
                  <a:pt x="324" y="14"/>
                  <a:pt x="346" y="21"/>
                </a:cubicBezTo>
                <a:cubicBezTo>
                  <a:pt x="381" y="17"/>
                  <a:pt x="424" y="3"/>
                  <a:pt x="448" y="37"/>
                </a:cubicBezTo>
                <a:cubicBezTo>
                  <a:pt x="465" y="91"/>
                  <a:pt x="475" y="148"/>
                  <a:pt x="496" y="202"/>
                </a:cubicBezTo>
                <a:cubicBezTo>
                  <a:pt x="494" y="225"/>
                  <a:pt x="492" y="248"/>
                  <a:pt x="490" y="272"/>
                </a:cubicBezTo>
                <a:cubicBezTo>
                  <a:pt x="489" y="277"/>
                  <a:pt x="490" y="285"/>
                  <a:pt x="485" y="288"/>
                </a:cubicBezTo>
                <a:cubicBezTo>
                  <a:pt x="481" y="289"/>
                  <a:pt x="410" y="277"/>
                  <a:pt x="410" y="272"/>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aseline="0">
              <a:solidFill>
                <a:srgbClr val="FFFFFF"/>
              </a:solidFill>
              <a:cs typeface="Arial" charset="0"/>
            </a:endParaRPr>
          </a:p>
        </p:txBody>
      </p:sp>
      <p:sp>
        <p:nvSpPr>
          <p:cNvPr id="92199" name="Line 31"/>
          <p:cNvSpPr>
            <a:spLocks noChangeShapeType="1"/>
          </p:cNvSpPr>
          <p:nvPr/>
        </p:nvSpPr>
        <p:spPr bwMode="auto">
          <a:xfrm>
            <a:off x="152400" y="4298950"/>
            <a:ext cx="515938" cy="1588"/>
          </a:xfrm>
          <a:prstGeom prst="line">
            <a:avLst/>
          </a:prstGeom>
          <a:noFill/>
          <a:ln w="76200">
            <a:solidFill>
              <a:srgbClr val="6CF4F4"/>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aseline="0">
              <a:solidFill>
                <a:srgbClr val="FFFFFF"/>
              </a:solidFill>
              <a:cs typeface="Arial" charset="0"/>
            </a:endParaRPr>
          </a:p>
        </p:txBody>
      </p:sp>
      <p:sp>
        <p:nvSpPr>
          <p:cNvPr id="40" name="Text Box 32"/>
          <p:cNvSpPr txBox="1">
            <a:spLocks noChangeArrowheads="1"/>
          </p:cNvSpPr>
          <p:nvPr/>
        </p:nvSpPr>
        <p:spPr bwMode="auto">
          <a:xfrm>
            <a:off x="533400" y="4114800"/>
            <a:ext cx="2819400" cy="338138"/>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l" eaLnBrk="1" hangingPunct="1"/>
            <a:r>
              <a:rPr lang="en-US" sz="1600" b="1" baseline="0">
                <a:solidFill>
                  <a:srgbClr val="FFFFFF"/>
                </a:solidFill>
                <a:latin typeface="Arial" charset="0"/>
              </a:rPr>
              <a:t>Walls Today (since 1500s)</a:t>
            </a:r>
          </a:p>
        </p:txBody>
      </p:sp>
      <p:sp>
        <p:nvSpPr>
          <p:cNvPr id="92201" name="Line 35"/>
          <p:cNvSpPr>
            <a:spLocks noChangeShapeType="1"/>
          </p:cNvSpPr>
          <p:nvPr/>
        </p:nvSpPr>
        <p:spPr bwMode="auto">
          <a:xfrm>
            <a:off x="152400" y="4603750"/>
            <a:ext cx="515938" cy="1588"/>
          </a:xfrm>
          <a:prstGeom prst="line">
            <a:avLst/>
          </a:prstGeom>
          <a:noFill/>
          <a:ln w="76200">
            <a:solidFill>
              <a:srgbClr val="4CC458"/>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aseline="0">
              <a:solidFill>
                <a:srgbClr val="FFFFFF"/>
              </a:solidFill>
              <a:cs typeface="Arial" charset="0"/>
            </a:endParaRPr>
          </a:p>
        </p:txBody>
      </p:sp>
      <p:sp>
        <p:nvSpPr>
          <p:cNvPr id="42" name="Text Box 36"/>
          <p:cNvSpPr txBox="1">
            <a:spLocks noChangeArrowheads="1"/>
          </p:cNvSpPr>
          <p:nvPr/>
        </p:nvSpPr>
        <p:spPr bwMode="auto">
          <a:xfrm>
            <a:off x="533400" y="441960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l" eaLnBrk="1" hangingPunct="1"/>
            <a:r>
              <a:rPr lang="en-US" sz="1600" b="1" baseline="0">
                <a:solidFill>
                  <a:srgbClr val="FFFFFF"/>
                </a:solidFill>
                <a:latin typeface="Arial" charset="0"/>
              </a:rPr>
              <a:t>Temple Mount Today</a:t>
            </a:r>
          </a:p>
        </p:txBody>
      </p:sp>
    </p:spTree>
    <p:extLst>
      <p:ext uri="{BB962C8B-B14F-4D97-AF65-F5344CB8AC3E}">
        <p14:creationId xmlns:p14="http://schemas.microsoft.com/office/powerpoint/2010/main" val="29263510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89094"/>
                                        </p:tgtEl>
                                        <p:attrNameLst>
                                          <p:attrName>style.visibility</p:attrName>
                                        </p:attrNameLst>
                                      </p:cBhvr>
                                      <p:to>
                                        <p:strVal val="visible"/>
                                      </p:to>
                                    </p:set>
                                    <p:anim calcmode="lin" valueType="num">
                                      <p:cBhvr>
                                        <p:cTn id="7" dur="500" fill="hold"/>
                                        <p:tgtEl>
                                          <p:spTgt spid="89094"/>
                                        </p:tgtEl>
                                        <p:attrNameLst>
                                          <p:attrName>ppt_w</p:attrName>
                                        </p:attrNameLst>
                                      </p:cBhvr>
                                      <p:tavLst>
                                        <p:tav tm="0">
                                          <p:val>
                                            <p:fltVal val="0"/>
                                          </p:val>
                                        </p:tav>
                                        <p:tav tm="100000">
                                          <p:val>
                                            <p:strVal val="#ppt_w"/>
                                          </p:val>
                                        </p:tav>
                                      </p:tavLst>
                                    </p:anim>
                                    <p:anim calcmode="lin" valueType="num">
                                      <p:cBhvr>
                                        <p:cTn id="8" dur="500" fill="hold"/>
                                        <p:tgtEl>
                                          <p:spTgt spid="8909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5" presetClass="entr" presetSubtype="10" fill="hold" grpId="0" nodeType="afterEffect">
                                  <p:stCondLst>
                                    <p:cond delay="5000"/>
                                  </p:stCondLst>
                                  <p:childTnLst>
                                    <p:set>
                                      <p:cBhvr>
                                        <p:cTn id="11" dur="1" fill="hold">
                                          <p:stCondLst>
                                            <p:cond delay="0"/>
                                          </p:stCondLst>
                                        </p:cTn>
                                        <p:tgtEl>
                                          <p:spTgt spid="44"/>
                                        </p:tgtEl>
                                        <p:attrNameLst>
                                          <p:attrName>style.visibility</p:attrName>
                                        </p:attrNameLst>
                                      </p:cBhvr>
                                      <p:to>
                                        <p:strVal val="visible"/>
                                      </p:to>
                                    </p:set>
                                    <p:animEffect transition="in" filter="checkerboard(across)">
                                      <p:cBhvr>
                                        <p:cTn id="12" dur="500"/>
                                        <p:tgtEl>
                                          <p:spTgt spid="44"/>
                                        </p:tgtEl>
                                      </p:cBhvr>
                                    </p:animEffect>
                                  </p:childTnLst>
                                </p:cTn>
                              </p:par>
                            </p:childTnLst>
                          </p:cTn>
                        </p:par>
                        <p:par>
                          <p:cTn id="13" fill="hold" nodeType="afterGroup">
                            <p:stCondLst>
                              <p:cond delay="8000"/>
                            </p:stCondLst>
                            <p:childTnLst>
                              <p:par>
                                <p:cTn id="14" presetID="5" presetClass="entr" presetSubtype="10" fill="hold" grpId="0" nodeType="afterEffect">
                                  <p:stCondLst>
                                    <p:cond delay="5000"/>
                                  </p:stCondLst>
                                  <p:childTnLst>
                                    <p:set>
                                      <p:cBhvr>
                                        <p:cTn id="15" dur="1" fill="hold">
                                          <p:stCondLst>
                                            <p:cond delay="0"/>
                                          </p:stCondLst>
                                        </p:cTn>
                                        <p:tgtEl>
                                          <p:spTgt spid="89092"/>
                                        </p:tgtEl>
                                        <p:attrNameLst>
                                          <p:attrName>style.visibility</p:attrName>
                                        </p:attrNameLst>
                                      </p:cBhvr>
                                      <p:to>
                                        <p:strVal val="visible"/>
                                      </p:to>
                                    </p:set>
                                    <p:animEffect transition="in" filter="checkerboard(across)">
                                      <p:cBhvr>
                                        <p:cTn id="16" dur="500"/>
                                        <p:tgtEl>
                                          <p:spTgt spid="89092"/>
                                        </p:tgtEl>
                                      </p:cBhvr>
                                    </p:animEffect>
                                  </p:childTnLst>
                                </p:cTn>
                              </p:par>
                            </p:childTnLst>
                          </p:cTn>
                        </p:par>
                        <p:par>
                          <p:cTn id="17" fill="hold" nodeType="afterGroup">
                            <p:stCondLst>
                              <p:cond delay="13500"/>
                            </p:stCondLst>
                            <p:childTnLst>
                              <p:par>
                                <p:cTn id="18" presetID="5" presetClass="entr" presetSubtype="10" fill="hold" grpId="0" nodeType="afterEffect">
                                  <p:stCondLst>
                                    <p:cond delay="5000"/>
                                  </p:stCondLst>
                                  <p:childTnLst>
                                    <p:set>
                                      <p:cBhvr>
                                        <p:cTn id="19" dur="1" fill="hold">
                                          <p:stCondLst>
                                            <p:cond delay="0"/>
                                          </p:stCondLst>
                                        </p:cTn>
                                        <p:tgtEl>
                                          <p:spTgt spid="89093"/>
                                        </p:tgtEl>
                                        <p:attrNameLst>
                                          <p:attrName>style.visibility</p:attrName>
                                        </p:attrNameLst>
                                      </p:cBhvr>
                                      <p:to>
                                        <p:strVal val="visible"/>
                                      </p:to>
                                    </p:set>
                                    <p:animEffect transition="in" filter="checkerboard(across)">
                                      <p:cBhvr>
                                        <p:cTn id="20" dur="500"/>
                                        <p:tgtEl>
                                          <p:spTgt spid="8909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89097"/>
                                        </p:tgtEl>
                                        <p:attrNameLst>
                                          <p:attrName>style.visibility</p:attrName>
                                        </p:attrNameLst>
                                      </p:cBhvr>
                                      <p:to>
                                        <p:strVal val="visible"/>
                                      </p:to>
                                    </p:set>
                                    <p:animEffect transition="in" filter="wipe(left)">
                                      <p:cBhvr>
                                        <p:cTn id="25" dur="500"/>
                                        <p:tgtEl>
                                          <p:spTgt spid="8909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89130"/>
                                        </p:tgtEl>
                                        <p:attrNameLst>
                                          <p:attrName>style.visibility</p:attrName>
                                        </p:attrNameLst>
                                      </p:cBhvr>
                                      <p:to>
                                        <p:strVal val="visible"/>
                                      </p:to>
                                    </p:set>
                                    <p:animEffect transition="in" filter="wipe(up)">
                                      <p:cBhvr>
                                        <p:cTn id="30" dur="500"/>
                                        <p:tgtEl>
                                          <p:spTgt spid="89130"/>
                                        </p:tgtEl>
                                      </p:cBhvr>
                                    </p:animEffect>
                                  </p:childTnLst>
                                </p:cTn>
                              </p:par>
                            </p:childTnLst>
                          </p:cTn>
                        </p:par>
                        <p:par>
                          <p:cTn id="31" fill="hold" nodeType="afterGroup">
                            <p:stCondLst>
                              <p:cond delay="500"/>
                            </p:stCondLst>
                            <p:childTnLst>
                              <p:par>
                                <p:cTn id="32" presetID="22" presetClass="entr" presetSubtype="4" fill="hold" grpId="0" nodeType="afterEffect">
                                  <p:stCondLst>
                                    <p:cond delay="0"/>
                                  </p:stCondLst>
                                  <p:childTnLst>
                                    <p:set>
                                      <p:cBhvr>
                                        <p:cTn id="33" dur="1" fill="hold">
                                          <p:stCondLst>
                                            <p:cond delay="0"/>
                                          </p:stCondLst>
                                        </p:cTn>
                                        <p:tgtEl>
                                          <p:spTgt spid="89132"/>
                                        </p:tgtEl>
                                        <p:attrNameLst>
                                          <p:attrName>style.visibility</p:attrName>
                                        </p:attrNameLst>
                                      </p:cBhvr>
                                      <p:to>
                                        <p:strVal val="visible"/>
                                      </p:to>
                                    </p:set>
                                    <p:animEffect transition="in" filter="wipe(down)">
                                      <p:cBhvr>
                                        <p:cTn id="34" dur="500"/>
                                        <p:tgtEl>
                                          <p:spTgt spid="8913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89134"/>
                                        </p:tgtEl>
                                        <p:attrNameLst>
                                          <p:attrName>style.visibility</p:attrName>
                                        </p:attrNameLst>
                                      </p:cBhvr>
                                      <p:to>
                                        <p:strVal val="visible"/>
                                      </p:to>
                                    </p:set>
                                    <p:animEffect transition="in" filter="wipe(down)">
                                      <p:cBhvr>
                                        <p:cTn id="39" dur="500"/>
                                        <p:tgtEl>
                                          <p:spTgt spid="89134"/>
                                        </p:tgtEl>
                                      </p:cBhvr>
                                    </p:animEffect>
                                  </p:childTnLst>
                                </p:cTn>
                              </p:par>
                            </p:childTnLst>
                          </p:cTn>
                        </p:par>
                        <p:par>
                          <p:cTn id="40" fill="hold" nodeType="afterGroup">
                            <p:stCondLst>
                              <p:cond delay="500"/>
                            </p:stCondLst>
                            <p:childTnLst>
                              <p:par>
                                <p:cTn id="41" presetID="22" presetClass="entr" presetSubtype="8" fill="hold" grpId="0" nodeType="afterEffect">
                                  <p:stCondLst>
                                    <p:cond delay="0"/>
                                  </p:stCondLst>
                                  <p:childTnLst>
                                    <p:set>
                                      <p:cBhvr>
                                        <p:cTn id="42" dur="1" fill="hold">
                                          <p:stCondLst>
                                            <p:cond delay="0"/>
                                          </p:stCondLst>
                                        </p:cTn>
                                        <p:tgtEl>
                                          <p:spTgt spid="89135"/>
                                        </p:tgtEl>
                                        <p:attrNameLst>
                                          <p:attrName>style.visibility</p:attrName>
                                        </p:attrNameLst>
                                      </p:cBhvr>
                                      <p:to>
                                        <p:strVal val="visible"/>
                                      </p:to>
                                    </p:set>
                                    <p:animEffect transition="in" filter="wipe(left)">
                                      <p:cBhvr>
                                        <p:cTn id="43" dur="500"/>
                                        <p:tgtEl>
                                          <p:spTgt spid="89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89092" grpId="0" animBg="1"/>
      <p:bldP spid="89093" grpId="0" animBg="1"/>
      <p:bldP spid="89094" grpId="0" animBg="1"/>
      <p:bldP spid="89097" grpId="0" animBg="1"/>
      <p:bldP spid="89130" grpId="0" animBg="1"/>
      <p:bldP spid="89132" grpId="0" animBg="1"/>
      <p:bldP spid="89134" grpId="0" animBg="1"/>
      <p:bldP spid="89135"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Rot="1" noChangeArrowheads="1"/>
          </p:cNvSpPr>
          <p:nvPr>
            <p:ph type="title"/>
          </p:nvPr>
        </p:nvSpPr>
        <p:spPr/>
        <p:txBody>
          <a:bodyPr/>
          <a:lstStyle/>
          <a:p>
            <a:pPr eaLnBrk="1" hangingPunct="1">
              <a:defRPr/>
            </a:pPr>
            <a:endParaRPr lang="en-US">
              <a:ea typeface="+mj-ea"/>
            </a:endParaRPr>
          </a:p>
        </p:txBody>
      </p:sp>
      <p:pic>
        <p:nvPicPr>
          <p:cNvPr id="77827" name="Picture 4" descr="david"/>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0" y="0"/>
            <a:ext cx="9144000" cy="6867525"/>
          </a:xfr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73319586"/>
      </p:ext>
    </p:extLst>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615426"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en-US" b="1">
                <a:solidFill>
                  <a:srgbClr val="FFFFFF"/>
                </a:solidFill>
                <a:latin typeface="Arial Black" charset="0"/>
                <a:ea typeface="ＭＳ Ｐゴシック" charset="0"/>
                <a:cs typeface="ＭＳ Ｐゴシック" charset="0"/>
              </a:rPr>
              <a:t>Synthesis</a:t>
            </a:r>
          </a:p>
        </p:txBody>
      </p:sp>
      <p:sp>
        <p:nvSpPr>
          <p:cNvPr id="50182" name="Text Box 6"/>
          <p:cNvSpPr txBox="1">
            <a:spLocks noChangeArrowheads="1"/>
          </p:cNvSpPr>
          <p:nvPr/>
        </p:nvSpPr>
        <p:spPr bwMode="auto">
          <a:xfrm>
            <a:off x="838200" y="2916238"/>
            <a:ext cx="4343400" cy="588962"/>
          </a:xfrm>
          <a:prstGeom prst="rect">
            <a:avLst/>
          </a:prstGeom>
          <a:solidFill>
            <a:srgbClr val="000000"/>
          </a:solidFill>
          <a:ln w="9525">
            <a:solidFill>
              <a:srgbClr val="000000"/>
            </a:solidFill>
            <a:miter lim="800000"/>
            <a:headEnd/>
            <a:tailEnd/>
          </a:ln>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altLang="zh-CN" sz="3200" b="1" baseline="0">
                <a:solidFill>
                  <a:srgbClr val="FFFFFF"/>
                </a:solidFill>
                <a:latin typeface="Arial Black" charset="0"/>
                <a:cs typeface="Times New Roman" charset="0"/>
              </a:rPr>
              <a:t>1–7	Walls</a:t>
            </a:r>
          </a:p>
        </p:txBody>
      </p:sp>
      <p:sp>
        <p:nvSpPr>
          <p:cNvPr id="615428" name="Text Box 7"/>
          <p:cNvSpPr txBox="1">
            <a:spLocks noChangeArrowheads="1"/>
          </p:cNvSpPr>
          <p:nvPr/>
        </p:nvSpPr>
        <p:spPr bwMode="auto">
          <a:xfrm>
            <a:off x="762000" y="1336675"/>
            <a:ext cx="7543800" cy="588963"/>
          </a:xfrm>
          <a:prstGeom prst="rect">
            <a:avLst/>
          </a:prstGeom>
          <a:solidFill>
            <a:srgbClr val="FFFFFF"/>
          </a:solidFill>
          <a:ln w="9525">
            <a:solidFill>
              <a:srgbClr val="000000"/>
            </a:solidFill>
            <a:miter lim="800000"/>
            <a:headEnd/>
            <a:tailEnd/>
          </a:ln>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altLang="zh-CN" sz="3200" b="1" baseline="0">
                <a:solidFill>
                  <a:srgbClr val="000000"/>
                </a:solidFill>
                <a:latin typeface="Arial Black" charset="0"/>
                <a:cs typeface="Times New Roman" charset="0"/>
              </a:rPr>
              <a:t>Restoring the walls and people</a:t>
            </a:r>
          </a:p>
        </p:txBody>
      </p:sp>
      <p:sp>
        <p:nvSpPr>
          <p:cNvPr id="50184" name="Text Box 8"/>
          <p:cNvSpPr txBox="1">
            <a:spLocks noChangeArrowheads="1"/>
          </p:cNvSpPr>
          <p:nvPr/>
        </p:nvSpPr>
        <p:spPr bwMode="auto">
          <a:xfrm>
            <a:off x="4648200" y="5486400"/>
            <a:ext cx="3714750" cy="588963"/>
          </a:xfrm>
          <a:prstGeom prst="rect">
            <a:avLst/>
          </a:prstGeom>
          <a:solidFill>
            <a:srgbClr val="000000"/>
          </a:solidFill>
          <a:ln w="9525">
            <a:solidFill>
              <a:srgbClr val="000000"/>
            </a:solidFill>
            <a:miter lim="800000"/>
            <a:headEnd/>
            <a:tailEnd/>
          </a:ln>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altLang="zh-CN" sz="3200" b="1" baseline="0">
                <a:solidFill>
                  <a:srgbClr val="FFFFFF"/>
                </a:solidFill>
                <a:latin typeface="Arial Black" charset="0"/>
                <a:cs typeface="Times New Roman" charset="0"/>
              </a:rPr>
              <a:t>8–13	People</a:t>
            </a:r>
          </a:p>
        </p:txBody>
      </p:sp>
      <p:sp>
        <p:nvSpPr>
          <p:cNvPr id="615430"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301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0182"/>
                                        </p:tgtEl>
                                        <p:attrNameLst>
                                          <p:attrName>style.visibility</p:attrName>
                                        </p:attrNameLst>
                                      </p:cBhvr>
                                      <p:to>
                                        <p:strVal val="visible"/>
                                      </p:to>
                                    </p:set>
                                    <p:anim calcmode="lin" valueType="num">
                                      <p:cBhvr additive="base">
                                        <p:cTn id="7" dur="500" fill="hold"/>
                                        <p:tgtEl>
                                          <p:spTgt spid="50182"/>
                                        </p:tgtEl>
                                        <p:attrNameLst>
                                          <p:attrName>ppt_x</p:attrName>
                                        </p:attrNameLst>
                                      </p:cBhvr>
                                      <p:tavLst>
                                        <p:tav tm="0">
                                          <p:val>
                                            <p:strVal val="0-#ppt_w/2"/>
                                          </p:val>
                                        </p:tav>
                                        <p:tav tm="100000">
                                          <p:val>
                                            <p:strVal val="#ppt_x"/>
                                          </p:val>
                                        </p:tav>
                                      </p:tavLst>
                                    </p:anim>
                                    <p:anim calcmode="lin" valueType="num">
                                      <p:cBhvr additive="base">
                                        <p:cTn id="8" dur="500" fill="hold"/>
                                        <p:tgtEl>
                                          <p:spTgt spid="5018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0184"/>
                                        </p:tgtEl>
                                        <p:attrNameLst>
                                          <p:attrName>style.visibility</p:attrName>
                                        </p:attrNameLst>
                                      </p:cBhvr>
                                      <p:to>
                                        <p:strVal val="visible"/>
                                      </p:to>
                                    </p:set>
                                    <p:anim calcmode="lin" valueType="num">
                                      <p:cBhvr additive="base">
                                        <p:cTn id="13" dur="500" fill="hold"/>
                                        <p:tgtEl>
                                          <p:spTgt spid="50184"/>
                                        </p:tgtEl>
                                        <p:attrNameLst>
                                          <p:attrName>ppt_x</p:attrName>
                                        </p:attrNameLst>
                                      </p:cBhvr>
                                      <p:tavLst>
                                        <p:tav tm="0">
                                          <p:val>
                                            <p:strVal val="0-#ppt_w/2"/>
                                          </p:val>
                                        </p:tav>
                                        <p:tav tm="100000">
                                          <p:val>
                                            <p:strVal val="#ppt_x"/>
                                          </p:val>
                                        </p:tav>
                                      </p:tavLst>
                                    </p:anim>
                                    <p:anim calcmode="lin" valueType="num">
                                      <p:cBhvr additive="base">
                                        <p:cTn id="14" dur="500" fill="hold"/>
                                        <p:tgtEl>
                                          <p:spTgt spid="501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2" grpId="0" animBg="1" autoUpdateAnimBg="0"/>
      <p:bldP spid="50184" grpId="0" animBg="1" autoUpdateAnimBg="0"/>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13</a:t>
            </a:r>
          </a:p>
        </p:txBody>
      </p:sp>
    </p:spTree>
    <p:extLst>
      <p:ext uri="{BB962C8B-B14F-4D97-AF65-F5344CB8AC3E}">
        <p14:creationId xmlns:p14="http://schemas.microsoft.com/office/powerpoint/2010/main" val="599427425"/>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30723" name="Rectangle 3"/>
          <p:cNvSpPr>
            <a:spLocks noGrp="1" noChangeArrowheads="1"/>
          </p:cNvSpPr>
          <p:nvPr>
            <p:ph type="body" idx="1"/>
          </p:nvPr>
        </p:nvSpPr>
        <p:spPr>
          <a:xfrm>
            <a:off x="2483768" y="692696"/>
            <a:ext cx="6660232" cy="2448272"/>
          </a:xfrm>
        </p:spPr>
        <p:txBody>
          <a:bodyPr/>
          <a:lstStyle/>
          <a:p>
            <a:pPr algn="ctr" eaLnBrk="1" hangingPunct="1">
              <a:buFont typeface="Wingdings" charset="0"/>
              <a:buNone/>
            </a:pPr>
            <a:r>
              <a:rPr lang="en-US" altLang="zh-CN" sz="3600" b="1">
                <a:solidFill>
                  <a:srgbClr val="FFFFFF"/>
                </a:solidFill>
                <a:latin typeface="Arial" charset="0"/>
                <a:ea typeface="ＭＳ Ｐゴシック" charset="0"/>
                <a:cs typeface="Arial" charset="0"/>
              </a:rPr>
              <a:t>Do Ezra and Nehemiah teach us proper leadership style?  </a:t>
            </a:r>
          </a:p>
          <a:p>
            <a:pPr algn="ctr" eaLnBrk="1" hangingPunct="1">
              <a:buFont typeface="Wingdings" charset="0"/>
              <a:buNone/>
            </a:pPr>
            <a:r>
              <a:rPr lang="en-US" altLang="zh-CN" sz="3600" b="1">
                <a:solidFill>
                  <a:srgbClr val="FFFFFF"/>
                </a:solidFill>
                <a:latin typeface="Arial" charset="0"/>
                <a:ea typeface="ＭＳ Ｐゴシック" charset="0"/>
                <a:cs typeface="Arial" charset="0"/>
              </a:rPr>
              <a:t>If so, then whom should you follow?</a:t>
            </a:r>
            <a:endParaRPr lang="en-US" sz="3600" b="1">
              <a:solidFill>
                <a:srgbClr val="FFFFFF"/>
              </a:solidFill>
              <a:latin typeface="Arial" charset="0"/>
              <a:ea typeface="ＭＳ Ｐゴシック" charset="0"/>
              <a:cs typeface="Arial" charset="0"/>
            </a:endParaRPr>
          </a:p>
        </p:txBody>
      </p:sp>
      <p:sp>
        <p:nvSpPr>
          <p:cNvPr id="149507" name="Text Box 4"/>
          <p:cNvSpPr txBox="1">
            <a:spLocks noChangeArrowheads="1"/>
          </p:cNvSpPr>
          <p:nvPr/>
        </p:nvSpPr>
        <p:spPr bwMode="auto">
          <a:xfrm>
            <a:off x="8412163" y="0"/>
            <a:ext cx="731837" cy="457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b="1" baseline="0">
                <a:solidFill>
                  <a:srgbClr val="FFFFFF"/>
                </a:solidFill>
                <a:latin typeface="Arial" charset="0"/>
                <a:cs typeface="Arial" charset="0"/>
              </a:rPr>
              <a:t>294</a:t>
            </a:r>
          </a:p>
        </p:txBody>
      </p:sp>
      <p:sp>
        <p:nvSpPr>
          <p:cNvPr id="30727" name="Text Box 7"/>
          <p:cNvSpPr txBox="1">
            <a:spLocks noChangeArrowheads="1"/>
          </p:cNvSpPr>
          <p:nvPr/>
        </p:nvSpPr>
        <p:spPr bwMode="auto">
          <a:xfrm>
            <a:off x="228600" y="4511327"/>
            <a:ext cx="8915400" cy="1077913"/>
          </a:xfrm>
          <a:prstGeom prst="rect">
            <a:avLst/>
          </a:prstGeom>
          <a:noFill/>
          <a:ln>
            <a:noFill/>
          </a:ln>
        </p:spPr>
        <p:txBody>
          <a:bodyPr>
            <a:spAutoFit/>
          </a:bodyPr>
          <a:lstStyle>
            <a:lvl1pPr marL="442913" indent="-44291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spcBef>
                <a:spcPct val="20000"/>
              </a:spcBef>
              <a:buClr>
                <a:srgbClr val="A7C1CB"/>
              </a:buClr>
              <a:buSzPct val="80000"/>
              <a:buFont typeface="Wingdings" charset="0"/>
              <a:buChar char="Ü"/>
            </a:pPr>
            <a:r>
              <a:rPr lang="en-US" altLang="zh-CN" sz="3200" b="1" baseline="0" dirty="0">
                <a:solidFill>
                  <a:srgbClr val="FFFFFF"/>
                </a:solidFill>
                <a:latin typeface="Arial" charset="0"/>
                <a:cs typeface="Arial" charset="0"/>
              </a:rPr>
              <a:t>Intermarriage led Nehemiah to pull out </a:t>
            </a:r>
            <a:r>
              <a:rPr lang="en-US" altLang="zh-CN" sz="3200" b="1" u="sng" baseline="0" dirty="0">
                <a:solidFill>
                  <a:srgbClr val="FFFFFF"/>
                </a:solidFill>
                <a:latin typeface="Arial" charset="0"/>
                <a:cs typeface="Arial" charset="0"/>
              </a:rPr>
              <a:t>others</a:t>
            </a:r>
            <a:r>
              <a:rPr lang="mr-IN" altLang="zh-CN" sz="3200" b="1" u="sng" baseline="0" dirty="0">
                <a:solidFill>
                  <a:srgbClr val="FFFFFF"/>
                </a:solidFill>
                <a:latin typeface="Arial" charset="0"/>
                <a:cs typeface="Arial" charset="0"/>
              </a:rPr>
              <a:t>'</a:t>
            </a:r>
            <a:r>
              <a:rPr lang="en-US" altLang="zh-CN" sz="3200" b="1" baseline="0" dirty="0">
                <a:solidFill>
                  <a:srgbClr val="FFFFFF"/>
                </a:solidFill>
                <a:latin typeface="Arial" charset="0"/>
                <a:cs typeface="Arial" charset="0"/>
              </a:rPr>
              <a:t> hair (Neh. 13:25)!</a:t>
            </a:r>
            <a:endParaRPr lang="en-US" baseline="0" dirty="0">
              <a:solidFill>
                <a:srgbClr val="EAE8E2"/>
              </a:solidFill>
              <a:latin typeface="Arial" charset="0"/>
              <a:cs typeface="Arial" charset="0"/>
            </a:endParaRPr>
          </a:p>
        </p:txBody>
      </p:sp>
      <p:sp>
        <p:nvSpPr>
          <p:cNvPr id="30728" name="Text Box 8"/>
          <p:cNvSpPr txBox="1">
            <a:spLocks noChangeArrowheads="1"/>
          </p:cNvSpPr>
          <p:nvPr/>
        </p:nvSpPr>
        <p:spPr bwMode="auto">
          <a:xfrm>
            <a:off x="228600" y="3215183"/>
            <a:ext cx="8229600" cy="1077913"/>
          </a:xfrm>
          <a:prstGeom prst="rect">
            <a:avLst/>
          </a:prstGeom>
          <a:noFill/>
          <a:ln>
            <a:noFill/>
          </a:ln>
        </p:spPr>
        <p:txBody>
          <a:bodyPr>
            <a:spAutoFit/>
          </a:bodyPr>
          <a:lstStyle>
            <a:lvl1pPr marL="442913" indent="-44291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spcBef>
                <a:spcPct val="20000"/>
              </a:spcBef>
              <a:buClr>
                <a:srgbClr val="A7C1CB"/>
              </a:buClr>
              <a:buSzPct val="80000"/>
              <a:buFont typeface="Wingdings" charset="0"/>
              <a:buChar char="Ü"/>
            </a:pPr>
            <a:r>
              <a:rPr lang="en-US" altLang="zh-CN" sz="3200" b="1" baseline="0">
                <a:solidFill>
                  <a:srgbClr val="FFFFFF"/>
                </a:solidFill>
                <a:latin typeface="Arial" charset="0"/>
                <a:cs typeface="Arial" charset="0"/>
              </a:rPr>
              <a:t>Intermarriage led Ezra to pull out his </a:t>
            </a:r>
            <a:r>
              <a:rPr lang="en-US" altLang="zh-CN" sz="3200" b="1" u="sng" baseline="0">
                <a:solidFill>
                  <a:srgbClr val="FFFFFF"/>
                </a:solidFill>
                <a:latin typeface="Arial" charset="0"/>
                <a:cs typeface="Arial" charset="0"/>
              </a:rPr>
              <a:t>own</a:t>
            </a:r>
            <a:r>
              <a:rPr lang="en-US" altLang="zh-CN" sz="3200" b="1" baseline="0">
                <a:solidFill>
                  <a:srgbClr val="FFFFFF"/>
                </a:solidFill>
                <a:latin typeface="Arial" charset="0"/>
                <a:cs typeface="Arial" charset="0"/>
              </a:rPr>
              <a:t> hair (Ezra 9:13)</a:t>
            </a:r>
            <a:endParaRPr lang="en-US" baseline="0">
              <a:solidFill>
                <a:srgbClr val="EAE8E2"/>
              </a:solidFill>
              <a:latin typeface="Arial" charset="0"/>
              <a:cs typeface="Arial" charset="0"/>
            </a:endParaRPr>
          </a:p>
        </p:txBody>
      </p:sp>
      <p:sp>
        <p:nvSpPr>
          <p:cNvPr id="6" name="Title 5"/>
          <p:cNvSpPr>
            <a:spLocks noGrp="1"/>
          </p:cNvSpPr>
          <p:nvPr>
            <p:ph type="title"/>
          </p:nvPr>
        </p:nvSpPr>
        <p:spPr>
          <a:xfrm>
            <a:off x="1676400" y="5410200"/>
            <a:ext cx="6553200" cy="1143000"/>
          </a:xfrm>
        </p:spPr>
        <p:txBody>
          <a:bodyPr/>
          <a:lstStyle/>
          <a:p>
            <a:pPr algn="ctr">
              <a:defRPr/>
            </a:pPr>
            <a:r>
              <a:rPr lang="en-US" sz="6000">
                <a:latin typeface="Arial"/>
                <a:ea typeface="ＭＳ Ｐゴシック" charset="0"/>
                <a:cs typeface="Arial"/>
              </a:rPr>
              <a:t>Leadership?</a:t>
            </a:r>
          </a:p>
        </p:txBody>
      </p:sp>
      <p:pic>
        <p:nvPicPr>
          <p:cNvPr id="2" name="Picture 1"/>
          <p:cNvPicPr>
            <a:picLocks noChangeAspect="1"/>
          </p:cNvPicPr>
          <p:nvPr/>
        </p:nvPicPr>
        <p:blipFill>
          <a:blip r:embed="rId3"/>
          <a:stretch>
            <a:fillRect/>
          </a:stretch>
        </p:blipFill>
        <p:spPr>
          <a:xfrm>
            <a:off x="179512" y="692696"/>
            <a:ext cx="2422184" cy="1937747"/>
          </a:xfrm>
          <a:prstGeom prst="rect">
            <a:avLst/>
          </a:prstGeom>
        </p:spPr>
      </p:pic>
    </p:spTree>
    <p:extLst>
      <p:ext uri="{BB962C8B-B14F-4D97-AF65-F5344CB8AC3E}">
        <p14:creationId xmlns:p14="http://schemas.microsoft.com/office/powerpoint/2010/main" val="28900165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3">
                                            <p:txEl>
                                              <p:pRg st="0" end="0"/>
                                            </p:txEl>
                                          </p:spTgt>
                                        </p:tgtEl>
                                        <p:attrNameLst>
                                          <p:attrName>style.visibility</p:attrName>
                                        </p:attrNameLst>
                                      </p:cBhvr>
                                      <p:to>
                                        <p:strVal val="visible"/>
                                      </p:to>
                                    </p:set>
                                    <p:anim calcmode="lin" valueType="num">
                                      <p:cBhvr additive="base">
                                        <p:cTn id="7" dur="500" fill="hold"/>
                                        <p:tgtEl>
                                          <p:spTgt spid="3072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23">
                                            <p:txEl>
                                              <p:pRg st="1" end="1"/>
                                            </p:txEl>
                                          </p:spTgt>
                                        </p:tgtEl>
                                        <p:attrNameLst>
                                          <p:attrName>style.visibility</p:attrName>
                                        </p:attrNameLst>
                                      </p:cBhvr>
                                      <p:to>
                                        <p:strVal val="visible"/>
                                      </p:to>
                                    </p:set>
                                    <p:anim calcmode="lin" valueType="num">
                                      <p:cBhvr additive="base">
                                        <p:cTn id="13" dur="500" fill="hold"/>
                                        <p:tgtEl>
                                          <p:spTgt spid="3072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728"/>
                                        </p:tgtEl>
                                        <p:attrNameLst>
                                          <p:attrName>style.visibility</p:attrName>
                                        </p:attrNameLst>
                                      </p:cBhvr>
                                      <p:to>
                                        <p:strVal val="visible"/>
                                      </p:to>
                                    </p:set>
                                    <p:anim calcmode="lin" valueType="num">
                                      <p:cBhvr additive="base">
                                        <p:cTn id="19" dur="500" fill="hold"/>
                                        <p:tgtEl>
                                          <p:spTgt spid="30728"/>
                                        </p:tgtEl>
                                        <p:attrNameLst>
                                          <p:attrName>ppt_x</p:attrName>
                                        </p:attrNameLst>
                                      </p:cBhvr>
                                      <p:tavLst>
                                        <p:tav tm="0">
                                          <p:val>
                                            <p:strVal val="0-#ppt_w/2"/>
                                          </p:val>
                                        </p:tav>
                                        <p:tav tm="100000">
                                          <p:val>
                                            <p:strVal val="#ppt_x"/>
                                          </p:val>
                                        </p:tav>
                                      </p:tavLst>
                                    </p:anim>
                                    <p:anim calcmode="lin" valueType="num">
                                      <p:cBhvr additive="base">
                                        <p:cTn id="20" dur="500" fill="hold"/>
                                        <p:tgtEl>
                                          <p:spTgt spid="3072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0727"/>
                                        </p:tgtEl>
                                        <p:attrNameLst>
                                          <p:attrName>style.visibility</p:attrName>
                                        </p:attrNameLst>
                                      </p:cBhvr>
                                      <p:to>
                                        <p:strVal val="visible"/>
                                      </p:to>
                                    </p:set>
                                    <p:anim calcmode="lin" valueType="num">
                                      <p:cBhvr additive="base">
                                        <p:cTn id="25" dur="500" fill="hold"/>
                                        <p:tgtEl>
                                          <p:spTgt spid="30727"/>
                                        </p:tgtEl>
                                        <p:attrNameLst>
                                          <p:attrName>ppt_x</p:attrName>
                                        </p:attrNameLst>
                                      </p:cBhvr>
                                      <p:tavLst>
                                        <p:tav tm="0">
                                          <p:val>
                                            <p:strVal val="0-#ppt_w/2"/>
                                          </p:val>
                                        </p:tav>
                                        <p:tav tm="100000">
                                          <p:val>
                                            <p:strVal val="#ppt_x"/>
                                          </p:val>
                                        </p:tav>
                                      </p:tavLst>
                                    </p:anim>
                                    <p:anim calcmode="lin" valueType="num">
                                      <p:cBhvr additive="base">
                                        <p:cTn id="26" dur="500" fill="hold"/>
                                        <p:tgtEl>
                                          <p:spTgt spid="307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3" grpId="0" build="p" autoUpdateAnimBg="0"/>
      <p:bldP spid="30727" grpId="0"/>
      <p:bldP spid="30728" grpId="0"/>
    </p:bldLst>
  </p:timing>
</p:sld>
</file>

<file path=ppt/slides/slide3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634769"/>
          </a:xfrm>
          <a:prstGeom prst="rect">
            <a:avLst/>
          </a:prstGeom>
        </p:spPr>
      </p:pic>
      <p:sp>
        <p:nvSpPr>
          <p:cNvPr id="4" name="Title 3"/>
          <p:cNvSpPr>
            <a:spLocks noGrp="1"/>
          </p:cNvSpPr>
          <p:nvPr>
            <p:ph type="title"/>
          </p:nvPr>
        </p:nvSpPr>
        <p:spPr>
          <a:xfrm>
            <a:off x="755576" y="3645024"/>
            <a:ext cx="2158008" cy="720080"/>
          </a:xfrm>
          <a:solidFill>
            <a:srgbClr val="000000"/>
          </a:solidFill>
        </p:spPr>
        <p:txBody>
          <a:bodyPr/>
          <a:lstStyle/>
          <a:p>
            <a:pPr algn="ctr"/>
            <a:r>
              <a:rPr lang="en-US" b="1" dirty="0">
                <a:solidFill>
                  <a:srgbClr val="FFFFFF"/>
                </a:solidFill>
                <a:latin typeface="Arial"/>
                <a:cs typeface="Arial"/>
              </a:rPr>
              <a:t>Ezra</a:t>
            </a:r>
          </a:p>
        </p:txBody>
      </p:sp>
      <p:sp>
        <p:nvSpPr>
          <p:cNvPr id="5" name="Title 3"/>
          <p:cNvSpPr txBox="1">
            <a:spLocks/>
          </p:cNvSpPr>
          <p:nvPr/>
        </p:nvSpPr>
        <p:spPr bwMode="auto">
          <a:xfrm>
            <a:off x="755576" y="2060848"/>
            <a:ext cx="2158008" cy="72008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en-US" b="1" baseline="0" dirty="0">
                <a:solidFill>
                  <a:srgbClr val="FFFFFF"/>
                </a:solidFill>
                <a:latin typeface="Arial"/>
                <a:cs typeface="Arial"/>
              </a:rPr>
              <a:t>Who?</a:t>
            </a:r>
          </a:p>
        </p:txBody>
      </p:sp>
    </p:spTree>
    <p:extLst>
      <p:ext uri="{BB962C8B-B14F-4D97-AF65-F5344CB8AC3E}">
        <p14:creationId xmlns:p14="http://schemas.microsoft.com/office/powerpoint/2010/main" val="1164391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3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Whose hair?</a:t>
            </a:r>
          </a:p>
        </p:txBody>
      </p:sp>
      <p:pic>
        <p:nvPicPr>
          <p:cNvPr id="7" name="Picture 6"/>
          <p:cNvPicPr>
            <a:picLocks noChangeAspect="1"/>
          </p:cNvPicPr>
          <p:nvPr/>
        </p:nvPicPr>
        <p:blipFill>
          <a:blip r:embed="rId3"/>
          <a:stretch>
            <a:fillRect/>
          </a:stretch>
        </p:blipFill>
        <p:spPr>
          <a:xfrm>
            <a:off x="0" y="2600"/>
            <a:ext cx="9144000" cy="6855399"/>
          </a:xfrm>
          <a:prstGeom prst="rect">
            <a:avLst/>
          </a:prstGeom>
        </p:spPr>
      </p:pic>
      <p:sp>
        <p:nvSpPr>
          <p:cNvPr id="5" name="Title 3"/>
          <p:cNvSpPr txBox="1">
            <a:spLocks/>
          </p:cNvSpPr>
          <p:nvPr/>
        </p:nvSpPr>
        <p:spPr bwMode="auto">
          <a:xfrm>
            <a:off x="467544" y="5301208"/>
            <a:ext cx="3024336" cy="720080"/>
          </a:xfrm>
          <a:prstGeom prst="rect">
            <a:avLst/>
          </a:prstGeom>
          <a:solidFill>
            <a:srgbClr val="000000"/>
          </a:solidFill>
          <a:ln w="9525">
            <a:noFill/>
            <a:miter lim="800000"/>
            <a:headEnd/>
            <a:tailEnd/>
          </a:ln>
          <a:effec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en-US" b="1" baseline="0" dirty="0">
                <a:solidFill>
                  <a:srgbClr val="FFFFFF"/>
                </a:solidFill>
                <a:latin typeface="Arial"/>
                <a:cs typeface="Arial"/>
              </a:rPr>
              <a:t>Nehemiah</a:t>
            </a:r>
          </a:p>
        </p:txBody>
      </p:sp>
      <p:sp>
        <p:nvSpPr>
          <p:cNvPr id="6" name="Title 3"/>
          <p:cNvSpPr txBox="1">
            <a:spLocks/>
          </p:cNvSpPr>
          <p:nvPr/>
        </p:nvSpPr>
        <p:spPr bwMode="auto">
          <a:xfrm>
            <a:off x="467544" y="3717032"/>
            <a:ext cx="2158008" cy="720080"/>
          </a:xfrm>
          <a:prstGeom prst="rect">
            <a:avLst/>
          </a:prstGeom>
          <a:solidFill>
            <a:srgbClr val="00000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en-US" b="1" baseline="0" dirty="0">
                <a:solidFill>
                  <a:srgbClr val="FFFFFF"/>
                </a:solidFill>
                <a:latin typeface="Arial"/>
                <a:cs typeface="Arial"/>
              </a:rPr>
              <a:t>Who?</a:t>
            </a:r>
          </a:p>
        </p:txBody>
      </p:sp>
    </p:spTree>
    <p:extLst>
      <p:ext uri="{BB962C8B-B14F-4D97-AF65-F5344CB8AC3E}">
        <p14:creationId xmlns:p14="http://schemas.microsoft.com/office/powerpoint/2010/main" val="1852245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21" name="Picture 2" descr="Path of Christ 07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220200" cy="698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5" name="Freeform 3"/>
          <p:cNvSpPr>
            <a:spLocks/>
          </p:cNvSpPr>
          <p:nvPr/>
        </p:nvSpPr>
        <p:spPr bwMode="auto">
          <a:xfrm>
            <a:off x="-419100" y="2286000"/>
            <a:ext cx="9701213" cy="1597025"/>
          </a:xfrm>
          <a:custGeom>
            <a:avLst/>
            <a:gdLst/>
            <a:ahLst/>
            <a:cxnLst>
              <a:cxn ang="0">
                <a:pos x="180" y="816"/>
              </a:cxn>
              <a:cxn ang="0">
                <a:pos x="876" y="828"/>
              </a:cxn>
              <a:cxn ang="0">
                <a:pos x="1152" y="744"/>
              </a:cxn>
              <a:cxn ang="0">
                <a:pos x="1308" y="720"/>
              </a:cxn>
              <a:cxn ang="0">
                <a:pos x="1932" y="612"/>
              </a:cxn>
              <a:cxn ang="0">
                <a:pos x="2172" y="576"/>
              </a:cxn>
              <a:cxn ang="0">
                <a:pos x="2352" y="516"/>
              </a:cxn>
              <a:cxn ang="0">
                <a:pos x="2592" y="432"/>
              </a:cxn>
              <a:cxn ang="0">
                <a:pos x="2964" y="408"/>
              </a:cxn>
              <a:cxn ang="0">
                <a:pos x="3336" y="360"/>
              </a:cxn>
              <a:cxn ang="0">
                <a:pos x="4428" y="372"/>
              </a:cxn>
              <a:cxn ang="0">
                <a:pos x="6048" y="312"/>
              </a:cxn>
              <a:cxn ang="0">
                <a:pos x="6108" y="204"/>
              </a:cxn>
              <a:cxn ang="0">
                <a:pos x="6096" y="120"/>
              </a:cxn>
              <a:cxn ang="0">
                <a:pos x="6024" y="72"/>
              </a:cxn>
              <a:cxn ang="0">
                <a:pos x="5736" y="12"/>
              </a:cxn>
              <a:cxn ang="0">
                <a:pos x="5580" y="0"/>
              </a:cxn>
              <a:cxn ang="0">
                <a:pos x="4632" y="12"/>
              </a:cxn>
              <a:cxn ang="0">
                <a:pos x="3792" y="108"/>
              </a:cxn>
              <a:cxn ang="0">
                <a:pos x="2388" y="192"/>
              </a:cxn>
              <a:cxn ang="0">
                <a:pos x="1896" y="252"/>
              </a:cxn>
              <a:cxn ang="0">
                <a:pos x="1644" y="324"/>
              </a:cxn>
              <a:cxn ang="0">
                <a:pos x="1236" y="420"/>
              </a:cxn>
              <a:cxn ang="0">
                <a:pos x="732" y="528"/>
              </a:cxn>
              <a:cxn ang="0">
                <a:pos x="288" y="480"/>
              </a:cxn>
              <a:cxn ang="0">
                <a:pos x="96" y="456"/>
              </a:cxn>
              <a:cxn ang="0">
                <a:pos x="0" y="444"/>
              </a:cxn>
            </a:cxnLst>
            <a:rect l="0" t="0" r="r" b="b"/>
            <a:pathLst>
              <a:path w="6111" h="874">
                <a:moveTo>
                  <a:pt x="180" y="816"/>
                </a:moveTo>
                <a:cubicBezTo>
                  <a:pt x="353" y="874"/>
                  <a:pt x="743" y="832"/>
                  <a:pt x="876" y="828"/>
                </a:cubicBezTo>
                <a:cubicBezTo>
                  <a:pt x="972" y="809"/>
                  <a:pt x="1059" y="775"/>
                  <a:pt x="1152" y="744"/>
                </a:cubicBezTo>
                <a:cubicBezTo>
                  <a:pt x="1202" y="727"/>
                  <a:pt x="1256" y="728"/>
                  <a:pt x="1308" y="720"/>
                </a:cubicBezTo>
                <a:cubicBezTo>
                  <a:pt x="1504" y="642"/>
                  <a:pt x="1725" y="640"/>
                  <a:pt x="1932" y="612"/>
                </a:cubicBezTo>
                <a:cubicBezTo>
                  <a:pt x="2012" y="601"/>
                  <a:pt x="2172" y="576"/>
                  <a:pt x="2172" y="576"/>
                </a:cubicBezTo>
                <a:cubicBezTo>
                  <a:pt x="2231" y="556"/>
                  <a:pt x="2296" y="544"/>
                  <a:pt x="2352" y="516"/>
                </a:cubicBezTo>
                <a:cubicBezTo>
                  <a:pt x="2429" y="477"/>
                  <a:pt x="2503" y="439"/>
                  <a:pt x="2592" y="432"/>
                </a:cubicBezTo>
                <a:cubicBezTo>
                  <a:pt x="2716" y="422"/>
                  <a:pt x="2964" y="408"/>
                  <a:pt x="2964" y="408"/>
                </a:cubicBezTo>
                <a:cubicBezTo>
                  <a:pt x="3090" y="390"/>
                  <a:pt x="3209" y="370"/>
                  <a:pt x="3336" y="360"/>
                </a:cubicBezTo>
                <a:cubicBezTo>
                  <a:pt x="3700" y="364"/>
                  <a:pt x="4064" y="372"/>
                  <a:pt x="4428" y="372"/>
                </a:cubicBezTo>
                <a:cubicBezTo>
                  <a:pt x="4968" y="372"/>
                  <a:pt x="5598" y="612"/>
                  <a:pt x="6048" y="312"/>
                </a:cubicBezTo>
                <a:cubicBezTo>
                  <a:pt x="6103" y="229"/>
                  <a:pt x="6087" y="267"/>
                  <a:pt x="6108" y="204"/>
                </a:cubicBezTo>
                <a:cubicBezTo>
                  <a:pt x="6104" y="176"/>
                  <a:pt x="6111" y="144"/>
                  <a:pt x="6096" y="120"/>
                </a:cubicBezTo>
                <a:cubicBezTo>
                  <a:pt x="6081" y="96"/>
                  <a:pt x="6051" y="81"/>
                  <a:pt x="6024" y="72"/>
                </a:cubicBezTo>
                <a:cubicBezTo>
                  <a:pt x="5931" y="41"/>
                  <a:pt x="5834" y="22"/>
                  <a:pt x="5736" y="12"/>
                </a:cubicBezTo>
                <a:cubicBezTo>
                  <a:pt x="5684" y="7"/>
                  <a:pt x="5632" y="4"/>
                  <a:pt x="5580" y="0"/>
                </a:cubicBezTo>
                <a:cubicBezTo>
                  <a:pt x="5264" y="4"/>
                  <a:pt x="4948" y="2"/>
                  <a:pt x="4632" y="12"/>
                </a:cubicBezTo>
                <a:cubicBezTo>
                  <a:pt x="4350" y="21"/>
                  <a:pt x="4072" y="86"/>
                  <a:pt x="3792" y="108"/>
                </a:cubicBezTo>
                <a:cubicBezTo>
                  <a:pt x="3340" y="208"/>
                  <a:pt x="2843" y="183"/>
                  <a:pt x="2388" y="192"/>
                </a:cubicBezTo>
                <a:cubicBezTo>
                  <a:pt x="2218" y="203"/>
                  <a:pt x="2064" y="220"/>
                  <a:pt x="1896" y="252"/>
                </a:cubicBezTo>
                <a:cubicBezTo>
                  <a:pt x="1810" y="268"/>
                  <a:pt x="1728" y="303"/>
                  <a:pt x="1644" y="324"/>
                </a:cubicBezTo>
                <a:cubicBezTo>
                  <a:pt x="1509" y="358"/>
                  <a:pt x="1374" y="397"/>
                  <a:pt x="1236" y="420"/>
                </a:cubicBezTo>
                <a:cubicBezTo>
                  <a:pt x="1094" y="514"/>
                  <a:pt x="895" y="516"/>
                  <a:pt x="732" y="528"/>
                </a:cubicBezTo>
                <a:cubicBezTo>
                  <a:pt x="575" y="520"/>
                  <a:pt x="440" y="501"/>
                  <a:pt x="288" y="480"/>
                </a:cubicBezTo>
                <a:cubicBezTo>
                  <a:pt x="224" y="471"/>
                  <a:pt x="160" y="464"/>
                  <a:pt x="96" y="456"/>
                </a:cubicBezTo>
                <a:cubicBezTo>
                  <a:pt x="64" y="452"/>
                  <a:pt x="0" y="444"/>
                  <a:pt x="0" y="444"/>
                </a:cubicBezTo>
              </a:path>
            </a:pathLst>
          </a:custGeom>
          <a:noFill/>
          <a:ln w="76200" cap="flat" cmpd="sng">
            <a:solidFill>
              <a:srgbClr val="FF0066"/>
            </a:solidFill>
            <a:prstDash val="dash"/>
            <a:round/>
            <a:headEnd/>
            <a:tailEnd/>
          </a:ln>
          <a:effectLst>
            <a:outerShdw blurRad="63500" dist="35921" dir="2700000" algn="ctr" rotWithShape="0">
              <a:schemeClr val="tx1"/>
            </a:outerShdw>
          </a:effectLst>
        </p:spPr>
        <p:txBody>
          <a:bodyPr/>
          <a:lstStyle/>
          <a:p>
            <a:pPr>
              <a:defRPr/>
            </a:pPr>
            <a:endParaRPr lang="en-US">
              <a:latin typeface="Times New Roman" pitchFamily="24" charset="0"/>
              <a:ea typeface="+mn-ea"/>
              <a:cs typeface="+mn-cs"/>
            </a:endParaRPr>
          </a:p>
        </p:txBody>
      </p:sp>
      <p:sp>
        <p:nvSpPr>
          <p:cNvPr id="1054723" name="Rectangle 4"/>
          <p:cNvSpPr>
            <a:spLocks noGrp="1" noChangeArrowheads="1"/>
          </p:cNvSpPr>
          <p:nvPr>
            <p:ph type="title" idx="4294967295"/>
          </p:nvPr>
        </p:nvSpPr>
        <p:spPr>
          <a:xfrm>
            <a:off x="-152400" y="0"/>
            <a:ext cx="9372600" cy="685800"/>
          </a:xfrm>
          <a:solidFill>
            <a:srgbClr val="2A0200"/>
          </a:solidFill>
        </p:spPr>
        <p:txBody>
          <a:bodyPr anchor="ctr"/>
          <a:lstStyle/>
          <a:p>
            <a:pPr algn="ctr"/>
            <a:r>
              <a:rPr lang="en-US" sz="3200" b="1">
                <a:solidFill>
                  <a:srgbClr val="FFFFFF"/>
                </a:solidFill>
                <a:latin typeface="Arial" charset="0"/>
                <a:ea typeface="ＭＳ Ｐゴシック" charset="0"/>
              </a:rPr>
              <a:t>The walls today don</a:t>
            </a:r>
            <a:r>
              <a:rPr lang="mr-IN" altLang="ja-JP" sz="3200" b="1">
                <a:solidFill>
                  <a:srgbClr val="FFFFFF"/>
                </a:solidFill>
                <a:latin typeface="Arial" charset="0"/>
                <a:ea typeface="ＭＳ Ｐゴシック" charset="0"/>
              </a:rPr>
              <a:t>'</a:t>
            </a:r>
            <a:r>
              <a:rPr lang="en-US" sz="3200" b="1">
                <a:solidFill>
                  <a:srgbClr val="FFFFFF"/>
                </a:solidFill>
                <a:latin typeface="Arial" charset="0"/>
                <a:ea typeface="ＭＳ Ｐゴシック" charset="0"/>
              </a:rPr>
              <a:t>t stretch as far south</a:t>
            </a:r>
            <a:endParaRPr lang="en-US" sz="4000">
              <a:solidFill>
                <a:srgbClr val="FFFFFF"/>
              </a:solidFill>
              <a:latin typeface="Arial" charset="0"/>
              <a:ea typeface="ＭＳ Ｐゴシック"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2000"/>
                                  </p:stCondLst>
                                  <p:childTnLst>
                                    <p:set>
                                      <p:cBhvr>
                                        <p:cTn id="6" dur="1" fill="hold">
                                          <p:stCondLst>
                                            <p:cond delay="0"/>
                                          </p:stCondLst>
                                        </p:cTn>
                                        <p:tgtEl>
                                          <p:spTgt spid="90115"/>
                                        </p:tgtEl>
                                        <p:attrNameLst>
                                          <p:attrName>style.visibility</p:attrName>
                                        </p:attrNameLst>
                                      </p:cBhvr>
                                      <p:to>
                                        <p:strVal val="visible"/>
                                      </p:to>
                                    </p:set>
                                    <p:animEffect transition="in" filter="wipe(down)">
                                      <p:cBhvr>
                                        <p:cTn id="7" dur="500"/>
                                        <p:tgtEl>
                                          <p:spTgt spid="90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6769"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endParaRPr lang="en-US" sz="2000" baseline="0">
              <a:latin typeface="Arial" charset="0"/>
              <a:cs typeface="Arial" charset="0"/>
            </a:endParaRPr>
          </a:p>
        </p:txBody>
      </p:sp>
      <p:sp>
        <p:nvSpPr>
          <p:cNvPr id="47" name="Text Box 5"/>
          <p:cNvSpPr txBox="1">
            <a:spLocks noChangeArrowheads="1"/>
          </p:cNvSpPr>
          <p:nvPr/>
        </p:nvSpPr>
        <p:spPr bwMode="auto">
          <a:xfrm>
            <a:off x="5076825" y="404813"/>
            <a:ext cx="3598863" cy="1077912"/>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en-US" sz="3600" b="1" baseline="0" dirty="0">
                <a:solidFill>
                  <a:srgbClr val="FFFFFF"/>
                </a:solidFill>
                <a:latin typeface="Arial"/>
                <a:ea typeface="+mn-ea"/>
                <a:cs typeface="Arial"/>
              </a:rPr>
              <a:t>NEHEMIAH</a:t>
            </a:r>
          </a:p>
        </p:txBody>
      </p:sp>
      <p:sp>
        <p:nvSpPr>
          <p:cNvPr id="86019" name="Text Box 3"/>
          <p:cNvSpPr txBox="1">
            <a:spLocks noChangeArrowheads="1"/>
          </p:cNvSpPr>
          <p:nvPr/>
        </p:nvSpPr>
        <p:spPr bwMode="auto">
          <a:xfrm>
            <a:off x="304800" y="4648200"/>
            <a:ext cx="2286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dirty="0">
                <a:solidFill>
                  <a:srgbClr val="FFFFFF"/>
                </a:solidFill>
                <a:latin typeface="Arial"/>
                <a:ea typeface="+mn-ea"/>
                <a:cs typeface="Arial"/>
              </a:rPr>
              <a:t>Rebuilding</a:t>
            </a:r>
            <a:br>
              <a:rPr lang="en-US" sz="2000" b="1" baseline="0" dirty="0">
                <a:solidFill>
                  <a:srgbClr val="FFFFFF"/>
                </a:solidFill>
                <a:latin typeface="Arial"/>
                <a:ea typeface="+mn-ea"/>
                <a:cs typeface="Arial"/>
              </a:rPr>
            </a:br>
            <a:r>
              <a:rPr lang="en-US" sz="2000" b="1" baseline="0" dirty="0">
                <a:solidFill>
                  <a:srgbClr val="FFFFFF"/>
                </a:solidFill>
                <a:latin typeface="Arial"/>
                <a:ea typeface="+mn-ea"/>
                <a:cs typeface="Arial"/>
              </a:rPr>
              <a:t>1-6</a:t>
            </a:r>
          </a:p>
        </p:txBody>
      </p:sp>
      <p:sp>
        <p:nvSpPr>
          <p:cNvPr id="86021" name="Text Box 5"/>
          <p:cNvSpPr txBox="1">
            <a:spLocks noChangeArrowheads="1"/>
          </p:cNvSpPr>
          <p:nvPr/>
        </p:nvSpPr>
        <p:spPr bwMode="auto">
          <a:xfrm>
            <a:off x="1619250" y="404813"/>
            <a:ext cx="3457575" cy="1041400"/>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en-US" sz="3600" b="1" baseline="0" dirty="0">
                <a:solidFill>
                  <a:srgbClr val="FFFFFF"/>
                </a:solidFill>
                <a:latin typeface="Arial"/>
                <a:ea typeface="+mn-ea"/>
                <a:cs typeface="Arial"/>
              </a:rPr>
              <a:t>EZRA</a:t>
            </a:r>
          </a:p>
        </p:txBody>
      </p:sp>
      <p:sp>
        <p:nvSpPr>
          <p:cNvPr id="86022" name="Line 6"/>
          <p:cNvSpPr>
            <a:spLocks noChangeShapeType="1"/>
          </p:cNvSpPr>
          <p:nvPr/>
        </p:nvSpPr>
        <p:spPr bwMode="auto">
          <a:xfrm flipH="1">
            <a:off x="533400" y="1473200"/>
            <a:ext cx="1066800" cy="31527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23" name="Line 7"/>
          <p:cNvSpPr>
            <a:spLocks noChangeShapeType="1"/>
          </p:cNvSpPr>
          <p:nvPr/>
        </p:nvSpPr>
        <p:spPr bwMode="auto">
          <a:xfrm flipH="1">
            <a:off x="7524750" y="1447800"/>
            <a:ext cx="1162050" cy="32067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24" name="Line 8"/>
          <p:cNvSpPr>
            <a:spLocks noChangeShapeType="1"/>
          </p:cNvSpPr>
          <p:nvPr/>
        </p:nvSpPr>
        <p:spPr bwMode="auto">
          <a:xfrm flipH="1">
            <a:off x="57721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25" name="Line 9"/>
          <p:cNvSpPr>
            <a:spLocks noChangeShapeType="1"/>
          </p:cNvSpPr>
          <p:nvPr/>
        </p:nvSpPr>
        <p:spPr bwMode="auto">
          <a:xfrm flipH="1">
            <a:off x="40195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26" name="Line 10"/>
          <p:cNvSpPr>
            <a:spLocks noChangeShapeType="1"/>
          </p:cNvSpPr>
          <p:nvPr/>
        </p:nvSpPr>
        <p:spPr bwMode="auto">
          <a:xfrm flipH="1">
            <a:off x="22669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27" name="Text Box 11"/>
          <p:cNvSpPr txBox="1">
            <a:spLocks noChangeArrowheads="1"/>
          </p:cNvSpPr>
          <p:nvPr/>
        </p:nvSpPr>
        <p:spPr bwMode="auto">
          <a:xfrm rot="17358319">
            <a:off x="2996406" y="2705894"/>
            <a:ext cx="3965575" cy="5857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ea typeface="+mn-ea"/>
                <a:cs typeface="Arial"/>
              </a:rPr>
              <a:t>Planning 1–2</a:t>
            </a:r>
          </a:p>
        </p:txBody>
      </p:sp>
      <p:sp>
        <p:nvSpPr>
          <p:cNvPr id="86028" name="Text Box 12"/>
          <p:cNvSpPr txBox="1">
            <a:spLocks noChangeArrowheads="1"/>
          </p:cNvSpPr>
          <p:nvPr/>
        </p:nvSpPr>
        <p:spPr bwMode="auto">
          <a:xfrm rot="17326092">
            <a:off x="3834606" y="2701132"/>
            <a:ext cx="3965575" cy="5857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ea typeface="+mn-ea"/>
                <a:cs typeface="Arial"/>
              </a:rPr>
              <a:t>Progress 3–7</a:t>
            </a:r>
          </a:p>
        </p:txBody>
      </p:sp>
      <p:sp>
        <p:nvSpPr>
          <p:cNvPr id="86029" name="Rectangle 13"/>
          <p:cNvSpPr>
            <a:spLocks noChangeArrowheads="1"/>
          </p:cNvSpPr>
          <p:nvPr/>
        </p:nvSpPr>
        <p:spPr bwMode="auto">
          <a:xfrm>
            <a:off x="1600200" y="381000"/>
            <a:ext cx="7086600" cy="10906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latin typeface="Arial"/>
              <a:ea typeface="+mn-ea"/>
              <a:cs typeface="Arial"/>
            </a:endParaRPr>
          </a:p>
        </p:txBody>
      </p:sp>
      <p:sp>
        <p:nvSpPr>
          <p:cNvPr id="86030" name="Rectangle 14"/>
          <p:cNvSpPr>
            <a:spLocks noChangeArrowheads="1"/>
          </p:cNvSpPr>
          <p:nvPr/>
        </p:nvSpPr>
        <p:spPr bwMode="auto">
          <a:xfrm>
            <a:off x="533400" y="54197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latin typeface="Arial"/>
              <a:ea typeface="+mn-ea"/>
              <a:cs typeface="Arial"/>
            </a:endParaRPr>
          </a:p>
        </p:txBody>
      </p:sp>
      <p:sp>
        <p:nvSpPr>
          <p:cNvPr id="86031" name="Line 15"/>
          <p:cNvSpPr>
            <a:spLocks noChangeShapeType="1"/>
          </p:cNvSpPr>
          <p:nvPr/>
        </p:nvSpPr>
        <p:spPr bwMode="auto">
          <a:xfrm flipH="1">
            <a:off x="13906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32" name="Line 16"/>
          <p:cNvSpPr>
            <a:spLocks noChangeShapeType="1"/>
          </p:cNvSpPr>
          <p:nvPr/>
        </p:nvSpPr>
        <p:spPr bwMode="auto">
          <a:xfrm flipH="1">
            <a:off x="31432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33" name="Line 17"/>
          <p:cNvSpPr>
            <a:spLocks noChangeShapeType="1"/>
          </p:cNvSpPr>
          <p:nvPr/>
        </p:nvSpPr>
        <p:spPr bwMode="auto">
          <a:xfrm flipH="1">
            <a:off x="66484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34" name="Line 18"/>
          <p:cNvSpPr>
            <a:spLocks noChangeShapeType="1"/>
          </p:cNvSpPr>
          <p:nvPr/>
        </p:nvSpPr>
        <p:spPr bwMode="auto">
          <a:xfrm flipH="1">
            <a:off x="48958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35" name="Text Box 19"/>
          <p:cNvSpPr txBox="1">
            <a:spLocks noChangeArrowheads="1"/>
          </p:cNvSpPr>
          <p:nvPr/>
        </p:nvSpPr>
        <p:spPr bwMode="auto">
          <a:xfrm rot="17335976">
            <a:off x="1293812"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ea typeface="+mn-ea"/>
                <a:cs typeface="Arial"/>
              </a:rPr>
              <a:t>Returning 7–8</a:t>
            </a:r>
          </a:p>
        </p:txBody>
      </p:sp>
      <p:sp>
        <p:nvSpPr>
          <p:cNvPr id="86036" name="Text Box 20"/>
          <p:cNvSpPr txBox="1">
            <a:spLocks noChangeArrowheads="1"/>
          </p:cNvSpPr>
          <p:nvPr/>
        </p:nvSpPr>
        <p:spPr bwMode="auto">
          <a:xfrm rot="17370197">
            <a:off x="2138362" y="2743201"/>
            <a:ext cx="392112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ea typeface="+mn-ea"/>
                <a:cs typeface="Arial"/>
              </a:rPr>
              <a:t>Restoring 9–10 </a:t>
            </a:r>
          </a:p>
        </p:txBody>
      </p:sp>
      <p:sp>
        <p:nvSpPr>
          <p:cNvPr id="86037" name="Text Box 21"/>
          <p:cNvSpPr txBox="1">
            <a:spLocks noChangeArrowheads="1"/>
          </p:cNvSpPr>
          <p:nvPr/>
        </p:nvSpPr>
        <p:spPr bwMode="auto">
          <a:xfrm rot="17374856">
            <a:off x="-519113"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ea typeface="+mn-ea"/>
                <a:cs typeface="Arial"/>
              </a:rPr>
              <a:t>Returning 1–2</a:t>
            </a:r>
          </a:p>
        </p:txBody>
      </p:sp>
      <p:sp>
        <p:nvSpPr>
          <p:cNvPr id="86038" name="Text Box 22"/>
          <p:cNvSpPr txBox="1">
            <a:spLocks noChangeArrowheads="1"/>
          </p:cNvSpPr>
          <p:nvPr/>
        </p:nvSpPr>
        <p:spPr bwMode="auto">
          <a:xfrm rot="17323453">
            <a:off x="381000" y="27019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ea typeface="+mn-ea"/>
                <a:cs typeface="Arial"/>
              </a:rPr>
              <a:t>Restoring 3–6</a:t>
            </a:r>
          </a:p>
        </p:txBody>
      </p:sp>
      <p:sp>
        <p:nvSpPr>
          <p:cNvPr id="86039" name="Text Box 23"/>
          <p:cNvSpPr txBox="1">
            <a:spLocks noChangeArrowheads="1"/>
          </p:cNvSpPr>
          <p:nvPr/>
        </p:nvSpPr>
        <p:spPr bwMode="auto">
          <a:xfrm>
            <a:off x="3733800" y="4648200"/>
            <a:ext cx="2286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dirty="0">
                <a:solidFill>
                  <a:srgbClr val="FFFFFF"/>
                </a:solidFill>
                <a:latin typeface="Arial"/>
                <a:ea typeface="+mn-ea"/>
                <a:cs typeface="Arial"/>
              </a:rPr>
              <a:t>Rebuilding</a:t>
            </a:r>
            <a:br>
              <a:rPr lang="en-US" sz="2000" b="1" baseline="0" dirty="0">
                <a:solidFill>
                  <a:srgbClr val="FFFFFF"/>
                </a:solidFill>
                <a:latin typeface="Arial"/>
                <a:ea typeface="+mn-ea"/>
                <a:cs typeface="Arial"/>
              </a:rPr>
            </a:br>
            <a:r>
              <a:rPr lang="en-US" sz="2000" b="1" baseline="0" dirty="0">
                <a:solidFill>
                  <a:srgbClr val="FFFFFF"/>
                </a:solidFill>
                <a:latin typeface="Arial"/>
                <a:ea typeface="+mn-ea"/>
                <a:cs typeface="Arial"/>
              </a:rPr>
              <a:t>1–7</a:t>
            </a:r>
          </a:p>
        </p:txBody>
      </p:sp>
      <p:sp>
        <p:nvSpPr>
          <p:cNvPr id="86040" name="Text Box 24"/>
          <p:cNvSpPr txBox="1">
            <a:spLocks noChangeArrowheads="1"/>
          </p:cNvSpPr>
          <p:nvPr/>
        </p:nvSpPr>
        <p:spPr bwMode="auto">
          <a:xfrm>
            <a:off x="1981200" y="4648200"/>
            <a:ext cx="2286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dirty="0">
                <a:solidFill>
                  <a:srgbClr val="FFFFFF"/>
                </a:solidFill>
                <a:latin typeface="Arial"/>
                <a:ea typeface="+mn-ea"/>
                <a:cs typeface="Arial"/>
              </a:rPr>
              <a:t>Redirecting</a:t>
            </a:r>
            <a:br>
              <a:rPr lang="en-US" sz="2000" b="1" baseline="0" dirty="0">
                <a:solidFill>
                  <a:srgbClr val="FFFFFF"/>
                </a:solidFill>
                <a:latin typeface="Arial"/>
                <a:ea typeface="+mn-ea"/>
                <a:cs typeface="Arial"/>
              </a:rPr>
            </a:br>
            <a:r>
              <a:rPr lang="en-US" sz="2000" b="1" baseline="0" dirty="0">
                <a:solidFill>
                  <a:srgbClr val="FFFFFF"/>
                </a:solidFill>
                <a:latin typeface="Arial"/>
                <a:ea typeface="+mn-ea"/>
                <a:cs typeface="Arial"/>
              </a:rPr>
              <a:t>7–10</a:t>
            </a:r>
          </a:p>
        </p:txBody>
      </p:sp>
      <p:sp>
        <p:nvSpPr>
          <p:cNvPr id="86041" name="Line 25"/>
          <p:cNvSpPr>
            <a:spLocks noChangeShapeType="1"/>
          </p:cNvSpPr>
          <p:nvPr/>
        </p:nvSpPr>
        <p:spPr bwMode="auto">
          <a:xfrm>
            <a:off x="5080000" y="406400"/>
            <a:ext cx="0" cy="1016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42" name="Text Box 26"/>
          <p:cNvSpPr txBox="1">
            <a:spLocks noChangeArrowheads="1"/>
          </p:cNvSpPr>
          <p:nvPr/>
        </p:nvSpPr>
        <p:spPr bwMode="auto">
          <a:xfrm>
            <a:off x="3962400" y="5477222"/>
            <a:ext cx="18288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a:solidFill>
                  <a:srgbClr val="FFFFFF"/>
                </a:solidFill>
                <a:latin typeface="Arial"/>
                <a:ea typeface="+mn-ea"/>
                <a:cs typeface="Arial"/>
              </a:rPr>
              <a:t>Nehemiah</a:t>
            </a:r>
          </a:p>
        </p:txBody>
      </p:sp>
      <p:sp>
        <p:nvSpPr>
          <p:cNvPr id="86043" name="Text Box 27"/>
          <p:cNvSpPr txBox="1">
            <a:spLocks noChangeArrowheads="1"/>
          </p:cNvSpPr>
          <p:nvPr/>
        </p:nvSpPr>
        <p:spPr bwMode="auto">
          <a:xfrm>
            <a:off x="2667000" y="5477222"/>
            <a:ext cx="914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a:solidFill>
                  <a:srgbClr val="FFFFFF"/>
                </a:solidFill>
                <a:latin typeface="Arial"/>
                <a:ea typeface="+mn-ea"/>
                <a:cs typeface="Arial"/>
              </a:rPr>
              <a:t>Ezra</a:t>
            </a:r>
          </a:p>
        </p:txBody>
      </p:sp>
      <p:sp>
        <p:nvSpPr>
          <p:cNvPr id="86044" name="Text Box 28"/>
          <p:cNvSpPr txBox="1">
            <a:spLocks noChangeArrowheads="1"/>
          </p:cNvSpPr>
          <p:nvPr/>
        </p:nvSpPr>
        <p:spPr bwMode="auto">
          <a:xfrm>
            <a:off x="533400" y="5477222"/>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a:solidFill>
                  <a:srgbClr val="FFFFFF"/>
                </a:solidFill>
                <a:latin typeface="Arial"/>
                <a:ea typeface="+mn-ea"/>
                <a:cs typeface="Arial"/>
              </a:rPr>
              <a:t>Zerubbabel</a:t>
            </a:r>
          </a:p>
        </p:txBody>
      </p:sp>
      <p:sp>
        <p:nvSpPr>
          <p:cNvPr id="86045" name="Line 29"/>
          <p:cNvSpPr>
            <a:spLocks noChangeShapeType="1"/>
          </p:cNvSpPr>
          <p:nvPr/>
        </p:nvSpPr>
        <p:spPr bwMode="auto">
          <a:xfrm>
            <a:off x="5791200" y="4648200"/>
            <a:ext cx="0" cy="13144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46" name="Line 30"/>
          <p:cNvSpPr>
            <a:spLocks noChangeShapeType="1"/>
          </p:cNvSpPr>
          <p:nvPr/>
        </p:nvSpPr>
        <p:spPr bwMode="auto">
          <a:xfrm flipH="1">
            <a:off x="2257425" y="46482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47" name="Line 31"/>
          <p:cNvSpPr>
            <a:spLocks noChangeShapeType="1"/>
          </p:cNvSpPr>
          <p:nvPr/>
        </p:nvSpPr>
        <p:spPr bwMode="auto">
          <a:xfrm flipH="1">
            <a:off x="4010025" y="46101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48" name="Rectangle 32"/>
          <p:cNvSpPr>
            <a:spLocks noChangeArrowheads="1"/>
          </p:cNvSpPr>
          <p:nvPr/>
        </p:nvSpPr>
        <p:spPr bwMode="auto">
          <a:xfrm>
            <a:off x="536575" y="4648200"/>
            <a:ext cx="7029450" cy="771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latin typeface="Arial"/>
              <a:ea typeface="+mn-ea"/>
              <a:cs typeface="Arial"/>
            </a:endParaRPr>
          </a:p>
        </p:txBody>
      </p:sp>
      <p:sp>
        <p:nvSpPr>
          <p:cNvPr id="86049" name="Rectangle 33"/>
          <p:cNvSpPr>
            <a:spLocks noChangeArrowheads="1"/>
          </p:cNvSpPr>
          <p:nvPr/>
        </p:nvSpPr>
        <p:spPr bwMode="auto">
          <a:xfrm>
            <a:off x="533400" y="59531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latin typeface="Arial"/>
              <a:ea typeface="+mn-ea"/>
              <a:cs typeface="Arial"/>
            </a:endParaRPr>
          </a:p>
        </p:txBody>
      </p:sp>
      <p:sp>
        <p:nvSpPr>
          <p:cNvPr id="86050" name="Line 34"/>
          <p:cNvSpPr>
            <a:spLocks noChangeShapeType="1"/>
          </p:cNvSpPr>
          <p:nvPr/>
        </p:nvSpPr>
        <p:spPr bwMode="auto">
          <a:xfrm flipH="1">
            <a:off x="6629400" y="5448300"/>
            <a:ext cx="0" cy="11049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mn-ea"/>
              <a:cs typeface="Arial"/>
            </a:endParaRPr>
          </a:p>
        </p:txBody>
      </p:sp>
      <p:sp>
        <p:nvSpPr>
          <p:cNvPr id="86051" name="Text Box 35"/>
          <p:cNvSpPr txBox="1">
            <a:spLocks noChangeArrowheads="1"/>
          </p:cNvSpPr>
          <p:nvPr/>
        </p:nvSpPr>
        <p:spPr bwMode="auto">
          <a:xfrm>
            <a:off x="4343400" y="5943600"/>
            <a:ext cx="1828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800" b="1" baseline="0">
                <a:solidFill>
                  <a:srgbClr val="FFFFFF"/>
                </a:solidFill>
                <a:latin typeface="Arial"/>
                <a:ea typeface="+mn-ea"/>
                <a:cs typeface="Arial"/>
              </a:rPr>
              <a:t>444</a:t>
            </a:r>
          </a:p>
        </p:txBody>
      </p:sp>
      <p:sp>
        <p:nvSpPr>
          <p:cNvPr id="86052" name="Text Box 36"/>
          <p:cNvSpPr txBox="1">
            <a:spLocks noChangeArrowheads="1"/>
          </p:cNvSpPr>
          <p:nvPr/>
        </p:nvSpPr>
        <p:spPr bwMode="auto">
          <a:xfrm>
            <a:off x="22860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800" b="1" baseline="0">
                <a:solidFill>
                  <a:srgbClr val="FFFFFF"/>
                </a:solidFill>
                <a:latin typeface="Arial"/>
                <a:ea typeface="+mn-ea"/>
                <a:cs typeface="Arial"/>
              </a:rPr>
              <a:t>457</a:t>
            </a:r>
          </a:p>
        </p:txBody>
      </p:sp>
      <p:sp>
        <p:nvSpPr>
          <p:cNvPr id="86053" name="Text Box 37"/>
          <p:cNvSpPr txBox="1">
            <a:spLocks noChangeArrowheads="1"/>
          </p:cNvSpPr>
          <p:nvPr/>
        </p:nvSpPr>
        <p:spPr bwMode="auto">
          <a:xfrm>
            <a:off x="5334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800" b="1" baseline="0">
                <a:solidFill>
                  <a:srgbClr val="FFFFFF"/>
                </a:solidFill>
                <a:latin typeface="Arial"/>
                <a:ea typeface="+mn-ea"/>
                <a:cs typeface="Arial"/>
              </a:rPr>
              <a:t>537</a:t>
            </a:r>
          </a:p>
        </p:txBody>
      </p:sp>
      <p:sp>
        <p:nvSpPr>
          <p:cNvPr id="39" name="Text Box 4"/>
          <p:cNvSpPr txBox="1">
            <a:spLocks noChangeArrowheads="1"/>
          </p:cNvSpPr>
          <p:nvPr/>
        </p:nvSpPr>
        <p:spPr bwMode="auto">
          <a:xfrm rot="17341804">
            <a:off x="4808537" y="27146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dirty="0">
                <a:solidFill>
                  <a:srgbClr val="FFFFFF"/>
                </a:solidFill>
                <a:latin typeface="Arial"/>
                <a:ea typeface="+mn-ea"/>
                <a:cs typeface="Arial"/>
              </a:rPr>
              <a:t>Revival 8–12</a:t>
            </a:r>
          </a:p>
        </p:txBody>
      </p:sp>
      <p:sp>
        <p:nvSpPr>
          <p:cNvPr id="40" name="Text Box 5"/>
          <p:cNvSpPr txBox="1">
            <a:spLocks noChangeArrowheads="1"/>
          </p:cNvSpPr>
          <p:nvPr/>
        </p:nvSpPr>
        <p:spPr bwMode="auto">
          <a:xfrm rot="17344851">
            <a:off x="5637212" y="2751138"/>
            <a:ext cx="392112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algn="l" eaLnBrk="1" hangingPunct="1">
              <a:spcBef>
                <a:spcPct val="50000"/>
              </a:spcBef>
              <a:defRPr/>
            </a:pPr>
            <a:r>
              <a:rPr lang="en-US" sz="3200" b="1" baseline="0">
                <a:solidFill>
                  <a:srgbClr val="FFFFFF"/>
                </a:solidFill>
                <a:latin typeface="Arial"/>
                <a:ea typeface="+mn-ea"/>
                <a:cs typeface="Arial"/>
              </a:rPr>
              <a:t>Reforms 13 </a:t>
            </a:r>
          </a:p>
        </p:txBody>
      </p:sp>
      <p:sp>
        <p:nvSpPr>
          <p:cNvPr id="41" name="Text Box 23"/>
          <p:cNvSpPr txBox="1">
            <a:spLocks noChangeArrowheads="1"/>
          </p:cNvSpPr>
          <p:nvPr/>
        </p:nvSpPr>
        <p:spPr bwMode="auto">
          <a:xfrm>
            <a:off x="5562600" y="4648200"/>
            <a:ext cx="2286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dirty="0">
                <a:solidFill>
                  <a:srgbClr val="FFFFFF"/>
                </a:solidFill>
                <a:latin typeface="Arial"/>
                <a:ea typeface="+mn-ea"/>
                <a:cs typeface="Arial"/>
              </a:rPr>
              <a:t>Redirecting</a:t>
            </a:r>
            <a:br>
              <a:rPr lang="en-US" sz="2000" b="1" baseline="0" dirty="0">
                <a:solidFill>
                  <a:srgbClr val="FFFFFF"/>
                </a:solidFill>
                <a:latin typeface="Arial"/>
                <a:ea typeface="+mn-ea"/>
                <a:cs typeface="Arial"/>
              </a:rPr>
            </a:br>
            <a:r>
              <a:rPr lang="en-US" sz="2000" b="1" baseline="0" dirty="0">
                <a:solidFill>
                  <a:srgbClr val="FFFFFF"/>
                </a:solidFill>
                <a:latin typeface="Arial"/>
                <a:ea typeface="+mn-ea"/>
                <a:cs typeface="Arial"/>
              </a:rPr>
              <a:t>8–13</a:t>
            </a:r>
          </a:p>
        </p:txBody>
      </p:sp>
      <p:sp>
        <p:nvSpPr>
          <p:cNvPr id="1056808" name="Rectangle 44"/>
          <p:cNvSpPr txBox="1">
            <a:spLocks noChangeArrowheads="1"/>
          </p:cNvSpPr>
          <p:nvPr/>
        </p:nvSpPr>
        <p:spPr bwMode="auto">
          <a:xfrm>
            <a:off x="0" y="0"/>
            <a:ext cx="18288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r>
              <a:rPr kumimoji="1" lang="en-US" sz="2800" b="1">
                <a:solidFill>
                  <a:srgbClr val="FFFFFF"/>
                </a:solidFill>
                <a:latin typeface="Arial" charset="0"/>
                <a:cs typeface="Arial" charset="0"/>
              </a:rPr>
              <a:t>Redirecting</a:t>
            </a:r>
            <a:br>
              <a:rPr kumimoji="1" lang="en-US" sz="2800" b="1">
                <a:solidFill>
                  <a:srgbClr val="FFFFFF"/>
                </a:solidFill>
                <a:latin typeface="Arial" charset="0"/>
                <a:cs typeface="Arial" charset="0"/>
              </a:rPr>
            </a:br>
            <a:r>
              <a:rPr kumimoji="1" lang="en-US" sz="2800" b="1">
                <a:solidFill>
                  <a:srgbClr val="FFFFFF"/>
                </a:solidFill>
                <a:latin typeface="Arial" charset="0"/>
                <a:cs typeface="Arial" charset="0"/>
              </a:rPr>
              <a:t>(Neh. 8–13)</a:t>
            </a:r>
          </a:p>
        </p:txBody>
      </p:sp>
      <p:sp>
        <p:nvSpPr>
          <p:cNvPr id="44" name="Text Box 29"/>
          <p:cNvSpPr txBox="1">
            <a:spLocks noChangeArrowheads="1"/>
          </p:cNvSpPr>
          <p:nvPr/>
        </p:nvSpPr>
        <p:spPr bwMode="auto">
          <a:xfrm>
            <a:off x="6557963" y="5492303"/>
            <a:ext cx="914400" cy="3698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spcBef>
                <a:spcPct val="50000"/>
              </a:spcBef>
              <a:defRPr/>
            </a:pPr>
            <a:r>
              <a:rPr lang="en-US" sz="1800" b="1" baseline="0">
                <a:solidFill>
                  <a:srgbClr val="FFFFFF"/>
                </a:solidFill>
                <a:latin typeface="Arial"/>
                <a:ea typeface="+mn-ea"/>
                <a:cs typeface="Arial"/>
              </a:rPr>
              <a:t>Neh.</a:t>
            </a:r>
          </a:p>
        </p:txBody>
      </p:sp>
      <p:sp>
        <p:nvSpPr>
          <p:cNvPr id="45" name="Text Box 30"/>
          <p:cNvSpPr txBox="1">
            <a:spLocks noChangeArrowheads="1"/>
          </p:cNvSpPr>
          <p:nvPr/>
        </p:nvSpPr>
        <p:spPr bwMode="auto">
          <a:xfrm>
            <a:off x="5795963" y="5477222"/>
            <a:ext cx="863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000" b="1" baseline="0" dirty="0">
                <a:solidFill>
                  <a:srgbClr val="FFFFFF"/>
                </a:solidFill>
                <a:latin typeface="Arial"/>
                <a:ea typeface="+mn-ea"/>
                <a:cs typeface="Arial"/>
              </a:rPr>
              <a:t>Ezra</a:t>
            </a:r>
          </a:p>
        </p:txBody>
      </p:sp>
      <p:sp>
        <p:nvSpPr>
          <p:cNvPr id="46" name="Text Box 41"/>
          <p:cNvSpPr txBox="1">
            <a:spLocks noChangeArrowheads="1"/>
          </p:cNvSpPr>
          <p:nvPr/>
        </p:nvSpPr>
        <p:spPr bwMode="auto">
          <a:xfrm>
            <a:off x="6634163" y="5943600"/>
            <a:ext cx="9144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2800" b="1" baseline="0">
                <a:solidFill>
                  <a:srgbClr val="FFFFFF"/>
                </a:solidFill>
                <a:latin typeface="Arial"/>
                <a:ea typeface="+mn-ea"/>
                <a:cs typeface="Arial"/>
              </a:rPr>
              <a:t>430</a:t>
            </a:r>
            <a:endParaRPr lang="en-US" b="1" baseline="0">
              <a:solidFill>
                <a:srgbClr val="FFFFFF"/>
              </a:solidFill>
              <a:latin typeface="Arial"/>
              <a:ea typeface="+mn-ea"/>
              <a:cs typeface="Aria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6051"/>
                                        </p:tgtEl>
                                        <p:attrNameLst>
                                          <p:attrName>style.visibility</p:attrName>
                                        </p:attrNameLst>
                                      </p:cBhvr>
                                      <p:to>
                                        <p:strVal val="visible"/>
                                      </p:to>
                                    </p:set>
                                    <p:animEffect transition="in" filter="dissolve">
                                      <p:cBhvr>
                                        <p:cTn id="7" dur="500"/>
                                        <p:tgtEl>
                                          <p:spTgt spid="86051"/>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86042"/>
                                        </p:tgtEl>
                                        <p:attrNameLst>
                                          <p:attrName>style.visibility</p:attrName>
                                        </p:attrNameLst>
                                      </p:cBhvr>
                                      <p:to>
                                        <p:strVal val="visible"/>
                                      </p:to>
                                    </p:set>
                                    <p:animEffect transition="in" filter="dissolve">
                                      <p:cBhvr>
                                        <p:cTn id="11" dur="500"/>
                                        <p:tgtEl>
                                          <p:spTgt spid="86042"/>
                                        </p:tgtEl>
                                      </p:cBhvr>
                                    </p:animEffect>
                                  </p:childTnLst>
                                </p:cTn>
                              </p:par>
                            </p:childTnLst>
                          </p:cTn>
                        </p:par>
                        <p:par>
                          <p:cTn id="12" fill="hold" nodeType="afterGroup">
                            <p:stCondLst>
                              <p:cond delay="5000"/>
                            </p:stCondLst>
                            <p:childTnLst>
                              <p:par>
                                <p:cTn id="13" presetID="7" presetClass="entr" presetSubtype="4" fill="hold" grpId="0" nodeType="afterEffect">
                                  <p:stCondLst>
                                    <p:cond delay="3000"/>
                                  </p:stCondLst>
                                  <p:childTnLst>
                                    <p:set>
                                      <p:cBhvr>
                                        <p:cTn id="14" dur="1" fill="hold">
                                          <p:stCondLst>
                                            <p:cond delay="0"/>
                                          </p:stCondLst>
                                        </p:cTn>
                                        <p:tgtEl>
                                          <p:spTgt spid="86039"/>
                                        </p:tgtEl>
                                        <p:attrNameLst>
                                          <p:attrName>style.visibility</p:attrName>
                                        </p:attrNameLst>
                                      </p:cBhvr>
                                      <p:to>
                                        <p:strVal val="visible"/>
                                      </p:to>
                                    </p:set>
                                    <p:anim calcmode="lin" valueType="num">
                                      <p:cBhvr additive="base">
                                        <p:cTn id="15" dur="5000" fill="hold"/>
                                        <p:tgtEl>
                                          <p:spTgt spid="86039"/>
                                        </p:tgtEl>
                                        <p:attrNameLst>
                                          <p:attrName>ppt_x</p:attrName>
                                        </p:attrNameLst>
                                      </p:cBhvr>
                                      <p:tavLst>
                                        <p:tav tm="0">
                                          <p:val>
                                            <p:strVal val="#ppt_x"/>
                                          </p:val>
                                        </p:tav>
                                        <p:tav tm="100000">
                                          <p:val>
                                            <p:strVal val="#ppt_x"/>
                                          </p:val>
                                        </p:tav>
                                      </p:tavLst>
                                    </p:anim>
                                    <p:anim calcmode="lin" valueType="num">
                                      <p:cBhvr additive="base">
                                        <p:cTn id="16" dur="5000" fill="hold"/>
                                        <p:tgtEl>
                                          <p:spTgt spid="86039"/>
                                        </p:tgtEl>
                                        <p:attrNameLst>
                                          <p:attrName>ppt_y</p:attrName>
                                        </p:attrNameLst>
                                      </p:cBhvr>
                                      <p:tavLst>
                                        <p:tav tm="0">
                                          <p:val>
                                            <p:strVal val="1+#ppt_h/2"/>
                                          </p:val>
                                        </p:tav>
                                        <p:tav tm="100000">
                                          <p:val>
                                            <p:strVal val="#ppt_y"/>
                                          </p:val>
                                        </p:tav>
                                      </p:tavLst>
                                    </p:anim>
                                  </p:childTnLst>
                                </p:cTn>
                              </p:par>
                            </p:childTnLst>
                          </p:cTn>
                        </p:par>
                        <p:par>
                          <p:cTn id="17" fill="hold" nodeType="afterGroup">
                            <p:stCondLst>
                              <p:cond delay="13000"/>
                            </p:stCondLst>
                            <p:childTnLst>
                              <p:par>
                                <p:cTn id="18" presetID="9" presetClass="entr" presetSubtype="0" fill="hold" grpId="0" nodeType="afterEffect">
                                  <p:stCondLst>
                                    <p:cond delay="3000"/>
                                  </p:stCondLst>
                                  <p:childTnLst>
                                    <p:set>
                                      <p:cBhvr>
                                        <p:cTn id="19" dur="1" fill="hold">
                                          <p:stCondLst>
                                            <p:cond delay="0"/>
                                          </p:stCondLst>
                                        </p:cTn>
                                        <p:tgtEl>
                                          <p:spTgt spid="86027"/>
                                        </p:tgtEl>
                                        <p:attrNameLst>
                                          <p:attrName>style.visibility</p:attrName>
                                        </p:attrNameLst>
                                      </p:cBhvr>
                                      <p:to>
                                        <p:strVal val="visible"/>
                                      </p:to>
                                    </p:set>
                                    <p:animEffect transition="in" filter="dissolve">
                                      <p:cBhvr>
                                        <p:cTn id="20" dur="500"/>
                                        <p:tgtEl>
                                          <p:spTgt spid="86027"/>
                                        </p:tgtEl>
                                      </p:cBhvr>
                                    </p:animEffect>
                                  </p:childTnLst>
                                </p:cTn>
                              </p:par>
                            </p:childTnLst>
                          </p:cTn>
                        </p:par>
                        <p:par>
                          <p:cTn id="21" fill="hold" nodeType="afterGroup">
                            <p:stCondLst>
                              <p:cond delay="16500"/>
                            </p:stCondLst>
                            <p:childTnLst>
                              <p:par>
                                <p:cTn id="22" presetID="9" presetClass="entr" presetSubtype="0" fill="hold" grpId="0" nodeType="afterEffect">
                                  <p:stCondLst>
                                    <p:cond delay="2000"/>
                                  </p:stCondLst>
                                  <p:childTnLst>
                                    <p:set>
                                      <p:cBhvr>
                                        <p:cTn id="23" dur="1" fill="hold">
                                          <p:stCondLst>
                                            <p:cond delay="0"/>
                                          </p:stCondLst>
                                        </p:cTn>
                                        <p:tgtEl>
                                          <p:spTgt spid="86028"/>
                                        </p:tgtEl>
                                        <p:attrNameLst>
                                          <p:attrName>style.visibility</p:attrName>
                                        </p:attrNameLst>
                                      </p:cBhvr>
                                      <p:to>
                                        <p:strVal val="visible"/>
                                      </p:to>
                                    </p:set>
                                    <p:animEffect transition="in" filter="dissolve">
                                      <p:cBhvr>
                                        <p:cTn id="24" dur="500"/>
                                        <p:tgtEl>
                                          <p:spTgt spid="86028"/>
                                        </p:tgtEl>
                                      </p:cBhvr>
                                    </p:animEffect>
                                  </p:childTnLst>
                                </p:cTn>
                              </p:par>
                            </p:childTnLst>
                          </p:cTn>
                        </p:par>
                        <p:par>
                          <p:cTn id="25" fill="hold" nodeType="afterGroup">
                            <p:stCondLst>
                              <p:cond delay="19000"/>
                            </p:stCondLst>
                            <p:childTnLst>
                              <p:par>
                                <p:cTn id="26" presetID="9" presetClass="entr" presetSubtype="0" fill="hold" grpId="0" nodeType="afterEffect">
                                  <p:stCondLst>
                                    <p:cond delay="3000"/>
                                  </p:stCondLst>
                                  <p:childTnLst>
                                    <p:set>
                                      <p:cBhvr>
                                        <p:cTn id="27" dur="1" fill="hold">
                                          <p:stCondLst>
                                            <p:cond delay="0"/>
                                          </p:stCondLst>
                                        </p:cTn>
                                        <p:tgtEl>
                                          <p:spTgt spid="41"/>
                                        </p:tgtEl>
                                        <p:attrNameLst>
                                          <p:attrName>style.visibility</p:attrName>
                                        </p:attrNameLst>
                                      </p:cBhvr>
                                      <p:to>
                                        <p:strVal val="visible"/>
                                      </p:to>
                                    </p:set>
                                    <p:animEffect transition="in" filter="dissolve">
                                      <p:cBhvr>
                                        <p:cTn id="28" dur="500"/>
                                        <p:tgtEl>
                                          <p:spTgt spid="41"/>
                                        </p:tgtEl>
                                      </p:cBhvr>
                                    </p:animEffect>
                                  </p:childTnLst>
                                </p:cTn>
                              </p:par>
                            </p:childTnLst>
                          </p:cTn>
                        </p:par>
                        <p:par>
                          <p:cTn id="29" fill="hold" nodeType="afterGroup">
                            <p:stCondLst>
                              <p:cond delay="22500"/>
                            </p:stCondLst>
                            <p:childTnLst>
                              <p:par>
                                <p:cTn id="30" presetID="9" presetClass="entr" presetSubtype="0" fill="hold" grpId="0" nodeType="afterEffect">
                                  <p:stCondLst>
                                    <p:cond delay="3000"/>
                                  </p:stCondLst>
                                  <p:childTnLst>
                                    <p:set>
                                      <p:cBhvr>
                                        <p:cTn id="31" dur="1" fill="hold">
                                          <p:stCondLst>
                                            <p:cond delay="0"/>
                                          </p:stCondLst>
                                        </p:cTn>
                                        <p:tgtEl>
                                          <p:spTgt spid="39"/>
                                        </p:tgtEl>
                                        <p:attrNameLst>
                                          <p:attrName>style.visibility</p:attrName>
                                        </p:attrNameLst>
                                      </p:cBhvr>
                                      <p:to>
                                        <p:strVal val="visible"/>
                                      </p:to>
                                    </p:set>
                                    <p:animEffect transition="in" filter="dissolve">
                                      <p:cBhvr>
                                        <p:cTn id="32" dur="500"/>
                                        <p:tgtEl>
                                          <p:spTgt spid="39"/>
                                        </p:tgtEl>
                                      </p:cBhvr>
                                    </p:animEffect>
                                  </p:childTnLst>
                                </p:cTn>
                              </p:par>
                            </p:childTnLst>
                          </p:cTn>
                        </p:par>
                        <p:par>
                          <p:cTn id="33" fill="hold" nodeType="afterGroup">
                            <p:stCondLst>
                              <p:cond delay="26000"/>
                            </p:stCondLst>
                            <p:childTnLst>
                              <p:par>
                                <p:cTn id="34" presetID="9" presetClass="entr" presetSubtype="0" fill="hold" grpId="0" nodeType="afterEffect">
                                  <p:stCondLst>
                                    <p:cond delay="3000"/>
                                  </p:stCondLst>
                                  <p:childTnLst>
                                    <p:set>
                                      <p:cBhvr>
                                        <p:cTn id="35" dur="1" fill="hold">
                                          <p:stCondLst>
                                            <p:cond delay="0"/>
                                          </p:stCondLst>
                                        </p:cTn>
                                        <p:tgtEl>
                                          <p:spTgt spid="40"/>
                                        </p:tgtEl>
                                        <p:attrNameLst>
                                          <p:attrName>style.visibility</p:attrName>
                                        </p:attrNameLst>
                                      </p:cBhvr>
                                      <p:to>
                                        <p:strVal val="visible"/>
                                      </p:to>
                                    </p:set>
                                    <p:animEffect transition="in" filter="dissolve">
                                      <p:cBhvr>
                                        <p:cTn id="36" dur="500"/>
                                        <p:tgtEl>
                                          <p:spTgt spid="40"/>
                                        </p:tgtEl>
                                      </p:cBhvr>
                                    </p:animEffect>
                                  </p:childTnLst>
                                </p:cTn>
                              </p:par>
                            </p:childTnLst>
                          </p:cTn>
                        </p:par>
                        <p:par>
                          <p:cTn id="37" fill="hold" nodeType="afterGroup">
                            <p:stCondLst>
                              <p:cond delay="29500"/>
                            </p:stCondLst>
                            <p:childTnLst>
                              <p:par>
                                <p:cTn id="38" presetID="9" presetClass="entr" presetSubtype="0" fill="hold" grpId="0" nodeType="afterEffect">
                                  <p:stCondLst>
                                    <p:cond delay="1000"/>
                                  </p:stCondLst>
                                  <p:childTnLst>
                                    <p:set>
                                      <p:cBhvr>
                                        <p:cTn id="39" dur="1" fill="hold">
                                          <p:stCondLst>
                                            <p:cond delay="0"/>
                                          </p:stCondLst>
                                        </p:cTn>
                                        <p:tgtEl>
                                          <p:spTgt spid="45"/>
                                        </p:tgtEl>
                                        <p:attrNameLst>
                                          <p:attrName>style.visibility</p:attrName>
                                        </p:attrNameLst>
                                      </p:cBhvr>
                                      <p:to>
                                        <p:strVal val="visible"/>
                                      </p:to>
                                    </p:set>
                                    <p:animEffect transition="in" filter="dissolve">
                                      <p:cBhvr>
                                        <p:cTn id="40" dur="500"/>
                                        <p:tgtEl>
                                          <p:spTgt spid="45"/>
                                        </p:tgtEl>
                                      </p:cBhvr>
                                    </p:animEffect>
                                  </p:childTnLst>
                                </p:cTn>
                              </p:par>
                            </p:childTnLst>
                          </p:cTn>
                        </p:par>
                        <p:par>
                          <p:cTn id="41" fill="hold" nodeType="afterGroup">
                            <p:stCondLst>
                              <p:cond delay="31000"/>
                            </p:stCondLst>
                            <p:childTnLst>
                              <p:par>
                                <p:cTn id="42" presetID="9" presetClass="entr" presetSubtype="0" fill="hold" grpId="0" nodeType="afterEffect">
                                  <p:stCondLst>
                                    <p:cond delay="3000"/>
                                  </p:stCondLst>
                                  <p:childTnLst>
                                    <p:set>
                                      <p:cBhvr>
                                        <p:cTn id="43" dur="1" fill="hold">
                                          <p:stCondLst>
                                            <p:cond delay="0"/>
                                          </p:stCondLst>
                                        </p:cTn>
                                        <p:tgtEl>
                                          <p:spTgt spid="44"/>
                                        </p:tgtEl>
                                        <p:attrNameLst>
                                          <p:attrName>style.visibility</p:attrName>
                                        </p:attrNameLst>
                                      </p:cBhvr>
                                      <p:to>
                                        <p:strVal val="visible"/>
                                      </p:to>
                                    </p:set>
                                    <p:animEffect transition="in" filter="dissolve">
                                      <p:cBhvr>
                                        <p:cTn id="44" dur="500"/>
                                        <p:tgtEl>
                                          <p:spTgt spid="44"/>
                                        </p:tgtEl>
                                      </p:cBhvr>
                                    </p:animEffect>
                                  </p:childTnLst>
                                </p:cTn>
                              </p:par>
                            </p:childTnLst>
                          </p:cTn>
                        </p:par>
                        <p:par>
                          <p:cTn id="45" fill="hold" nodeType="afterGroup">
                            <p:stCondLst>
                              <p:cond delay="34500"/>
                            </p:stCondLst>
                            <p:childTnLst>
                              <p:par>
                                <p:cTn id="46" presetID="9" presetClass="entr" presetSubtype="0" fill="hold" grpId="0" nodeType="afterEffect">
                                  <p:stCondLst>
                                    <p:cond delay="2000"/>
                                  </p:stCondLst>
                                  <p:childTnLst>
                                    <p:set>
                                      <p:cBhvr>
                                        <p:cTn id="47" dur="1" fill="hold">
                                          <p:stCondLst>
                                            <p:cond delay="0"/>
                                          </p:stCondLst>
                                        </p:cTn>
                                        <p:tgtEl>
                                          <p:spTgt spid="46"/>
                                        </p:tgtEl>
                                        <p:attrNameLst>
                                          <p:attrName>style.visibility</p:attrName>
                                        </p:attrNameLst>
                                      </p:cBhvr>
                                      <p:to>
                                        <p:strVal val="visible"/>
                                      </p:to>
                                    </p:set>
                                    <p:animEffect transition="in" filter="dissolve">
                                      <p:cBhvr>
                                        <p:cTn id="4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7" grpId="0" autoUpdateAnimBg="0"/>
      <p:bldP spid="86028" grpId="0" autoUpdateAnimBg="0"/>
      <p:bldP spid="86039" grpId="0" autoUpdateAnimBg="0"/>
      <p:bldP spid="86042" grpId="0" autoUpdateAnimBg="0"/>
      <p:bldP spid="86051" grpId="0" autoUpdateAnimBg="0"/>
      <p:bldP spid="39" grpId="0" autoUpdateAnimBg="0"/>
      <p:bldP spid="40" grpId="0" autoUpdateAnimBg="0"/>
      <p:bldP spid="41" grpId="0" autoUpdateAnimBg="0"/>
      <p:bldP spid="44" grpId="0" autoUpdateAnimBg="0"/>
      <p:bldP spid="45" grpId="0" autoUpdateAnimBg="0"/>
      <p:bldP spid="46" grpId="0" autoUpdateAnimBg="0"/>
    </p:bldLst>
  </p:timing>
</p:sld>
</file>

<file path=ppt/slides/slide3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188640"/>
            <a:ext cx="9143999" cy="2052588"/>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We also should complete God</a:t>
            </a:r>
            <a:r>
              <a:rPr lang="mr-IN" b="1" dirty="0">
                <a:solidFill>
                  <a:schemeClr val="tx2"/>
                </a:solidFill>
                <a:effectLst>
                  <a:glow rad="127000">
                    <a:schemeClr val="bg1"/>
                  </a:glow>
                </a:effectLst>
                <a:latin typeface="Arial" charset="0"/>
                <a:ea typeface="ＭＳ Ｐゴシック" charset="0"/>
                <a:cs typeface="ＭＳ Ｐゴシック" charset="0"/>
              </a:rPr>
              <a:t>'</a:t>
            </a:r>
            <a:r>
              <a:rPr lang="en-US" b="1" dirty="0">
                <a:solidFill>
                  <a:schemeClr val="tx2"/>
                </a:solidFill>
                <a:effectLst>
                  <a:glow rad="127000">
                    <a:schemeClr val="bg1"/>
                  </a:glow>
                </a:effectLst>
                <a:latin typeface="Arial" charset="0"/>
                <a:ea typeface="ＭＳ Ｐゴシック" charset="0"/>
                <a:cs typeface="ＭＳ Ｐゴシック" charset="0"/>
              </a:rPr>
              <a:t>s restoring our lives by </a:t>
            </a:r>
            <a:r>
              <a:rPr lang="en-US" b="1" dirty="0">
                <a:solidFill>
                  <a:srgbClr val="800000"/>
                </a:solidFill>
                <a:effectLst>
                  <a:glow rad="127000">
                    <a:schemeClr val="bg1"/>
                  </a:glow>
                </a:effectLst>
                <a:latin typeface="Arial" charset="0"/>
                <a:ea typeface="ＭＳ Ｐゴシック" charset="0"/>
                <a:cs typeface="ＭＳ Ｐゴシック" charset="0"/>
              </a:rPr>
              <a:t>worshipping</a:t>
            </a:r>
            <a:r>
              <a:rPr lang="en-US" b="1" dirty="0">
                <a:solidFill>
                  <a:schemeClr val="tx2"/>
                </a:solidFill>
                <a:effectLst>
                  <a:glow rad="127000">
                    <a:schemeClr val="bg1"/>
                  </a:glow>
                </a:effectLst>
                <a:latin typeface="Arial" charset="0"/>
                <a:ea typeface="ＭＳ Ｐゴシック" charset="0"/>
                <a:cs typeface="ＭＳ Ｐゴシック" charset="0"/>
              </a:rPr>
              <a:t> him.</a:t>
            </a:r>
          </a:p>
        </p:txBody>
      </p:sp>
      <p:pic>
        <p:nvPicPr>
          <p:cNvPr id="2" name="Picture 1"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432561"/>
            <a:ext cx="9180512" cy="4443110"/>
          </a:xfrm>
          <a:prstGeom prst="rect">
            <a:avLst/>
          </a:prstGeom>
        </p:spPr>
      </p:pic>
    </p:spTree>
    <p:extLst>
      <p:ext uri="{BB962C8B-B14F-4D97-AF65-F5344CB8AC3E}">
        <p14:creationId xmlns:p14="http://schemas.microsoft.com/office/powerpoint/2010/main" val="1447435060"/>
      </p:ext>
    </p:extLst>
  </p:cSld>
  <p:clrMapOvr>
    <a:masterClrMapping/>
  </p:clrMapOvr>
  <p:transition/>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should you respond to God</a:t>
            </a:r>
            <a:r>
              <a:rPr lang="mr-IN" sz="5400" b="1" dirty="0">
                <a:effectLst>
                  <a:glow rad="127000">
                    <a:schemeClr val="tx1"/>
                  </a:glow>
                </a:effectLst>
                <a:latin typeface="Arial" charset="0"/>
                <a:ea typeface="ＭＳ Ｐゴシック" charset="0"/>
                <a:cs typeface="ＭＳ Ｐゴシック" charset="0"/>
              </a:rPr>
              <a:t>'</a:t>
            </a:r>
            <a:r>
              <a:rPr lang="en-US" sz="5400" b="1" dirty="0">
                <a:effectLst>
                  <a:glow rad="127000">
                    <a:schemeClr val="tx1"/>
                  </a:glow>
                </a:effectLst>
                <a:latin typeface="Arial" charset="0"/>
                <a:ea typeface="ＭＳ Ｐゴシック" charset="0"/>
                <a:cs typeface="ＭＳ Ｐゴシック" charset="0"/>
              </a:rPr>
              <a:t>s faithfulness to </a:t>
            </a:r>
            <a:r>
              <a:rPr lang="en-US" sz="5400" b="1" dirty="0">
                <a:solidFill>
                  <a:srgbClr val="FFFF00"/>
                </a:solidFill>
                <a:effectLst>
                  <a:glow rad="127000">
                    <a:schemeClr val="tx1"/>
                  </a:glow>
                </a:effectLst>
                <a:latin typeface="Arial" charset="0"/>
                <a:ea typeface="ＭＳ Ｐゴシック" charset="0"/>
                <a:cs typeface="ＭＳ Ｐゴシック" charset="0"/>
              </a:rPr>
              <a:t>restore</a:t>
            </a:r>
            <a:r>
              <a:rPr lang="en-US" sz="5400" b="1" dirty="0">
                <a:effectLst>
                  <a:glow rad="127000">
                    <a:schemeClr val="tx1"/>
                  </a:glow>
                </a:effectLst>
                <a:latin typeface="Arial" charset="0"/>
                <a:ea typeface="ＭＳ Ｐゴシック" charset="0"/>
                <a:cs typeface="ＭＳ Ｐゴシック" charset="0"/>
              </a:rPr>
              <a:t> you?</a:t>
            </a:r>
          </a:p>
        </p:txBody>
      </p:sp>
    </p:spTree>
    <p:extLst>
      <p:ext uri="{BB962C8B-B14F-4D97-AF65-F5344CB8AC3E}">
        <p14:creationId xmlns:p14="http://schemas.microsoft.com/office/powerpoint/2010/main" val="1738013400"/>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rship_crow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512" y="24727"/>
            <a:ext cx="8789628" cy="6932665"/>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305690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5400" b="1" baseline="0" dirty="0">
                <a:solidFill>
                  <a:srgbClr val="FFFFFF"/>
                </a:solidFill>
                <a:effectLst>
                  <a:glow rad="127000">
                    <a:srgbClr val="000000"/>
                  </a:glow>
                </a:effectLst>
                <a:latin typeface="Arial" charset="0"/>
                <a:ea typeface="ＭＳ Ｐゴシック" charset="0"/>
                <a:cs typeface="ＭＳ Ｐゴシック" charset="0"/>
              </a:rPr>
              <a:t>Our restoring God deserves diligent </a:t>
            </a:r>
            <a:br>
              <a:rPr lang="en-US" sz="5400" b="1" baseline="0" dirty="0">
                <a:solidFill>
                  <a:srgbClr val="FFFFFF"/>
                </a:solidFill>
                <a:effectLst>
                  <a:glow rad="127000">
                    <a:srgbClr val="000000"/>
                  </a:glow>
                </a:effectLst>
                <a:latin typeface="Arial" charset="0"/>
                <a:ea typeface="ＭＳ Ｐゴシック" charset="0"/>
                <a:cs typeface="ＭＳ Ｐゴシック" charset="0"/>
              </a:rPr>
            </a:br>
            <a:r>
              <a:rPr lang="en-US" sz="5400" b="1" baseline="0" dirty="0">
                <a:solidFill>
                  <a:srgbClr val="FFFF00"/>
                </a:solidFill>
                <a:effectLst>
                  <a:glow rad="127000">
                    <a:srgbClr val="000000"/>
                  </a:glow>
                </a:effectLst>
                <a:latin typeface="Arial" charset="0"/>
                <a:ea typeface="ＭＳ Ｐゴシック" charset="0"/>
                <a:cs typeface="ＭＳ Ｐゴシック" charset="0"/>
              </a:rPr>
              <a:t>service</a:t>
            </a:r>
            <a:r>
              <a:rPr lang="en-US" sz="5400" b="1" baseline="0" dirty="0">
                <a:solidFill>
                  <a:srgbClr val="FFFFFF"/>
                </a:solidFill>
                <a:effectLst>
                  <a:glow rad="127000">
                    <a:srgbClr val="000000"/>
                  </a:glow>
                </a:effectLst>
                <a:latin typeface="Arial" charset="0"/>
                <a:ea typeface="ＭＳ Ｐゴシック" charset="0"/>
                <a:cs typeface="ＭＳ Ｐゴシック" charset="0"/>
              </a:rPr>
              <a:t> and </a:t>
            </a:r>
            <a:r>
              <a:rPr lang="en-US" sz="5400" b="1" baseline="0" dirty="0">
                <a:solidFill>
                  <a:srgbClr val="FFFF00"/>
                </a:solidFill>
                <a:effectLst>
                  <a:glow rad="127000">
                    <a:srgbClr val="000000"/>
                  </a:glow>
                </a:effectLst>
                <a:latin typeface="Arial" charset="0"/>
                <a:ea typeface="ＭＳ Ｐゴシック" charset="0"/>
                <a:cs typeface="ＭＳ Ｐゴシック" charset="0"/>
              </a:rPr>
              <a:t>worship</a:t>
            </a:r>
            <a:r>
              <a:rPr lang="en-US" sz="5400" b="1" baseline="0" dirty="0">
                <a:solidFill>
                  <a:srgbClr val="FFFFFF"/>
                </a:solidFill>
                <a:effectLst>
                  <a:glow rad="127000">
                    <a:srgbClr val="000000"/>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013582232"/>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diligently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(Neh 1–7).</a:t>
            </a:r>
          </a:p>
        </p:txBody>
      </p:sp>
    </p:spTree>
    <p:extLst>
      <p:ext uri="{BB962C8B-B14F-4D97-AF65-F5344CB8AC3E}">
        <p14:creationId xmlns:p14="http://schemas.microsoft.com/office/powerpoint/2010/main" val="59298643"/>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182908"/>
            <a:ext cx="9144000" cy="46082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ru-RU" sz="3600" b="1" baseline="0" dirty="0">
                <a:solidFill>
                  <a:srgbClr val="FFFFFF"/>
                </a:solidFill>
                <a:effectLst>
                  <a:glow rad="127000">
                    <a:srgbClr val="000000"/>
                  </a:glow>
                </a:effectLst>
                <a:latin typeface="Arial" charset="0"/>
                <a:ea typeface="ＭＳ Ｐゴシック" charset="0"/>
                <a:cs typeface="ＭＳ Ｐゴシック" charset="0"/>
              </a:rPr>
              <a:t>"</a:t>
            </a:r>
            <a:r>
              <a:rPr lang="en-US" sz="3600" b="1" baseline="0" dirty="0">
                <a:solidFill>
                  <a:srgbClr val="FFFFFF"/>
                </a:solidFill>
                <a:effectLst>
                  <a:glow rad="127000">
                    <a:srgbClr val="000000"/>
                  </a:glow>
                </a:effectLst>
                <a:latin typeface="Arial" charset="0"/>
                <a:ea typeface="ＭＳ Ｐゴシック" charset="0"/>
                <a:cs typeface="ＭＳ Ｐゴシック" charset="0"/>
              </a:rPr>
              <a:t>So the </a:t>
            </a:r>
            <a:r>
              <a:rPr lang="en-US" sz="3600" b="1" baseline="0" dirty="0">
                <a:solidFill>
                  <a:srgbClr val="FFFF00"/>
                </a:solidFill>
                <a:effectLst>
                  <a:glow rad="127000">
                    <a:srgbClr val="000000"/>
                  </a:glow>
                </a:effectLst>
                <a:latin typeface="Arial" charset="0"/>
                <a:ea typeface="ＭＳ Ｐゴシック" charset="0"/>
                <a:cs typeface="ＭＳ Ｐゴシック" charset="0"/>
              </a:rPr>
              <a:t>wall</a:t>
            </a:r>
            <a:r>
              <a:rPr lang="en-US" sz="3600" b="1" baseline="0" dirty="0">
                <a:solidFill>
                  <a:srgbClr val="FFFFFF"/>
                </a:solidFill>
                <a:effectLst>
                  <a:glow rad="127000">
                    <a:srgbClr val="000000"/>
                  </a:glow>
                </a:effectLst>
                <a:latin typeface="Arial" charset="0"/>
                <a:ea typeface="ＭＳ Ｐゴシック" charset="0"/>
                <a:cs typeface="ＭＳ Ｐゴシック" charset="0"/>
              </a:rPr>
              <a:t> was completed on the twenty-fifth of Elul, in fifty-two days.  When all our enemies heard about this and all the surrounding nations saw it, our enemies lost their self-confidence, because they realized that this work had been done with the help of our God</a:t>
            </a:r>
            <a:r>
              <a:rPr lang="ru-RU" sz="3600" b="1" baseline="0" dirty="0">
                <a:solidFill>
                  <a:srgbClr val="FFFFFF"/>
                </a:solidFill>
                <a:effectLst>
                  <a:glow rad="127000">
                    <a:srgbClr val="000000"/>
                  </a:glow>
                </a:effectLst>
                <a:latin typeface="Arial" charset="0"/>
                <a:ea typeface="ＭＳ Ｐゴシック" charset="0"/>
                <a:cs typeface="ＭＳ Ｐゴシック" charset="0"/>
              </a:rPr>
              <a:t>"</a:t>
            </a:r>
            <a:r>
              <a:rPr lang="en-US" sz="3600" b="1" baseline="0" dirty="0">
                <a:solidFill>
                  <a:srgbClr val="FFFFFF"/>
                </a:solidFill>
                <a:effectLst>
                  <a:glow rad="127000">
                    <a:srgbClr val="000000"/>
                  </a:glow>
                </a:effectLst>
                <a:latin typeface="Arial" charset="0"/>
                <a:ea typeface="ＭＳ Ｐゴシック" charset="0"/>
                <a:cs typeface="ＭＳ Ｐゴシック" charset="0"/>
              </a:rPr>
              <a:t> </a:t>
            </a:r>
            <a:br>
              <a:rPr lang="en-US" sz="3600" b="1" baseline="0" dirty="0">
                <a:solidFill>
                  <a:srgbClr val="FFFFFF"/>
                </a:solidFill>
                <a:effectLst>
                  <a:glow rad="127000">
                    <a:srgbClr val="000000"/>
                  </a:glow>
                </a:effectLst>
                <a:latin typeface="Arial" charset="0"/>
                <a:ea typeface="ＭＳ Ｐゴシック" charset="0"/>
                <a:cs typeface="ＭＳ Ｐゴシック" charset="0"/>
              </a:rPr>
            </a:br>
            <a:r>
              <a:rPr lang="en-US" sz="3600" b="1" baseline="0" dirty="0">
                <a:solidFill>
                  <a:srgbClr val="FFFFFF"/>
                </a:solidFill>
                <a:effectLst>
                  <a:glow rad="127000">
                    <a:srgbClr val="000000"/>
                  </a:glow>
                </a:effectLst>
                <a:latin typeface="Arial" charset="0"/>
                <a:ea typeface="ＭＳ Ｐゴシック" charset="0"/>
                <a:cs typeface="ＭＳ Ｐゴシック" charset="0"/>
              </a:rPr>
              <a:t>(6:15-16)</a:t>
            </a:r>
            <a:endParaRPr lang="en-US" b="1" baseline="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baseline="0" dirty="0">
                <a:solidFill>
                  <a:srgbClr val="FFFFFF"/>
                </a:solidFill>
                <a:effectLst>
                  <a:glow rad="127000">
                    <a:srgbClr val="000000"/>
                  </a:glow>
                </a:effectLst>
                <a:latin typeface="Arial" charset="0"/>
                <a:ea typeface="ＭＳ Ｐゴシック" charset="0"/>
                <a:cs typeface="ＭＳ Ｐゴシック" charset="0"/>
              </a:rPr>
              <a:t>Nehemiah</a:t>
            </a: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spcBef>
                <a:spcPts val="0"/>
              </a:spcBef>
              <a:spcAft>
                <a:spcPts val="0"/>
              </a:spcAft>
            </a:pPr>
            <a:r>
              <a:rPr lang="en-US" altLang="zh-CN" b="1" baseline="0" dirty="0" err="1">
                <a:solidFill>
                  <a:prstClr val="white"/>
                </a:solidFill>
                <a:effectLst>
                  <a:outerShdw blurRad="50800" dist="38100" dir="2700000" algn="tl" rotWithShape="0">
                    <a:srgbClr val="000000">
                      <a:alpha val="96000"/>
                    </a:srgbClr>
                  </a:outerShdw>
                </a:effectLst>
                <a:latin typeface="Arial"/>
                <a:cs typeface="Arial"/>
              </a:rPr>
              <a:t>299</a:t>
            </a:r>
            <a:endParaRPr lang="en-US" altLang="zh-CN" b="1" baseline="0"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394274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showMasterPhAnim="0">
  <p:cSld>
    <p:bg>
      <p:bgPr>
        <a:solidFill>
          <a:schemeClr val="tx2"/>
        </a:solidFill>
        <a:effectLst/>
      </p:bgPr>
    </p:bg>
    <p:spTree>
      <p:nvGrpSpPr>
        <p:cNvPr id="1" name=""/>
        <p:cNvGrpSpPr/>
        <p:nvPr/>
      </p:nvGrpSpPr>
      <p:grpSpPr>
        <a:xfrm>
          <a:off x="0" y="0"/>
          <a:ext cx="0" cy="0"/>
          <a:chOff x="0" y="0"/>
          <a:chExt cx="0" cy="0"/>
        </a:xfrm>
      </p:grpSpPr>
      <p:sp>
        <p:nvSpPr>
          <p:cNvPr id="617474" name="Rectangle 2"/>
          <p:cNvSpPr>
            <a:spLocks noGrp="1" noChangeArrowheads="1"/>
          </p:cNvSpPr>
          <p:nvPr>
            <p:ph type="title"/>
          </p:nvPr>
        </p:nvSpPr>
        <p:spPr>
          <a:xfrm>
            <a:off x="1143000" y="304800"/>
            <a:ext cx="6858000" cy="914400"/>
          </a:xfrm>
          <a:solidFill>
            <a:schemeClr val="accent1"/>
          </a:solidFill>
          <a:ln>
            <a:solidFill>
              <a:schemeClr val="tx1"/>
            </a:solidFill>
            <a:miter lim="800000"/>
            <a:headEnd/>
            <a:tailEnd/>
          </a:ln>
        </p:spPr>
        <p:txBody>
          <a:bodyPr anchor="ctr" anchorCtr="1"/>
          <a:lstStyle/>
          <a:p>
            <a:pPr algn="ctr"/>
            <a:r>
              <a:rPr lang="en-US" b="1">
                <a:solidFill>
                  <a:srgbClr val="000000"/>
                </a:solidFill>
                <a:latin typeface="Arial" charset="0"/>
                <a:ea typeface="ＭＳ Ｐゴシック" charset="0"/>
              </a:rPr>
              <a:t>Summary Statement</a:t>
            </a:r>
          </a:p>
        </p:txBody>
      </p:sp>
      <p:sp>
        <p:nvSpPr>
          <p:cNvPr id="617475"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299</a:t>
            </a:r>
          </a:p>
        </p:txBody>
      </p:sp>
      <p:sp>
        <p:nvSpPr>
          <p:cNvPr id="40965" name="Rectangle 5"/>
          <p:cNvSpPr>
            <a:spLocks noChangeArrowheads="1"/>
          </p:cNvSpPr>
          <p:nvPr/>
        </p:nvSpPr>
        <p:spPr bwMode="auto">
          <a:xfrm>
            <a:off x="762000" y="1676400"/>
            <a:ext cx="7772400" cy="4648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ct val="20000"/>
              </a:spcBef>
              <a:buClr>
                <a:srgbClr val="578963"/>
              </a:buClr>
              <a:buFont typeface="Monotype Sorts" charset="0"/>
              <a:buNone/>
            </a:pPr>
            <a:r>
              <a:rPr kumimoji="1" lang="en-US" altLang="zh-CN" sz="4000" b="1" baseline="0">
                <a:solidFill>
                  <a:srgbClr val="FFFFFF"/>
                </a:solidFill>
                <a:latin typeface="Arial" charset="0"/>
                <a:cs typeface="Arial" charset="0"/>
              </a:rPr>
              <a:t>The </a:t>
            </a:r>
            <a:r>
              <a:rPr kumimoji="1" lang="en-US" altLang="zh-CN" sz="4000" b="1" i="1" baseline="0">
                <a:solidFill>
                  <a:srgbClr val="FFFF00"/>
                </a:solidFill>
                <a:latin typeface="Arial" charset="0"/>
                <a:cs typeface="Arial" charset="0"/>
              </a:rPr>
              <a:t>restorations of the walls and people</a:t>
            </a:r>
            <a:r>
              <a:rPr kumimoji="1" lang="en-US" altLang="zh-CN" sz="4000" b="1" baseline="0">
                <a:solidFill>
                  <a:srgbClr val="FFFFFF"/>
                </a:solidFill>
                <a:latin typeface="Arial" charset="0"/>
                <a:cs typeface="Arial" charset="0"/>
              </a:rPr>
              <a:t> in the land under Nehemiah record God</a:t>
            </a:r>
            <a:r>
              <a:rPr kumimoji="1" lang="mr-IN" altLang="zh-CN" sz="4000" b="1" baseline="0">
                <a:solidFill>
                  <a:srgbClr val="FFFFFF"/>
                </a:solidFill>
                <a:latin typeface="Arial" charset="0"/>
                <a:cs typeface="Arial" charset="0"/>
              </a:rPr>
              <a:t>'</a:t>
            </a:r>
            <a:r>
              <a:rPr kumimoji="1" lang="en-US" altLang="zh-CN" sz="4000" b="1" baseline="0">
                <a:solidFill>
                  <a:srgbClr val="FFFFFF"/>
                </a:solidFill>
                <a:latin typeface="Arial" charset="0"/>
                <a:cs typeface="Arial" charset="0"/>
              </a:rPr>
              <a:t>s faithfulness to His promise of restoration to </a:t>
            </a:r>
            <a:r>
              <a:rPr kumimoji="1" lang="en-US" altLang="zh-CN" sz="4000" b="1" i="1" baseline="0">
                <a:solidFill>
                  <a:srgbClr val="FFFF00"/>
                </a:solidFill>
                <a:latin typeface="Arial" charset="0"/>
                <a:cs typeface="Arial" charset="0"/>
              </a:rPr>
              <a:t>encourage the remnant in covenant obedience</a:t>
            </a:r>
            <a:r>
              <a:rPr kumimoji="1" lang="en-US" altLang="zh-CN" sz="4000" b="1" baseline="0">
                <a:solidFill>
                  <a:srgbClr val="FFFFFF"/>
                </a:solidFill>
                <a:latin typeface="Arial" charset="0"/>
                <a:cs typeface="Arial" charset="0"/>
              </a:rPr>
              <a:t> rooted in temple worship at Jerusalem.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5"/>
                                        </p:tgtEl>
                                        <p:attrNameLst>
                                          <p:attrName>style.visibility</p:attrName>
                                        </p:attrNameLst>
                                      </p:cBhvr>
                                      <p:to>
                                        <p:strVal val="visible"/>
                                      </p:to>
                                    </p:set>
                                    <p:animEffect transition="in" filter="checkerboard(across)">
                                      <p:cBhvr>
                                        <p:cTn id="7" dur="500"/>
                                        <p:tgtEl>
                                          <p:spTgt spid="40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animBg="1" autoUpdateAnimBg="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Worship</a:t>
            </a:r>
            <a:r>
              <a:rPr lang="en-US" sz="4800" b="1" dirty="0">
                <a:effectLst>
                  <a:glow rad="127000">
                    <a:schemeClr val="tx1"/>
                  </a:glow>
                </a:effectLst>
                <a:latin typeface="Arial" charset="0"/>
                <a:ea typeface="ＭＳ Ｐゴシック" charset="0"/>
                <a:cs typeface="ＭＳ Ｐゴシック" charset="0"/>
              </a:rPr>
              <a:t> God diligently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(Neh 8–13).</a:t>
            </a:r>
          </a:p>
        </p:txBody>
      </p:sp>
    </p:spTree>
    <p:extLst>
      <p:ext uri="{BB962C8B-B14F-4D97-AF65-F5344CB8AC3E}">
        <p14:creationId xmlns:p14="http://schemas.microsoft.com/office/powerpoint/2010/main" val="3178767214"/>
      </p:ext>
    </p:extLst>
  </p:cSld>
  <p:clrMapOvr>
    <a:masterClrMapping/>
  </p:clrMapOvr>
  <p:transition/>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Untitle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7999"/>
          </a:xfrm>
          <a:prstGeom prst="rect">
            <a:avLst/>
          </a:prstGeom>
          <a:ln>
            <a:noFill/>
          </a:ln>
          <a:effectLst>
            <a:outerShdw blurRad="292100" dist="139700" dir="2700000" algn="tl" rotWithShape="0">
              <a:srgbClr val="333333">
                <a:alpha val="65000"/>
              </a:srgbClr>
            </a:outerShdw>
          </a:effec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49784"/>
            <a:ext cx="5004048" cy="680821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What would your life look like if you more fully grasped God</a:t>
            </a:r>
            <a:r>
              <a:rPr lang="mr-IN" sz="4800" b="1" dirty="0">
                <a:effectLst>
                  <a:glow rad="127000">
                    <a:schemeClr val="tx1"/>
                  </a:glow>
                </a:effectLst>
                <a:latin typeface="Arial" charset="0"/>
                <a:ea typeface="ＭＳ Ｐゴシック" charset="0"/>
                <a:cs typeface="ＭＳ Ｐゴシック" charset="0"/>
              </a:rPr>
              <a:t>'</a:t>
            </a:r>
            <a:r>
              <a:rPr lang="en-US" sz="4800" b="1" dirty="0">
                <a:effectLst>
                  <a:glow rad="127000">
                    <a:schemeClr val="tx1"/>
                  </a:glow>
                </a:effectLst>
                <a:latin typeface="Arial" charset="0"/>
                <a:ea typeface="ＭＳ Ｐゴシック" charset="0"/>
                <a:cs typeface="ＭＳ Ｐゴシック" charset="0"/>
              </a:rPr>
              <a:t>s restoring hand in your own experience?</a:t>
            </a:r>
          </a:p>
        </p:txBody>
      </p:sp>
    </p:spTree>
    <p:extLst>
      <p:ext uri="{BB962C8B-B14F-4D97-AF65-F5344CB8AC3E}">
        <p14:creationId xmlns:p14="http://schemas.microsoft.com/office/powerpoint/2010/main" val="244558133"/>
      </p:ext>
    </p:extLst>
  </p:cSld>
  <p:clrMapOvr>
    <a:masterClrMapping/>
  </p:clrMapOvr>
  <p:transition/>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How can I </a:t>
            </a:r>
            <a:r>
              <a:rPr lang="en-US" sz="7200" b="1" dirty="0">
                <a:solidFill>
                  <a:srgbClr val="FFFF00"/>
                </a:solidFill>
                <a:effectLst>
                  <a:glow rad="127000">
                    <a:schemeClr val="tx1"/>
                  </a:glow>
                </a:effectLst>
                <a:latin typeface="Arial" charset="0"/>
                <a:ea typeface="ＭＳ Ｐゴシック" charset="0"/>
                <a:cs typeface="ＭＳ Ｐゴシック" charset="0"/>
              </a:rPr>
              <a:t>serve</a:t>
            </a:r>
            <a:r>
              <a:rPr lang="en-US" sz="7200" b="1" dirty="0">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God diligently?</a:t>
            </a:r>
          </a:p>
        </p:txBody>
      </p:sp>
    </p:spTree>
    <p:extLst>
      <p:ext uri="{BB962C8B-B14F-4D97-AF65-F5344CB8AC3E}">
        <p14:creationId xmlns:p14="http://schemas.microsoft.com/office/powerpoint/2010/main" val="3466955587"/>
      </p:ext>
    </p:extLst>
  </p:cSld>
  <p:clrMapOvr>
    <a:masterClrMapping/>
  </p:clrMapOvr>
  <p:transition/>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How can I </a:t>
            </a:r>
            <a:r>
              <a:rPr lang="en-US" sz="7200" b="1" dirty="0">
                <a:solidFill>
                  <a:srgbClr val="FFFF00"/>
                </a:solidFill>
                <a:effectLst>
                  <a:glow rad="127000">
                    <a:schemeClr val="tx1"/>
                  </a:glow>
                </a:effectLst>
                <a:latin typeface="Arial" charset="0"/>
                <a:ea typeface="ＭＳ Ｐゴシック" charset="0"/>
                <a:cs typeface="ＭＳ Ｐゴシック" charset="0"/>
              </a:rPr>
              <a:t>worship</a:t>
            </a:r>
            <a:r>
              <a:rPr lang="en-US" sz="7200" b="1" dirty="0">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God diligently?</a:t>
            </a:r>
          </a:p>
        </p:txBody>
      </p:sp>
    </p:spTree>
    <p:extLst>
      <p:ext uri="{BB962C8B-B14F-4D97-AF65-F5344CB8AC3E}">
        <p14:creationId xmlns:p14="http://schemas.microsoft.com/office/powerpoint/2010/main" val="1266538475"/>
      </p:ext>
    </p:extLst>
  </p:cSld>
  <p:clrMapOvr>
    <a:masterClrMapping/>
  </p:clrMapOvr>
  <p:transition/>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006458269"/>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pPr>
            <a:r>
              <a:rPr lang="en-US" sz="3200" b="1" baseline="0" dirty="0">
                <a:solidFill>
                  <a:srgbClr val="FFFFFF"/>
                </a:solidFill>
                <a:latin typeface="Arial" charset="0"/>
                <a:cs typeface="Arial" charset="0"/>
              </a:rPr>
              <a:t>Get this presentation and script for free!</a:t>
            </a:r>
            <a:endParaRPr lang="en-US" sz="1100" b="1" baseline="0"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924388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0000"/>
              </a:solidFill>
              <a:effectLst>
                <a:outerShdw blurRad="38100" dist="38100" dir="2700000" algn="tl">
                  <a:srgbClr val="FFFFFF"/>
                </a:outerShdw>
              </a:effectLst>
              <a:uLnTx/>
              <a:uFillTx/>
              <a:latin typeface="Arail"/>
              <a:ea typeface="ＭＳ Ｐゴシック" charset="0"/>
              <a:cs typeface="Arail"/>
            </a:endParaRPr>
          </a:p>
        </p:txBody>
      </p:sp>
      <p:sp>
        <p:nvSpPr>
          <p:cNvPr id="270385" name="AutoShape 49"/>
          <p:cNvSpPr>
            <a:spLocks noChangeArrowheads="1"/>
          </p:cNvSpPr>
          <p:nvPr/>
        </p:nvSpPr>
        <p:spPr bwMode="auto">
          <a:xfrm rot="16200000" flipV="1">
            <a:off x="635794" y="4521994"/>
            <a:ext cx="1776413" cy="657225"/>
          </a:xfrm>
          <a:prstGeom prst="rightArrow">
            <a:avLst>
              <a:gd name="adj1" fmla="val 50000"/>
              <a:gd name="adj2" fmla="val 67572"/>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rot="10800000" vert="eaVert"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39" name="Text Box 3"/>
          <p:cNvSpPr txBox="1">
            <a:spLocks noChangeArrowheads="1"/>
          </p:cNvSpPr>
          <p:nvPr/>
        </p:nvSpPr>
        <p:spPr bwMode="auto">
          <a:xfrm>
            <a:off x="61722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450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40" name="Text Box 4"/>
          <p:cNvSpPr txBox="1">
            <a:spLocks noChangeArrowheads="1"/>
          </p:cNvSpPr>
          <p:nvPr/>
        </p:nvSpPr>
        <p:spPr bwMode="auto">
          <a:xfrm>
            <a:off x="5343525" y="4067175"/>
            <a:ext cx="523875"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4</a:t>
            </a:r>
            <a:br>
              <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rPr>
            </a:b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6</a:t>
            </a:r>
            <a:br>
              <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rPr>
            </a:b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41" name="Text Box 5"/>
          <p:cNvSpPr txBox="1">
            <a:spLocks noChangeArrowheads="1"/>
          </p:cNvSpPr>
          <p:nvPr/>
        </p:nvSpPr>
        <p:spPr bwMode="auto">
          <a:xfrm>
            <a:off x="41148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480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42" name="Text Box 6"/>
          <p:cNvSpPr txBox="1">
            <a:spLocks noChangeArrowheads="1"/>
          </p:cNvSpPr>
          <p:nvPr/>
        </p:nvSpPr>
        <p:spPr bwMode="auto">
          <a:xfrm>
            <a:off x="27432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500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43" name="Text Box 7"/>
          <p:cNvSpPr txBox="1">
            <a:spLocks noChangeArrowheads="1"/>
          </p:cNvSpPr>
          <p:nvPr/>
        </p:nvSpPr>
        <p:spPr bwMode="auto">
          <a:xfrm>
            <a:off x="20574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510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45" name="Text Box 9"/>
          <p:cNvSpPr txBox="1">
            <a:spLocks noChangeArrowheads="1"/>
          </p:cNvSpPr>
          <p:nvPr/>
        </p:nvSpPr>
        <p:spPr bwMode="auto">
          <a:xfrm>
            <a:off x="68580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440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46" name="Text Box 10"/>
          <p:cNvSpPr txBox="1">
            <a:spLocks noChangeArrowheads="1"/>
          </p:cNvSpPr>
          <p:nvPr/>
        </p:nvSpPr>
        <p:spPr bwMode="auto">
          <a:xfrm>
            <a:off x="81534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420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grpSp>
        <p:nvGrpSpPr>
          <p:cNvPr id="135178" name="Group 11"/>
          <p:cNvGrpSpPr>
            <a:grpSpLocks/>
          </p:cNvGrpSpPr>
          <p:nvPr/>
        </p:nvGrpSpPr>
        <p:grpSpPr bwMode="auto">
          <a:xfrm>
            <a:off x="66675" y="3044825"/>
            <a:ext cx="9534525" cy="844550"/>
            <a:chOff x="42" y="1918"/>
            <a:chExt cx="6006" cy="532"/>
          </a:xfrm>
        </p:grpSpPr>
        <p:grpSp>
          <p:nvGrpSpPr>
            <p:cNvPr id="135204" name="Group 12"/>
            <p:cNvGrpSpPr>
              <a:grpSpLocks/>
            </p:cNvGrpSpPr>
            <p:nvPr/>
          </p:nvGrpSpPr>
          <p:grpSpPr bwMode="auto">
            <a:xfrm>
              <a:off x="96" y="1918"/>
              <a:ext cx="1296" cy="530"/>
              <a:chOff x="96" y="1918"/>
              <a:chExt cx="1296" cy="530"/>
            </a:xfrm>
          </p:grpSpPr>
          <p:sp>
            <p:nvSpPr>
              <p:cNvPr id="270349"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50"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51"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52"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grpSp>
        <p:grpSp>
          <p:nvGrpSpPr>
            <p:cNvPr id="135205" name="Group 17"/>
            <p:cNvGrpSpPr>
              <a:grpSpLocks/>
            </p:cNvGrpSpPr>
            <p:nvPr/>
          </p:nvGrpSpPr>
          <p:grpSpPr bwMode="auto">
            <a:xfrm>
              <a:off x="1824" y="1920"/>
              <a:ext cx="1296" cy="530"/>
              <a:chOff x="96" y="1918"/>
              <a:chExt cx="1296" cy="530"/>
            </a:xfrm>
          </p:grpSpPr>
          <p:sp>
            <p:nvSpPr>
              <p:cNvPr id="270354"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55"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56"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57"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grpSp>
        <p:grpSp>
          <p:nvGrpSpPr>
            <p:cNvPr id="135206" name="Group 22"/>
            <p:cNvGrpSpPr>
              <a:grpSpLocks/>
            </p:cNvGrpSpPr>
            <p:nvPr/>
          </p:nvGrpSpPr>
          <p:grpSpPr bwMode="auto">
            <a:xfrm>
              <a:off x="3552" y="1920"/>
              <a:ext cx="1296" cy="530"/>
              <a:chOff x="96" y="1918"/>
              <a:chExt cx="1296" cy="530"/>
            </a:xfrm>
          </p:grpSpPr>
          <p:sp>
            <p:nvSpPr>
              <p:cNvPr id="270359"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60"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61"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62"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grpSp>
        <p:sp>
          <p:nvSpPr>
            <p:cNvPr id="270363"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64"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65"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grpSp>
      <p:sp>
        <p:nvSpPr>
          <p:cNvPr id="270366" name="Text Box 30"/>
          <p:cNvSpPr txBox="1">
            <a:spLocks noChangeArrowheads="1"/>
          </p:cNvSpPr>
          <p:nvPr/>
        </p:nvSpPr>
        <p:spPr bwMode="auto">
          <a:xfrm>
            <a:off x="4724400" y="4067175"/>
            <a:ext cx="419104"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470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67" name="Text Box 31"/>
          <p:cNvSpPr txBox="1">
            <a:spLocks noChangeArrowheads="1"/>
          </p:cNvSpPr>
          <p:nvPr/>
        </p:nvSpPr>
        <p:spPr bwMode="auto">
          <a:xfrm>
            <a:off x="34290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490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68" name="Text Box 32"/>
          <p:cNvSpPr txBox="1">
            <a:spLocks noChangeArrowheads="1"/>
          </p:cNvSpPr>
          <p:nvPr/>
        </p:nvSpPr>
        <p:spPr bwMode="auto">
          <a:xfrm>
            <a:off x="6858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530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69" name="Text Box 33"/>
          <p:cNvSpPr txBox="1">
            <a:spLocks noChangeArrowheads="1"/>
          </p:cNvSpPr>
          <p:nvPr/>
        </p:nvSpPr>
        <p:spPr bwMode="auto">
          <a:xfrm>
            <a:off x="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540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70" name="Text Box 34"/>
          <p:cNvSpPr txBox="1">
            <a:spLocks noChangeArrowheads="1"/>
          </p:cNvSpPr>
          <p:nvPr/>
        </p:nvSpPr>
        <p:spPr bwMode="auto">
          <a:xfrm>
            <a:off x="87630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ail"/>
                <a:ea typeface="ＭＳ Ｐゴシック" charset="0"/>
                <a:cs typeface="Arail"/>
              </a:rPr>
              <a:t>410</a:t>
            </a:r>
            <a:endParaRPr kumimoji="0" lang="en-US" sz="24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71" name="Text Box 35"/>
          <p:cNvSpPr txBox="1">
            <a:spLocks noChangeArrowheads="1"/>
          </p:cNvSpPr>
          <p:nvPr/>
        </p:nvSpPr>
        <p:spPr bwMode="auto">
          <a:xfrm>
            <a:off x="0" y="2133600"/>
            <a:ext cx="2214546"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FF00"/>
                </a:solidFill>
                <a:effectLst/>
                <a:uLnTx/>
                <a:uFillTx/>
                <a:latin typeface="Arail"/>
                <a:ea typeface="ＭＳ Ｐゴシック" charset="0"/>
                <a:cs typeface="Arail"/>
              </a:rPr>
              <a:t>زربابل</a:t>
            </a:r>
            <a:br>
              <a:rPr kumimoji="0" lang="en-US" sz="2800" b="1" i="0" u="none" strike="noStrike" kern="1200" cap="none" spc="0" normalizeH="0" baseline="0" noProof="0" dirty="0">
                <a:ln>
                  <a:noFill/>
                </a:ln>
                <a:solidFill>
                  <a:srgbClr val="00FF00"/>
                </a:solidFill>
                <a:effectLst/>
                <a:uLnTx/>
                <a:uFillTx/>
                <a:latin typeface="Arail"/>
                <a:ea typeface="ＭＳ Ｐゴシック" charset="0"/>
                <a:cs typeface="Arail"/>
              </a:rPr>
            </a:br>
            <a:r>
              <a:rPr kumimoji="0" lang="ar-JO" sz="2800" b="1" i="0" u="none" strike="noStrike" kern="1200" cap="none" spc="0" normalizeH="0" baseline="0" noProof="0" dirty="0">
                <a:ln>
                  <a:noFill/>
                </a:ln>
                <a:solidFill>
                  <a:srgbClr val="00FF00"/>
                </a:solidFill>
                <a:effectLst/>
                <a:uLnTx/>
                <a:uFillTx/>
                <a:latin typeface="Arail"/>
                <a:ea typeface="ＭＳ Ｐゴシック" charset="0"/>
                <a:cs typeface="Arail"/>
              </a:rPr>
              <a:t>537-516</a:t>
            </a:r>
            <a:endParaRPr kumimoji="0" lang="en-US" sz="2800" b="1" i="0" u="none" strike="noStrike" kern="1200" cap="none" spc="0" normalizeH="0" baseline="0" noProof="0" dirty="0">
              <a:ln>
                <a:noFill/>
              </a:ln>
              <a:solidFill>
                <a:srgbClr val="00FF00"/>
              </a:solidFill>
              <a:effectLst/>
              <a:uLnTx/>
              <a:uFillTx/>
              <a:latin typeface="Arail"/>
              <a:ea typeface="ＭＳ Ｐゴシック" charset="0"/>
              <a:cs typeface="Arail"/>
            </a:endParaRPr>
          </a:p>
        </p:txBody>
      </p:sp>
      <p:sp>
        <p:nvSpPr>
          <p:cNvPr id="270373" name="AutoShape 37"/>
          <p:cNvSpPr>
            <a:spLocks noChangeArrowheads="1"/>
          </p:cNvSpPr>
          <p:nvPr/>
        </p:nvSpPr>
        <p:spPr bwMode="auto">
          <a:xfrm rot="16200000" flipV="1">
            <a:off x="6807994" y="4521994"/>
            <a:ext cx="1776413" cy="657225"/>
          </a:xfrm>
          <a:prstGeom prst="rightArrow">
            <a:avLst>
              <a:gd name="adj1" fmla="val 50000"/>
              <a:gd name="adj2" fmla="val 67572"/>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rot="10800000" vert="eaVert"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74" name="Text Box 38"/>
          <p:cNvSpPr txBox="1">
            <a:spLocks noChangeArrowheads="1"/>
          </p:cNvSpPr>
          <p:nvPr/>
        </p:nvSpPr>
        <p:spPr bwMode="auto">
          <a:xfrm>
            <a:off x="6229350" y="2133600"/>
            <a:ext cx="2914650"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CC99"/>
                </a:solidFill>
                <a:effectLst/>
                <a:uLnTx/>
                <a:uFillTx/>
                <a:latin typeface="Arail"/>
                <a:ea typeface="ＭＳ Ｐゴシック" charset="0"/>
                <a:cs typeface="Arail"/>
              </a:rPr>
              <a:t>نحميا </a:t>
            </a:r>
            <a:br>
              <a:rPr kumimoji="0" lang="en-US" sz="2800" b="1" i="0" u="none" strike="noStrike" kern="1200" cap="none" spc="0" normalizeH="0" baseline="0" noProof="0" dirty="0">
                <a:ln>
                  <a:noFill/>
                </a:ln>
                <a:solidFill>
                  <a:srgbClr val="00CC99"/>
                </a:solidFill>
                <a:effectLst/>
                <a:uLnTx/>
                <a:uFillTx/>
                <a:latin typeface="Arail"/>
                <a:ea typeface="ＭＳ Ｐゴシック" charset="0"/>
                <a:cs typeface="Arail"/>
              </a:rPr>
            </a:br>
            <a:r>
              <a:rPr kumimoji="0" lang="ar-JO" sz="2800" b="1" i="0" u="none" strike="noStrike" kern="1200" cap="none" spc="0" normalizeH="0" baseline="0" noProof="0" dirty="0">
                <a:ln>
                  <a:noFill/>
                </a:ln>
                <a:solidFill>
                  <a:srgbClr val="00CC99"/>
                </a:solidFill>
                <a:effectLst/>
                <a:uLnTx/>
                <a:uFillTx/>
                <a:latin typeface="Arail"/>
                <a:ea typeface="ＭＳ Ｐゴシック" charset="0"/>
                <a:cs typeface="Arail"/>
              </a:rPr>
              <a:t>444-430</a:t>
            </a:r>
            <a:endParaRPr kumimoji="0" lang="en-US" sz="2800" b="1" i="0" u="none" strike="noStrike" kern="1200" cap="none" spc="0" normalizeH="0" baseline="0" noProof="0" dirty="0">
              <a:ln>
                <a:noFill/>
              </a:ln>
              <a:solidFill>
                <a:srgbClr val="00CC99"/>
              </a:solidFill>
              <a:effectLst/>
              <a:uLnTx/>
              <a:uFillTx/>
              <a:latin typeface="Arail"/>
              <a:ea typeface="ＭＳ Ｐゴシック" charset="0"/>
              <a:cs typeface="Arail"/>
            </a:endParaRPr>
          </a:p>
        </p:txBody>
      </p:sp>
      <p:sp>
        <p:nvSpPr>
          <p:cNvPr id="135187" name="Rectangle 39"/>
          <p:cNvSpPr>
            <a:spLocks noChangeArrowheads="1"/>
          </p:cNvSpPr>
          <p:nvPr/>
        </p:nvSpPr>
        <p:spPr bwMode="auto">
          <a:xfrm>
            <a:off x="381000" y="3429000"/>
            <a:ext cx="1447800" cy="381000"/>
          </a:xfrm>
          <a:prstGeom prst="rect">
            <a:avLst/>
          </a:prstGeom>
          <a:solidFill>
            <a:srgbClr val="66FF33"/>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charset="0"/>
              <a:ea typeface="ＭＳ Ｐゴシック" charset="0"/>
              <a:cs typeface="Arail" charset="0"/>
            </a:endParaRPr>
          </a:p>
        </p:txBody>
      </p:sp>
      <p:sp>
        <p:nvSpPr>
          <p:cNvPr id="270376" name="Rectangle 40"/>
          <p:cNvSpPr>
            <a:spLocks noChangeArrowheads="1"/>
          </p:cNvSpPr>
          <p:nvPr/>
        </p:nvSpPr>
        <p:spPr bwMode="auto">
          <a:xfrm>
            <a:off x="4329113" y="3429000"/>
            <a:ext cx="533400" cy="381000"/>
          </a:xfrm>
          <a:prstGeom prst="rect">
            <a:avLst/>
          </a:prstGeom>
          <a:solidFill>
            <a:srgbClr val="FFB0B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FFB0B0"/>
              </a:solidFill>
              <a:effectLst/>
              <a:uLnTx/>
              <a:uFillTx/>
              <a:latin typeface="Arail"/>
              <a:ea typeface="ＭＳ Ｐゴシック" charset="0"/>
              <a:cs typeface="Arail"/>
            </a:endParaRPr>
          </a:p>
        </p:txBody>
      </p:sp>
      <p:sp>
        <p:nvSpPr>
          <p:cNvPr id="270377" name="Rectangle 41"/>
          <p:cNvSpPr>
            <a:spLocks noChangeArrowheads="1"/>
          </p:cNvSpPr>
          <p:nvPr/>
        </p:nvSpPr>
        <p:spPr bwMode="auto">
          <a:xfrm>
            <a:off x="5791200" y="3429000"/>
            <a:ext cx="1047750" cy="381000"/>
          </a:xfrm>
          <a:prstGeom prst="rect">
            <a:avLst/>
          </a:prstGeom>
          <a:solidFill>
            <a:srgbClr val="FFCC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78" name="Rectangle 42"/>
          <p:cNvSpPr>
            <a:spLocks noChangeArrowheads="1"/>
          </p:cNvSpPr>
          <p:nvPr/>
        </p:nvSpPr>
        <p:spPr bwMode="auto">
          <a:xfrm>
            <a:off x="6648450" y="3429000"/>
            <a:ext cx="1047750" cy="381000"/>
          </a:xfrm>
          <a:prstGeom prst="rect">
            <a:avLst/>
          </a:prstGeom>
          <a:solidFill>
            <a:schemeClr val="accent1"/>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CC99"/>
              </a:solidFill>
              <a:effectLst/>
              <a:uLnTx/>
              <a:uFillTx/>
              <a:latin typeface="Arail"/>
              <a:ea typeface="ＭＳ Ｐゴシック" charset="0"/>
              <a:cs typeface="Arail"/>
            </a:endParaRPr>
          </a:p>
        </p:txBody>
      </p:sp>
      <p:sp>
        <p:nvSpPr>
          <p:cNvPr id="270379" name="Text Box 43"/>
          <p:cNvSpPr txBox="1">
            <a:spLocks noChangeArrowheads="1"/>
          </p:cNvSpPr>
          <p:nvPr/>
        </p:nvSpPr>
        <p:spPr bwMode="auto">
          <a:xfrm>
            <a:off x="5943600" y="5691188"/>
            <a:ext cx="3505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ail"/>
                <a:ea typeface="ＭＳ Ｐゴシック" charset="0"/>
                <a:cs typeface="Arail"/>
              </a:rPr>
              <a:t>ملاخي</a:t>
            </a:r>
            <a:endParaRPr kumimoji="0" lang="en-US" sz="32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80" name="Rectangle 44"/>
          <p:cNvSpPr>
            <a:spLocks noChangeArrowheads="1"/>
          </p:cNvSpPr>
          <p:nvPr/>
        </p:nvSpPr>
        <p:spPr bwMode="auto">
          <a:xfrm>
            <a:off x="1524000" y="3403600"/>
            <a:ext cx="2743200" cy="330200"/>
          </a:xfrm>
          <a:prstGeom prst="rect">
            <a:avLst/>
          </a:prstGeom>
          <a:solidFill>
            <a:srgbClr val="FFFF00"/>
          </a:solidFill>
          <a:ln w="9525">
            <a:no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0" i="0" u="none" strike="noStrike" kern="1200" cap="none" spc="0" normalizeH="0" baseline="0" noProof="0">
              <a:ln>
                <a:noFill/>
              </a:ln>
              <a:solidFill>
                <a:srgbClr val="000000"/>
              </a:solidFill>
              <a:effectLst/>
              <a:uLnTx/>
              <a:uFillTx/>
              <a:latin typeface="Arail"/>
              <a:ea typeface="ＭＳ Ｐゴシック" charset="0"/>
              <a:cs typeface="Arail"/>
            </a:endParaRPr>
          </a:p>
        </p:txBody>
      </p:sp>
      <p:sp>
        <p:nvSpPr>
          <p:cNvPr id="270381" name="Text Box 45"/>
          <p:cNvSpPr txBox="1">
            <a:spLocks noChangeArrowheads="1"/>
          </p:cNvSpPr>
          <p:nvPr/>
        </p:nvSpPr>
        <p:spPr bwMode="auto">
          <a:xfrm>
            <a:off x="7496175" y="4067175"/>
            <a:ext cx="3810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ail"/>
                <a:ea typeface="ＭＳ Ｐゴシック" charset="0"/>
                <a:cs typeface="Arail"/>
              </a:rPr>
              <a:t>430</a:t>
            </a:r>
            <a:endParaRPr kumimoji="0" lang="en-US" sz="2400" b="1" i="0" u="none" strike="noStrike" kern="1200" cap="none" spc="0" normalizeH="0" baseline="0" noProof="0" dirty="0">
              <a:ln>
                <a:noFill/>
              </a:ln>
              <a:solidFill>
                <a:srgbClr val="000000"/>
              </a:solidFill>
              <a:effectLst/>
              <a:uLnTx/>
              <a:uFillTx/>
              <a:latin typeface="Arail"/>
              <a:ea typeface="ＭＳ Ｐゴシック" charset="0"/>
              <a:cs typeface="Arail"/>
            </a:endParaRPr>
          </a:p>
        </p:txBody>
      </p:sp>
      <p:sp>
        <p:nvSpPr>
          <p:cNvPr id="270382" name="Text Box 46"/>
          <p:cNvSpPr txBox="1">
            <a:spLocks noChangeArrowheads="1"/>
          </p:cNvSpPr>
          <p:nvPr/>
        </p:nvSpPr>
        <p:spPr bwMode="auto">
          <a:xfrm>
            <a:off x="5105400" y="2133600"/>
            <a:ext cx="1752616"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CC00"/>
                </a:solidFill>
                <a:effectLst/>
                <a:uLnTx/>
                <a:uFillTx/>
                <a:latin typeface="Arail"/>
                <a:ea typeface="ＭＳ Ｐゴシック" charset="0"/>
                <a:cs typeface="Arail"/>
              </a:rPr>
              <a:t>عزرا         457-444</a:t>
            </a:r>
            <a:endParaRPr kumimoji="0" lang="en-US" sz="2800" b="1" i="0" u="none" strike="noStrike" kern="1200" cap="none" spc="0" normalizeH="0" baseline="0" noProof="0" dirty="0">
              <a:ln>
                <a:noFill/>
              </a:ln>
              <a:solidFill>
                <a:srgbClr val="FFCC00"/>
              </a:solidFill>
              <a:effectLst/>
              <a:uLnTx/>
              <a:uFillTx/>
              <a:latin typeface="Arail"/>
              <a:ea typeface="ＭＳ Ｐゴシック" charset="0"/>
              <a:cs typeface="Arail"/>
            </a:endParaRPr>
          </a:p>
        </p:txBody>
      </p:sp>
      <p:sp>
        <p:nvSpPr>
          <p:cNvPr id="270383" name="Text Box 47"/>
          <p:cNvSpPr txBox="1">
            <a:spLocks noChangeArrowheads="1"/>
          </p:cNvSpPr>
          <p:nvPr/>
        </p:nvSpPr>
        <p:spPr bwMode="auto">
          <a:xfrm>
            <a:off x="1905000" y="2133600"/>
            <a:ext cx="1809744"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ail"/>
                <a:ea typeface="ＭＳ Ｐゴシック" charset="0"/>
                <a:cs typeface="Arail"/>
              </a:rPr>
              <a:t>زكريا         520-480</a:t>
            </a:r>
            <a:endParaRPr kumimoji="0" lang="en-US" sz="2800" b="1" i="0" u="none" strike="noStrike" kern="1200" cap="none" spc="0" normalizeH="0" baseline="0" noProof="0" dirty="0">
              <a:ln>
                <a:noFill/>
              </a:ln>
              <a:solidFill>
                <a:srgbClr val="FFFF00"/>
              </a:solidFill>
              <a:effectLst/>
              <a:uLnTx/>
              <a:uFillTx/>
              <a:latin typeface="Arail"/>
              <a:ea typeface="ＭＳ Ｐゴシック" charset="0"/>
              <a:cs typeface="Arail"/>
            </a:endParaRPr>
          </a:p>
        </p:txBody>
      </p:sp>
      <p:sp>
        <p:nvSpPr>
          <p:cNvPr id="270386" name="Text Box 50"/>
          <p:cNvSpPr txBox="1">
            <a:spLocks noChangeArrowheads="1"/>
          </p:cNvSpPr>
          <p:nvPr/>
        </p:nvSpPr>
        <p:spPr bwMode="auto">
          <a:xfrm>
            <a:off x="-228600" y="5691188"/>
            <a:ext cx="3505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ail"/>
                <a:ea typeface="ＭＳ Ｐゴシック" charset="0"/>
                <a:cs typeface="Arail"/>
              </a:rPr>
              <a:t>حجي</a:t>
            </a:r>
            <a:endParaRPr kumimoji="0" lang="en-US" sz="3200" b="1" i="0" u="none" strike="noStrike" kern="1200" cap="none" spc="0" normalizeH="0" baseline="0" noProof="0" dirty="0">
              <a:ln>
                <a:noFill/>
              </a:ln>
              <a:solidFill>
                <a:srgbClr val="FFFFFF"/>
              </a:solidFill>
              <a:effectLst/>
              <a:uLnTx/>
              <a:uFillTx/>
              <a:latin typeface="Arail"/>
              <a:ea typeface="ＭＳ Ｐゴシック" charset="0"/>
              <a:cs typeface="Arail"/>
            </a:endParaRPr>
          </a:p>
        </p:txBody>
      </p:sp>
      <p:sp>
        <p:nvSpPr>
          <p:cNvPr id="270344" name="Text Box 8"/>
          <p:cNvSpPr txBox="1">
            <a:spLocks noChangeArrowheads="1"/>
          </p:cNvSpPr>
          <p:nvPr/>
        </p:nvSpPr>
        <p:spPr bwMode="auto">
          <a:xfrm>
            <a:off x="1328738" y="4067175"/>
            <a:ext cx="3810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ail"/>
                <a:ea typeface="ＭＳ Ｐゴシック" charset="0"/>
                <a:cs typeface="Arail"/>
              </a:rPr>
              <a:t>520</a:t>
            </a:r>
            <a:endParaRPr kumimoji="0" lang="en-US" sz="2400" b="1" i="0" u="none" strike="noStrike" kern="1200" cap="none" spc="0" normalizeH="0" baseline="0" noProof="0" dirty="0">
              <a:ln>
                <a:noFill/>
              </a:ln>
              <a:solidFill>
                <a:srgbClr val="000000"/>
              </a:solidFill>
              <a:effectLst/>
              <a:uLnTx/>
              <a:uFillTx/>
              <a:latin typeface="Arail"/>
              <a:ea typeface="ＭＳ Ｐゴシック" charset="0"/>
              <a:cs typeface="Arail"/>
            </a:endParaRPr>
          </a:p>
        </p:txBody>
      </p:sp>
      <p:sp>
        <p:nvSpPr>
          <p:cNvPr id="270388" name="Text Box 52"/>
          <p:cNvSpPr txBox="1">
            <a:spLocks noChangeArrowheads="1"/>
          </p:cNvSpPr>
          <p:nvPr/>
        </p:nvSpPr>
        <p:spPr bwMode="auto">
          <a:xfrm>
            <a:off x="1066800" y="1295400"/>
            <a:ext cx="1676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37931725" indent="-37474525">
              <a:defRPr kumimoji="1" sz="2400">
                <a:solidFill>
                  <a:schemeClr val="tx1"/>
                </a:solidFill>
                <a:latin typeface="Times New Roman" charset="0"/>
                <a:ea typeface="ＭＳ Ｐゴシック" charset="0"/>
              </a:defRPr>
            </a:lvl2pPr>
            <a:lvl3pPr>
              <a:defRPr kumimoji="1" sz="2400">
                <a:solidFill>
                  <a:schemeClr val="tx1"/>
                </a:solidFill>
                <a:latin typeface="Times New Roman" charset="0"/>
                <a:ea typeface="ＭＳ Ｐゴシック" charset="0"/>
              </a:defRPr>
            </a:lvl3pPr>
            <a:lvl4pPr>
              <a:defRPr kumimoji="1" sz="2400">
                <a:solidFill>
                  <a:schemeClr val="tx1"/>
                </a:solidFill>
                <a:latin typeface="Times New Roman" charset="0"/>
                <a:ea typeface="ＭＳ Ｐゴシック" charset="0"/>
              </a:defRPr>
            </a:lvl4pPr>
            <a:lvl5pPr>
              <a:defRPr kumimoji="1" sz="2400">
                <a:solidFill>
                  <a:schemeClr val="tx1"/>
                </a:solidFill>
                <a:latin typeface="Times New Roman" charset="0"/>
                <a:ea typeface="ＭＳ Ｐゴシック" charset="0"/>
              </a:defRPr>
            </a:lvl5pPr>
            <a:lvl6pPr marL="457200" eaLnBrk="0" fontAlgn="base" hangingPunct="0">
              <a:spcBef>
                <a:spcPct val="0"/>
              </a:spcBef>
              <a:spcAft>
                <a:spcPct val="0"/>
              </a:spcAft>
              <a:defRPr kumimoji="1" sz="2400">
                <a:solidFill>
                  <a:schemeClr val="tx1"/>
                </a:solidFill>
                <a:latin typeface="Times New Roman" charset="0"/>
                <a:ea typeface="ＭＳ Ｐゴシック" charset="0"/>
              </a:defRPr>
            </a:lvl6pPr>
            <a:lvl7pPr marL="914400" eaLnBrk="0" fontAlgn="base" hangingPunct="0">
              <a:spcBef>
                <a:spcPct val="0"/>
              </a:spcBef>
              <a:spcAft>
                <a:spcPct val="0"/>
              </a:spcAft>
              <a:defRPr kumimoji="1" sz="2400">
                <a:solidFill>
                  <a:schemeClr val="tx1"/>
                </a:solidFill>
                <a:latin typeface="Times New Roman" charset="0"/>
                <a:ea typeface="ＭＳ Ｐゴシック" charset="0"/>
              </a:defRPr>
            </a:lvl7pPr>
            <a:lvl8pPr marL="1371600" eaLnBrk="0" fontAlgn="base" hangingPunct="0">
              <a:spcBef>
                <a:spcPct val="0"/>
              </a:spcBef>
              <a:spcAft>
                <a:spcPct val="0"/>
              </a:spcAft>
              <a:defRPr kumimoji="1" sz="2400">
                <a:solidFill>
                  <a:schemeClr val="tx1"/>
                </a:solidFill>
                <a:latin typeface="Times New Roman" charset="0"/>
                <a:ea typeface="ＭＳ Ｐゴシック" charset="0"/>
              </a:defRPr>
            </a:lvl8pPr>
            <a:lvl9pPr marL="18288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ح ز ز</a:t>
            </a:r>
            <a:endParaRPr kumimoji="0" lang="en-US"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p:txBody>
      </p:sp>
      <p:sp>
        <p:nvSpPr>
          <p:cNvPr id="270389" name="Text Box 53"/>
          <p:cNvSpPr txBox="1">
            <a:spLocks noChangeArrowheads="1"/>
          </p:cNvSpPr>
          <p:nvPr/>
        </p:nvSpPr>
        <p:spPr bwMode="auto">
          <a:xfrm>
            <a:off x="6172200" y="1295400"/>
            <a:ext cx="1676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37931725" indent="-37474525">
              <a:defRPr kumimoji="1" sz="2400">
                <a:solidFill>
                  <a:schemeClr val="tx1"/>
                </a:solidFill>
                <a:latin typeface="Times New Roman" charset="0"/>
                <a:ea typeface="ＭＳ Ｐゴシック" charset="0"/>
              </a:defRPr>
            </a:lvl2pPr>
            <a:lvl3pPr>
              <a:defRPr kumimoji="1" sz="2400">
                <a:solidFill>
                  <a:schemeClr val="tx1"/>
                </a:solidFill>
                <a:latin typeface="Times New Roman" charset="0"/>
                <a:ea typeface="ＭＳ Ｐゴシック" charset="0"/>
              </a:defRPr>
            </a:lvl3pPr>
            <a:lvl4pPr>
              <a:defRPr kumimoji="1" sz="2400">
                <a:solidFill>
                  <a:schemeClr val="tx1"/>
                </a:solidFill>
                <a:latin typeface="Times New Roman" charset="0"/>
                <a:ea typeface="ＭＳ Ｐゴシック" charset="0"/>
              </a:defRPr>
            </a:lvl4pPr>
            <a:lvl5pPr>
              <a:defRPr kumimoji="1" sz="2400">
                <a:solidFill>
                  <a:schemeClr val="tx1"/>
                </a:solidFill>
                <a:latin typeface="Times New Roman" charset="0"/>
                <a:ea typeface="ＭＳ Ｐゴシック" charset="0"/>
              </a:defRPr>
            </a:lvl5pPr>
            <a:lvl6pPr marL="457200" eaLnBrk="0" fontAlgn="base" hangingPunct="0">
              <a:spcBef>
                <a:spcPct val="0"/>
              </a:spcBef>
              <a:spcAft>
                <a:spcPct val="0"/>
              </a:spcAft>
              <a:defRPr kumimoji="1" sz="2400">
                <a:solidFill>
                  <a:schemeClr val="tx1"/>
                </a:solidFill>
                <a:latin typeface="Times New Roman" charset="0"/>
                <a:ea typeface="ＭＳ Ｐゴシック" charset="0"/>
              </a:defRPr>
            </a:lvl6pPr>
            <a:lvl7pPr marL="914400" eaLnBrk="0" fontAlgn="base" hangingPunct="0">
              <a:spcBef>
                <a:spcPct val="0"/>
              </a:spcBef>
              <a:spcAft>
                <a:spcPct val="0"/>
              </a:spcAft>
              <a:defRPr kumimoji="1" sz="2400">
                <a:solidFill>
                  <a:schemeClr val="tx1"/>
                </a:solidFill>
                <a:latin typeface="Times New Roman" charset="0"/>
                <a:ea typeface="ＭＳ Ｐゴシック" charset="0"/>
              </a:defRPr>
            </a:lvl7pPr>
            <a:lvl8pPr marL="1371600" eaLnBrk="0" fontAlgn="base" hangingPunct="0">
              <a:spcBef>
                <a:spcPct val="0"/>
              </a:spcBef>
              <a:spcAft>
                <a:spcPct val="0"/>
              </a:spcAft>
              <a:defRPr kumimoji="1" sz="2400">
                <a:solidFill>
                  <a:schemeClr val="tx1"/>
                </a:solidFill>
                <a:latin typeface="Times New Roman" charset="0"/>
                <a:ea typeface="ＭＳ Ｐゴシック" charset="0"/>
              </a:defRPr>
            </a:lvl8pPr>
            <a:lvl9pPr marL="18288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م ع ن</a:t>
            </a:r>
            <a:endParaRPr kumimoji="0" lang="en-US"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p:txBody>
      </p:sp>
      <p:pic>
        <p:nvPicPr>
          <p:cNvPr id="270391" name="Picture 5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65575" y="838200"/>
            <a:ext cx="1909593" cy="1804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0390" name="Text Box 54"/>
          <p:cNvSpPr txBox="1">
            <a:spLocks noChangeArrowheads="1"/>
          </p:cNvSpPr>
          <p:nvPr/>
        </p:nvSpPr>
        <p:spPr bwMode="auto">
          <a:xfrm>
            <a:off x="4419600" y="1371600"/>
            <a:ext cx="457200" cy="523875"/>
          </a:xfrm>
          <a:prstGeom prst="rect">
            <a:avLst/>
          </a:prstGeom>
          <a:solidFill>
            <a:schemeClr val="tx2"/>
          </a:solid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B0B0"/>
                </a:solidFill>
                <a:effectLst/>
                <a:uLnTx/>
                <a:uFillTx/>
                <a:latin typeface="Arail"/>
                <a:ea typeface="ＭＳ Ｐゴシック" charset="0"/>
                <a:cs typeface="Arail"/>
              </a:rPr>
              <a:t>E</a:t>
            </a:r>
          </a:p>
        </p:txBody>
      </p:sp>
      <p:sp>
        <p:nvSpPr>
          <p:cNvPr id="270384" name="Text Box 48"/>
          <p:cNvSpPr txBox="1">
            <a:spLocks noChangeArrowheads="1"/>
          </p:cNvSpPr>
          <p:nvPr/>
        </p:nvSpPr>
        <p:spPr bwMode="auto">
          <a:xfrm>
            <a:off x="3275030" y="2133600"/>
            <a:ext cx="2725722"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B0B0"/>
                </a:solidFill>
                <a:effectLst/>
                <a:uLnTx/>
                <a:uFillTx/>
                <a:latin typeface="Arail"/>
                <a:ea typeface="ＭＳ Ｐゴシック" charset="0"/>
                <a:cs typeface="Arail"/>
              </a:rPr>
              <a:t>أستير</a:t>
            </a:r>
            <a:br>
              <a:rPr kumimoji="0" lang="en-US" sz="2800" b="1" i="0" u="none" strike="noStrike" kern="1200" cap="none" spc="0" normalizeH="0" baseline="0" noProof="0" dirty="0">
                <a:ln>
                  <a:noFill/>
                </a:ln>
                <a:solidFill>
                  <a:srgbClr val="FFB0B0"/>
                </a:solidFill>
                <a:effectLst/>
                <a:uLnTx/>
                <a:uFillTx/>
                <a:latin typeface="Arail"/>
                <a:ea typeface="ＭＳ Ｐゴシック" charset="0"/>
                <a:cs typeface="Arail"/>
              </a:rPr>
            </a:br>
            <a:r>
              <a:rPr kumimoji="0" lang="ar-JO" sz="2800" b="1" i="0" u="none" strike="noStrike" kern="1200" cap="none" spc="0" normalizeH="0" baseline="0" noProof="0" dirty="0">
                <a:ln>
                  <a:noFill/>
                </a:ln>
                <a:solidFill>
                  <a:srgbClr val="FFB0B0"/>
                </a:solidFill>
                <a:effectLst/>
                <a:uLnTx/>
                <a:uFillTx/>
                <a:latin typeface="Arail"/>
                <a:ea typeface="ＭＳ Ｐゴシック" charset="0"/>
                <a:cs typeface="Arail"/>
              </a:rPr>
              <a:t> 479-473</a:t>
            </a:r>
            <a:endParaRPr kumimoji="0" lang="en-US" sz="2800" b="1" i="0" u="none" strike="noStrike" kern="1200" cap="none" spc="0" normalizeH="0" baseline="0" noProof="0" dirty="0">
              <a:ln>
                <a:noFill/>
              </a:ln>
              <a:solidFill>
                <a:srgbClr val="FFB0B0"/>
              </a:solidFill>
              <a:effectLst/>
              <a:uLnTx/>
              <a:uFillTx/>
              <a:latin typeface="Arail"/>
              <a:ea typeface="ＭＳ Ｐゴシック" charset="0"/>
              <a:cs typeface="Arail"/>
            </a:endParaRPr>
          </a:p>
        </p:txBody>
      </p:sp>
      <p:sp>
        <p:nvSpPr>
          <p:cNvPr id="135203" name="Rectangle 56"/>
          <p:cNvSpPr>
            <a:spLocks noGrp="1" noChangeArrowheads="1"/>
          </p:cNvSpPr>
          <p:nvPr>
            <p:ph type="title" idx="4294967295"/>
          </p:nvPr>
        </p:nvSpPr>
        <p:spPr>
          <a:xfrm>
            <a:off x="685800" y="152400"/>
            <a:ext cx="7772400" cy="685800"/>
          </a:xfrm>
        </p:spPr>
        <p:txBody>
          <a:bodyPr/>
          <a:lstStyle/>
          <a:p>
            <a:pPr eaLnBrk="1" hangingPunct="1"/>
            <a:r>
              <a:rPr lang="ar-JO" sz="3600" b="1" dirty="0">
                <a:solidFill>
                  <a:schemeClr val="bg1"/>
                </a:solidFill>
                <a:latin typeface="Arail" charset="0"/>
                <a:ea typeface="ＭＳ Ｐゴシック" charset="0"/>
                <a:cs typeface="Arail" charset="0"/>
              </a:rPr>
              <a:t>التسلسل الزمني لعزرا - نحميا</a:t>
            </a:r>
            <a:endParaRPr lang="en-US" sz="4000" dirty="0">
              <a:latin typeface="Arail" charset="0"/>
              <a:ea typeface="ＭＳ Ｐゴシック" charset="0"/>
              <a:cs typeface="Arai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0388"/>
                                        </p:tgtEl>
                                        <p:attrNameLst>
                                          <p:attrName>style.visibility</p:attrName>
                                        </p:attrNameLst>
                                      </p:cBhvr>
                                      <p:to>
                                        <p:strVal val="visible"/>
                                      </p:to>
                                    </p:set>
                                    <p:animEffect transition="in" filter="dissolve">
                                      <p:cBhvr>
                                        <p:cTn id="7" dur="500"/>
                                        <p:tgtEl>
                                          <p:spTgt spid="2703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0389"/>
                                        </p:tgtEl>
                                        <p:attrNameLst>
                                          <p:attrName>style.visibility</p:attrName>
                                        </p:attrNameLst>
                                      </p:cBhvr>
                                      <p:to>
                                        <p:strVal val="visible"/>
                                      </p:to>
                                    </p:set>
                                    <p:animEffect transition="in" filter="dissolve">
                                      <p:cBhvr>
                                        <p:cTn id="12" dur="500"/>
                                        <p:tgtEl>
                                          <p:spTgt spid="27038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70390"/>
                                        </p:tgtEl>
                                        <p:attrNameLst>
                                          <p:attrName>style.visibility</p:attrName>
                                        </p:attrNameLst>
                                      </p:cBhvr>
                                      <p:to>
                                        <p:strVal val="visible"/>
                                      </p:to>
                                    </p:set>
                                    <p:animEffect transition="in" filter="dissolve">
                                      <p:cBhvr>
                                        <p:cTn id="17" dur="500"/>
                                        <p:tgtEl>
                                          <p:spTgt spid="27039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528" fill="hold" nodeType="clickEffect">
                                  <p:stCondLst>
                                    <p:cond delay="0"/>
                                  </p:stCondLst>
                                  <p:childTnLst>
                                    <p:set>
                                      <p:cBhvr>
                                        <p:cTn id="21" dur="1" fill="hold">
                                          <p:stCondLst>
                                            <p:cond delay="0"/>
                                          </p:stCondLst>
                                        </p:cTn>
                                        <p:tgtEl>
                                          <p:spTgt spid="270391"/>
                                        </p:tgtEl>
                                        <p:attrNameLst>
                                          <p:attrName>style.visibility</p:attrName>
                                        </p:attrNameLst>
                                      </p:cBhvr>
                                      <p:to>
                                        <p:strVal val="visible"/>
                                      </p:to>
                                    </p:set>
                                    <p:anim calcmode="lin" valueType="num">
                                      <p:cBhvr>
                                        <p:cTn id="22" dur="500" fill="hold"/>
                                        <p:tgtEl>
                                          <p:spTgt spid="270391"/>
                                        </p:tgtEl>
                                        <p:attrNameLst>
                                          <p:attrName>ppt_w</p:attrName>
                                        </p:attrNameLst>
                                      </p:cBhvr>
                                      <p:tavLst>
                                        <p:tav tm="0">
                                          <p:val>
                                            <p:fltVal val="0"/>
                                          </p:val>
                                        </p:tav>
                                        <p:tav tm="100000">
                                          <p:val>
                                            <p:strVal val="#ppt_w"/>
                                          </p:val>
                                        </p:tav>
                                      </p:tavLst>
                                    </p:anim>
                                    <p:anim calcmode="lin" valueType="num">
                                      <p:cBhvr>
                                        <p:cTn id="23" dur="500" fill="hold"/>
                                        <p:tgtEl>
                                          <p:spTgt spid="270391"/>
                                        </p:tgtEl>
                                        <p:attrNameLst>
                                          <p:attrName>ppt_h</p:attrName>
                                        </p:attrNameLst>
                                      </p:cBhvr>
                                      <p:tavLst>
                                        <p:tav tm="0">
                                          <p:val>
                                            <p:fltVal val="0"/>
                                          </p:val>
                                        </p:tav>
                                        <p:tav tm="100000">
                                          <p:val>
                                            <p:strVal val="#ppt_h"/>
                                          </p:val>
                                        </p:tav>
                                      </p:tavLst>
                                    </p:anim>
                                    <p:anim calcmode="lin" valueType="num">
                                      <p:cBhvr>
                                        <p:cTn id="24" dur="500" fill="hold"/>
                                        <p:tgtEl>
                                          <p:spTgt spid="270391"/>
                                        </p:tgtEl>
                                        <p:attrNameLst>
                                          <p:attrName>ppt_x</p:attrName>
                                        </p:attrNameLst>
                                      </p:cBhvr>
                                      <p:tavLst>
                                        <p:tav tm="0">
                                          <p:val>
                                            <p:fltVal val="0.5"/>
                                          </p:val>
                                        </p:tav>
                                        <p:tav tm="100000">
                                          <p:val>
                                            <p:strVal val="#ppt_x"/>
                                          </p:val>
                                        </p:tav>
                                      </p:tavLst>
                                    </p:anim>
                                    <p:anim calcmode="lin" valueType="num">
                                      <p:cBhvr>
                                        <p:cTn id="25" dur="500" fill="hold"/>
                                        <p:tgtEl>
                                          <p:spTgt spid="27039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388" grpId="0" autoUpdateAnimBg="0"/>
      <p:bldP spid="270389" grpId="0" autoUpdateAnimBg="0"/>
      <p:bldP spid="270390" grpId="0" animBg="1" autoUpdateAnimBg="0"/>
    </p:bld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en-US" sz="3200" b="1" dirty="0">
                <a:solidFill>
                  <a:schemeClr val="tx1"/>
                </a:solidFill>
                <a:latin typeface="Arial"/>
                <a:ea typeface="ＭＳ Ｐゴシック" charset="0"/>
                <a:cs typeface="Arial"/>
              </a:rPr>
              <a:t>Chart of OT Kings &amp; Prophets</a:t>
            </a: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866223138"/>
      </p:ext>
    </p:extLst>
  </p:cSld>
  <p:clrMapOvr>
    <a:masterClrMapping/>
  </p:clrMapOvr>
  <p:transition spd="med">
    <p:zoom dir="in"/>
  </p:transition>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3379" name="Rectangle 3"/>
          <p:cNvSpPr>
            <a:spLocks noGrp="1" noChangeArrowheads="1"/>
          </p:cNvSpPr>
          <p:nvPr>
            <p:ph type="title"/>
          </p:nvPr>
        </p:nvSpPr>
        <p:spPr>
          <a:xfrm>
            <a:off x="-36512" y="-5298"/>
            <a:ext cx="8187022" cy="685800"/>
          </a:xfrm>
          <a:solidFill>
            <a:schemeClr val="bg2"/>
          </a:solidFill>
          <a:effectLst/>
        </p:spPr>
        <p:txBody>
          <a:bodyPr/>
          <a:lstStyle/>
          <a:p>
            <a:pPr algn="ctr">
              <a:defRPr/>
            </a:pPr>
            <a:r>
              <a:rPr kumimoji="0" lang="en-US" sz="2800" b="1" dirty="0">
                <a:solidFill>
                  <a:schemeClr val="tx1"/>
                </a:solidFill>
                <a:effectLst/>
                <a:latin typeface="Arial"/>
                <a:cs typeface="Arial"/>
              </a:rPr>
              <a:t>Opposition Timeline (Ezra 4; Esther 1; Neh 13)</a:t>
            </a:r>
          </a:p>
        </p:txBody>
      </p:sp>
      <p:sp>
        <p:nvSpPr>
          <p:cNvPr id="613380" name="Text Box 4"/>
          <p:cNvSpPr txBox="1">
            <a:spLocks noChangeArrowheads="1"/>
          </p:cNvSpPr>
          <p:nvPr/>
        </p:nvSpPr>
        <p:spPr bwMode="auto">
          <a:xfrm>
            <a:off x="8150510" y="-27384"/>
            <a:ext cx="1030002" cy="707886"/>
          </a:xfrm>
          <a:prstGeom prst="rect">
            <a:avLst/>
          </a:prstGeom>
          <a:solidFill>
            <a:schemeClr val="bg2"/>
          </a:solidFill>
          <a:ln w="9525">
            <a:noFill/>
            <a:miter lim="800000"/>
            <a:headEnd/>
            <a:tailEnd/>
          </a:ln>
          <a:effectLst/>
        </p:spPr>
        <p:txBody>
          <a:bodyPr wrap="square">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itchFamily="-112" charset="0"/>
                <a:ea typeface="ＭＳ Ｐゴシック" charset="0"/>
              </a:rPr>
              <a:t>232 342</a:t>
            </a:r>
          </a:p>
        </p:txBody>
      </p:sp>
      <p:grpSp>
        <p:nvGrpSpPr>
          <p:cNvPr id="4" name="Group 3"/>
          <p:cNvGrpSpPr/>
          <p:nvPr/>
        </p:nvGrpSpPr>
        <p:grpSpPr>
          <a:xfrm>
            <a:off x="-36512" y="2924944"/>
            <a:ext cx="2232248" cy="1728192"/>
            <a:chOff x="107504" y="2996952"/>
            <a:chExt cx="2232248" cy="1728192"/>
          </a:xfrm>
        </p:grpSpPr>
        <p:sp>
          <p:nvSpPr>
            <p:cNvPr id="2" name="Down Arrow Callout 1"/>
            <p:cNvSpPr/>
            <p:nvPr/>
          </p:nvSpPr>
          <p:spPr bwMode="auto">
            <a:xfrm>
              <a:off x="107504" y="2996952"/>
              <a:ext cx="2232248"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Times" pitchFamily="-108" charset="0"/>
                <a:ea typeface="ＭＳ Ｐゴシック" charset="0"/>
              </a:endParaRPr>
            </a:p>
          </p:txBody>
        </p:sp>
        <p:sp>
          <p:nvSpPr>
            <p:cNvPr id="16" name="Text Box 4"/>
            <p:cNvSpPr txBox="1">
              <a:spLocks noChangeArrowheads="1"/>
            </p:cNvSpPr>
            <p:nvPr/>
          </p:nvSpPr>
          <p:spPr bwMode="auto">
            <a:xfrm>
              <a:off x="107504" y="3068960"/>
              <a:ext cx="2232248" cy="9233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t>Zerubbabel Under Cyrus</a:t>
              </a:r>
              <a:b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br>
              <a: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t>536-520 BC</a:t>
              </a:r>
            </a:p>
          </p:txBody>
        </p:sp>
      </p:grpSp>
      <p:grpSp>
        <p:nvGrpSpPr>
          <p:cNvPr id="19" name="Group 18"/>
          <p:cNvGrpSpPr/>
          <p:nvPr/>
        </p:nvGrpSpPr>
        <p:grpSpPr>
          <a:xfrm>
            <a:off x="3131840" y="2924944"/>
            <a:ext cx="1656184" cy="1728192"/>
            <a:chOff x="107504" y="2996952"/>
            <a:chExt cx="1656184" cy="1728192"/>
          </a:xfrm>
        </p:grpSpPr>
        <p:sp>
          <p:nvSpPr>
            <p:cNvPr id="20" name="Down Arrow Callout 19"/>
            <p:cNvSpPr/>
            <p:nvPr/>
          </p:nvSpPr>
          <p:spPr bwMode="auto">
            <a:xfrm>
              <a:off x="107504" y="2996952"/>
              <a:ext cx="1656184"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Times" pitchFamily="-108" charset="0"/>
                <a:ea typeface="ＭＳ Ｐゴシック" charset="0"/>
              </a:endParaRPr>
            </a:p>
          </p:txBody>
        </p:sp>
        <p:sp>
          <p:nvSpPr>
            <p:cNvPr id="21" name="Text Box 4"/>
            <p:cNvSpPr txBox="1">
              <a:spLocks noChangeArrowheads="1"/>
            </p:cNvSpPr>
            <p:nvPr/>
          </p:nvSpPr>
          <p:spPr bwMode="auto">
            <a:xfrm>
              <a:off x="107504" y="3068960"/>
              <a:ext cx="1656184" cy="9233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t>Esther Under Xerxes</a:t>
              </a:r>
              <a:b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br>
              <a: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t>486 BC</a:t>
              </a:r>
            </a:p>
          </p:txBody>
        </p:sp>
      </p:grpSp>
      <p:grpSp>
        <p:nvGrpSpPr>
          <p:cNvPr id="22" name="Group 21"/>
          <p:cNvGrpSpPr/>
          <p:nvPr/>
        </p:nvGrpSpPr>
        <p:grpSpPr>
          <a:xfrm>
            <a:off x="4860032" y="2924944"/>
            <a:ext cx="1656184" cy="1728192"/>
            <a:chOff x="107504" y="2996952"/>
            <a:chExt cx="1656184" cy="1728192"/>
          </a:xfrm>
        </p:grpSpPr>
        <p:sp>
          <p:nvSpPr>
            <p:cNvPr id="23" name="Down Arrow Callout 22"/>
            <p:cNvSpPr/>
            <p:nvPr/>
          </p:nvSpPr>
          <p:spPr bwMode="auto">
            <a:xfrm>
              <a:off x="107504" y="2996952"/>
              <a:ext cx="1656184"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Times" pitchFamily="-108" charset="0"/>
                <a:ea typeface="ＭＳ Ｐゴシック" charset="0"/>
              </a:endParaRPr>
            </a:p>
          </p:txBody>
        </p:sp>
        <p:sp>
          <p:nvSpPr>
            <p:cNvPr id="24" name="Text Box 4"/>
            <p:cNvSpPr txBox="1">
              <a:spLocks noChangeArrowheads="1"/>
            </p:cNvSpPr>
            <p:nvPr/>
          </p:nvSpPr>
          <p:spPr bwMode="auto">
            <a:xfrm>
              <a:off x="107504" y="3068960"/>
              <a:ext cx="1656184" cy="9233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t>Ezra Under Artaxerxes</a:t>
              </a:r>
              <a:b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br>
              <a: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t>±460 BC</a:t>
              </a:r>
            </a:p>
          </p:txBody>
        </p:sp>
      </p:grpSp>
      <p:grpSp>
        <p:nvGrpSpPr>
          <p:cNvPr id="3" name="Group 2">
            <a:extLst>
              <a:ext uri="{FF2B5EF4-FFF2-40B4-BE49-F238E27FC236}">
                <a16:creationId xmlns:a16="http://schemas.microsoft.com/office/drawing/2014/main" id="{895965F1-D10F-7734-DF75-BCDFBDDD7305}"/>
              </a:ext>
            </a:extLst>
          </p:cNvPr>
          <p:cNvGrpSpPr/>
          <p:nvPr/>
        </p:nvGrpSpPr>
        <p:grpSpPr>
          <a:xfrm>
            <a:off x="6732240" y="2924944"/>
            <a:ext cx="2091267" cy="1728192"/>
            <a:chOff x="-111555" y="2996952"/>
            <a:chExt cx="2091267" cy="1728192"/>
          </a:xfrm>
        </p:grpSpPr>
        <p:sp>
          <p:nvSpPr>
            <p:cNvPr id="5" name="Down Arrow Callout 4">
              <a:extLst>
                <a:ext uri="{FF2B5EF4-FFF2-40B4-BE49-F238E27FC236}">
                  <a16:creationId xmlns:a16="http://schemas.microsoft.com/office/drawing/2014/main" id="{6477C2B2-A383-B213-CFD8-1CB35E5C1952}"/>
                </a:ext>
              </a:extLst>
            </p:cNvPr>
            <p:cNvSpPr/>
            <p:nvPr/>
          </p:nvSpPr>
          <p:spPr bwMode="auto">
            <a:xfrm>
              <a:off x="-39547" y="2996952"/>
              <a:ext cx="2013189"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Times" pitchFamily="-108" charset="0"/>
                <a:ea typeface="ＭＳ Ｐゴシック" charset="0"/>
              </a:endParaRPr>
            </a:p>
          </p:txBody>
        </p:sp>
        <p:sp>
          <p:nvSpPr>
            <p:cNvPr id="6" name="Text Box 4">
              <a:extLst>
                <a:ext uri="{FF2B5EF4-FFF2-40B4-BE49-F238E27FC236}">
                  <a16:creationId xmlns:a16="http://schemas.microsoft.com/office/drawing/2014/main" id="{40A395A8-444C-5A8E-794B-85603399028A}"/>
                </a:ext>
              </a:extLst>
            </p:cNvPr>
            <p:cNvSpPr txBox="1">
              <a:spLocks noChangeArrowheads="1"/>
            </p:cNvSpPr>
            <p:nvPr/>
          </p:nvSpPr>
          <p:spPr bwMode="auto">
            <a:xfrm>
              <a:off x="-111555" y="3068960"/>
              <a:ext cx="2091267" cy="9233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t>Nehemiah Under Darius (internal)</a:t>
              </a:r>
              <a:b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br>
              <a:r>
                <a:rPr kumimoji="0" lang="en-US" sz="1800" b="1" i="0" u="none" strike="noStrike" kern="1200" cap="none" spc="0" normalizeH="0" baseline="0" noProof="0" dirty="0">
                  <a:ln>
                    <a:noFill/>
                  </a:ln>
                  <a:solidFill>
                    <a:srgbClr val="FFFFFF"/>
                  </a:solidFill>
                  <a:effectLst/>
                  <a:uLnTx/>
                  <a:uFillTx/>
                  <a:latin typeface="Arial" pitchFamily="-112" charset="0"/>
                  <a:ea typeface="ＭＳ Ｐゴシック" charset="0"/>
                </a:rPr>
                <a:t>±430 BC</a:t>
              </a:r>
            </a:p>
          </p:txBody>
        </p:sp>
      </p:grpSp>
      <p:sp>
        <p:nvSpPr>
          <p:cNvPr id="9" name="Rectangle 3">
            <a:extLst>
              <a:ext uri="{FF2B5EF4-FFF2-40B4-BE49-F238E27FC236}">
                <a16:creationId xmlns:a16="http://schemas.microsoft.com/office/drawing/2014/main" id="{80DC0C1D-CFE9-6E78-E01A-1CB22692FC8F}"/>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57253147"/>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down)">
                                      <p:cBhvr>
                                        <p:cTn id="25" dur="580">
                                          <p:stCondLst>
                                            <p:cond delay="0"/>
                                          </p:stCondLst>
                                        </p:cTn>
                                        <p:tgtEl>
                                          <p:spTgt spid="19"/>
                                        </p:tgtEl>
                                      </p:cBhvr>
                                    </p:animEffect>
                                    <p:anim calcmode="lin" valueType="num">
                                      <p:cBhvr>
                                        <p:cTn id="26"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31" dur="26">
                                          <p:stCondLst>
                                            <p:cond delay="650"/>
                                          </p:stCondLst>
                                        </p:cTn>
                                        <p:tgtEl>
                                          <p:spTgt spid="19"/>
                                        </p:tgtEl>
                                      </p:cBhvr>
                                      <p:to x="100000" y="60000"/>
                                    </p:animScale>
                                    <p:animScale>
                                      <p:cBhvr>
                                        <p:cTn id="32" dur="166" decel="50000">
                                          <p:stCondLst>
                                            <p:cond delay="676"/>
                                          </p:stCondLst>
                                        </p:cTn>
                                        <p:tgtEl>
                                          <p:spTgt spid="19"/>
                                        </p:tgtEl>
                                      </p:cBhvr>
                                      <p:to x="100000" y="100000"/>
                                    </p:animScale>
                                    <p:animScale>
                                      <p:cBhvr>
                                        <p:cTn id="33" dur="26">
                                          <p:stCondLst>
                                            <p:cond delay="1312"/>
                                          </p:stCondLst>
                                        </p:cTn>
                                        <p:tgtEl>
                                          <p:spTgt spid="19"/>
                                        </p:tgtEl>
                                      </p:cBhvr>
                                      <p:to x="100000" y="80000"/>
                                    </p:animScale>
                                    <p:animScale>
                                      <p:cBhvr>
                                        <p:cTn id="34" dur="166" decel="50000">
                                          <p:stCondLst>
                                            <p:cond delay="1338"/>
                                          </p:stCondLst>
                                        </p:cTn>
                                        <p:tgtEl>
                                          <p:spTgt spid="19"/>
                                        </p:tgtEl>
                                      </p:cBhvr>
                                      <p:to x="100000" y="100000"/>
                                    </p:animScale>
                                    <p:animScale>
                                      <p:cBhvr>
                                        <p:cTn id="35" dur="26">
                                          <p:stCondLst>
                                            <p:cond delay="1642"/>
                                          </p:stCondLst>
                                        </p:cTn>
                                        <p:tgtEl>
                                          <p:spTgt spid="19"/>
                                        </p:tgtEl>
                                      </p:cBhvr>
                                      <p:to x="100000" y="90000"/>
                                    </p:animScale>
                                    <p:animScale>
                                      <p:cBhvr>
                                        <p:cTn id="36" dur="166" decel="50000">
                                          <p:stCondLst>
                                            <p:cond delay="1668"/>
                                          </p:stCondLst>
                                        </p:cTn>
                                        <p:tgtEl>
                                          <p:spTgt spid="19"/>
                                        </p:tgtEl>
                                      </p:cBhvr>
                                      <p:to x="100000" y="100000"/>
                                    </p:animScale>
                                    <p:animScale>
                                      <p:cBhvr>
                                        <p:cTn id="37" dur="26">
                                          <p:stCondLst>
                                            <p:cond delay="1808"/>
                                          </p:stCondLst>
                                        </p:cTn>
                                        <p:tgtEl>
                                          <p:spTgt spid="19"/>
                                        </p:tgtEl>
                                      </p:cBhvr>
                                      <p:to x="100000" y="95000"/>
                                    </p:animScale>
                                    <p:animScale>
                                      <p:cBhvr>
                                        <p:cTn id="38" dur="166" decel="50000">
                                          <p:stCondLst>
                                            <p:cond delay="1834"/>
                                          </p:stCondLst>
                                        </p:cTn>
                                        <p:tgtEl>
                                          <p:spTgt spid="19"/>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nodeType="click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wipe(down)">
                                      <p:cBhvr>
                                        <p:cTn id="43" dur="580">
                                          <p:stCondLst>
                                            <p:cond delay="0"/>
                                          </p:stCondLst>
                                        </p:cTn>
                                        <p:tgtEl>
                                          <p:spTgt spid="22"/>
                                        </p:tgtEl>
                                      </p:cBhvr>
                                    </p:animEffect>
                                    <p:anim calcmode="lin" valueType="num">
                                      <p:cBhvr>
                                        <p:cTn id="44"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49" dur="26">
                                          <p:stCondLst>
                                            <p:cond delay="650"/>
                                          </p:stCondLst>
                                        </p:cTn>
                                        <p:tgtEl>
                                          <p:spTgt spid="22"/>
                                        </p:tgtEl>
                                      </p:cBhvr>
                                      <p:to x="100000" y="60000"/>
                                    </p:animScale>
                                    <p:animScale>
                                      <p:cBhvr>
                                        <p:cTn id="50" dur="166" decel="50000">
                                          <p:stCondLst>
                                            <p:cond delay="676"/>
                                          </p:stCondLst>
                                        </p:cTn>
                                        <p:tgtEl>
                                          <p:spTgt spid="22"/>
                                        </p:tgtEl>
                                      </p:cBhvr>
                                      <p:to x="100000" y="100000"/>
                                    </p:animScale>
                                    <p:animScale>
                                      <p:cBhvr>
                                        <p:cTn id="51" dur="26">
                                          <p:stCondLst>
                                            <p:cond delay="1312"/>
                                          </p:stCondLst>
                                        </p:cTn>
                                        <p:tgtEl>
                                          <p:spTgt spid="22"/>
                                        </p:tgtEl>
                                      </p:cBhvr>
                                      <p:to x="100000" y="80000"/>
                                    </p:animScale>
                                    <p:animScale>
                                      <p:cBhvr>
                                        <p:cTn id="52" dur="166" decel="50000">
                                          <p:stCondLst>
                                            <p:cond delay="1338"/>
                                          </p:stCondLst>
                                        </p:cTn>
                                        <p:tgtEl>
                                          <p:spTgt spid="22"/>
                                        </p:tgtEl>
                                      </p:cBhvr>
                                      <p:to x="100000" y="100000"/>
                                    </p:animScale>
                                    <p:animScale>
                                      <p:cBhvr>
                                        <p:cTn id="53" dur="26">
                                          <p:stCondLst>
                                            <p:cond delay="1642"/>
                                          </p:stCondLst>
                                        </p:cTn>
                                        <p:tgtEl>
                                          <p:spTgt spid="22"/>
                                        </p:tgtEl>
                                      </p:cBhvr>
                                      <p:to x="100000" y="90000"/>
                                    </p:animScale>
                                    <p:animScale>
                                      <p:cBhvr>
                                        <p:cTn id="54" dur="166" decel="50000">
                                          <p:stCondLst>
                                            <p:cond delay="1668"/>
                                          </p:stCondLst>
                                        </p:cTn>
                                        <p:tgtEl>
                                          <p:spTgt spid="22"/>
                                        </p:tgtEl>
                                      </p:cBhvr>
                                      <p:to x="100000" y="100000"/>
                                    </p:animScale>
                                    <p:animScale>
                                      <p:cBhvr>
                                        <p:cTn id="55" dur="26">
                                          <p:stCondLst>
                                            <p:cond delay="1808"/>
                                          </p:stCondLst>
                                        </p:cTn>
                                        <p:tgtEl>
                                          <p:spTgt spid="22"/>
                                        </p:tgtEl>
                                      </p:cBhvr>
                                      <p:to x="100000" y="95000"/>
                                    </p:animScale>
                                    <p:animScale>
                                      <p:cBhvr>
                                        <p:cTn id="56" dur="166" decel="50000">
                                          <p:stCondLst>
                                            <p:cond delay="1834"/>
                                          </p:stCondLst>
                                        </p:cTn>
                                        <p:tgtEl>
                                          <p:spTgt spid="22"/>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down)">
                                      <p:cBhvr>
                                        <p:cTn id="61" dur="580">
                                          <p:stCondLst>
                                            <p:cond delay="0"/>
                                          </p:stCondLst>
                                        </p:cTn>
                                        <p:tgtEl>
                                          <p:spTgt spid="3"/>
                                        </p:tgtEl>
                                      </p:cBhvr>
                                    </p:animEffect>
                                    <p:anim calcmode="lin" valueType="num">
                                      <p:cBhvr>
                                        <p:cTn id="62"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67" dur="26">
                                          <p:stCondLst>
                                            <p:cond delay="650"/>
                                          </p:stCondLst>
                                        </p:cTn>
                                        <p:tgtEl>
                                          <p:spTgt spid="3"/>
                                        </p:tgtEl>
                                      </p:cBhvr>
                                      <p:to x="100000" y="60000"/>
                                    </p:animScale>
                                    <p:animScale>
                                      <p:cBhvr>
                                        <p:cTn id="68" dur="166" decel="50000">
                                          <p:stCondLst>
                                            <p:cond delay="676"/>
                                          </p:stCondLst>
                                        </p:cTn>
                                        <p:tgtEl>
                                          <p:spTgt spid="3"/>
                                        </p:tgtEl>
                                      </p:cBhvr>
                                      <p:to x="100000" y="100000"/>
                                    </p:animScale>
                                    <p:animScale>
                                      <p:cBhvr>
                                        <p:cTn id="69" dur="26">
                                          <p:stCondLst>
                                            <p:cond delay="1312"/>
                                          </p:stCondLst>
                                        </p:cTn>
                                        <p:tgtEl>
                                          <p:spTgt spid="3"/>
                                        </p:tgtEl>
                                      </p:cBhvr>
                                      <p:to x="100000" y="80000"/>
                                    </p:animScale>
                                    <p:animScale>
                                      <p:cBhvr>
                                        <p:cTn id="70" dur="166" decel="50000">
                                          <p:stCondLst>
                                            <p:cond delay="1338"/>
                                          </p:stCondLst>
                                        </p:cTn>
                                        <p:tgtEl>
                                          <p:spTgt spid="3"/>
                                        </p:tgtEl>
                                      </p:cBhvr>
                                      <p:to x="100000" y="100000"/>
                                    </p:animScale>
                                    <p:animScale>
                                      <p:cBhvr>
                                        <p:cTn id="71" dur="26">
                                          <p:stCondLst>
                                            <p:cond delay="1642"/>
                                          </p:stCondLst>
                                        </p:cTn>
                                        <p:tgtEl>
                                          <p:spTgt spid="3"/>
                                        </p:tgtEl>
                                      </p:cBhvr>
                                      <p:to x="100000" y="90000"/>
                                    </p:animScale>
                                    <p:animScale>
                                      <p:cBhvr>
                                        <p:cTn id="72" dur="166" decel="50000">
                                          <p:stCondLst>
                                            <p:cond delay="1668"/>
                                          </p:stCondLst>
                                        </p:cTn>
                                        <p:tgtEl>
                                          <p:spTgt spid="3"/>
                                        </p:tgtEl>
                                      </p:cBhvr>
                                      <p:to x="100000" y="100000"/>
                                    </p:animScale>
                                    <p:animScale>
                                      <p:cBhvr>
                                        <p:cTn id="73" dur="26">
                                          <p:stCondLst>
                                            <p:cond delay="1808"/>
                                          </p:stCondLst>
                                        </p:cTn>
                                        <p:tgtEl>
                                          <p:spTgt spid="3"/>
                                        </p:tgtEl>
                                      </p:cBhvr>
                                      <p:to x="100000" y="95000"/>
                                    </p:animScale>
                                    <p:animScale>
                                      <p:cBhvr>
                                        <p:cTn id="74"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53569" t="53569"/>
          <a:stretch/>
        </p:blipFill>
        <p:spPr bwMode="auto">
          <a:xfrm>
            <a:off x="0" y="-1"/>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3379" name="Rectangle 3"/>
          <p:cNvSpPr>
            <a:spLocks noGrp="1" noChangeArrowheads="1"/>
          </p:cNvSpPr>
          <p:nvPr>
            <p:ph type="title"/>
          </p:nvPr>
        </p:nvSpPr>
        <p:spPr>
          <a:xfrm>
            <a:off x="-36512" y="-5298"/>
            <a:ext cx="8187022" cy="685800"/>
          </a:xfrm>
          <a:solidFill>
            <a:schemeClr val="bg2"/>
          </a:solidFill>
          <a:effectLst/>
        </p:spPr>
        <p:txBody>
          <a:bodyPr/>
          <a:lstStyle/>
          <a:p>
            <a:pPr algn="ctr">
              <a:defRPr/>
            </a:pPr>
            <a:r>
              <a:rPr kumimoji="0" lang="en-US" sz="2800" b="1" dirty="0">
                <a:solidFill>
                  <a:schemeClr val="tx1"/>
                </a:solidFill>
                <a:effectLst/>
                <a:latin typeface="Arial"/>
                <a:cs typeface="Arial"/>
              </a:rPr>
              <a:t>Later Postexilic Era (Ezra 7–10; Neh 1–13)</a:t>
            </a:r>
          </a:p>
        </p:txBody>
      </p:sp>
      <p:sp>
        <p:nvSpPr>
          <p:cNvPr id="613380" name="Text Box 4"/>
          <p:cNvSpPr txBox="1">
            <a:spLocks noChangeArrowheads="1"/>
          </p:cNvSpPr>
          <p:nvPr/>
        </p:nvSpPr>
        <p:spPr bwMode="auto">
          <a:xfrm>
            <a:off x="8150510" y="-27384"/>
            <a:ext cx="1030002" cy="707886"/>
          </a:xfrm>
          <a:prstGeom prst="rect">
            <a:avLst/>
          </a:prstGeom>
          <a:solidFill>
            <a:schemeClr val="bg2"/>
          </a:solid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itchFamily="-112" charset="0"/>
                <a:ea typeface="ＭＳ Ｐゴシック" charset="0"/>
              </a:rPr>
              <a:t>232 342</a:t>
            </a:r>
          </a:p>
        </p:txBody>
      </p:sp>
      <p:sp>
        <p:nvSpPr>
          <p:cNvPr id="9" name="Rectangle 3">
            <a:extLst>
              <a:ext uri="{FF2B5EF4-FFF2-40B4-BE49-F238E27FC236}">
                <a16:creationId xmlns:a16="http://schemas.microsoft.com/office/drawing/2014/main" id="{80DC0C1D-CFE9-6E78-E01A-1CB22692FC8F}"/>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2" name="TextBox 1">
            <a:extLst>
              <a:ext uri="{FF2B5EF4-FFF2-40B4-BE49-F238E27FC236}">
                <a16:creationId xmlns:a16="http://schemas.microsoft.com/office/drawing/2014/main" id="{84C922AF-6190-692E-DD97-851F30E97FD5}"/>
              </a:ext>
            </a:extLst>
          </p:cNvPr>
          <p:cNvSpPr txBox="1"/>
          <p:nvPr/>
        </p:nvSpPr>
        <p:spPr>
          <a:xfrm>
            <a:off x="-1251694" y="3265714"/>
            <a:ext cx="184731" cy="338554"/>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3446024508"/>
      </p:ext>
    </p:extLst>
  </p:cSld>
  <p:clrMapOvr>
    <a:masterClrMapping/>
  </p:clrMapOvr>
  <p:transition spd="med">
    <p:zoom dir="in"/>
  </p:transition>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en-US" b="1">
                <a:solidFill>
                  <a:srgbClr val="FFFFFF"/>
                </a:solidFill>
                <a:latin typeface="Arial Black" charset="0"/>
                <a:ea typeface="ＭＳ Ｐゴシック" charset="0"/>
                <a:cs typeface="ＭＳ Ｐゴシック" charset="0"/>
              </a:rPr>
              <a:t>Outline</a:t>
            </a:r>
          </a:p>
        </p:txBody>
      </p:sp>
      <p:sp>
        <p:nvSpPr>
          <p:cNvPr id="619523" name="Text Box 3"/>
          <p:cNvSpPr txBox="1">
            <a:spLocks noChangeArrowheads="1"/>
          </p:cNvSpPr>
          <p:nvPr/>
        </p:nvSpPr>
        <p:spPr bwMode="auto">
          <a:xfrm>
            <a:off x="7596188" y="152400"/>
            <a:ext cx="1441450"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302-303</a:t>
            </a:r>
          </a:p>
        </p:txBody>
      </p:sp>
      <p:sp>
        <p:nvSpPr>
          <p:cNvPr id="51207" name="Text Box 7"/>
          <p:cNvSpPr txBox="1">
            <a:spLocks noChangeArrowheads="1"/>
          </p:cNvSpPr>
          <p:nvPr/>
        </p:nvSpPr>
        <p:spPr bwMode="auto">
          <a:xfrm>
            <a:off x="342900" y="1298575"/>
            <a:ext cx="8458200" cy="2236788"/>
          </a:xfrm>
          <a:prstGeom prst="rect">
            <a:avLst/>
          </a:prstGeom>
          <a:solidFill>
            <a:srgbClr val="FFFFFF"/>
          </a:solidFill>
          <a:ln w="9525">
            <a:solidFill>
              <a:srgbClr val="000000"/>
            </a:solidFill>
            <a:miter lim="800000"/>
            <a:headEnd/>
            <a:tailEnd/>
          </a:ln>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altLang="zh-CN" sz="2800" b="1" baseline="0">
                <a:solidFill>
                  <a:srgbClr val="000000"/>
                </a:solidFill>
                <a:latin typeface="Arial" charset="0"/>
                <a:cs typeface="Times New Roman" charset="0"/>
              </a:rPr>
              <a:t>I. (Chs. 1–7) The rebuilding of the walls in the third return under Nehemiah</a:t>
            </a:r>
            <a:r>
              <a:rPr lang="mr-IN" altLang="zh-CN" sz="2800" b="1" baseline="0">
                <a:solidFill>
                  <a:srgbClr val="000000"/>
                </a:solidFill>
                <a:latin typeface="Arial" charset="0"/>
                <a:cs typeface="Times New Roman" charset="0"/>
              </a:rPr>
              <a:t>'</a:t>
            </a:r>
            <a:r>
              <a:rPr lang="en-US" altLang="zh-CN" sz="2800" b="1" baseline="0">
                <a:solidFill>
                  <a:srgbClr val="000000"/>
                </a:solidFill>
                <a:latin typeface="Arial" charset="0"/>
                <a:cs typeface="Times New Roman" charset="0"/>
              </a:rPr>
              <a:t>s carefully executed plan despite opposition is given to encourage the remnant in covenant obedience rooted in temple worship at Jerusalem.</a:t>
            </a:r>
          </a:p>
        </p:txBody>
      </p:sp>
      <p:sp>
        <p:nvSpPr>
          <p:cNvPr id="51208" name="Text Box 8"/>
          <p:cNvSpPr txBox="1">
            <a:spLocks noChangeArrowheads="1"/>
          </p:cNvSpPr>
          <p:nvPr/>
        </p:nvSpPr>
        <p:spPr bwMode="auto">
          <a:xfrm>
            <a:off x="381000" y="4191000"/>
            <a:ext cx="8458200" cy="2236788"/>
          </a:xfrm>
          <a:prstGeom prst="rect">
            <a:avLst/>
          </a:prstGeom>
          <a:solidFill>
            <a:srgbClr val="FFFFFF"/>
          </a:solidFill>
          <a:ln w="9525">
            <a:solidFill>
              <a:srgbClr val="000000"/>
            </a:solidFill>
            <a:miter lim="800000"/>
            <a:headEnd/>
            <a:tailEnd/>
          </a:ln>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altLang="zh-CN" sz="2800" b="1" baseline="0">
                <a:solidFill>
                  <a:srgbClr val="000000"/>
                </a:solidFill>
                <a:latin typeface="Arial" charset="0"/>
                <a:cs typeface="Times New Roman" charset="0"/>
              </a:rPr>
              <a:t>II. (Chs. 8–13) The restoration of the people through Nehemiah</a:t>
            </a:r>
            <a:r>
              <a:rPr lang="mr-IN" altLang="zh-CN" sz="2800" b="1" baseline="0">
                <a:solidFill>
                  <a:srgbClr val="000000"/>
                </a:solidFill>
                <a:latin typeface="Arial" charset="0"/>
                <a:cs typeface="Times New Roman" charset="0"/>
              </a:rPr>
              <a:t>'</a:t>
            </a:r>
            <a:r>
              <a:rPr lang="en-US" altLang="zh-CN" sz="2800" b="1" baseline="0">
                <a:solidFill>
                  <a:srgbClr val="000000"/>
                </a:solidFill>
                <a:latin typeface="Arial" charset="0"/>
                <a:cs typeface="Times New Roman" charset="0"/>
              </a:rPr>
              <a:t>s leading Israel to obey its renewal of the covenant is provided as a stimulus to encourage the remnant in covenant obedience and commitment to the temple.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additive="base">
                                        <p:cTn id="7" dur="500" fill="hold"/>
                                        <p:tgtEl>
                                          <p:spTgt spid="51207"/>
                                        </p:tgtEl>
                                        <p:attrNameLst>
                                          <p:attrName>ppt_x</p:attrName>
                                        </p:attrNameLst>
                                      </p:cBhvr>
                                      <p:tavLst>
                                        <p:tav tm="0">
                                          <p:val>
                                            <p:strVal val="1+#ppt_w/2"/>
                                          </p:val>
                                        </p:tav>
                                        <p:tav tm="100000">
                                          <p:val>
                                            <p:strVal val="#ppt_x"/>
                                          </p:val>
                                        </p:tav>
                                      </p:tavLst>
                                    </p:anim>
                                    <p:anim calcmode="lin" valueType="num">
                                      <p:cBhvr additive="base">
                                        <p:cTn id="8" dur="500" fill="hold"/>
                                        <p:tgtEl>
                                          <p:spTgt spid="5120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51208"/>
                                        </p:tgtEl>
                                        <p:attrNameLst>
                                          <p:attrName>style.visibility</p:attrName>
                                        </p:attrNameLst>
                                      </p:cBhvr>
                                      <p:to>
                                        <p:strVal val="visible"/>
                                      </p:to>
                                    </p:set>
                                    <p:anim calcmode="lin" valueType="num">
                                      <p:cBhvr additive="base">
                                        <p:cTn id="13" dur="500" fill="hold"/>
                                        <p:tgtEl>
                                          <p:spTgt spid="51208"/>
                                        </p:tgtEl>
                                        <p:attrNameLst>
                                          <p:attrName>ppt_x</p:attrName>
                                        </p:attrNameLst>
                                      </p:cBhvr>
                                      <p:tavLst>
                                        <p:tav tm="0">
                                          <p:val>
                                            <p:strVal val="1+#ppt_w/2"/>
                                          </p:val>
                                        </p:tav>
                                        <p:tav tm="100000">
                                          <p:val>
                                            <p:strVal val="#ppt_x"/>
                                          </p:val>
                                        </p:tav>
                                      </p:tavLst>
                                    </p:anim>
                                    <p:anim calcmode="lin" valueType="num">
                                      <p:cBhvr additive="base">
                                        <p:cTn id="14" dur="500" fill="hold"/>
                                        <p:tgtEl>
                                          <p:spTgt spid="5120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animBg="1" autoUpdateAnimBg="0"/>
      <p:bldP spid="51208" grpId="0" animBg="1" autoUpdateAnimBg="0"/>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8817"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a:latin typeface="Arial" charset="0"/>
              <a:cs typeface="Arial" charset="0"/>
            </a:endParaRPr>
          </a:p>
        </p:txBody>
      </p:sp>
      <p:sp>
        <p:nvSpPr>
          <p:cNvPr id="92163" name="Text Box 3"/>
          <p:cNvSpPr txBox="1">
            <a:spLocks noChangeArrowheads="1"/>
          </p:cNvSpPr>
          <p:nvPr/>
        </p:nvSpPr>
        <p:spPr bwMode="auto">
          <a:xfrm>
            <a:off x="762000" y="2362200"/>
            <a:ext cx="7391400" cy="3140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spcBef>
                <a:spcPct val="50000"/>
              </a:spcBef>
              <a:defRPr/>
            </a:pPr>
            <a:r>
              <a:rPr lang="en-US" sz="4000" b="1" i="1" baseline="0">
                <a:solidFill>
                  <a:srgbClr val="FFFFFF"/>
                </a:solidFill>
                <a:latin typeface="Arial"/>
                <a:ea typeface="Arial" pitchFamily="24" charset="0"/>
                <a:cs typeface="Arial"/>
              </a:rPr>
              <a:t>. . . from infancy you have known the holy Scriptures, which are able to make you wise for salvation through faith in Christ Jesus. </a:t>
            </a:r>
          </a:p>
        </p:txBody>
      </p:sp>
      <p:sp>
        <p:nvSpPr>
          <p:cNvPr id="92165" name="Text Box 5"/>
          <p:cNvSpPr txBox="1">
            <a:spLocks noChangeArrowheads="1"/>
          </p:cNvSpPr>
          <p:nvPr/>
        </p:nvSpPr>
        <p:spPr bwMode="auto">
          <a:xfrm>
            <a:off x="762000" y="533400"/>
            <a:ext cx="7391400" cy="923925"/>
          </a:xfrm>
          <a:prstGeom prst="rect">
            <a:avLst/>
          </a:prstGeom>
          <a:solidFill>
            <a:srgbClr val="000110"/>
          </a:solid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5400" b="1" baseline="0" dirty="0">
                <a:solidFill>
                  <a:srgbClr val="FFFFFF"/>
                </a:solidFill>
                <a:latin typeface="Arial"/>
                <a:ea typeface="+mn-ea"/>
                <a:cs typeface="Arial"/>
              </a:rPr>
              <a:t>Ezra-Nehemiah</a:t>
            </a:r>
          </a:p>
        </p:txBody>
      </p:sp>
      <p:sp>
        <p:nvSpPr>
          <p:cNvPr id="1058820" name="Rectangle 6"/>
          <p:cNvSpPr>
            <a:spLocks noGrp="1" noChangeArrowheads="1"/>
          </p:cNvSpPr>
          <p:nvPr>
            <p:ph type="title" idx="4294967295"/>
          </p:nvPr>
        </p:nvSpPr>
        <p:spPr>
          <a:xfrm>
            <a:off x="1143000" y="5791200"/>
            <a:ext cx="7772400" cy="685800"/>
          </a:xfrm>
        </p:spPr>
        <p:txBody>
          <a:bodyPr/>
          <a:lstStyle/>
          <a:p>
            <a:pPr algn="r"/>
            <a:r>
              <a:rPr kumimoji="0" lang="en-US" sz="3200" b="1">
                <a:solidFill>
                  <a:srgbClr val="FFFFFF"/>
                </a:solidFill>
                <a:latin typeface="Arial" charset="0"/>
                <a:ea typeface="ＭＳ Ｐゴシック" charset="0"/>
              </a:rPr>
              <a:t>2 Timothy 3:15 (NIV) </a:t>
            </a:r>
            <a:endParaRPr lang="en-US">
              <a:solidFill>
                <a:srgbClr val="FFFFFF"/>
              </a:solidFill>
              <a:latin typeface="Arial" charset="0"/>
              <a:ea typeface="ＭＳ Ｐゴシック" charset="0"/>
            </a:endParaRPr>
          </a:p>
        </p:txBody>
      </p:sp>
    </p:spTree>
  </p:cSld>
  <p:clrMapOvr>
    <a:masterClrMapping/>
  </p:clrMapOvr>
  <p:transition spd="med">
    <p:randomBar dir="vert"/>
  </p:transition>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0865"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a:latin typeface="Arial" charset="0"/>
              <a:cs typeface="Arial" charset="0"/>
            </a:endParaRPr>
          </a:p>
        </p:txBody>
      </p:sp>
      <p:sp>
        <p:nvSpPr>
          <p:cNvPr id="93187" name="Text Box 3"/>
          <p:cNvSpPr txBox="1">
            <a:spLocks noChangeArrowheads="1"/>
          </p:cNvSpPr>
          <p:nvPr/>
        </p:nvSpPr>
        <p:spPr bwMode="auto">
          <a:xfrm>
            <a:off x="914400" y="2133600"/>
            <a:ext cx="8229600" cy="31686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spcBef>
                <a:spcPct val="50000"/>
              </a:spcBef>
              <a:defRPr/>
            </a:pPr>
            <a:r>
              <a:rPr lang="en-US" sz="4000" b="1" i="1" baseline="0" dirty="0">
                <a:solidFill>
                  <a:srgbClr val="FFFFFF"/>
                </a:solidFill>
                <a:latin typeface="Arial"/>
                <a:cs typeface="Arial"/>
              </a:rPr>
              <a:t>For everything that was written in the past was written to teach us, so that through endurance and the encouragement of the Scriptures we might have hope.</a:t>
            </a:r>
          </a:p>
        </p:txBody>
      </p:sp>
      <p:sp>
        <p:nvSpPr>
          <p:cNvPr id="93189" name="Text Box 5"/>
          <p:cNvSpPr txBox="1">
            <a:spLocks noChangeArrowheads="1"/>
          </p:cNvSpPr>
          <p:nvPr/>
        </p:nvSpPr>
        <p:spPr bwMode="auto">
          <a:xfrm>
            <a:off x="762000" y="533400"/>
            <a:ext cx="7391400" cy="923925"/>
          </a:xfrm>
          <a:prstGeom prst="rect">
            <a:avLst/>
          </a:prstGeom>
          <a:solidFill>
            <a:srgbClr val="000110"/>
          </a:solid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5400" b="1" baseline="0" dirty="0">
                <a:solidFill>
                  <a:srgbClr val="FFFFFF"/>
                </a:solidFill>
                <a:latin typeface="Arial"/>
                <a:ea typeface="+mn-ea"/>
                <a:cs typeface="Arial"/>
              </a:rPr>
              <a:t>Ezra-Nehemiah</a:t>
            </a:r>
          </a:p>
        </p:txBody>
      </p:sp>
      <p:sp>
        <p:nvSpPr>
          <p:cNvPr id="1060868" name="Rectangle 6"/>
          <p:cNvSpPr>
            <a:spLocks noGrp="1" noChangeArrowheads="1"/>
          </p:cNvSpPr>
          <p:nvPr>
            <p:ph type="title" idx="4294967295"/>
          </p:nvPr>
        </p:nvSpPr>
        <p:spPr>
          <a:xfrm>
            <a:off x="990600" y="5867400"/>
            <a:ext cx="7772400" cy="609600"/>
          </a:xfrm>
        </p:spPr>
        <p:txBody>
          <a:bodyPr/>
          <a:lstStyle/>
          <a:p>
            <a:pPr algn="r"/>
            <a:r>
              <a:rPr kumimoji="0" lang="en-US" sz="3200" b="1">
                <a:solidFill>
                  <a:srgbClr val="FFFFFF"/>
                </a:solidFill>
                <a:latin typeface="Arial" charset="0"/>
                <a:ea typeface="ＭＳ Ｐゴシック" charset="0"/>
              </a:rPr>
              <a:t>Romans 15:4 (NIV) </a:t>
            </a:r>
            <a:endParaRPr lang="en-US">
              <a:latin typeface="Arial" charset="0"/>
              <a:ea typeface="ＭＳ Ｐゴシック" charset="0"/>
            </a:endParaRPr>
          </a:p>
        </p:txBody>
      </p:sp>
    </p:spTree>
  </p:cSld>
  <p:clrMapOvr>
    <a:masterClrMapping/>
  </p:clrMapOvr>
  <p:transition spd="med">
    <p:randomBar dir="vert"/>
  </p:transition>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2913"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a:latin typeface="Arial" charset="0"/>
              <a:cs typeface="Arial" charset="0"/>
            </a:endParaRPr>
          </a:p>
        </p:txBody>
      </p:sp>
      <p:sp>
        <p:nvSpPr>
          <p:cNvPr id="94211" name="Text Box 3"/>
          <p:cNvSpPr txBox="1">
            <a:spLocks noChangeArrowheads="1"/>
          </p:cNvSpPr>
          <p:nvPr/>
        </p:nvSpPr>
        <p:spPr bwMode="auto">
          <a:xfrm>
            <a:off x="762000" y="533400"/>
            <a:ext cx="7391400" cy="923925"/>
          </a:xfrm>
          <a:prstGeom prst="rect">
            <a:avLst/>
          </a:prstGeom>
          <a:solidFill>
            <a:srgbClr val="000110"/>
          </a:solid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sz="5400" b="1" baseline="0" dirty="0">
                <a:solidFill>
                  <a:srgbClr val="FFFFFF"/>
                </a:solidFill>
                <a:latin typeface="Arial"/>
                <a:ea typeface="+mn-ea"/>
                <a:cs typeface="Arial"/>
              </a:rPr>
              <a:t>Ezra-Nehemiah</a:t>
            </a:r>
          </a:p>
        </p:txBody>
      </p:sp>
      <p:sp>
        <p:nvSpPr>
          <p:cNvPr id="94212" name="Text Box 4"/>
          <p:cNvSpPr txBox="1">
            <a:spLocks noChangeArrowheads="1"/>
          </p:cNvSpPr>
          <p:nvPr/>
        </p:nvSpPr>
        <p:spPr bwMode="auto">
          <a:xfrm>
            <a:off x="762000" y="2362200"/>
            <a:ext cx="7391400" cy="31702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spcBef>
                <a:spcPct val="50000"/>
              </a:spcBef>
              <a:defRPr/>
            </a:pPr>
            <a:r>
              <a:rPr lang="en-US" sz="4000" b="1" i="1" baseline="0">
                <a:solidFill>
                  <a:srgbClr val="FFFFFF"/>
                </a:solidFill>
                <a:latin typeface="Arial"/>
                <a:ea typeface="+mn-ea"/>
                <a:cs typeface="Arial"/>
              </a:rPr>
              <a:t>These things happened to them as examples and were written down as warnings for us, on whom the fulfillment of the ages has come.</a:t>
            </a:r>
          </a:p>
        </p:txBody>
      </p:sp>
      <p:sp>
        <p:nvSpPr>
          <p:cNvPr id="1062916" name="Rectangle 6"/>
          <p:cNvSpPr>
            <a:spLocks noGrp="1" noChangeArrowheads="1"/>
          </p:cNvSpPr>
          <p:nvPr>
            <p:ph type="title" idx="4294967295"/>
          </p:nvPr>
        </p:nvSpPr>
        <p:spPr>
          <a:xfrm>
            <a:off x="1066800" y="5791200"/>
            <a:ext cx="7772400" cy="533400"/>
          </a:xfrm>
        </p:spPr>
        <p:txBody>
          <a:bodyPr/>
          <a:lstStyle/>
          <a:p>
            <a:pPr algn="r"/>
            <a:r>
              <a:rPr kumimoji="0" lang="en-US" sz="3200" b="1">
                <a:solidFill>
                  <a:srgbClr val="FFFFFF"/>
                </a:solidFill>
                <a:latin typeface="Arial" charset="0"/>
                <a:ea typeface="ＭＳ Ｐゴシック" charset="0"/>
              </a:rPr>
              <a:t>1 Corinthians 10:11 (NIV) </a:t>
            </a:r>
            <a:endParaRPr lang="en-US">
              <a:latin typeface="Arial" charset="0"/>
              <a:ea typeface="ＭＳ Ｐゴシック" charset="0"/>
            </a:endParaRPr>
          </a:p>
        </p:txBody>
      </p:sp>
    </p:spTree>
  </p:cSld>
  <p:clrMapOvr>
    <a:masterClrMapping/>
  </p:clrMapOvr>
  <p:transition spd="med">
    <p:randomBar dir="vert"/>
  </p:transition>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cSld>
  <p:clrMapOvr>
    <a:masterClrMapping/>
  </p:clrMapOvr>
  <p:transition/>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2708268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69" name="Rectangle 2"/>
          <p:cNvSpPr>
            <a:spLocks noGrp="1" noChangeArrowheads="1"/>
          </p:cNvSpPr>
          <p:nvPr>
            <p:ph type="title"/>
          </p:nvPr>
        </p:nvSpPr>
        <p:spPr>
          <a:xfrm>
            <a:off x="1143000" y="304800"/>
            <a:ext cx="6858000" cy="914400"/>
          </a:xfrm>
          <a:solidFill>
            <a:srgbClr val="000000"/>
          </a:solidFill>
          <a:ln>
            <a:solidFill>
              <a:schemeClr val="tx1"/>
            </a:solidFill>
            <a:miter lim="800000"/>
            <a:headEnd/>
            <a:tailEnd/>
          </a:ln>
        </p:spPr>
        <p:txBody>
          <a:bodyPr anchor="ctr" anchorCtr="1"/>
          <a:lstStyle/>
          <a:p>
            <a:pPr algn="ctr"/>
            <a:r>
              <a:rPr lang="en-US" b="1">
                <a:solidFill>
                  <a:srgbClr val="FFFFFF"/>
                </a:solidFill>
                <a:latin typeface="Arial Black" charset="0"/>
                <a:ea typeface="ＭＳ Ｐゴシック" charset="0"/>
                <a:cs typeface="ＭＳ Ｐゴシック" charset="0"/>
              </a:rPr>
              <a:t>Application</a:t>
            </a:r>
          </a:p>
        </p:txBody>
      </p:sp>
      <p:sp>
        <p:nvSpPr>
          <p:cNvPr id="621570"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299</a:t>
            </a:r>
          </a:p>
        </p:txBody>
      </p:sp>
      <p:sp>
        <p:nvSpPr>
          <p:cNvPr id="1035267" name="WordArt 7"/>
          <p:cNvSpPr>
            <a:spLocks noChangeArrowheads="1" noChangeShapeType="1" noTextEdit="1"/>
          </p:cNvSpPr>
          <p:nvPr/>
        </p:nvSpPr>
        <p:spPr bwMode="auto">
          <a:xfrm>
            <a:off x="1143000" y="1844824"/>
            <a:ext cx="6858000" cy="4176464"/>
          </a:xfrm>
          <a:prstGeom prst="rect">
            <a:avLst/>
          </a:prstGeom>
        </p:spPr>
        <p:txBody>
          <a:bodyPr wrap="none" fromWordArt="1">
            <a:prstTxWarp prst="textPlain">
              <a:avLst>
                <a:gd name="adj" fmla="val 50000"/>
              </a:avLst>
            </a:prstTxWarp>
          </a:bodyPr>
          <a:lstStyle/>
          <a:p>
            <a:pPr>
              <a:defRPr/>
            </a:pPr>
            <a:r>
              <a:rPr lang="en-US" sz="2000" b="1" kern="10" dirty="0">
                <a:ln w="19050">
                  <a:solidFill>
                    <a:srgbClr val="000000"/>
                  </a:solidFill>
                  <a:miter lim="800000"/>
                  <a:headEnd type="none" w="sm" len="sm"/>
                  <a:tailEnd type="none" w="sm" len="sm"/>
                </a:ln>
                <a:solidFill>
                  <a:srgbClr val="FFFFFF"/>
                </a:solidFill>
                <a:effectLst>
                  <a:glow rad="139700">
                    <a:srgbClr val="333333"/>
                  </a:glow>
                  <a:outerShdw blurRad="63500" dist="38099" dir="2700000" algn="ctr" rotWithShape="0">
                    <a:srgbClr val="990000">
                      <a:alpha val="74997"/>
                    </a:srgbClr>
                  </a:outerShdw>
                </a:effectLst>
                <a:latin typeface="Impact"/>
                <a:ea typeface="Impact"/>
                <a:cs typeface="Impact"/>
              </a:rPr>
              <a:t>God helping us </a:t>
            </a:r>
            <a:br>
              <a:rPr lang="en-US" sz="2000" b="1" kern="10" dirty="0">
                <a:ln w="19050">
                  <a:solidFill>
                    <a:srgbClr val="000000"/>
                  </a:solidFill>
                  <a:miter lim="800000"/>
                  <a:headEnd type="none" w="sm" len="sm"/>
                  <a:tailEnd type="none" w="sm" len="sm"/>
                </a:ln>
                <a:solidFill>
                  <a:srgbClr val="FFFFFF"/>
                </a:solidFill>
                <a:effectLst>
                  <a:glow rad="139700">
                    <a:srgbClr val="333333"/>
                  </a:glow>
                  <a:outerShdw blurRad="63500" dist="38099" dir="2700000" algn="ctr" rotWithShape="0">
                    <a:srgbClr val="990000">
                      <a:alpha val="74997"/>
                    </a:srgbClr>
                  </a:outerShdw>
                </a:effectLst>
                <a:latin typeface="Impact"/>
                <a:ea typeface="Impact"/>
                <a:cs typeface="Impact"/>
              </a:rPr>
            </a:br>
            <a:r>
              <a:rPr lang="en-US" sz="2000" b="1" kern="10" dirty="0">
                <a:ln w="19050">
                  <a:solidFill>
                    <a:srgbClr val="000000"/>
                  </a:solidFill>
                  <a:miter lim="800000"/>
                  <a:headEnd type="none" w="sm" len="sm"/>
                  <a:tailEnd type="none" w="sm" len="sm"/>
                </a:ln>
                <a:solidFill>
                  <a:srgbClr val="FFFFFF"/>
                </a:solidFill>
                <a:effectLst>
                  <a:glow rad="139700">
                    <a:srgbClr val="333333"/>
                  </a:glow>
                  <a:outerShdw blurRad="63500" dist="38099" dir="2700000" algn="ctr" rotWithShape="0">
                    <a:srgbClr val="990000">
                      <a:alpha val="74997"/>
                    </a:srgbClr>
                  </a:outerShdw>
                </a:effectLst>
                <a:latin typeface="Impact"/>
                <a:ea typeface="Impact"/>
                <a:cs typeface="Impact"/>
              </a:rPr>
              <a:t>complete His projects</a:t>
            </a:r>
            <a:br>
              <a:rPr lang="en-US" sz="2000" b="1" kern="10" dirty="0">
                <a:ln w="19050">
                  <a:solidFill>
                    <a:srgbClr val="000000"/>
                  </a:solidFill>
                  <a:miter lim="800000"/>
                  <a:headEnd type="none" w="sm" len="sm"/>
                  <a:tailEnd type="none" w="sm" len="sm"/>
                </a:ln>
                <a:solidFill>
                  <a:srgbClr val="FFFFFF"/>
                </a:solidFill>
                <a:effectLst>
                  <a:glow rad="139700">
                    <a:srgbClr val="333333"/>
                  </a:glow>
                  <a:outerShdw blurRad="63500" dist="38099" dir="2700000" algn="ctr" rotWithShape="0">
                    <a:srgbClr val="990000">
                      <a:alpha val="74997"/>
                    </a:srgbClr>
                  </a:outerShdw>
                </a:effectLst>
                <a:latin typeface="Impact"/>
                <a:ea typeface="Impact"/>
                <a:cs typeface="Impact"/>
              </a:rPr>
            </a:br>
            <a:r>
              <a:rPr lang="en-US" sz="2000" b="1" kern="10" dirty="0">
                <a:ln w="19050">
                  <a:solidFill>
                    <a:srgbClr val="000000"/>
                  </a:solidFill>
                  <a:miter lim="800000"/>
                  <a:headEnd type="none" w="sm" len="sm"/>
                  <a:tailEnd type="none" w="sm" len="sm"/>
                </a:ln>
                <a:solidFill>
                  <a:srgbClr val="FFFFFF"/>
                </a:solidFill>
                <a:effectLst>
                  <a:glow rad="139700">
                    <a:srgbClr val="333333"/>
                  </a:glow>
                  <a:outerShdw blurRad="63500" dist="38099" dir="2700000" algn="ctr" rotWithShape="0">
                    <a:srgbClr val="990000">
                      <a:alpha val="74997"/>
                    </a:srgbClr>
                  </a:outerShdw>
                </a:effectLst>
                <a:latin typeface="Impact"/>
                <a:ea typeface="Impact"/>
                <a:cs typeface="Impact"/>
              </a:rPr>
              <a:t>should lead us to</a:t>
            </a:r>
          </a:p>
          <a:p>
            <a:pPr>
              <a:defRPr/>
            </a:pPr>
            <a:r>
              <a:rPr lang="en-US" sz="2000" b="1" kern="10" dirty="0">
                <a:ln w="19050">
                  <a:solidFill>
                    <a:srgbClr val="000000"/>
                  </a:solidFill>
                  <a:miter lim="800000"/>
                  <a:headEnd type="none" w="sm" len="sm"/>
                  <a:tailEnd type="none" w="sm" len="sm"/>
                </a:ln>
                <a:solidFill>
                  <a:srgbClr val="FFFFFF"/>
                </a:solidFill>
                <a:effectLst>
                  <a:glow rad="139700">
                    <a:srgbClr val="333333"/>
                  </a:glow>
                  <a:outerShdw blurRad="63500" dist="38099" dir="2700000" algn="ctr" rotWithShape="0">
                    <a:srgbClr val="990000">
                      <a:alpha val="74997"/>
                    </a:srgbClr>
                  </a:outerShdw>
                </a:effectLst>
                <a:latin typeface="Impact"/>
                <a:ea typeface="Impact"/>
                <a:cs typeface="Impact"/>
              </a:rPr>
              <a:t>further obedience</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7" name="Rectangle 2"/>
          <p:cNvSpPr>
            <a:spLocks noGrp="1" noChangeArrowheads="1"/>
          </p:cNvSpPr>
          <p:nvPr>
            <p:ph type="title"/>
          </p:nvPr>
        </p:nvSpPr>
        <p:spPr>
          <a:xfrm>
            <a:off x="0" y="0"/>
            <a:ext cx="8305800" cy="1600200"/>
          </a:xfrm>
          <a:solidFill>
            <a:srgbClr val="000000"/>
          </a:solidFill>
          <a:ln>
            <a:solidFill>
              <a:srgbClr val="000000"/>
            </a:solidFill>
            <a:miter lim="800000"/>
            <a:headEnd/>
            <a:tailEnd/>
          </a:ln>
        </p:spPr>
        <p:txBody>
          <a:bodyPr anchor="ctr" anchorCtr="1"/>
          <a:lstStyle/>
          <a:p>
            <a:pPr algn="ctr"/>
            <a:r>
              <a:rPr lang="en-US" altLang="zh-CN" sz="3200" b="1">
                <a:solidFill>
                  <a:srgbClr val="FFFFFF"/>
                </a:solidFill>
                <a:latin typeface="Arial Black" charset="0"/>
                <a:ea typeface="ＭＳ Ｐゴシック" charset="0"/>
                <a:cs typeface="Times New Roman" charset="0"/>
              </a:rPr>
              <a:t>Jerusalem of the Returning Exiles</a:t>
            </a:r>
            <a:endParaRPr lang="en-US" sz="2000" b="1">
              <a:solidFill>
                <a:srgbClr val="FFFFFF"/>
              </a:solidFill>
              <a:latin typeface="Arial Narrow" charset="0"/>
              <a:ea typeface="ＭＳ Ｐゴシック" charset="0"/>
              <a:cs typeface="Times New Roman" charset="0"/>
            </a:endParaRPr>
          </a:p>
        </p:txBody>
      </p:sp>
      <p:sp>
        <p:nvSpPr>
          <p:cNvPr id="623618"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304</a:t>
            </a:r>
          </a:p>
        </p:txBody>
      </p:sp>
      <p:pic>
        <p:nvPicPr>
          <p:cNvPr id="623619" name="Picture 5"/>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0" y="1676400"/>
            <a:ext cx="9144000" cy="5226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623620" name="Text Box 7"/>
          <p:cNvSpPr txBox="1">
            <a:spLocks noChangeArrowheads="1"/>
          </p:cNvSpPr>
          <p:nvPr/>
        </p:nvSpPr>
        <p:spPr bwMode="auto">
          <a:xfrm>
            <a:off x="0" y="1125538"/>
            <a:ext cx="8153400" cy="460375"/>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kumimoji="1" lang="en-US" altLang="zh-CN" b="1" i="1" baseline="0">
                <a:solidFill>
                  <a:srgbClr val="FFFFFF"/>
                </a:solidFill>
                <a:latin typeface="Arial Narrow" charset="0"/>
                <a:cs typeface="Times New Roman" charset="0"/>
              </a:rPr>
              <a:t>Bible Visual Resource Book</a:t>
            </a:r>
            <a:r>
              <a:rPr kumimoji="1" lang="en-US" altLang="zh-CN" b="1" baseline="0">
                <a:solidFill>
                  <a:srgbClr val="FFFFFF"/>
                </a:solidFill>
                <a:latin typeface="Arial Narrow" charset="0"/>
                <a:cs typeface="Times New Roman" charset="0"/>
              </a:rPr>
              <a:t>, 99</a:t>
            </a:r>
            <a:endParaRPr kumimoji="1" lang="en-US" b="1" baseline="0">
              <a:solidFill>
                <a:srgbClr val="FFFFFF"/>
              </a:solidFill>
              <a:latin typeface="Arial Narrow" charset="0"/>
              <a:cs typeface="Times New Roman" charset="0"/>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5" name="Rectangle 2"/>
          <p:cNvSpPr>
            <a:spLocks noGrp="1" noChangeArrowheads="1"/>
          </p:cNvSpPr>
          <p:nvPr>
            <p:ph type="title"/>
          </p:nvPr>
        </p:nvSpPr>
        <p:spPr>
          <a:xfrm>
            <a:off x="5638800" y="1600200"/>
            <a:ext cx="2895600" cy="3657600"/>
          </a:xfrm>
          <a:solidFill>
            <a:srgbClr val="000000"/>
          </a:solidFill>
          <a:ln>
            <a:solidFill>
              <a:srgbClr val="000000"/>
            </a:solidFill>
            <a:miter lim="800000"/>
            <a:headEnd/>
            <a:tailEnd/>
          </a:ln>
        </p:spPr>
        <p:txBody>
          <a:bodyPr anchor="ctr" anchorCtr="1"/>
          <a:lstStyle/>
          <a:p>
            <a:pPr algn="ctr"/>
            <a:r>
              <a:rPr lang="en-US" altLang="zh-CN" sz="3200" b="1">
                <a:solidFill>
                  <a:srgbClr val="FFFFFF"/>
                </a:solidFill>
                <a:latin typeface="Arial Black" charset="0"/>
                <a:ea typeface="ＭＳ Ｐゴシック" charset="0"/>
                <a:cs typeface="Times New Roman" charset="0"/>
              </a:rPr>
              <a:t>Jerusalem of the Returning Exiles</a:t>
            </a:r>
            <a:endParaRPr lang="en-US" sz="2000" b="1">
              <a:solidFill>
                <a:srgbClr val="FFFFFF"/>
              </a:solidFill>
              <a:latin typeface="Arial Narrow" charset="0"/>
              <a:ea typeface="ＭＳ Ｐゴシック" charset="0"/>
              <a:cs typeface="Times New Roman" charset="0"/>
            </a:endParaRPr>
          </a:p>
        </p:txBody>
      </p:sp>
      <p:sp>
        <p:nvSpPr>
          <p:cNvPr id="625666"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304</a:t>
            </a:r>
          </a:p>
        </p:txBody>
      </p:sp>
      <p:pic>
        <p:nvPicPr>
          <p:cNvPr id="625667" name="Picture 7"/>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0" y="0"/>
            <a:ext cx="5233988" cy="6858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625668" name="Text Box 9"/>
          <p:cNvSpPr txBox="1">
            <a:spLocks noChangeArrowheads="1"/>
          </p:cNvSpPr>
          <p:nvPr/>
        </p:nvSpPr>
        <p:spPr bwMode="auto">
          <a:xfrm>
            <a:off x="5394325" y="5937250"/>
            <a:ext cx="18415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endParaRPr lang="en-US">
              <a:solidFill>
                <a:srgbClr val="333333"/>
              </a:solidFill>
            </a:endParaRPr>
          </a:p>
        </p:txBody>
      </p:sp>
      <p:sp>
        <p:nvSpPr>
          <p:cNvPr id="625669" name="Text Box 10"/>
          <p:cNvSpPr txBox="1">
            <a:spLocks noChangeArrowheads="1"/>
          </p:cNvSpPr>
          <p:nvPr/>
        </p:nvSpPr>
        <p:spPr bwMode="auto">
          <a:xfrm>
            <a:off x="5410200" y="5867400"/>
            <a:ext cx="37338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kumimoji="1" lang="en-US" altLang="zh-CN" sz="1600" b="1" baseline="0">
                <a:solidFill>
                  <a:srgbClr val="000000"/>
                </a:solidFill>
                <a:latin typeface="Arial Narrow" charset="0"/>
                <a:cs typeface="Times New Roman" charset="0"/>
              </a:rPr>
              <a:t>Gene Getz, “Nehemiah," in </a:t>
            </a:r>
            <a:r>
              <a:rPr kumimoji="1" lang="en-US" altLang="zh-CN" sz="1600" b="1" i="1" baseline="0">
                <a:solidFill>
                  <a:srgbClr val="000000"/>
                </a:solidFill>
                <a:latin typeface="Arial Narrow" charset="0"/>
                <a:cs typeface="Times New Roman" charset="0"/>
              </a:rPr>
              <a:t>Bible Knowledge Commentary</a:t>
            </a:r>
            <a:r>
              <a:rPr kumimoji="1" lang="en-US" altLang="zh-CN" sz="1600" b="1" baseline="0">
                <a:solidFill>
                  <a:srgbClr val="000000"/>
                </a:solidFill>
                <a:latin typeface="Arial Narrow" charset="0"/>
                <a:cs typeface="Times New Roman" charset="0"/>
              </a:rPr>
              <a:t>, 1:679</a:t>
            </a:r>
            <a:endParaRPr kumimoji="1" lang="en-US" sz="1600" b="1" baseline="0">
              <a:solidFill>
                <a:srgbClr val="000000"/>
              </a:solidFill>
              <a:latin typeface="Arial Narrow" charset="0"/>
              <a:cs typeface="Times New Roman" charset="0"/>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iStock_Team work hands350(5).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5496" y="908720"/>
            <a:ext cx="4320480" cy="4320480"/>
          </a:xfrm>
          <a:prstGeom prst="rect">
            <a:avLst/>
          </a:prstGeom>
        </p:spPr>
      </p:pic>
      <p:sp>
        <p:nvSpPr>
          <p:cNvPr id="8" name="Rectangle 2"/>
          <p:cNvSpPr txBox="1">
            <a:spLocks noChangeArrowheads="1"/>
          </p:cNvSpPr>
          <p:nvPr/>
        </p:nvSpPr>
        <p:spPr bwMode="auto">
          <a:xfrm>
            <a:off x="4211961" y="3751891"/>
            <a:ext cx="4908226" cy="126128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i="1" baseline="0" dirty="0">
                <a:solidFill>
                  <a:srgbClr val="FFFFFF"/>
                </a:solidFill>
                <a:effectLst>
                  <a:glow rad="127000">
                    <a:srgbClr val="000000"/>
                  </a:glow>
                </a:effectLst>
                <a:latin typeface="Arial" charset="0"/>
                <a:ea typeface="ＭＳ Ｐゴシック" charset="0"/>
                <a:cs typeface="ＭＳ Ｐゴシック" charset="0"/>
              </a:rPr>
              <a:t>Nehemiah</a:t>
            </a:r>
          </a:p>
        </p:txBody>
      </p:sp>
      <p:sp>
        <p:nvSpPr>
          <p:cNvPr id="900098" name="Rectangle 2"/>
          <p:cNvSpPr>
            <a:spLocks noGrp="1" noChangeArrowheads="1"/>
          </p:cNvSpPr>
          <p:nvPr>
            <p:ph type="ctrTitle"/>
          </p:nvPr>
        </p:nvSpPr>
        <p:spPr>
          <a:xfrm>
            <a:off x="4224744" y="0"/>
            <a:ext cx="4895444" cy="3573016"/>
          </a:xfrm>
          <a:effectLst>
            <a:outerShdw blurRad="63500" dist="35921" dir="2700000" algn="ctr" rotWithShape="0">
              <a:schemeClr val="tx2">
                <a:alpha val="74998"/>
              </a:schemeClr>
            </a:outerShdw>
          </a:effectLst>
        </p:spPr>
        <p:txBody>
          <a:bodyPr/>
          <a:lstStyle/>
          <a:p>
            <a:pPr>
              <a:defRPr/>
            </a:pPr>
            <a:r>
              <a:rPr lang="en-US" sz="9600" b="1" dirty="0">
                <a:effectLst>
                  <a:glow rad="127000">
                    <a:schemeClr val="tx1"/>
                  </a:glow>
                </a:effectLst>
                <a:latin typeface="Arial" charset="0"/>
                <a:ea typeface="ＭＳ Ｐゴシック" charset="0"/>
                <a:cs typeface="ＭＳ Ｐゴシック" charset="0"/>
              </a:rPr>
              <a:t>Be Diligent</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fontAlgn="auto">
              <a:spcBef>
                <a:spcPts val="0"/>
              </a:spcBef>
              <a:spcAft>
                <a:spcPts val="0"/>
              </a:spcAft>
              <a:defRPr/>
            </a:pPr>
            <a:r>
              <a:rPr lang="en-US" sz="2000" b="1" kern="0" baseline="0" dirty="0">
                <a:solidFill>
                  <a:srgbClr val="FFFFFF"/>
                </a:solidFill>
                <a:effectLst>
                  <a:outerShdw blurRad="38100" dist="38100" dir="2700000" algn="tl">
                    <a:srgbClr val="000000"/>
                  </a:outerShdw>
                </a:effectLst>
                <a:latin typeface="Arial"/>
                <a:cs typeface="Arial"/>
              </a:rPr>
              <a:t>Dr. Rick Griffith • Crossroads International Church Singapore</a:t>
            </a:r>
          </a:p>
          <a:p>
            <a:pPr fontAlgn="auto">
              <a:spcBef>
                <a:spcPts val="0"/>
              </a:spcBef>
              <a:spcAft>
                <a:spcPts val="0"/>
              </a:spcAft>
              <a:defRPr/>
            </a:pPr>
            <a:r>
              <a:rPr lang="en-US" sz="2000" b="1" kern="0" baseline="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3953531070"/>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hanksgiving Joy Background Slid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196152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much have others done for you?</a:t>
            </a:r>
          </a:p>
        </p:txBody>
      </p:sp>
    </p:spTree>
    <p:extLst>
      <p:ext uri="{BB962C8B-B14F-4D97-AF65-F5344CB8AC3E}">
        <p14:creationId xmlns:p14="http://schemas.microsoft.com/office/powerpoint/2010/main" val="207194791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hanks holding father's han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1460"/>
            <a:ext cx="5727646" cy="6885322"/>
          </a:xfrm>
          <a:prstGeom prst="rect">
            <a:avLst/>
          </a:prstGeom>
        </p:spPr>
      </p:pic>
      <p:sp>
        <p:nvSpPr>
          <p:cNvPr id="900098" name="Rectangle 2"/>
          <p:cNvSpPr>
            <a:spLocks noGrp="1" noChangeArrowheads="1"/>
          </p:cNvSpPr>
          <p:nvPr>
            <p:ph type="ctrTitle"/>
          </p:nvPr>
        </p:nvSpPr>
        <p:spPr>
          <a:xfrm>
            <a:off x="5652120" y="0"/>
            <a:ext cx="3491880" cy="6858000"/>
          </a:xfrm>
          <a:solidFill>
            <a:schemeClr val="tx1"/>
          </a:solidFill>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Are you grateful for what is done for you? </a:t>
            </a:r>
          </a:p>
        </p:txBody>
      </p:sp>
    </p:spTree>
    <p:extLst>
      <p:ext uri="{BB962C8B-B14F-4D97-AF65-F5344CB8AC3E}">
        <p14:creationId xmlns:p14="http://schemas.microsoft.com/office/powerpoint/2010/main" val="424113456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should you respond to God</a:t>
            </a:r>
            <a:r>
              <a:rPr lang="mr-IN" sz="5400" b="1" dirty="0">
                <a:effectLst>
                  <a:glow rad="127000">
                    <a:schemeClr val="tx1"/>
                  </a:glow>
                </a:effectLst>
                <a:latin typeface="Arial" charset="0"/>
                <a:ea typeface="ＭＳ Ｐゴシック" charset="0"/>
                <a:cs typeface="ＭＳ Ｐゴシック" charset="0"/>
              </a:rPr>
              <a:t>'</a:t>
            </a:r>
            <a:r>
              <a:rPr lang="en-US" sz="5400" b="1" dirty="0">
                <a:effectLst>
                  <a:glow rad="127000">
                    <a:schemeClr val="tx1"/>
                  </a:glow>
                </a:effectLst>
                <a:latin typeface="Arial" charset="0"/>
                <a:ea typeface="ＭＳ Ｐゴシック" charset="0"/>
                <a:cs typeface="ＭＳ Ｐゴシック" charset="0"/>
              </a:rPr>
              <a:t>s faithfulness to </a:t>
            </a:r>
            <a:r>
              <a:rPr lang="en-US" sz="5400" b="1" dirty="0">
                <a:solidFill>
                  <a:srgbClr val="FFFF00"/>
                </a:solidFill>
                <a:effectLst>
                  <a:glow rad="127000">
                    <a:schemeClr val="tx1"/>
                  </a:glow>
                </a:effectLst>
                <a:latin typeface="Arial" charset="0"/>
                <a:ea typeface="ＭＳ Ｐゴシック" charset="0"/>
                <a:cs typeface="ＭＳ Ｐゴシック" charset="0"/>
              </a:rPr>
              <a:t>restore</a:t>
            </a:r>
            <a:r>
              <a:rPr lang="en-US" sz="5400" b="1" dirty="0">
                <a:effectLst>
                  <a:glow rad="127000">
                    <a:schemeClr val="tx1"/>
                  </a:glow>
                </a:effectLst>
                <a:latin typeface="Arial" charset="0"/>
                <a:ea typeface="ＭＳ Ｐゴシック" charset="0"/>
                <a:cs typeface="ＭＳ Ｐゴシック" charset="0"/>
              </a:rPr>
              <a:t> you?</a:t>
            </a:r>
          </a:p>
        </p:txBody>
      </p:sp>
    </p:spTree>
    <p:extLst>
      <p:ext uri="{BB962C8B-B14F-4D97-AF65-F5344CB8AC3E}">
        <p14:creationId xmlns:p14="http://schemas.microsoft.com/office/powerpoint/2010/main" val="320577996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86754" name="Rectangle 1026"/>
          <p:cNvSpPr>
            <a:spLocks noGrp="1" noChangeArrowheads="1"/>
          </p:cNvSpPr>
          <p:nvPr>
            <p:ph type="title" idx="4294967295"/>
          </p:nvPr>
        </p:nvSpPr>
        <p:spPr/>
        <p:txBody>
          <a:bodyPr/>
          <a:lstStyle/>
          <a:p>
            <a:r>
              <a:rPr lang="en-US">
                <a:latin typeface="Arial" charset="0"/>
                <a:ea typeface="ＭＳ Ｐゴシック" charset="0"/>
                <a:cs typeface="ＭＳ Ｐゴシック" charset="0"/>
              </a:rPr>
              <a:t>Sin</a:t>
            </a:r>
          </a:p>
        </p:txBody>
      </p:sp>
      <p:pic>
        <p:nvPicPr>
          <p:cNvPr id="379907" name="Picture 1027" descr="map babylon1"/>
          <p:cNvPicPr>
            <a:picLocks noGrp="1" noChangeAspect="1" noChangeArrowheads="1"/>
          </p:cNvPicPr>
          <p:nvPr>
            <p:ph/>
          </p:nvPr>
        </p:nvPicPr>
        <p:blipFill>
          <a:blip r:embed="rId3">
            <a:lum bright="-42000" contrast="-32000"/>
            <a:extLst>
              <a:ext uri="{28A0092B-C50C-407E-A947-70E740481C1C}">
                <a14:useLocalDpi xmlns:a14="http://schemas.microsoft.com/office/drawing/2010/main"/>
              </a:ext>
            </a:extLst>
          </a:blip>
          <a:srcRect/>
          <a:stretch>
            <a:fillRect/>
          </a:stretch>
        </p:blipFill>
        <p:spPr>
          <a:xfrm>
            <a:off x="0" y="608013"/>
            <a:ext cx="9144000" cy="5640387"/>
          </a:xfrm>
        </p:spPr>
      </p:pic>
      <p:sp>
        <p:nvSpPr>
          <p:cNvPr id="379908" name="Text Box 1028"/>
          <p:cNvSpPr txBox="1">
            <a:spLocks noChangeArrowheads="1"/>
          </p:cNvSpPr>
          <p:nvPr/>
        </p:nvSpPr>
        <p:spPr bwMode="auto">
          <a:xfrm>
            <a:off x="0" y="3016250"/>
            <a:ext cx="9144000" cy="1006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6000" baseline="0">
                <a:solidFill>
                  <a:srgbClr val="C0C0C0"/>
                </a:solidFill>
                <a:latin typeface="QUAKE" charset="0"/>
              </a:rPr>
              <a:t>D A N I E L</a:t>
            </a:r>
          </a:p>
        </p:txBody>
      </p:sp>
      <p:sp>
        <p:nvSpPr>
          <p:cNvPr id="379909" name="Text Box 1029"/>
          <p:cNvSpPr txBox="1">
            <a:spLocks noChangeArrowheads="1"/>
          </p:cNvSpPr>
          <p:nvPr/>
        </p:nvSpPr>
        <p:spPr bwMode="auto">
          <a:xfrm>
            <a:off x="0" y="3017838"/>
            <a:ext cx="9144000" cy="1006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6000" baseline="0">
                <a:solidFill>
                  <a:srgbClr val="C0C0C0"/>
                </a:solidFill>
                <a:latin typeface="QUAKE" charset="0"/>
              </a:rPr>
              <a:t>E Z E K I E L</a:t>
            </a:r>
          </a:p>
        </p:txBody>
      </p:sp>
      <p:sp>
        <p:nvSpPr>
          <p:cNvPr id="379910" name="Text Box 1030"/>
          <p:cNvSpPr txBox="1">
            <a:spLocks noChangeArrowheads="1"/>
          </p:cNvSpPr>
          <p:nvPr/>
        </p:nvSpPr>
        <p:spPr bwMode="auto">
          <a:xfrm>
            <a:off x="1865313" y="5194300"/>
            <a:ext cx="1030287"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en-US" sz="4000" baseline="0">
                <a:solidFill>
                  <a:srgbClr val="FFFF66"/>
                </a:solidFill>
                <a:latin typeface="Visitation" charset="0"/>
              </a:rPr>
              <a:t>SIN</a:t>
            </a:r>
          </a:p>
        </p:txBody>
      </p:sp>
      <p:sp>
        <p:nvSpPr>
          <p:cNvPr id="379911" name="Text Box 1031"/>
          <p:cNvSpPr txBox="1">
            <a:spLocks noChangeArrowheads="1"/>
          </p:cNvSpPr>
          <p:nvPr/>
        </p:nvSpPr>
        <p:spPr bwMode="auto">
          <a:xfrm>
            <a:off x="3559175" y="5899150"/>
            <a:ext cx="4022725"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en-US" sz="4000" baseline="0">
                <a:solidFill>
                  <a:srgbClr val="FFFF66"/>
                </a:solidFill>
                <a:latin typeface="Visitation" charset="0"/>
              </a:rPr>
              <a:t>DISOBEDIENCE</a:t>
            </a:r>
          </a:p>
        </p:txBody>
      </p:sp>
      <p:sp>
        <p:nvSpPr>
          <p:cNvPr id="379912" name="Text Box 1032"/>
          <p:cNvSpPr txBox="1">
            <a:spLocks noChangeArrowheads="1"/>
          </p:cNvSpPr>
          <p:nvPr/>
        </p:nvSpPr>
        <p:spPr bwMode="auto">
          <a:xfrm>
            <a:off x="4811713" y="4337050"/>
            <a:ext cx="35433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en-US" sz="4000" baseline="0">
                <a:solidFill>
                  <a:srgbClr val="FFFF66"/>
                </a:solidFill>
                <a:latin typeface="Visitation" charset="0"/>
              </a:rPr>
              <a:t>PUNISHMENT</a:t>
            </a:r>
          </a:p>
        </p:txBody>
      </p:sp>
      <p:sp>
        <p:nvSpPr>
          <p:cNvPr id="379913" name="Text Box 1033"/>
          <p:cNvSpPr txBox="1">
            <a:spLocks noChangeArrowheads="1"/>
          </p:cNvSpPr>
          <p:nvPr/>
        </p:nvSpPr>
        <p:spPr bwMode="auto">
          <a:xfrm>
            <a:off x="1376363" y="1936750"/>
            <a:ext cx="2046287"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en-US" sz="4000" baseline="0">
                <a:solidFill>
                  <a:srgbClr val="FFFF66"/>
                </a:solidFill>
                <a:latin typeface="Visitation" charset="0"/>
              </a:rPr>
              <a:t>WRATH</a:t>
            </a:r>
          </a:p>
        </p:txBody>
      </p:sp>
      <p:sp>
        <p:nvSpPr>
          <p:cNvPr id="379914" name="Text Box 1034"/>
          <p:cNvSpPr txBox="1">
            <a:spLocks noChangeArrowheads="1"/>
          </p:cNvSpPr>
          <p:nvPr/>
        </p:nvSpPr>
        <p:spPr bwMode="auto">
          <a:xfrm>
            <a:off x="206375" y="965200"/>
            <a:ext cx="272415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en-US" sz="4000" baseline="0">
                <a:solidFill>
                  <a:srgbClr val="FFFF66"/>
                </a:solidFill>
                <a:latin typeface="Visitation" charset="0"/>
              </a:rPr>
              <a:t>IDOLATRY</a:t>
            </a:r>
          </a:p>
        </p:txBody>
      </p:sp>
      <p:sp>
        <p:nvSpPr>
          <p:cNvPr id="379915" name="Text Box 1035"/>
          <p:cNvSpPr txBox="1">
            <a:spLocks noChangeArrowheads="1"/>
          </p:cNvSpPr>
          <p:nvPr/>
        </p:nvSpPr>
        <p:spPr bwMode="auto">
          <a:xfrm>
            <a:off x="5827713" y="241300"/>
            <a:ext cx="3006725"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en-US" sz="4000" baseline="0">
                <a:solidFill>
                  <a:srgbClr val="FFFF66"/>
                </a:solidFill>
                <a:latin typeface="Visitation" charset="0"/>
              </a:rPr>
              <a:t>JUDGMENT</a:t>
            </a:r>
          </a:p>
        </p:txBody>
      </p:sp>
    </p:spTree>
    <p:extLst>
      <p:ext uri="{BB962C8B-B14F-4D97-AF65-F5344CB8AC3E}">
        <p14:creationId xmlns:p14="http://schemas.microsoft.com/office/powerpoint/2010/main" val="1314923678"/>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withEffect">
                                  <p:stCondLst>
                                    <p:cond delay="0"/>
                                  </p:stCondLst>
                                  <p:iterate type="lt">
                                    <p:tmPct val="10000"/>
                                  </p:iterate>
                                  <p:childTnLst>
                                    <p:set>
                                      <p:cBhvr>
                                        <p:cTn id="6" dur="1" fill="hold">
                                          <p:stCondLst>
                                            <p:cond delay="0"/>
                                          </p:stCondLst>
                                        </p:cTn>
                                        <p:tgtEl>
                                          <p:spTgt spid="379910">
                                            <p:txEl>
                                              <p:pRg st="0" end="0"/>
                                            </p:txEl>
                                          </p:spTgt>
                                        </p:tgtEl>
                                        <p:attrNameLst>
                                          <p:attrName>style.visibility</p:attrName>
                                        </p:attrNameLst>
                                      </p:cBhvr>
                                      <p:to>
                                        <p:strVal val="visible"/>
                                      </p:to>
                                    </p:set>
                                    <p:anim calcmode="lin" valueType="num">
                                      <p:cBhvr>
                                        <p:cTn id="7" dur="500" fill="hold"/>
                                        <p:tgtEl>
                                          <p:spTgt spid="379910">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79910">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379910">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79910">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79910">
                                            <p:txEl>
                                              <p:pRg st="0" end="0"/>
                                            </p:txEl>
                                          </p:spTgt>
                                        </p:tgtEl>
                                      </p:cBhvr>
                                    </p:animEffect>
                                  </p:childTnLst>
                                </p:cTn>
                              </p:par>
                            </p:childTnLst>
                          </p:cTn>
                        </p:par>
                        <p:par>
                          <p:cTn id="12" fill="hold" nodeType="afterGroup">
                            <p:stCondLst>
                              <p:cond delay="600"/>
                            </p:stCondLst>
                            <p:childTnLst>
                              <p:par>
                                <p:cTn id="13" presetID="50" presetClass="exit" presetSubtype="0" accel="100000" fill="hold" nodeType="afterEffect">
                                  <p:stCondLst>
                                    <p:cond delay="0"/>
                                  </p:stCondLst>
                                  <p:iterate type="lt">
                                    <p:tmPct val="0"/>
                                  </p:iterate>
                                  <p:childTnLst>
                                    <p:anim calcmode="lin" valueType="num">
                                      <p:cBhvr>
                                        <p:cTn id="14" dur="1000"/>
                                        <p:tgtEl>
                                          <p:spTgt spid="379910">
                                            <p:txEl>
                                              <p:pRg st="0" end="0"/>
                                            </p:txEl>
                                          </p:spTgt>
                                        </p:tgtEl>
                                        <p:attrNameLst>
                                          <p:attrName>ppt_w</p:attrName>
                                        </p:attrNameLst>
                                      </p:cBhvr>
                                      <p:tavLst>
                                        <p:tav tm="0">
                                          <p:val>
                                            <p:strVal val="ppt_w"/>
                                          </p:val>
                                        </p:tav>
                                        <p:tav tm="100000">
                                          <p:val>
                                            <p:strVal val="ppt_w+.3"/>
                                          </p:val>
                                        </p:tav>
                                      </p:tavLst>
                                    </p:anim>
                                    <p:anim calcmode="lin" valueType="num">
                                      <p:cBhvr>
                                        <p:cTn id="15" dur="1000"/>
                                        <p:tgtEl>
                                          <p:spTgt spid="379910">
                                            <p:txEl>
                                              <p:pRg st="0" end="0"/>
                                            </p:txEl>
                                          </p:spTgt>
                                        </p:tgtEl>
                                        <p:attrNameLst>
                                          <p:attrName>ppt_h</p:attrName>
                                        </p:attrNameLst>
                                      </p:cBhvr>
                                      <p:tavLst>
                                        <p:tav tm="0">
                                          <p:val>
                                            <p:strVal val="ppt_h"/>
                                          </p:val>
                                        </p:tav>
                                        <p:tav tm="100000">
                                          <p:val>
                                            <p:strVal val="ppt_h"/>
                                          </p:val>
                                        </p:tav>
                                      </p:tavLst>
                                    </p:anim>
                                    <p:animEffect transition="out" filter="fade">
                                      <p:cBhvr>
                                        <p:cTn id="16" dur="1000"/>
                                        <p:tgtEl>
                                          <p:spTgt spid="379910">
                                            <p:txEl>
                                              <p:pRg st="0" end="0"/>
                                            </p:txEl>
                                          </p:spTgt>
                                        </p:tgtEl>
                                      </p:cBhvr>
                                    </p:animEffect>
                                    <p:set>
                                      <p:cBhvr>
                                        <p:cTn id="17" dur="1" fill="hold">
                                          <p:stCondLst>
                                            <p:cond delay="999"/>
                                          </p:stCondLst>
                                        </p:cTn>
                                        <p:tgtEl>
                                          <p:spTgt spid="379910">
                                            <p:txEl>
                                              <p:pRg st="0" end="0"/>
                                            </p:txEl>
                                          </p:spTgt>
                                        </p:tgtEl>
                                        <p:attrNameLst>
                                          <p:attrName>style.visibility</p:attrName>
                                        </p:attrNameLst>
                                      </p:cBhvr>
                                      <p:to>
                                        <p:strVal val="hidden"/>
                                      </p:to>
                                    </p:se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379913">
                                            <p:txEl>
                                              <p:pRg st="0" end="0"/>
                                            </p:txEl>
                                          </p:spTgt>
                                        </p:tgtEl>
                                        <p:attrNameLst>
                                          <p:attrName>style.visibility</p:attrName>
                                        </p:attrNameLst>
                                      </p:cBhvr>
                                      <p:to>
                                        <p:strVal val="visible"/>
                                      </p:to>
                                    </p:set>
                                    <p:anim calcmode="lin" valueType="num">
                                      <p:cBhvr>
                                        <p:cTn id="20" dur="500" fill="hold"/>
                                        <p:tgtEl>
                                          <p:spTgt spid="37991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379913">
                                            <p:txEl>
                                              <p:pRg st="0" end="0"/>
                                            </p:txEl>
                                          </p:spTgt>
                                        </p:tgtEl>
                                        <p:attrNameLst>
                                          <p:attrName>ppt_y</p:attrName>
                                        </p:attrNameLst>
                                      </p:cBhvr>
                                      <p:tavLst>
                                        <p:tav tm="0">
                                          <p:val>
                                            <p:strVal val="#ppt_y"/>
                                          </p:val>
                                        </p:tav>
                                        <p:tav tm="100000">
                                          <p:val>
                                            <p:strVal val="#ppt_y"/>
                                          </p:val>
                                        </p:tav>
                                      </p:tavLst>
                                    </p:anim>
                                    <p:anim calcmode="lin" valueType="num">
                                      <p:cBhvr>
                                        <p:cTn id="22" dur="500" fill="hold"/>
                                        <p:tgtEl>
                                          <p:spTgt spid="37991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37991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379913">
                                            <p:txEl>
                                              <p:pRg st="0" end="0"/>
                                            </p:txEl>
                                          </p:spTgt>
                                        </p:tgtEl>
                                      </p:cBhvr>
                                    </p:animEffect>
                                  </p:childTnLst>
                                </p:cTn>
                              </p:par>
                            </p:childTnLst>
                          </p:cTn>
                        </p:par>
                        <p:par>
                          <p:cTn id="25" fill="hold" nodeType="afterGroup">
                            <p:stCondLst>
                              <p:cond delay="1600"/>
                            </p:stCondLst>
                            <p:childTnLst>
                              <p:par>
                                <p:cTn id="26" presetID="50" presetClass="exit" presetSubtype="0" accel="100000" fill="hold" nodeType="afterEffect">
                                  <p:stCondLst>
                                    <p:cond delay="0"/>
                                  </p:stCondLst>
                                  <p:iterate type="lt">
                                    <p:tmPct val="0"/>
                                  </p:iterate>
                                  <p:childTnLst>
                                    <p:anim calcmode="lin" valueType="num">
                                      <p:cBhvr>
                                        <p:cTn id="27" dur="1000"/>
                                        <p:tgtEl>
                                          <p:spTgt spid="379913">
                                            <p:txEl>
                                              <p:pRg st="0" end="0"/>
                                            </p:txEl>
                                          </p:spTgt>
                                        </p:tgtEl>
                                        <p:attrNameLst>
                                          <p:attrName>ppt_w</p:attrName>
                                        </p:attrNameLst>
                                      </p:cBhvr>
                                      <p:tavLst>
                                        <p:tav tm="0">
                                          <p:val>
                                            <p:strVal val="ppt_w"/>
                                          </p:val>
                                        </p:tav>
                                        <p:tav tm="100000">
                                          <p:val>
                                            <p:strVal val="ppt_w+.3"/>
                                          </p:val>
                                        </p:tav>
                                      </p:tavLst>
                                    </p:anim>
                                    <p:anim calcmode="lin" valueType="num">
                                      <p:cBhvr>
                                        <p:cTn id="28" dur="1000"/>
                                        <p:tgtEl>
                                          <p:spTgt spid="379913">
                                            <p:txEl>
                                              <p:pRg st="0" end="0"/>
                                            </p:txEl>
                                          </p:spTgt>
                                        </p:tgtEl>
                                        <p:attrNameLst>
                                          <p:attrName>ppt_h</p:attrName>
                                        </p:attrNameLst>
                                      </p:cBhvr>
                                      <p:tavLst>
                                        <p:tav tm="0">
                                          <p:val>
                                            <p:strVal val="ppt_h"/>
                                          </p:val>
                                        </p:tav>
                                        <p:tav tm="100000">
                                          <p:val>
                                            <p:strVal val="ppt_h"/>
                                          </p:val>
                                        </p:tav>
                                      </p:tavLst>
                                    </p:anim>
                                    <p:animEffect transition="out" filter="fade">
                                      <p:cBhvr>
                                        <p:cTn id="29" dur="1000"/>
                                        <p:tgtEl>
                                          <p:spTgt spid="379913">
                                            <p:txEl>
                                              <p:pRg st="0" end="0"/>
                                            </p:txEl>
                                          </p:spTgt>
                                        </p:tgtEl>
                                      </p:cBhvr>
                                    </p:animEffect>
                                    <p:set>
                                      <p:cBhvr>
                                        <p:cTn id="30" dur="1" fill="hold">
                                          <p:stCondLst>
                                            <p:cond delay="999"/>
                                          </p:stCondLst>
                                        </p:cTn>
                                        <p:tgtEl>
                                          <p:spTgt spid="379913">
                                            <p:txEl>
                                              <p:pRg st="0" end="0"/>
                                            </p:txEl>
                                          </p:spTgt>
                                        </p:tgtEl>
                                        <p:attrNameLst>
                                          <p:attrName>style.visibility</p:attrName>
                                        </p:attrNameLst>
                                      </p:cBhvr>
                                      <p:to>
                                        <p:strVal val="hidden"/>
                                      </p:to>
                                    </p:set>
                                  </p:childTnLst>
                                </p:cTn>
                              </p:par>
                            </p:childTnLst>
                          </p:cTn>
                        </p:par>
                        <p:par>
                          <p:cTn id="31" fill="hold" nodeType="afterGroup">
                            <p:stCondLst>
                              <p:cond delay="2600"/>
                            </p:stCondLst>
                            <p:childTnLst>
                              <p:par>
                                <p:cTn id="32" presetID="41" presetClass="entr" presetSubtype="0" fill="hold" nodeType="afterEffect">
                                  <p:stCondLst>
                                    <p:cond delay="0"/>
                                  </p:stCondLst>
                                  <p:iterate type="lt">
                                    <p:tmPct val="10000"/>
                                  </p:iterate>
                                  <p:childTnLst>
                                    <p:set>
                                      <p:cBhvr>
                                        <p:cTn id="33" dur="1" fill="hold">
                                          <p:stCondLst>
                                            <p:cond delay="0"/>
                                          </p:stCondLst>
                                        </p:cTn>
                                        <p:tgtEl>
                                          <p:spTgt spid="379911">
                                            <p:txEl>
                                              <p:pRg st="0" end="0"/>
                                            </p:txEl>
                                          </p:spTgt>
                                        </p:tgtEl>
                                        <p:attrNameLst>
                                          <p:attrName>style.visibility</p:attrName>
                                        </p:attrNameLst>
                                      </p:cBhvr>
                                      <p:to>
                                        <p:strVal val="visible"/>
                                      </p:to>
                                    </p:set>
                                    <p:anim calcmode="lin" valueType="num">
                                      <p:cBhvr>
                                        <p:cTn id="34" dur="500" fill="hold"/>
                                        <p:tgtEl>
                                          <p:spTgt spid="379911">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379911">
                                            <p:txEl>
                                              <p:pRg st="0" end="0"/>
                                            </p:txEl>
                                          </p:spTgt>
                                        </p:tgtEl>
                                        <p:attrNameLst>
                                          <p:attrName>ppt_y</p:attrName>
                                        </p:attrNameLst>
                                      </p:cBhvr>
                                      <p:tavLst>
                                        <p:tav tm="0">
                                          <p:val>
                                            <p:strVal val="#ppt_y"/>
                                          </p:val>
                                        </p:tav>
                                        <p:tav tm="100000">
                                          <p:val>
                                            <p:strVal val="#ppt_y"/>
                                          </p:val>
                                        </p:tav>
                                      </p:tavLst>
                                    </p:anim>
                                    <p:anim calcmode="lin" valueType="num">
                                      <p:cBhvr>
                                        <p:cTn id="36" dur="500" fill="hold"/>
                                        <p:tgtEl>
                                          <p:spTgt spid="379911">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379911">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379911">
                                            <p:txEl>
                                              <p:pRg st="0" end="0"/>
                                            </p:txEl>
                                          </p:spTgt>
                                        </p:tgtEl>
                                      </p:cBhvr>
                                    </p:animEffect>
                                  </p:childTnLst>
                                </p:cTn>
                              </p:par>
                            </p:childTnLst>
                          </p:cTn>
                        </p:par>
                        <p:par>
                          <p:cTn id="39" fill="hold" nodeType="afterGroup">
                            <p:stCondLst>
                              <p:cond delay="3650"/>
                            </p:stCondLst>
                            <p:childTnLst>
                              <p:par>
                                <p:cTn id="40" presetID="50" presetClass="exit" presetSubtype="0" accel="100000" fill="hold" nodeType="afterEffect">
                                  <p:stCondLst>
                                    <p:cond delay="0"/>
                                  </p:stCondLst>
                                  <p:iterate type="lt">
                                    <p:tmPct val="0"/>
                                  </p:iterate>
                                  <p:childTnLst>
                                    <p:anim calcmode="lin" valueType="num">
                                      <p:cBhvr>
                                        <p:cTn id="41" dur="1000"/>
                                        <p:tgtEl>
                                          <p:spTgt spid="379911">
                                            <p:txEl>
                                              <p:pRg st="0" end="0"/>
                                            </p:txEl>
                                          </p:spTgt>
                                        </p:tgtEl>
                                        <p:attrNameLst>
                                          <p:attrName>ppt_w</p:attrName>
                                        </p:attrNameLst>
                                      </p:cBhvr>
                                      <p:tavLst>
                                        <p:tav tm="0">
                                          <p:val>
                                            <p:strVal val="ppt_w"/>
                                          </p:val>
                                        </p:tav>
                                        <p:tav tm="100000">
                                          <p:val>
                                            <p:strVal val="ppt_w+.3"/>
                                          </p:val>
                                        </p:tav>
                                      </p:tavLst>
                                    </p:anim>
                                    <p:anim calcmode="lin" valueType="num">
                                      <p:cBhvr>
                                        <p:cTn id="42" dur="1000"/>
                                        <p:tgtEl>
                                          <p:spTgt spid="379911">
                                            <p:txEl>
                                              <p:pRg st="0" end="0"/>
                                            </p:txEl>
                                          </p:spTgt>
                                        </p:tgtEl>
                                        <p:attrNameLst>
                                          <p:attrName>ppt_h</p:attrName>
                                        </p:attrNameLst>
                                      </p:cBhvr>
                                      <p:tavLst>
                                        <p:tav tm="0">
                                          <p:val>
                                            <p:strVal val="ppt_h"/>
                                          </p:val>
                                        </p:tav>
                                        <p:tav tm="100000">
                                          <p:val>
                                            <p:strVal val="ppt_h"/>
                                          </p:val>
                                        </p:tav>
                                      </p:tavLst>
                                    </p:anim>
                                    <p:animEffect transition="out" filter="fade">
                                      <p:cBhvr>
                                        <p:cTn id="43" dur="1000"/>
                                        <p:tgtEl>
                                          <p:spTgt spid="379911">
                                            <p:txEl>
                                              <p:pRg st="0" end="0"/>
                                            </p:txEl>
                                          </p:spTgt>
                                        </p:tgtEl>
                                      </p:cBhvr>
                                    </p:animEffect>
                                    <p:set>
                                      <p:cBhvr>
                                        <p:cTn id="44" dur="1" fill="hold">
                                          <p:stCondLst>
                                            <p:cond delay="999"/>
                                          </p:stCondLst>
                                        </p:cTn>
                                        <p:tgtEl>
                                          <p:spTgt spid="379911">
                                            <p:txEl>
                                              <p:pRg st="0" end="0"/>
                                            </p:txEl>
                                          </p:spTgt>
                                        </p:tgtEl>
                                        <p:attrNameLst>
                                          <p:attrName>style.visibility</p:attrName>
                                        </p:attrNameLst>
                                      </p:cBhvr>
                                      <p:to>
                                        <p:strVal val="hidden"/>
                                      </p:to>
                                    </p:set>
                                  </p:childTnLst>
                                </p:cTn>
                              </p:par>
                            </p:childTnLst>
                          </p:cTn>
                        </p:par>
                        <p:par>
                          <p:cTn id="45" fill="hold" nodeType="afterGroup">
                            <p:stCondLst>
                              <p:cond delay="4650"/>
                            </p:stCondLst>
                            <p:childTnLst>
                              <p:par>
                                <p:cTn id="46" presetID="41" presetClass="entr" presetSubtype="0" fill="hold" nodeType="afterEffect">
                                  <p:stCondLst>
                                    <p:cond delay="0"/>
                                  </p:stCondLst>
                                  <p:iterate type="lt">
                                    <p:tmPct val="10000"/>
                                  </p:iterate>
                                  <p:childTnLst>
                                    <p:set>
                                      <p:cBhvr>
                                        <p:cTn id="47" dur="1" fill="hold">
                                          <p:stCondLst>
                                            <p:cond delay="0"/>
                                          </p:stCondLst>
                                        </p:cTn>
                                        <p:tgtEl>
                                          <p:spTgt spid="379915">
                                            <p:txEl>
                                              <p:pRg st="0" end="0"/>
                                            </p:txEl>
                                          </p:spTgt>
                                        </p:tgtEl>
                                        <p:attrNameLst>
                                          <p:attrName>style.visibility</p:attrName>
                                        </p:attrNameLst>
                                      </p:cBhvr>
                                      <p:to>
                                        <p:strVal val="visible"/>
                                      </p:to>
                                    </p:set>
                                    <p:anim calcmode="lin" valueType="num">
                                      <p:cBhvr>
                                        <p:cTn id="48" dur="500" fill="hold"/>
                                        <p:tgtEl>
                                          <p:spTgt spid="37991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379915">
                                            <p:txEl>
                                              <p:pRg st="0" end="0"/>
                                            </p:txEl>
                                          </p:spTgt>
                                        </p:tgtEl>
                                        <p:attrNameLst>
                                          <p:attrName>ppt_y</p:attrName>
                                        </p:attrNameLst>
                                      </p:cBhvr>
                                      <p:tavLst>
                                        <p:tav tm="0">
                                          <p:val>
                                            <p:strVal val="#ppt_y"/>
                                          </p:val>
                                        </p:tav>
                                        <p:tav tm="100000">
                                          <p:val>
                                            <p:strVal val="#ppt_y"/>
                                          </p:val>
                                        </p:tav>
                                      </p:tavLst>
                                    </p:anim>
                                    <p:anim calcmode="lin" valueType="num">
                                      <p:cBhvr>
                                        <p:cTn id="50" dur="500" fill="hold"/>
                                        <p:tgtEl>
                                          <p:spTgt spid="37991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37991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379915">
                                            <p:txEl>
                                              <p:pRg st="0" end="0"/>
                                            </p:txEl>
                                          </p:spTgt>
                                        </p:tgtEl>
                                      </p:cBhvr>
                                    </p:animEffect>
                                  </p:childTnLst>
                                </p:cTn>
                              </p:par>
                            </p:childTnLst>
                          </p:cTn>
                        </p:par>
                        <p:par>
                          <p:cTn id="53" fill="hold" nodeType="afterGroup">
                            <p:stCondLst>
                              <p:cond delay="5550"/>
                            </p:stCondLst>
                            <p:childTnLst>
                              <p:par>
                                <p:cTn id="54" presetID="50" presetClass="exit" presetSubtype="0" accel="100000" fill="hold" nodeType="afterEffect">
                                  <p:stCondLst>
                                    <p:cond delay="0"/>
                                  </p:stCondLst>
                                  <p:iterate type="lt">
                                    <p:tmPct val="0"/>
                                  </p:iterate>
                                  <p:childTnLst>
                                    <p:anim calcmode="lin" valueType="num">
                                      <p:cBhvr>
                                        <p:cTn id="55" dur="1000"/>
                                        <p:tgtEl>
                                          <p:spTgt spid="379915">
                                            <p:txEl>
                                              <p:pRg st="0" end="0"/>
                                            </p:txEl>
                                          </p:spTgt>
                                        </p:tgtEl>
                                        <p:attrNameLst>
                                          <p:attrName>ppt_w</p:attrName>
                                        </p:attrNameLst>
                                      </p:cBhvr>
                                      <p:tavLst>
                                        <p:tav tm="0">
                                          <p:val>
                                            <p:strVal val="ppt_w"/>
                                          </p:val>
                                        </p:tav>
                                        <p:tav tm="100000">
                                          <p:val>
                                            <p:strVal val="ppt_w+.3"/>
                                          </p:val>
                                        </p:tav>
                                      </p:tavLst>
                                    </p:anim>
                                    <p:anim calcmode="lin" valueType="num">
                                      <p:cBhvr>
                                        <p:cTn id="56" dur="1000"/>
                                        <p:tgtEl>
                                          <p:spTgt spid="379915">
                                            <p:txEl>
                                              <p:pRg st="0" end="0"/>
                                            </p:txEl>
                                          </p:spTgt>
                                        </p:tgtEl>
                                        <p:attrNameLst>
                                          <p:attrName>ppt_h</p:attrName>
                                        </p:attrNameLst>
                                      </p:cBhvr>
                                      <p:tavLst>
                                        <p:tav tm="0">
                                          <p:val>
                                            <p:strVal val="ppt_h"/>
                                          </p:val>
                                        </p:tav>
                                        <p:tav tm="100000">
                                          <p:val>
                                            <p:strVal val="ppt_h"/>
                                          </p:val>
                                        </p:tav>
                                      </p:tavLst>
                                    </p:anim>
                                    <p:animEffect transition="out" filter="fade">
                                      <p:cBhvr>
                                        <p:cTn id="57" dur="1000"/>
                                        <p:tgtEl>
                                          <p:spTgt spid="379915">
                                            <p:txEl>
                                              <p:pRg st="0" end="0"/>
                                            </p:txEl>
                                          </p:spTgt>
                                        </p:tgtEl>
                                      </p:cBhvr>
                                    </p:animEffect>
                                    <p:set>
                                      <p:cBhvr>
                                        <p:cTn id="58" dur="1" fill="hold">
                                          <p:stCondLst>
                                            <p:cond delay="999"/>
                                          </p:stCondLst>
                                        </p:cTn>
                                        <p:tgtEl>
                                          <p:spTgt spid="379915">
                                            <p:txEl>
                                              <p:pRg st="0" end="0"/>
                                            </p:txEl>
                                          </p:spTgt>
                                        </p:tgtEl>
                                        <p:attrNameLst>
                                          <p:attrName>style.visibility</p:attrName>
                                        </p:attrNameLst>
                                      </p:cBhvr>
                                      <p:to>
                                        <p:strVal val="hidden"/>
                                      </p:to>
                                    </p:set>
                                  </p:childTnLst>
                                </p:cTn>
                              </p:par>
                            </p:childTnLst>
                          </p:cTn>
                        </p:par>
                        <p:par>
                          <p:cTn id="59" fill="hold" nodeType="afterGroup">
                            <p:stCondLst>
                              <p:cond delay="6550"/>
                            </p:stCondLst>
                            <p:childTnLst>
                              <p:par>
                                <p:cTn id="60" presetID="41" presetClass="entr" presetSubtype="0" fill="hold" nodeType="afterEffect">
                                  <p:stCondLst>
                                    <p:cond delay="0"/>
                                  </p:stCondLst>
                                  <p:iterate type="lt">
                                    <p:tmPct val="10000"/>
                                  </p:iterate>
                                  <p:childTnLst>
                                    <p:set>
                                      <p:cBhvr>
                                        <p:cTn id="61" dur="1" fill="hold">
                                          <p:stCondLst>
                                            <p:cond delay="0"/>
                                          </p:stCondLst>
                                        </p:cTn>
                                        <p:tgtEl>
                                          <p:spTgt spid="379914">
                                            <p:txEl>
                                              <p:pRg st="0" end="0"/>
                                            </p:txEl>
                                          </p:spTgt>
                                        </p:tgtEl>
                                        <p:attrNameLst>
                                          <p:attrName>style.visibility</p:attrName>
                                        </p:attrNameLst>
                                      </p:cBhvr>
                                      <p:to>
                                        <p:strVal val="visible"/>
                                      </p:to>
                                    </p:set>
                                    <p:anim calcmode="lin" valueType="num">
                                      <p:cBhvr>
                                        <p:cTn id="62" dur="500" fill="hold"/>
                                        <p:tgtEl>
                                          <p:spTgt spid="37991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63" dur="500" fill="hold"/>
                                        <p:tgtEl>
                                          <p:spTgt spid="379914">
                                            <p:txEl>
                                              <p:pRg st="0" end="0"/>
                                            </p:txEl>
                                          </p:spTgt>
                                        </p:tgtEl>
                                        <p:attrNameLst>
                                          <p:attrName>ppt_y</p:attrName>
                                        </p:attrNameLst>
                                      </p:cBhvr>
                                      <p:tavLst>
                                        <p:tav tm="0">
                                          <p:val>
                                            <p:strVal val="#ppt_y"/>
                                          </p:val>
                                        </p:tav>
                                        <p:tav tm="100000">
                                          <p:val>
                                            <p:strVal val="#ppt_y"/>
                                          </p:val>
                                        </p:tav>
                                      </p:tavLst>
                                    </p:anim>
                                    <p:anim calcmode="lin" valueType="num">
                                      <p:cBhvr>
                                        <p:cTn id="64" dur="500" fill="hold"/>
                                        <p:tgtEl>
                                          <p:spTgt spid="37991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5" dur="500" fill="hold"/>
                                        <p:tgtEl>
                                          <p:spTgt spid="37991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6" dur="500" tmFilter="0,0; .5, 1; 1, 1"/>
                                        <p:tgtEl>
                                          <p:spTgt spid="379914">
                                            <p:txEl>
                                              <p:pRg st="0" end="0"/>
                                            </p:txEl>
                                          </p:spTgt>
                                        </p:tgtEl>
                                      </p:cBhvr>
                                    </p:animEffect>
                                  </p:childTnLst>
                                </p:cTn>
                              </p:par>
                            </p:childTnLst>
                          </p:cTn>
                        </p:par>
                        <p:par>
                          <p:cTn id="67" fill="hold" nodeType="afterGroup">
                            <p:stCondLst>
                              <p:cond delay="7450"/>
                            </p:stCondLst>
                            <p:childTnLst>
                              <p:par>
                                <p:cTn id="68" presetID="50" presetClass="exit" presetSubtype="0" accel="100000" fill="hold" nodeType="afterEffect">
                                  <p:stCondLst>
                                    <p:cond delay="0"/>
                                  </p:stCondLst>
                                  <p:iterate type="lt">
                                    <p:tmPct val="0"/>
                                  </p:iterate>
                                  <p:childTnLst>
                                    <p:anim calcmode="lin" valueType="num">
                                      <p:cBhvr>
                                        <p:cTn id="69" dur="1000"/>
                                        <p:tgtEl>
                                          <p:spTgt spid="379914">
                                            <p:txEl>
                                              <p:pRg st="0" end="0"/>
                                            </p:txEl>
                                          </p:spTgt>
                                        </p:tgtEl>
                                        <p:attrNameLst>
                                          <p:attrName>ppt_w</p:attrName>
                                        </p:attrNameLst>
                                      </p:cBhvr>
                                      <p:tavLst>
                                        <p:tav tm="0">
                                          <p:val>
                                            <p:strVal val="ppt_w"/>
                                          </p:val>
                                        </p:tav>
                                        <p:tav tm="100000">
                                          <p:val>
                                            <p:strVal val="ppt_w+.3"/>
                                          </p:val>
                                        </p:tav>
                                      </p:tavLst>
                                    </p:anim>
                                    <p:anim calcmode="lin" valueType="num">
                                      <p:cBhvr>
                                        <p:cTn id="70" dur="1000"/>
                                        <p:tgtEl>
                                          <p:spTgt spid="379914">
                                            <p:txEl>
                                              <p:pRg st="0" end="0"/>
                                            </p:txEl>
                                          </p:spTgt>
                                        </p:tgtEl>
                                        <p:attrNameLst>
                                          <p:attrName>ppt_h</p:attrName>
                                        </p:attrNameLst>
                                      </p:cBhvr>
                                      <p:tavLst>
                                        <p:tav tm="0">
                                          <p:val>
                                            <p:strVal val="ppt_h"/>
                                          </p:val>
                                        </p:tav>
                                        <p:tav tm="100000">
                                          <p:val>
                                            <p:strVal val="ppt_h"/>
                                          </p:val>
                                        </p:tav>
                                      </p:tavLst>
                                    </p:anim>
                                    <p:animEffect transition="out" filter="fade">
                                      <p:cBhvr>
                                        <p:cTn id="71" dur="1000"/>
                                        <p:tgtEl>
                                          <p:spTgt spid="379914">
                                            <p:txEl>
                                              <p:pRg st="0" end="0"/>
                                            </p:txEl>
                                          </p:spTgt>
                                        </p:tgtEl>
                                      </p:cBhvr>
                                    </p:animEffect>
                                    <p:set>
                                      <p:cBhvr>
                                        <p:cTn id="72" dur="1" fill="hold">
                                          <p:stCondLst>
                                            <p:cond delay="999"/>
                                          </p:stCondLst>
                                        </p:cTn>
                                        <p:tgtEl>
                                          <p:spTgt spid="379914">
                                            <p:txEl>
                                              <p:pRg st="0" end="0"/>
                                            </p:txEl>
                                          </p:spTgt>
                                        </p:tgtEl>
                                        <p:attrNameLst>
                                          <p:attrName>style.visibility</p:attrName>
                                        </p:attrNameLst>
                                      </p:cBhvr>
                                      <p:to>
                                        <p:strVal val="hidden"/>
                                      </p:to>
                                    </p:set>
                                  </p:childTnLst>
                                </p:cTn>
                              </p:par>
                            </p:childTnLst>
                          </p:cTn>
                        </p:par>
                        <p:par>
                          <p:cTn id="73" fill="hold" nodeType="afterGroup">
                            <p:stCondLst>
                              <p:cond delay="8450"/>
                            </p:stCondLst>
                            <p:childTnLst>
                              <p:par>
                                <p:cTn id="74" presetID="41" presetClass="entr" presetSubtype="0" fill="hold" nodeType="afterEffect">
                                  <p:stCondLst>
                                    <p:cond delay="0"/>
                                  </p:stCondLst>
                                  <p:iterate type="lt">
                                    <p:tmPct val="10000"/>
                                  </p:iterate>
                                  <p:childTnLst>
                                    <p:set>
                                      <p:cBhvr>
                                        <p:cTn id="75" dur="1" fill="hold">
                                          <p:stCondLst>
                                            <p:cond delay="0"/>
                                          </p:stCondLst>
                                        </p:cTn>
                                        <p:tgtEl>
                                          <p:spTgt spid="379912">
                                            <p:txEl>
                                              <p:pRg st="0" end="0"/>
                                            </p:txEl>
                                          </p:spTgt>
                                        </p:tgtEl>
                                        <p:attrNameLst>
                                          <p:attrName>style.visibility</p:attrName>
                                        </p:attrNameLst>
                                      </p:cBhvr>
                                      <p:to>
                                        <p:strVal val="visible"/>
                                      </p:to>
                                    </p:set>
                                    <p:anim calcmode="lin" valueType="num">
                                      <p:cBhvr>
                                        <p:cTn id="76" dur="500" fill="hold"/>
                                        <p:tgtEl>
                                          <p:spTgt spid="37991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77" dur="500" fill="hold"/>
                                        <p:tgtEl>
                                          <p:spTgt spid="379912">
                                            <p:txEl>
                                              <p:pRg st="0" end="0"/>
                                            </p:txEl>
                                          </p:spTgt>
                                        </p:tgtEl>
                                        <p:attrNameLst>
                                          <p:attrName>ppt_y</p:attrName>
                                        </p:attrNameLst>
                                      </p:cBhvr>
                                      <p:tavLst>
                                        <p:tav tm="0">
                                          <p:val>
                                            <p:strVal val="#ppt_y"/>
                                          </p:val>
                                        </p:tav>
                                        <p:tav tm="100000">
                                          <p:val>
                                            <p:strVal val="#ppt_y"/>
                                          </p:val>
                                        </p:tav>
                                      </p:tavLst>
                                    </p:anim>
                                    <p:anim calcmode="lin" valueType="num">
                                      <p:cBhvr>
                                        <p:cTn id="78" dur="500" fill="hold"/>
                                        <p:tgtEl>
                                          <p:spTgt spid="37991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79" dur="500" fill="hold"/>
                                        <p:tgtEl>
                                          <p:spTgt spid="37991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80" dur="500" tmFilter="0,0; .5, 1; 1, 1"/>
                                        <p:tgtEl>
                                          <p:spTgt spid="379912">
                                            <p:txEl>
                                              <p:pRg st="0" end="0"/>
                                            </p:txEl>
                                          </p:spTgt>
                                        </p:tgtEl>
                                      </p:cBhvr>
                                    </p:animEffect>
                                  </p:childTnLst>
                                </p:cTn>
                              </p:par>
                            </p:childTnLst>
                          </p:cTn>
                        </p:par>
                        <p:par>
                          <p:cTn id="81" fill="hold" nodeType="afterGroup">
                            <p:stCondLst>
                              <p:cond delay="9450"/>
                            </p:stCondLst>
                            <p:childTnLst>
                              <p:par>
                                <p:cTn id="82" presetID="50" presetClass="exit" presetSubtype="0" accel="100000" fill="hold" nodeType="afterEffect">
                                  <p:stCondLst>
                                    <p:cond delay="0"/>
                                  </p:stCondLst>
                                  <p:iterate type="lt">
                                    <p:tmPct val="0"/>
                                  </p:iterate>
                                  <p:childTnLst>
                                    <p:anim calcmode="lin" valueType="num">
                                      <p:cBhvr>
                                        <p:cTn id="83" dur="1000"/>
                                        <p:tgtEl>
                                          <p:spTgt spid="379912">
                                            <p:txEl>
                                              <p:pRg st="0" end="0"/>
                                            </p:txEl>
                                          </p:spTgt>
                                        </p:tgtEl>
                                        <p:attrNameLst>
                                          <p:attrName>ppt_w</p:attrName>
                                        </p:attrNameLst>
                                      </p:cBhvr>
                                      <p:tavLst>
                                        <p:tav tm="0">
                                          <p:val>
                                            <p:strVal val="ppt_w"/>
                                          </p:val>
                                        </p:tav>
                                        <p:tav tm="100000">
                                          <p:val>
                                            <p:strVal val="ppt_w+.3"/>
                                          </p:val>
                                        </p:tav>
                                      </p:tavLst>
                                    </p:anim>
                                    <p:anim calcmode="lin" valueType="num">
                                      <p:cBhvr>
                                        <p:cTn id="84" dur="1000"/>
                                        <p:tgtEl>
                                          <p:spTgt spid="379912">
                                            <p:txEl>
                                              <p:pRg st="0" end="0"/>
                                            </p:txEl>
                                          </p:spTgt>
                                        </p:tgtEl>
                                        <p:attrNameLst>
                                          <p:attrName>ppt_h</p:attrName>
                                        </p:attrNameLst>
                                      </p:cBhvr>
                                      <p:tavLst>
                                        <p:tav tm="0">
                                          <p:val>
                                            <p:strVal val="ppt_h"/>
                                          </p:val>
                                        </p:tav>
                                        <p:tav tm="100000">
                                          <p:val>
                                            <p:strVal val="ppt_h"/>
                                          </p:val>
                                        </p:tav>
                                      </p:tavLst>
                                    </p:anim>
                                    <p:animEffect transition="out" filter="fade">
                                      <p:cBhvr>
                                        <p:cTn id="85" dur="1000"/>
                                        <p:tgtEl>
                                          <p:spTgt spid="379912">
                                            <p:txEl>
                                              <p:pRg st="0" end="0"/>
                                            </p:txEl>
                                          </p:spTgt>
                                        </p:tgtEl>
                                      </p:cBhvr>
                                    </p:animEffect>
                                    <p:set>
                                      <p:cBhvr>
                                        <p:cTn id="86" dur="1" fill="hold">
                                          <p:stCondLst>
                                            <p:cond delay="999"/>
                                          </p:stCondLst>
                                        </p:cTn>
                                        <p:tgtEl>
                                          <p:spTgt spid="379912">
                                            <p:txEl>
                                              <p:pRg st="0" end="0"/>
                                            </p:txEl>
                                          </p:spTgt>
                                        </p:tgtEl>
                                        <p:attrNameLst>
                                          <p:attrName>style.visibility</p:attrName>
                                        </p:attrNameLst>
                                      </p:cBhvr>
                                      <p:to>
                                        <p:strVal val="hidden"/>
                                      </p:to>
                                    </p:set>
                                  </p:childTnLst>
                                </p:cTn>
                              </p:par>
                              <p:par>
                                <p:cTn id="87" presetID="13" presetClass="exit" presetSubtype="16" fill="hold" nodeType="withEffect">
                                  <p:stCondLst>
                                    <p:cond delay="0"/>
                                  </p:stCondLst>
                                  <p:childTnLst>
                                    <p:animEffect transition="out" filter="plus(in)">
                                      <p:cBhvr>
                                        <p:cTn id="88" dur="5000"/>
                                        <p:tgtEl>
                                          <p:spTgt spid="379907"/>
                                        </p:tgtEl>
                                      </p:cBhvr>
                                    </p:animEffect>
                                    <p:set>
                                      <p:cBhvr>
                                        <p:cTn id="89" dur="1" fill="hold">
                                          <p:stCondLst>
                                            <p:cond delay="4999"/>
                                          </p:stCondLst>
                                        </p:cTn>
                                        <p:tgtEl>
                                          <p:spTgt spid="379907"/>
                                        </p:tgtEl>
                                        <p:attrNameLst>
                                          <p:attrName>style.visibility</p:attrName>
                                        </p:attrNameLst>
                                      </p:cBhvr>
                                      <p:to>
                                        <p:strVal val="hidden"/>
                                      </p:to>
                                    </p:set>
                                  </p:childTnLst>
                                </p:cTn>
                              </p:par>
                              <p:par>
                                <p:cTn id="90" presetID="45" presetClass="entr" presetSubtype="0" fill="hold" nodeType="withEffect">
                                  <p:stCondLst>
                                    <p:cond delay="0"/>
                                  </p:stCondLst>
                                  <p:iterate type="lt">
                                    <p:tmPct val="10000"/>
                                  </p:iterate>
                                  <p:childTnLst>
                                    <p:set>
                                      <p:cBhvr>
                                        <p:cTn id="91" dur="1" fill="hold">
                                          <p:stCondLst>
                                            <p:cond delay="0"/>
                                          </p:stCondLst>
                                        </p:cTn>
                                        <p:tgtEl>
                                          <p:spTgt spid="379909">
                                            <p:txEl>
                                              <p:pRg st="0" end="0"/>
                                            </p:txEl>
                                          </p:spTgt>
                                        </p:tgtEl>
                                        <p:attrNameLst>
                                          <p:attrName>style.visibility</p:attrName>
                                        </p:attrNameLst>
                                      </p:cBhvr>
                                      <p:to>
                                        <p:strVal val="visible"/>
                                      </p:to>
                                    </p:set>
                                    <p:animEffect transition="in" filter="fade">
                                      <p:cBhvr>
                                        <p:cTn id="92" dur="3000"/>
                                        <p:tgtEl>
                                          <p:spTgt spid="379909">
                                            <p:txEl>
                                              <p:pRg st="0" end="0"/>
                                            </p:txEl>
                                          </p:spTgt>
                                        </p:tgtEl>
                                      </p:cBhvr>
                                    </p:animEffect>
                                    <p:anim calcmode="lin" valueType="num">
                                      <p:cBhvr>
                                        <p:cTn id="93" dur="3000" fill="hold"/>
                                        <p:tgtEl>
                                          <p:spTgt spid="379909">
                                            <p:txEl>
                                              <p:pRg st="0" end="0"/>
                                            </p:txEl>
                                          </p:spTgt>
                                        </p:tgtEl>
                                        <p:attrNameLst>
                                          <p:attrName>ppt_w</p:attrName>
                                        </p:attrNameLst>
                                      </p:cBhvr>
                                      <p:tavLst>
                                        <p:tav tm="0" fmla="#ppt_w*sin(2.5*pi*$)">
                                          <p:val>
                                            <p:fltVal val="0"/>
                                          </p:val>
                                        </p:tav>
                                        <p:tav tm="100000">
                                          <p:val>
                                            <p:fltVal val="1"/>
                                          </p:val>
                                        </p:tav>
                                      </p:tavLst>
                                    </p:anim>
                                    <p:anim calcmode="lin" valueType="num">
                                      <p:cBhvr>
                                        <p:cTn id="94" dur="3000" fill="hold"/>
                                        <p:tgtEl>
                                          <p:spTgt spid="379909">
                                            <p:txEl>
                                              <p:pRg st="0" end="0"/>
                                            </p:txEl>
                                          </p:spTgt>
                                        </p:tgtEl>
                                        <p:attrNameLst>
                                          <p:attrName>ppt_h</p:attrName>
                                        </p:attrNameLst>
                                      </p:cBhvr>
                                      <p:tavLst>
                                        <p:tav tm="0">
                                          <p:val>
                                            <p:strVal val="#ppt_h"/>
                                          </p:val>
                                        </p:tav>
                                        <p:tav tm="100000">
                                          <p:val>
                                            <p:strVal val="#ppt_h"/>
                                          </p:val>
                                        </p:tav>
                                      </p:tavLst>
                                    </p:anim>
                                  </p:childTnLst>
                                </p:cTn>
                              </p:par>
                              <p:par>
                                <p:cTn id="95" presetID="45" presetClass="entr" presetSubtype="0" fill="hold" grpId="1" nodeType="withEffect">
                                  <p:stCondLst>
                                    <p:cond delay="0"/>
                                  </p:stCondLst>
                                  <p:iterate type="lt">
                                    <p:tmPct val="10000"/>
                                  </p:iterate>
                                  <p:childTnLst>
                                    <p:set>
                                      <p:cBhvr>
                                        <p:cTn id="96" dur="1" fill="hold">
                                          <p:stCondLst>
                                            <p:cond delay="0"/>
                                          </p:stCondLst>
                                        </p:cTn>
                                        <p:tgtEl>
                                          <p:spTgt spid="379908"/>
                                        </p:tgtEl>
                                        <p:attrNameLst>
                                          <p:attrName>style.visibility</p:attrName>
                                        </p:attrNameLst>
                                      </p:cBhvr>
                                      <p:to>
                                        <p:strVal val="visible"/>
                                      </p:to>
                                    </p:set>
                                    <p:animEffect transition="in" filter="fade">
                                      <p:cBhvr>
                                        <p:cTn id="97" dur="3000"/>
                                        <p:tgtEl>
                                          <p:spTgt spid="379908"/>
                                        </p:tgtEl>
                                      </p:cBhvr>
                                    </p:animEffect>
                                    <p:anim calcmode="lin" valueType="num">
                                      <p:cBhvr>
                                        <p:cTn id="98" dur="3000" fill="hold"/>
                                        <p:tgtEl>
                                          <p:spTgt spid="379908"/>
                                        </p:tgtEl>
                                        <p:attrNameLst>
                                          <p:attrName>ppt_w</p:attrName>
                                        </p:attrNameLst>
                                      </p:cBhvr>
                                      <p:tavLst>
                                        <p:tav tm="0" fmla="#ppt_w*sin(2.5*pi*$)">
                                          <p:val>
                                            <p:fltVal val="0"/>
                                          </p:val>
                                        </p:tav>
                                        <p:tav tm="100000">
                                          <p:val>
                                            <p:fltVal val="1"/>
                                          </p:val>
                                        </p:tav>
                                      </p:tavLst>
                                    </p:anim>
                                    <p:anim calcmode="lin" valueType="num">
                                      <p:cBhvr>
                                        <p:cTn id="99" dur="3000" fill="hold"/>
                                        <p:tgtEl>
                                          <p:spTgt spid="379908"/>
                                        </p:tgtEl>
                                        <p:attrNameLst>
                                          <p:attrName>ppt_h</p:attrName>
                                        </p:attrNameLst>
                                      </p:cBhvr>
                                      <p:tavLst>
                                        <p:tav tm="0">
                                          <p:val>
                                            <p:strVal val="#ppt_h"/>
                                          </p:val>
                                        </p:tav>
                                        <p:tav tm="100000">
                                          <p:val>
                                            <p:strVal val="#ppt_h"/>
                                          </p:val>
                                        </p:tav>
                                      </p:tavLst>
                                    </p:anim>
                                  </p:childTnLst>
                                </p:cTn>
                              </p:par>
                            </p:childTnLst>
                          </p:cTn>
                        </p:par>
                        <p:par>
                          <p:cTn id="100" fill="hold" nodeType="afterGroup">
                            <p:stCondLst>
                              <p:cond delay="16350"/>
                            </p:stCondLst>
                            <p:childTnLst>
                              <p:par>
                                <p:cTn id="101" presetID="7" presetClass="exit" presetSubtype="1" fill="hold" nodeType="afterEffect">
                                  <p:stCondLst>
                                    <p:cond delay="0"/>
                                  </p:stCondLst>
                                  <p:iterate type="lt">
                                    <p:tmPct val="0"/>
                                  </p:iterate>
                                  <p:childTnLst>
                                    <p:anim calcmode="lin" valueType="num">
                                      <p:cBhvr additive="base">
                                        <p:cTn id="102" dur="5000"/>
                                        <p:tgtEl>
                                          <p:spTgt spid="379909">
                                            <p:txEl>
                                              <p:pRg st="0" end="0"/>
                                            </p:txEl>
                                          </p:spTgt>
                                        </p:tgtEl>
                                        <p:attrNameLst>
                                          <p:attrName>ppt_x</p:attrName>
                                        </p:attrNameLst>
                                      </p:cBhvr>
                                      <p:tavLst>
                                        <p:tav tm="0">
                                          <p:val>
                                            <p:strVal val="ppt_x"/>
                                          </p:val>
                                        </p:tav>
                                        <p:tav tm="100000">
                                          <p:val>
                                            <p:strVal val="ppt_x"/>
                                          </p:val>
                                        </p:tav>
                                      </p:tavLst>
                                    </p:anim>
                                    <p:anim calcmode="lin" valueType="num">
                                      <p:cBhvr additive="base">
                                        <p:cTn id="103" dur="5000"/>
                                        <p:tgtEl>
                                          <p:spTgt spid="379909">
                                            <p:txEl>
                                              <p:pRg st="0" end="0"/>
                                            </p:txEl>
                                          </p:spTgt>
                                        </p:tgtEl>
                                        <p:attrNameLst>
                                          <p:attrName>ppt_y</p:attrName>
                                        </p:attrNameLst>
                                      </p:cBhvr>
                                      <p:tavLst>
                                        <p:tav tm="0">
                                          <p:val>
                                            <p:strVal val="ppt_y"/>
                                          </p:val>
                                        </p:tav>
                                        <p:tav tm="100000">
                                          <p:val>
                                            <p:strVal val="0-ppt_h/2"/>
                                          </p:val>
                                        </p:tav>
                                      </p:tavLst>
                                    </p:anim>
                                    <p:set>
                                      <p:cBhvr>
                                        <p:cTn id="104" dur="1" fill="hold">
                                          <p:stCondLst>
                                            <p:cond delay="4999"/>
                                          </p:stCondLst>
                                        </p:cTn>
                                        <p:tgtEl>
                                          <p:spTgt spid="379909">
                                            <p:txEl>
                                              <p:pRg st="0" end="0"/>
                                            </p:txEl>
                                          </p:spTgt>
                                        </p:tgtEl>
                                        <p:attrNameLst>
                                          <p:attrName>style.visibility</p:attrName>
                                        </p:attrNameLst>
                                      </p:cBhvr>
                                      <p:to>
                                        <p:strVal val="hidden"/>
                                      </p:to>
                                    </p:set>
                                  </p:childTnLst>
                                </p:cTn>
                              </p:par>
                              <p:par>
                                <p:cTn id="105" presetID="7" presetClass="exit" presetSubtype="4" fill="hold" grpId="0" nodeType="withEffect">
                                  <p:stCondLst>
                                    <p:cond delay="0"/>
                                  </p:stCondLst>
                                  <p:iterate type="lt">
                                    <p:tmPct val="0"/>
                                  </p:iterate>
                                  <p:childTnLst>
                                    <p:anim calcmode="lin" valueType="num">
                                      <p:cBhvr additive="base">
                                        <p:cTn id="106" dur="5000"/>
                                        <p:tgtEl>
                                          <p:spTgt spid="379908"/>
                                        </p:tgtEl>
                                        <p:attrNameLst>
                                          <p:attrName>ppt_x</p:attrName>
                                        </p:attrNameLst>
                                      </p:cBhvr>
                                      <p:tavLst>
                                        <p:tav tm="0">
                                          <p:val>
                                            <p:strVal val="ppt_x"/>
                                          </p:val>
                                        </p:tav>
                                        <p:tav tm="100000">
                                          <p:val>
                                            <p:strVal val="ppt_x"/>
                                          </p:val>
                                        </p:tav>
                                      </p:tavLst>
                                    </p:anim>
                                    <p:anim calcmode="lin" valueType="num">
                                      <p:cBhvr additive="base">
                                        <p:cTn id="107" dur="5000"/>
                                        <p:tgtEl>
                                          <p:spTgt spid="379908"/>
                                        </p:tgtEl>
                                        <p:attrNameLst>
                                          <p:attrName>ppt_y</p:attrName>
                                        </p:attrNameLst>
                                      </p:cBhvr>
                                      <p:tavLst>
                                        <p:tav tm="0">
                                          <p:val>
                                            <p:strVal val="ppt_y"/>
                                          </p:val>
                                        </p:tav>
                                        <p:tav tm="100000">
                                          <p:val>
                                            <p:strVal val="1+ppt_h/2"/>
                                          </p:val>
                                        </p:tav>
                                      </p:tavLst>
                                    </p:anim>
                                    <p:set>
                                      <p:cBhvr>
                                        <p:cTn id="108" dur="1" fill="hold">
                                          <p:stCondLst>
                                            <p:cond delay="4999"/>
                                          </p:stCondLst>
                                        </p:cTn>
                                        <p:tgtEl>
                                          <p:spTgt spid="37990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908" grpId="0"/>
      <p:bldP spid="379908"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rPr>
              <a:t>Kingdom Statement</a:t>
            </a:r>
            <a:endParaRPr lang="en-US"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508000" y="1340768"/>
            <a:ext cx="8159770"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en-US" b="1" baseline="0" dirty="0">
                <a:solidFill>
                  <a:prstClr val="white"/>
                </a:solidFill>
                <a:effectLst>
                  <a:glow rad="101600">
                    <a:prstClr val="black">
                      <a:alpha val="99000"/>
                    </a:prstClr>
                  </a:glow>
                </a:effectLst>
                <a:latin typeface="Calibri"/>
              </a:rPr>
              <a:t>God restored Jerusalem</a:t>
            </a:r>
            <a:r>
              <a:rPr lang="mr-IN" b="1" baseline="0" dirty="0">
                <a:solidFill>
                  <a:prstClr val="white"/>
                </a:solidFill>
                <a:effectLst>
                  <a:glow rad="101600">
                    <a:prstClr val="black">
                      <a:alpha val="99000"/>
                    </a:prstClr>
                  </a:glow>
                </a:effectLst>
                <a:latin typeface="Calibri"/>
              </a:rPr>
              <a:t>'</a:t>
            </a:r>
            <a:r>
              <a:rPr lang="en-US" b="1" baseline="0" dirty="0">
                <a:solidFill>
                  <a:prstClr val="white"/>
                </a:solidFill>
                <a:effectLst>
                  <a:glow rad="101600">
                    <a:prstClr val="black">
                      <a:alpha val="99000"/>
                    </a:prstClr>
                  </a:glow>
                </a:effectLst>
                <a:latin typeface="Calibri"/>
              </a:rPr>
              <a:t>s </a:t>
            </a:r>
            <a:r>
              <a:rPr lang="en-US" b="1" baseline="0" dirty="0">
                <a:solidFill>
                  <a:srgbClr val="FFFF00"/>
                </a:solidFill>
                <a:effectLst>
                  <a:glow rad="101600">
                    <a:prstClr val="black">
                      <a:alpha val="99000"/>
                    </a:prstClr>
                  </a:glow>
                </a:effectLst>
                <a:latin typeface="Calibri"/>
              </a:rPr>
              <a:t>walls</a:t>
            </a:r>
            <a:r>
              <a:rPr lang="en-US" b="1" baseline="0" dirty="0">
                <a:solidFill>
                  <a:prstClr val="white"/>
                </a:solidFill>
                <a:effectLst>
                  <a:glow rad="101600">
                    <a:prstClr val="black">
                      <a:alpha val="99000"/>
                    </a:prstClr>
                  </a:glow>
                </a:effectLst>
                <a:latin typeface="Calibri"/>
              </a:rPr>
              <a:t> (1–7) yet an incomplete restoration of the people (8–13) prevented His rule from extending forth from Zion.</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b="1" baseline="0" dirty="0">
                <a:solidFill>
                  <a:prstClr val="white"/>
                </a:solidFill>
                <a:effectLst>
                  <a:outerShdw blurRad="50800" dist="38100" dir="2700000" algn="tl" rotWithShape="0">
                    <a:srgbClr val="000000">
                      <a:alpha val="96000"/>
                    </a:srgbClr>
                  </a:outerShdw>
                </a:effectLst>
                <a:latin typeface="Arial"/>
                <a:cs typeface="Arial"/>
              </a:rPr>
              <a:t>39</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kern="0" baseline="0" dirty="0">
                <a:solidFill>
                  <a:srgbClr val="FFFFFF"/>
                </a:solidFill>
                <a:effectLst>
                  <a:glow rad="127000">
                    <a:srgbClr val="000000"/>
                  </a:glow>
                </a:effectLst>
                <a:latin typeface="Arial" charset="0"/>
                <a:ea typeface="ＭＳ Ｐゴシック" charset="0"/>
                <a:cs typeface="ＭＳ Ｐゴシック" charset="0"/>
              </a:rPr>
              <a:t>Nehemiah</a:t>
            </a:r>
          </a:p>
        </p:txBody>
      </p:sp>
    </p:spTree>
    <p:extLst>
      <p:ext uri="{BB962C8B-B14F-4D97-AF65-F5344CB8AC3E}">
        <p14:creationId xmlns:p14="http://schemas.microsoft.com/office/powerpoint/2010/main" val="1332511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endParaRPr lang="en-US" sz="1800">
              <a:solidFill>
                <a:srgbClr val="FFFFFF"/>
              </a:solidFill>
            </a:endParaRPr>
          </a:p>
        </p:txBody>
      </p:sp>
      <p:sp>
        <p:nvSpPr>
          <p:cNvPr id="122882"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a:solidFill>
                <a:srgbClr val="00DFCA"/>
              </a:solidFill>
              <a:latin typeface="Matura MT Script Capitals" charset="0"/>
            </a:endParaRPr>
          </a:p>
        </p:txBody>
      </p:sp>
      <p:sp>
        <p:nvSpPr>
          <p:cNvPr id="382980"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1800">
              <a:solidFill>
                <a:srgbClr val="FFFFFF"/>
              </a:solidFill>
            </a:endParaRPr>
          </a:p>
        </p:txBody>
      </p:sp>
      <p:sp>
        <p:nvSpPr>
          <p:cNvPr id="122884"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1800">
              <a:solidFill>
                <a:srgbClr val="FFFFFF"/>
              </a:solidFill>
            </a:endParaRPr>
          </a:p>
        </p:txBody>
      </p:sp>
      <p:sp>
        <p:nvSpPr>
          <p:cNvPr id="122885"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a:solidFill>
                <a:srgbClr val="00DFCA"/>
              </a:solidFill>
              <a:latin typeface="Matura MT Script Capitals" charset="0"/>
            </a:endParaRPr>
          </a:p>
        </p:txBody>
      </p:sp>
      <p:sp>
        <p:nvSpPr>
          <p:cNvPr id="122886"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a:solidFill>
                <a:srgbClr val="00DFCA"/>
              </a:solidFill>
              <a:latin typeface="Matura MT Script Capitals" charset="0"/>
            </a:endParaRPr>
          </a:p>
        </p:txBody>
      </p:sp>
      <p:sp>
        <p:nvSpPr>
          <p:cNvPr id="382984" name="Rectangle 8"/>
          <p:cNvSpPr>
            <a:spLocks noChangeArrowheads="1"/>
          </p:cNvSpPr>
          <p:nvPr/>
        </p:nvSpPr>
        <p:spPr bwMode="auto">
          <a:xfrm>
            <a:off x="4630738" y="2649538"/>
            <a:ext cx="15208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en-US" b="1">
                <a:solidFill>
                  <a:srgbClr val="CECECE"/>
                </a:solidFill>
                <a:latin typeface="Times" charset="0"/>
              </a:rPr>
              <a:t>ER</a:t>
            </a:r>
          </a:p>
        </p:txBody>
      </p:sp>
      <p:sp>
        <p:nvSpPr>
          <p:cNvPr id="122888"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a:solidFill>
                <a:srgbClr val="00DFCA"/>
              </a:solidFill>
              <a:latin typeface="Matura MT Script Capitals" charset="0"/>
            </a:endParaRPr>
          </a:p>
        </p:txBody>
      </p:sp>
      <p:sp>
        <p:nvSpPr>
          <p:cNvPr id="382986" name="Rectangle 10"/>
          <p:cNvSpPr>
            <a:spLocks noChangeArrowheads="1"/>
          </p:cNvSpPr>
          <p:nvPr/>
        </p:nvSpPr>
        <p:spPr bwMode="auto">
          <a:xfrm>
            <a:off x="7259638" y="5259388"/>
            <a:ext cx="13112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en-US" b="1">
                <a:solidFill>
                  <a:srgbClr val="009900"/>
                </a:solidFill>
                <a:latin typeface="Times" charset="0"/>
              </a:rPr>
              <a:t>PG</a:t>
            </a:r>
          </a:p>
        </p:txBody>
      </p:sp>
      <p:sp>
        <p:nvSpPr>
          <p:cNvPr id="122890"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a:solidFill>
                <a:srgbClr val="00DFCA"/>
              </a:solidFill>
              <a:latin typeface="Matura MT Script Capitals" charset="0"/>
            </a:endParaRPr>
          </a:p>
        </p:txBody>
      </p:sp>
      <p:sp>
        <p:nvSpPr>
          <p:cNvPr id="122891"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a:solidFill>
                <a:srgbClr val="00DFCA"/>
              </a:solidFill>
              <a:latin typeface="Matura MT Script Capitals" charset="0"/>
            </a:endParaRPr>
          </a:p>
        </p:txBody>
      </p:sp>
      <p:sp>
        <p:nvSpPr>
          <p:cNvPr id="122892"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a:solidFill>
                <a:srgbClr val="00DFCA"/>
              </a:solidFill>
              <a:latin typeface="Matura MT Script Capitals" charset="0"/>
            </a:endParaRPr>
          </a:p>
        </p:txBody>
      </p:sp>
      <p:sp>
        <p:nvSpPr>
          <p:cNvPr id="382990" name="Rectangle 14"/>
          <p:cNvSpPr>
            <a:spLocks noChangeArrowheads="1"/>
          </p:cNvSpPr>
          <p:nvPr/>
        </p:nvSpPr>
        <p:spPr bwMode="auto">
          <a:xfrm>
            <a:off x="3449638" y="2382838"/>
            <a:ext cx="1273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en-US" b="1">
                <a:solidFill>
                  <a:srgbClr val="CECECE"/>
                </a:solidFill>
                <a:latin typeface="Times" charset="0"/>
              </a:rPr>
              <a:t>SG</a:t>
            </a:r>
          </a:p>
        </p:txBody>
      </p:sp>
      <p:sp>
        <p:nvSpPr>
          <p:cNvPr id="382991" name="Rectangle 15"/>
          <p:cNvSpPr>
            <a:spLocks noChangeArrowheads="1"/>
          </p:cNvSpPr>
          <p:nvPr/>
        </p:nvSpPr>
        <p:spPr bwMode="auto">
          <a:xfrm>
            <a:off x="2516188" y="5640388"/>
            <a:ext cx="7016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en-US" b="1">
                <a:solidFill>
                  <a:srgbClr val="CECECE"/>
                </a:solidFill>
                <a:latin typeface="Times" charset="0"/>
              </a:rPr>
              <a:t>RS</a:t>
            </a:r>
          </a:p>
        </p:txBody>
      </p:sp>
      <p:sp>
        <p:nvSpPr>
          <p:cNvPr id="382992" name="Rectangle 16"/>
          <p:cNvSpPr>
            <a:spLocks noChangeArrowheads="1"/>
          </p:cNvSpPr>
          <p:nvPr/>
        </p:nvSpPr>
        <p:spPr bwMode="auto">
          <a:xfrm>
            <a:off x="2020888" y="9921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en-US" b="1">
                <a:solidFill>
                  <a:srgbClr val="CECECE"/>
                </a:solidFill>
                <a:latin typeface="Times" charset="0"/>
              </a:rPr>
              <a:t>MS</a:t>
            </a:r>
          </a:p>
        </p:txBody>
      </p:sp>
      <p:sp>
        <p:nvSpPr>
          <p:cNvPr id="122896"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1800">
              <a:solidFill>
                <a:srgbClr val="FFFFFF"/>
              </a:solidFill>
            </a:endParaRPr>
          </a:p>
        </p:txBody>
      </p:sp>
      <p:sp>
        <p:nvSpPr>
          <p:cNvPr id="122897"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sz="2800">
              <a:solidFill>
                <a:srgbClr val="00DFCA"/>
              </a:solidFill>
              <a:latin typeface="Matura MT Script Capitals" charset="0"/>
            </a:endParaRPr>
          </a:p>
        </p:txBody>
      </p:sp>
      <p:sp>
        <p:nvSpPr>
          <p:cNvPr id="122898"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sz="2800">
              <a:solidFill>
                <a:srgbClr val="00DFCA"/>
              </a:solidFill>
              <a:latin typeface="Matura MT Script Capitals" charset="0"/>
            </a:endParaRPr>
          </a:p>
        </p:txBody>
      </p:sp>
      <p:sp>
        <p:nvSpPr>
          <p:cNvPr id="382996" name="Rectangle 20"/>
          <p:cNvSpPr>
            <a:spLocks noChangeArrowheads="1"/>
          </p:cNvSpPr>
          <p:nvPr/>
        </p:nvSpPr>
        <p:spPr bwMode="auto">
          <a:xfrm>
            <a:off x="76200" y="44624"/>
            <a:ext cx="1615480" cy="1402948"/>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a:defRPr/>
            </a:pPr>
            <a:r>
              <a:rPr lang="en-US" sz="3200" b="1">
                <a:solidFill>
                  <a:srgbClr val="FFD34A"/>
                </a:solidFill>
                <a:latin typeface="Times" charset="0"/>
              </a:rPr>
              <a:t> DRESSING THE  STAGE</a:t>
            </a:r>
          </a:p>
        </p:txBody>
      </p:sp>
      <p:sp>
        <p:nvSpPr>
          <p:cNvPr id="382997" name="Rectangle 21"/>
          <p:cNvSpPr>
            <a:spLocks noChangeArrowheads="1"/>
          </p:cNvSpPr>
          <p:nvPr/>
        </p:nvSpPr>
        <p:spPr bwMode="auto">
          <a:xfrm>
            <a:off x="2613025" y="3613150"/>
            <a:ext cx="1730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en-US" b="1">
                <a:solidFill>
                  <a:srgbClr val="009900"/>
                </a:solidFill>
                <a:latin typeface="Times" charset="0"/>
              </a:rPr>
              <a:t>DS</a:t>
            </a:r>
          </a:p>
        </p:txBody>
      </p:sp>
      <p:sp>
        <p:nvSpPr>
          <p:cNvPr id="382998"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1800">
              <a:solidFill>
                <a:srgbClr val="FFFFFF"/>
              </a:solidFill>
              <a:latin typeface="Times New Roman" pitchFamily="-108" charset="0"/>
            </a:endParaRPr>
          </a:p>
        </p:txBody>
      </p:sp>
      <p:sp>
        <p:nvSpPr>
          <p:cNvPr id="122902" name="Oval 23"/>
          <p:cNvSpPr>
            <a:spLocks noChangeArrowheads="1"/>
          </p:cNvSpPr>
          <p:nvPr/>
        </p:nvSpPr>
        <p:spPr bwMode="auto">
          <a:xfrm>
            <a:off x="6735763" y="4508500"/>
            <a:ext cx="193675" cy="187325"/>
          </a:xfrm>
          <a:prstGeom prst="ellipse">
            <a:avLst/>
          </a:prstGeom>
          <a:solidFill>
            <a:srgbClr val="73738C"/>
          </a:solidFill>
          <a:ln w="25400">
            <a:solidFill>
              <a:srgbClr val="00AE00"/>
            </a:solidFill>
            <a:round/>
            <a:headEnd/>
            <a:tailEnd/>
          </a:ln>
        </p:spPr>
        <p:txBody>
          <a:bodyPr wrap="none" anchor="ctr"/>
          <a:lstStyle/>
          <a:p>
            <a:endParaRPr lang="en-US" sz="1800">
              <a:solidFill>
                <a:srgbClr val="FFFFFF"/>
              </a:solidFill>
            </a:endParaRPr>
          </a:p>
        </p:txBody>
      </p:sp>
      <p:sp>
        <p:nvSpPr>
          <p:cNvPr id="383000"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1800">
              <a:solidFill>
                <a:srgbClr val="FFFFFF"/>
              </a:solidFill>
            </a:endParaRPr>
          </a:p>
        </p:txBody>
      </p:sp>
      <p:sp>
        <p:nvSpPr>
          <p:cNvPr id="383001" name="Rectangle 25"/>
          <p:cNvSpPr>
            <a:spLocks noChangeArrowheads="1"/>
          </p:cNvSpPr>
          <p:nvPr/>
        </p:nvSpPr>
        <p:spPr bwMode="auto">
          <a:xfrm>
            <a:off x="6896100" y="43957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en-US" b="1">
                <a:solidFill>
                  <a:srgbClr val="009900"/>
                </a:solidFill>
                <a:latin typeface="Times" charset="0"/>
              </a:rPr>
              <a:t>U</a:t>
            </a:r>
          </a:p>
        </p:txBody>
      </p:sp>
      <p:sp>
        <p:nvSpPr>
          <p:cNvPr id="383002" name="Rectangle 26"/>
          <p:cNvSpPr>
            <a:spLocks noChangeArrowheads="1"/>
          </p:cNvSpPr>
          <p:nvPr/>
        </p:nvSpPr>
        <p:spPr bwMode="auto">
          <a:xfrm>
            <a:off x="5830888" y="28844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en-US" b="1">
                <a:solidFill>
                  <a:srgbClr val="CECECE"/>
                </a:solidFill>
                <a:latin typeface="Times" charset="0"/>
              </a:rPr>
              <a:t>B</a:t>
            </a:r>
          </a:p>
        </p:txBody>
      </p:sp>
      <p:sp>
        <p:nvSpPr>
          <p:cNvPr id="122906"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endParaRPr lang="en-US" sz="1800">
              <a:solidFill>
                <a:srgbClr val="FFFFFF"/>
              </a:solidFill>
            </a:endParaRPr>
          </a:p>
        </p:txBody>
      </p:sp>
      <p:sp>
        <p:nvSpPr>
          <p:cNvPr id="383004" name="Rectangle 28"/>
          <p:cNvSpPr>
            <a:spLocks noChangeArrowheads="1"/>
          </p:cNvSpPr>
          <p:nvPr/>
        </p:nvSpPr>
        <p:spPr bwMode="auto">
          <a:xfrm>
            <a:off x="5487988" y="181133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en-US" b="1">
                <a:solidFill>
                  <a:srgbClr val="CECECE"/>
                </a:solidFill>
                <a:latin typeface="Times" charset="0"/>
              </a:rPr>
              <a:t>H</a:t>
            </a:r>
          </a:p>
        </p:txBody>
      </p:sp>
      <p:sp>
        <p:nvSpPr>
          <p:cNvPr id="122908"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endParaRPr lang="en-US" sz="1800">
              <a:solidFill>
                <a:srgbClr val="FFFFFF"/>
              </a:solidFill>
            </a:endParaRPr>
          </a:p>
        </p:txBody>
      </p:sp>
      <p:sp>
        <p:nvSpPr>
          <p:cNvPr id="383006" name="Rectangle 30"/>
          <p:cNvSpPr>
            <a:spLocks noChangeArrowheads="1"/>
          </p:cNvSpPr>
          <p:nvPr/>
        </p:nvSpPr>
        <p:spPr bwMode="auto">
          <a:xfrm>
            <a:off x="7177088" y="1525588"/>
            <a:ext cx="12922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en-US" b="1">
                <a:solidFill>
                  <a:srgbClr val="CECECE"/>
                </a:solidFill>
                <a:latin typeface="Times" charset="0"/>
              </a:rPr>
              <a:t>N(A)</a:t>
            </a:r>
          </a:p>
        </p:txBody>
      </p:sp>
      <p:sp>
        <p:nvSpPr>
          <p:cNvPr id="122910"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endParaRPr lang="en-US" sz="1800">
              <a:solidFill>
                <a:srgbClr val="FFFFFF"/>
              </a:solidFill>
            </a:endParaRPr>
          </a:p>
        </p:txBody>
      </p:sp>
      <p:sp>
        <p:nvSpPr>
          <p:cNvPr id="122911"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endParaRPr lang="en-US" sz="1800">
              <a:solidFill>
                <a:srgbClr val="FFFFFF"/>
              </a:solidFill>
            </a:endParaRPr>
          </a:p>
        </p:txBody>
      </p:sp>
      <p:sp>
        <p:nvSpPr>
          <p:cNvPr id="383009" name="Rectangle 33"/>
          <p:cNvSpPr>
            <a:spLocks noChangeArrowheads="1"/>
          </p:cNvSpPr>
          <p:nvPr/>
        </p:nvSpPr>
        <p:spPr bwMode="auto">
          <a:xfrm>
            <a:off x="3082925" y="2568575"/>
            <a:ext cx="401638"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b="1">
                <a:solidFill>
                  <a:srgbClr val="CECECE"/>
                </a:solidFill>
                <a:latin typeface="Times" charset="0"/>
              </a:rPr>
              <a:t>C</a:t>
            </a:r>
          </a:p>
        </p:txBody>
      </p:sp>
      <p:sp>
        <p:nvSpPr>
          <p:cNvPr id="122913"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endParaRPr lang="en-US" sz="1800">
              <a:solidFill>
                <a:srgbClr val="FFFFFF"/>
              </a:solidFill>
            </a:endParaRPr>
          </a:p>
        </p:txBody>
      </p:sp>
      <p:sp>
        <p:nvSpPr>
          <p:cNvPr id="383011" name="Rectangle 35"/>
          <p:cNvSpPr>
            <a:spLocks noChangeArrowheads="1"/>
          </p:cNvSpPr>
          <p:nvPr/>
        </p:nvSpPr>
        <p:spPr bwMode="auto">
          <a:xfrm>
            <a:off x="2727325" y="3078163"/>
            <a:ext cx="333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b="1">
                <a:solidFill>
                  <a:srgbClr val="CECECE"/>
                </a:solidFill>
                <a:latin typeface="Times" charset="0"/>
              </a:rPr>
              <a:t>J</a:t>
            </a:r>
          </a:p>
        </p:txBody>
      </p:sp>
      <p:sp>
        <p:nvSpPr>
          <p:cNvPr id="122915"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endParaRPr lang="en-US" sz="1800">
              <a:solidFill>
                <a:srgbClr val="FFFFFF"/>
              </a:solidFill>
            </a:endParaRPr>
          </a:p>
        </p:txBody>
      </p:sp>
      <p:sp>
        <p:nvSpPr>
          <p:cNvPr id="122916" name="Oval 37"/>
          <p:cNvSpPr>
            <a:spLocks noChangeArrowheads="1"/>
          </p:cNvSpPr>
          <p:nvPr/>
        </p:nvSpPr>
        <p:spPr bwMode="auto">
          <a:xfrm>
            <a:off x="2906713" y="4573588"/>
            <a:ext cx="193675" cy="187325"/>
          </a:xfrm>
          <a:prstGeom prst="ellipse">
            <a:avLst/>
          </a:prstGeom>
          <a:solidFill>
            <a:srgbClr val="73738C"/>
          </a:solidFill>
          <a:ln w="25400">
            <a:solidFill>
              <a:srgbClr val="00AE00"/>
            </a:solidFill>
            <a:round/>
            <a:headEnd/>
            <a:tailEnd/>
          </a:ln>
        </p:spPr>
        <p:txBody>
          <a:bodyPr wrap="none" anchor="ctr"/>
          <a:lstStyle/>
          <a:p>
            <a:endParaRPr lang="en-US" sz="1800">
              <a:solidFill>
                <a:srgbClr val="FFFFFF"/>
              </a:solidFill>
            </a:endParaRPr>
          </a:p>
        </p:txBody>
      </p:sp>
      <p:sp>
        <p:nvSpPr>
          <p:cNvPr id="383014" name="Rectangle 38"/>
          <p:cNvSpPr>
            <a:spLocks noChangeArrowheads="1"/>
          </p:cNvSpPr>
          <p:nvPr/>
        </p:nvSpPr>
        <p:spPr bwMode="auto">
          <a:xfrm>
            <a:off x="3067050" y="4451350"/>
            <a:ext cx="620713"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b="1">
                <a:solidFill>
                  <a:srgbClr val="009900"/>
                </a:solidFill>
                <a:latin typeface="Times" charset="0"/>
              </a:rPr>
              <a:t>KB</a:t>
            </a:r>
          </a:p>
        </p:txBody>
      </p:sp>
      <p:sp>
        <p:nvSpPr>
          <p:cNvPr id="122918" name="Oval 39"/>
          <p:cNvSpPr>
            <a:spLocks noChangeArrowheads="1"/>
          </p:cNvSpPr>
          <p:nvPr/>
        </p:nvSpPr>
        <p:spPr bwMode="auto">
          <a:xfrm>
            <a:off x="2992438" y="5286375"/>
            <a:ext cx="193675" cy="187325"/>
          </a:xfrm>
          <a:prstGeom prst="ellipse">
            <a:avLst/>
          </a:prstGeom>
          <a:solidFill>
            <a:srgbClr val="73738C"/>
          </a:solidFill>
          <a:ln w="25400">
            <a:solidFill>
              <a:srgbClr val="00AE00"/>
            </a:solidFill>
            <a:round/>
            <a:headEnd/>
            <a:tailEnd/>
          </a:ln>
        </p:spPr>
        <p:txBody>
          <a:bodyPr wrap="none" anchor="ctr"/>
          <a:lstStyle/>
          <a:p>
            <a:endParaRPr lang="en-US" sz="1800">
              <a:solidFill>
                <a:srgbClr val="FFFFFF"/>
              </a:solidFill>
            </a:endParaRPr>
          </a:p>
        </p:txBody>
      </p:sp>
      <p:sp>
        <p:nvSpPr>
          <p:cNvPr id="383016" name="Rectangle 40"/>
          <p:cNvSpPr>
            <a:spLocks noChangeArrowheads="1"/>
          </p:cNvSpPr>
          <p:nvPr/>
        </p:nvSpPr>
        <p:spPr bwMode="auto">
          <a:xfrm>
            <a:off x="3179763" y="5164138"/>
            <a:ext cx="638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b="1">
                <a:solidFill>
                  <a:srgbClr val="009900"/>
                </a:solidFill>
                <a:latin typeface="Times" charset="0"/>
              </a:rPr>
              <a:t>MS</a:t>
            </a:r>
          </a:p>
        </p:txBody>
      </p:sp>
      <p:sp>
        <p:nvSpPr>
          <p:cNvPr id="122920" name="Oval 41"/>
          <p:cNvSpPr>
            <a:spLocks noChangeArrowheads="1"/>
          </p:cNvSpPr>
          <p:nvPr/>
        </p:nvSpPr>
        <p:spPr bwMode="auto">
          <a:xfrm>
            <a:off x="1671638" y="4186238"/>
            <a:ext cx="193675" cy="187325"/>
          </a:xfrm>
          <a:prstGeom prst="ellipse">
            <a:avLst/>
          </a:prstGeom>
          <a:solidFill>
            <a:srgbClr val="73738C"/>
          </a:solidFill>
          <a:ln w="25400">
            <a:solidFill>
              <a:srgbClr val="00AE00"/>
            </a:solidFill>
            <a:round/>
            <a:headEnd/>
            <a:tailEnd/>
          </a:ln>
        </p:spPr>
        <p:txBody>
          <a:bodyPr wrap="none" anchor="ctr"/>
          <a:lstStyle/>
          <a:p>
            <a:endParaRPr lang="en-US" sz="1800">
              <a:solidFill>
                <a:srgbClr val="FFFFFF"/>
              </a:solidFill>
            </a:endParaRPr>
          </a:p>
        </p:txBody>
      </p:sp>
      <p:sp>
        <p:nvSpPr>
          <p:cNvPr id="383018" name="Rectangle 42"/>
          <p:cNvSpPr>
            <a:spLocks noChangeArrowheads="1"/>
          </p:cNvSpPr>
          <p:nvPr/>
        </p:nvSpPr>
        <p:spPr bwMode="auto">
          <a:xfrm>
            <a:off x="1809750" y="4081463"/>
            <a:ext cx="384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b="1">
                <a:solidFill>
                  <a:srgbClr val="CECECE"/>
                </a:solidFill>
                <a:latin typeface="Times" charset="0"/>
              </a:rPr>
              <a:t>E</a:t>
            </a:r>
          </a:p>
        </p:txBody>
      </p:sp>
      <p:sp>
        <p:nvSpPr>
          <p:cNvPr id="383019" name="Rectangle 43"/>
          <p:cNvSpPr>
            <a:spLocks noChangeArrowheads="1"/>
          </p:cNvSpPr>
          <p:nvPr/>
        </p:nvSpPr>
        <p:spPr bwMode="auto">
          <a:xfrm>
            <a:off x="3751263" y="3078163"/>
            <a:ext cx="6889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b="1">
                <a:solidFill>
                  <a:srgbClr val="CECECE"/>
                </a:solidFill>
                <a:latin typeface="Times" charset="0"/>
              </a:rPr>
              <a:t>MN</a:t>
            </a:r>
          </a:p>
        </p:txBody>
      </p:sp>
      <p:sp>
        <p:nvSpPr>
          <p:cNvPr id="383020" name="Freeform 44"/>
          <p:cNvSpPr>
            <a:spLocks/>
          </p:cNvSpPr>
          <p:nvPr/>
        </p:nvSpPr>
        <p:spPr bwMode="auto">
          <a:xfrm>
            <a:off x="3098800" y="1735138"/>
            <a:ext cx="3862388" cy="13398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a:solidFill>
                <a:srgbClr val="FFFFFF"/>
              </a:solidFill>
            </a:endParaRPr>
          </a:p>
        </p:txBody>
      </p:sp>
      <p:grpSp>
        <p:nvGrpSpPr>
          <p:cNvPr id="2" name="Group 45"/>
          <p:cNvGrpSpPr>
            <a:grpSpLocks/>
          </p:cNvGrpSpPr>
          <p:nvPr/>
        </p:nvGrpSpPr>
        <p:grpSpPr bwMode="auto">
          <a:xfrm>
            <a:off x="6369050" y="933450"/>
            <a:ext cx="2000250" cy="1327150"/>
            <a:chOff x="3968" y="621"/>
            <a:chExt cx="1260" cy="836"/>
          </a:xfrm>
        </p:grpSpPr>
        <p:sp>
          <p:nvSpPr>
            <p:cNvPr id="383022" name="Freeform 46"/>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00FF00"/>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a:defRPr/>
              </a:pPr>
              <a:endParaRPr lang="en-US" sz="1800">
                <a:solidFill>
                  <a:srgbClr val="FFFFFF"/>
                </a:solidFill>
              </a:endParaRPr>
            </a:p>
          </p:txBody>
        </p:sp>
        <p:sp>
          <p:nvSpPr>
            <p:cNvPr id="383023" name="Freeform 47"/>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a:solidFill>
                  <a:srgbClr val="FFFFFF"/>
                </a:solidFill>
              </a:endParaRPr>
            </a:p>
          </p:txBody>
        </p:sp>
        <p:sp>
          <p:nvSpPr>
            <p:cNvPr id="383024" name="Freeform 48"/>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a:solidFill>
                  <a:srgbClr val="FFFFFF"/>
                </a:solidFill>
              </a:endParaRPr>
            </a:p>
          </p:txBody>
        </p:sp>
        <p:sp>
          <p:nvSpPr>
            <p:cNvPr id="383025" name="Freeform 49"/>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a:solidFill>
                  <a:srgbClr val="FFFFFF"/>
                </a:solidFill>
              </a:endParaRPr>
            </a:p>
          </p:txBody>
        </p:sp>
        <p:sp>
          <p:nvSpPr>
            <p:cNvPr id="383026" name="Freeform 50"/>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a:solidFill>
                  <a:srgbClr val="FFFFFF"/>
                </a:solidFill>
              </a:endParaRPr>
            </a:p>
          </p:txBody>
        </p:sp>
        <p:sp>
          <p:nvSpPr>
            <p:cNvPr id="383027" name="Freeform 51"/>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a:solidFill>
                  <a:srgbClr val="FFFFFF"/>
                </a:solidFill>
              </a:endParaRPr>
            </a:p>
          </p:txBody>
        </p:sp>
      </p:grpSp>
      <p:sp>
        <p:nvSpPr>
          <p:cNvPr id="383028" name="Freeform 52"/>
          <p:cNvSpPr>
            <a:spLocks/>
          </p:cNvSpPr>
          <p:nvPr/>
        </p:nvSpPr>
        <p:spPr bwMode="auto">
          <a:xfrm rot="19699669" flipV="1">
            <a:off x="3136900" y="2198688"/>
            <a:ext cx="3862388" cy="9969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arrow" w="med" len="med"/>
            <a:tailEnd type="none" w="med" len="med"/>
          </a:ln>
          <a:effectLst>
            <a:outerShdw blurRad="63500" dist="71842" dir="2700000" algn="ctr" rotWithShape="0">
              <a:schemeClr val="bg2">
                <a:alpha val="74998"/>
              </a:schemeClr>
            </a:outerShdw>
          </a:effectLst>
        </p:spPr>
        <p:txBody>
          <a:bodyPr/>
          <a:lstStyle/>
          <a:p>
            <a:pPr>
              <a:defRPr/>
            </a:pPr>
            <a:endParaRPr lang="en-US" sz="1800">
              <a:solidFill>
                <a:srgbClr val="FFFFFF"/>
              </a:solidFill>
            </a:endParaRPr>
          </a:p>
        </p:txBody>
      </p:sp>
      <p:sp>
        <p:nvSpPr>
          <p:cNvPr id="383029" name="Freeform 53"/>
          <p:cNvSpPr>
            <a:spLocks/>
          </p:cNvSpPr>
          <p:nvPr/>
        </p:nvSpPr>
        <p:spPr bwMode="auto">
          <a:xfrm>
            <a:off x="3116263" y="2209800"/>
            <a:ext cx="2524125" cy="1000125"/>
          </a:xfrm>
          <a:custGeom>
            <a:avLst/>
            <a:gdLst/>
            <a:ahLst/>
            <a:cxnLst>
              <a:cxn ang="0">
                <a:pos x="10" y="608"/>
              </a:cxn>
              <a:cxn ang="0">
                <a:pos x="21" y="565"/>
              </a:cxn>
              <a:cxn ang="0">
                <a:pos x="32" y="523"/>
              </a:cxn>
              <a:cxn ang="0">
                <a:pos x="32" y="480"/>
              </a:cxn>
              <a:cxn ang="0">
                <a:pos x="21" y="427"/>
              </a:cxn>
              <a:cxn ang="0">
                <a:pos x="21" y="384"/>
              </a:cxn>
              <a:cxn ang="0">
                <a:pos x="21" y="320"/>
              </a:cxn>
              <a:cxn ang="0">
                <a:pos x="32" y="277"/>
              </a:cxn>
              <a:cxn ang="0">
                <a:pos x="42" y="235"/>
              </a:cxn>
              <a:cxn ang="0">
                <a:pos x="74" y="181"/>
              </a:cxn>
              <a:cxn ang="0">
                <a:pos x="106" y="149"/>
              </a:cxn>
              <a:cxn ang="0">
                <a:pos x="138" y="117"/>
              </a:cxn>
              <a:cxn ang="0">
                <a:pos x="181" y="96"/>
              </a:cxn>
              <a:cxn ang="0">
                <a:pos x="224" y="85"/>
              </a:cxn>
              <a:cxn ang="0">
                <a:pos x="266" y="75"/>
              </a:cxn>
              <a:cxn ang="0">
                <a:pos x="309" y="75"/>
              </a:cxn>
              <a:cxn ang="0">
                <a:pos x="352" y="75"/>
              </a:cxn>
              <a:cxn ang="0">
                <a:pos x="394" y="75"/>
              </a:cxn>
              <a:cxn ang="0">
                <a:pos x="448" y="75"/>
              </a:cxn>
              <a:cxn ang="0">
                <a:pos x="490" y="75"/>
              </a:cxn>
              <a:cxn ang="0">
                <a:pos x="544" y="64"/>
              </a:cxn>
              <a:cxn ang="0">
                <a:pos x="586" y="64"/>
              </a:cxn>
              <a:cxn ang="0">
                <a:pos x="640" y="43"/>
              </a:cxn>
              <a:cxn ang="0">
                <a:pos x="682" y="32"/>
              </a:cxn>
              <a:cxn ang="0">
                <a:pos x="725" y="21"/>
              </a:cxn>
              <a:cxn ang="0">
                <a:pos x="768" y="0"/>
              </a:cxn>
              <a:cxn ang="0">
                <a:pos x="810" y="0"/>
              </a:cxn>
              <a:cxn ang="0">
                <a:pos x="853" y="0"/>
              </a:cxn>
              <a:cxn ang="0">
                <a:pos x="896" y="0"/>
              </a:cxn>
              <a:cxn ang="0">
                <a:pos x="938" y="0"/>
              </a:cxn>
              <a:cxn ang="0">
                <a:pos x="992" y="11"/>
              </a:cxn>
              <a:cxn ang="0">
                <a:pos x="1034" y="21"/>
              </a:cxn>
              <a:cxn ang="0">
                <a:pos x="1077" y="43"/>
              </a:cxn>
              <a:cxn ang="0">
                <a:pos x="1120" y="53"/>
              </a:cxn>
              <a:cxn ang="0">
                <a:pos x="1162" y="85"/>
              </a:cxn>
              <a:cxn ang="0">
                <a:pos x="1205" y="107"/>
              </a:cxn>
              <a:cxn ang="0">
                <a:pos x="1237" y="139"/>
              </a:cxn>
              <a:cxn ang="0">
                <a:pos x="1269" y="181"/>
              </a:cxn>
              <a:cxn ang="0">
                <a:pos x="1301" y="213"/>
              </a:cxn>
              <a:cxn ang="0">
                <a:pos x="1344" y="256"/>
              </a:cxn>
              <a:cxn ang="0">
                <a:pos x="1376" y="299"/>
              </a:cxn>
              <a:cxn ang="0">
                <a:pos x="1397" y="341"/>
              </a:cxn>
              <a:cxn ang="0">
                <a:pos x="1429" y="384"/>
              </a:cxn>
              <a:cxn ang="0">
                <a:pos x="1461" y="416"/>
              </a:cxn>
              <a:cxn ang="0">
                <a:pos x="1504" y="459"/>
              </a:cxn>
              <a:cxn ang="0">
                <a:pos x="1546" y="491"/>
              </a:cxn>
              <a:cxn ang="0">
                <a:pos x="1589" y="512"/>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7150" cap="rnd" cmpd="sng">
            <a:solidFill>
              <a:srgbClr val="00FFCC"/>
            </a:solidFill>
            <a:prstDash val="solid"/>
            <a:round/>
            <a:headEnd type="none" w="med" len="med"/>
            <a:tailEnd type="arrow" w="med" len="med"/>
          </a:ln>
          <a:effectLst>
            <a:outerShdw blurRad="63500" dist="81320" dir="3080412" algn="ctr" rotWithShape="0">
              <a:schemeClr val="bg2">
                <a:alpha val="74998"/>
              </a:schemeClr>
            </a:outerShdw>
          </a:effectLst>
        </p:spPr>
        <p:txBody>
          <a:bodyPr/>
          <a:lstStyle/>
          <a:p>
            <a:pPr>
              <a:defRPr/>
            </a:pPr>
            <a:endParaRPr lang="en-US" sz="1800">
              <a:solidFill>
                <a:srgbClr val="FFFFFF"/>
              </a:solidFill>
            </a:endParaRPr>
          </a:p>
        </p:txBody>
      </p:sp>
      <p:sp>
        <p:nvSpPr>
          <p:cNvPr id="383030" name="Freeform 54"/>
          <p:cNvSpPr>
            <a:spLocks/>
          </p:cNvSpPr>
          <p:nvPr/>
        </p:nvSpPr>
        <p:spPr bwMode="auto">
          <a:xfrm>
            <a:off x="2852738" y="1804988"/>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CC"/>
            </a:solidFill>
            <a:prstDash val="solid"/>
            <a:round/>
            <a:headEnd type="none" w="med" len="med"/>
            <a:tailEnd type="arrow" w="med" len="med"/>
          </a:ln>
          <a:effectLst>
            <a:outerShdw blurRad="63500" dist="53882" dir="2700000" algn="ctr" rotWithShape="0">
              <a:schemeClr val="bg2">
                <a:alpha val="74998"/>
              </a:schemeClr>
            </a:outerShdw>
          </a:effectLst>
        </p:spPr>
        <p:txBody>
          <a:bodyPr wrap="none" anchor="ctr"/>
          <a:lstStyle/>
          <a:p>
            <a:pPr>
              <a:defRPr/>
            </a:pPr>
            <a:endParaRPr lang="en-US" sz="1800">
              <a:solidFill>
                <a:srgbClr val="FFFFFF"/>
              </a:solidFill>
            </a:endParaRPr>
          </a:p>
        </p:txBody>
      </p:sp>
      <p:sp>
        <p:nvSpPr>
          <p:cNvPr id="383031" name="Rectangle 55"/>
          <p:cNvSpPr>
            <a:spLocks noChangeArrowheads="1"/>
          </p:cNvSpPr>
          <p:nvPr/>
        </p:nvSpPr>
        <p:spPr bwMode="auto">
          <a:xfrm>
            <a:off x="7759700" y="6226175"/>
            <a:ext cx="184150" cy="336550"/>
          </a:xfrm>
          <a:prstGeom prst="rect">
            <a:avLst/>
          </a:prstGeom>
          <a:noFill/>
          <a:ln w="12700">
            <a:noFill/>
            <a:miter lim="800000"/>
            <a:headEnd/>
            <a:tailEnd/>
          </a:ln>
          <a:effectLst/>
        </p:spPr>
        <p:txBody>
          <a:bodyPr wrap="none">
            <a:spAutoFit/>
          </a:bodyP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83032" name="Text Box 56"/>
          <p:cNvSpPr txBox="1">
            <a:spLocks noChangeArrowheads="1"/>
          </p:cNvSpPr>
          <p:nvPr/>
        </p:nvSpPr>
        <p:spPr bwMode="auto">
          <a:xfrm>
            <a:off x="509588" y="5216525"/>
            <a:ext cx="8596312" cy="1077913"/>
          </a:xfrm>
          <a:prstGeom prst="rect">
            <a:avLst/>
          </a:prstGeom>
          <a:noFill/>
          <a:ln w="12700">
            <a:noFill/>
            <a:miter lim="800000"/>
            <a:headEnd/>
            <a:tailEnd/>
          </a:ln>
          <a:effectLst>
            <a:outerShdw blurRad="63500" dist="91581" dir="2021404" algn="ctr" rotWithShape="0">
              <a:schemeClr val="bg2">
                <a:alpha val="74998"/>
              </a:schemeClr>
            </a:outerShdw>
          </a:effectLst>
        </p:spPr>
        <p:txBody>
          <a:bodyPr>
            <a:spAutoFit/>
          </a:bodyPr>
          <a:lstStyle/>
          <a:p>
            <a:pPr>
              <a:spcBef>
                <a:spcPct val="50000"/>
              </a:spcBef>
              <a:defRPr/>
            </a:pPr>
            <a:r>
              <a:rPr lang="en-US" sz="3200" b="1" dirty="0">
                <a:solidFill>
                  <a:srgbClr val="FFFF00"/>
                </a:solidFill>
                <a:latin typeface="Comic Sans MS" charset="0"/>
              </a:rPr>
              <a:t>Because Messiah was long prophesied to appear through the tribe of Judah</a:t>
            </a:r>
            <a:r>
              <a:rPr lang="en-US" sz="2800" dirty="0">
                <a:solidFill>
                  <a:srgbClr val="00DFCA"/>
                </a:solidFill>
                <a:latin typeface="Comic Sans MS" charset="0"/>
              </a:rPr>
              <a:t>.</a:t>
            </a:r>
          </a:p>
        </p:txBody>
      </p:sp>
      <p:sp>
        <p:nvSpPr>
          <p:cNvPr id="122930" name="Text Box 57"/>
          <p:cNvSpPr txBox="1">
            <a:spLocks noChangeArrowheads="1"/>
          </p:cNvSpPr>
          <p:nvPr/>
        </p:nvSpPr>
        <p:spPr bwMode="auto">
          <a:xfrm>
            <a:off x="1765300" y="-22225"/>
            <a:ext cx="35306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1600" b="1">
                <a:solidFill>
                  <a:srgbClr val="FFFFFF"/>
                </a:solidFill>
                <a:latin typeface="Comic Sans MS" charset="0"/>
              </a:rPr>
              <a:t>Isaiah 9:6-7</a:t>
            </a:r>
          </a:p>
        </p:txBody>
      </p:sp>
      <p:sp>
        <p:nvSpPr>
          <p:cNvPr id="122931" name="Text Box 58"/>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2000">
                <a:solidFill>
                  <a:srgbClr val="FFA27C"/>
                </a:solidFill>
                <a:latin typeface="B VAG Rounded Bold" charset="0"/>
              </a:rPr>
              <a:t> </a:t>
            </a:r>
          </a:p>
        </p:txBody>
      </p:sp>
      <p:sp>
        <p:nvSpPr>
          <p:cNvPr id="122932" name="Text Box 59"/>
          <p:cNvSpPr txBox="1">
            <a:spLocks noChangeArrowheads="1"/>
          </p:cNvSpPr>
          <p:nvPr/>
        </p:nvSpPr>
        <p:spPr bwMode="auto">
          <a:xfrm>
            <a:off x="8594725" y="6423025"/>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1800" b="1">
                <a:solidFill>
                  <a:srgbClr val="FFFFFF"/>
                </a:solidFill>
                <a:latin typeface="Comic Sans MS" charset="0"/>
              </a:rPr>
              <a:t>8</a:t>
            </a:r>
            <a:endParaRPr lang="en-US" sz="2000">
              <a:solidFill>
                <a:srgbClr val="FFA27C"/>
              </a:solidFill>
              <a:latin typeface="B VAG Rounded Bold" charset="0"/>
            </a:endParaRPr>
          </a:p>
        </p:txBody>
      </p:sp>
      <p:sp>
        <p:nvSpPr>
          <p:cNvPr id="383036" name="Text Box 60"/>
          <p:cNvSpPr txBox="1">
            <a:spLocks noChangeArrowheads="1"/>
          </p:cNvSpPr>
          <p:nvPr/>
        </p:nvSpPr>
        <p:spPr bwMode="auto">
          <a:xfrm>
            <a:off x="3884613" y="4352925"/>
            <a:ext cx="2516187" cy="923925"/>
          </a:xfrm>
          <a:prstGeom prst="rect">
            <a:avLst/>
          </a:prstGeom>
          <a:noFill/>
          <a:ln w="12700">
            <a:noFill/>
            <a:miter lim="800000"/>
            <a:headEnd/>
            <a:tailEnd/>
          </a:ln>
          <a:effectLst/>
        </p:spPr>
        <p:txBody>
          <a:bodyPr>
            <a:spAutoFit/>
          </a:bodyPr>
          <a:lstStyle/>
          <a:p>
            <a:pPr>
              <a:spcBef>
                <a:spcPct val="50000"/>
              </a:spcBef>
              <a:defRPr/>
            </a:pPr>
            <a:r>
              <a:rPr lang="en-US" sz="5400" b="1" dirty="0">
                <a:solidFill>
                  <a:srgbClr val="FFFFFF"/>
                </a:solidFill>
                <a:effectLst>
                  <a:outerShdw blurRad="50800" dist="88900" dir="2700000" algn="tl" rotWithShape="0">
                    <a:srgbClr val="000000"/>
                  </a:outerShdw>
                </a:effectLst>
                <a:latin typeface="Comic Sans MS" charset="0"/>
              </a:rPr>
              <a:t>WHY?</a:t>
            </a:r>
          </a:p>
        </p:txBody>
      </p:sp>
      <p:sp>
        <p:nvSpPr>
          <p:cNvPr id="383037" name="Text Box 61"/>
          <p:cNvSpPr txBox="1">
            <a:spLocks noChangeArrowheads="1"/>
          </p:cNvSpPr>
          <p:nvPr/>
        </p:nvSpPr>
        <p:spPr bwMode="auto">
          <a:xfrm>
            <a:off x="1052513" y="650875"/>
            <a:ext cx="5761037" cy="923925"/>
          </a:xfrm>
          <a:prstGeom prst="rect">
            <a:avLst/>
          </a:prstGeom>
          <a:noFill/>
          <a:ln w="12700">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5400" b="1">
                <a:solidFill>
                  <a:srgbClr val="FFFFFF"/>
                </a:solidFill>
                <a:effectLst>
                  <a:outerShdw blurRad="50800" dist="88900" dir="2700000" algn="tl" rotWithShape="0">
                    <a:srgbClr val="000000"/>
                  </a:outerShdw>
                </a:effectLst>
                <a:latin typeface="Comic Sans MS" charset="0"/>
              </a:rPr>
              <a:t>Summing up…</a:t>
            </a:r>
          </a:p>
        </p:txBody>
      </p:sp>
      <p:sp>
        <p:nvSpPr>
          <p:cNvPr id="383038" name="Rectangle 62"/>
          <p:cNvSpPr>
            <a:spLocks noChangeArrowheads="1"/>
          </p:cNvSpPr>
          <p:nvPr/>
        </p:nvSpPr>
        <p:spPr bwMode="auto">
          <a:xfrm>
            <a:off x="8081963" y="6542088"/>
            <a:ext cx="339725" cy="244475"/>
          </a:xfrm>
          <a:prstGeom prst="rect">
            <a:avLst/>
          </a:prstGeom>
          <a:noFill/>
          <a:ln w="12700">
            <a:noFill/>
            <a:miter lim="800000"/>
            <a:headEnd/>
            <a:tailEnd/>
          </a:ln>
          <a:effectLst/>
        </p:spPr>
        <p:txBody>
          <a:bodyPr wrap="none" anchor="ctr">
            <a:spAutoFit/>
          </a:bodyPr>
          <a:lstStyle/>
          <a:p>
            <a:pPr>
              <a:defRPr/>
            </a:pPr>
            <a:r>
              <a:rPr lang="en-US" sz="1000" b="1">
                <a:solidFill>
                  <a:srgbClr val="FFFFFF"/>
                </a:solidFill>
                <a:effectLst>
                  <a:outerShdw blurRad="38100" dist="38100" dir="2700000" algn="tl">
                    <a:srgbClr val="000000"/>
                  </a:outerShdw>
                </a:effectLst>
                <a:latin typeface="Comic Sans MS" charset="0"/>
              </a:rPr>
              <a:t>57</a:t>
            </a:r>
          </a:p>
        </p:txBody>
      </p:sp>
      <p:sp>
        <p:nvSpPr>
          <p:cNvPr id="122936" name="Text Box 63"/>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1200" b="1">
                <a:solidFill>
                  <a:srgbClr val="FFFFFF"/>
                </a:solidFill>
                <a:latin typeface="Arial" charset="0"/>
              </a:rPr>
              <a:t>Handbook pg. 37-38</a:t>
            </a:r>
          </a:p>
        </p:txBody>
      </p:sp>
      <p:sp>
        <p:nvSpPr>
          <p:cNvPr id="383040" name="Freeform 64"/>
          <p:cNvSpPr>
            <a:spLocks/>
          </p:cNvSpPr>
          <p:nvPr/>
        </p:nvSpPr>
        <p:spPr bwMode="auto">
          <a:xfrm>
            <a:off x="2795588" y="1616075"/>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76200" cap="flat" cmpd="sng">
            <a:solidFill>
              <a:schemeClr val="tx1"/>
            </a:solidFill>
            <a:prstDash val="sysDot"/>
            <a:round/>
            <a:headEnd type="none" w="med" len="med"/>
            <a:tailEnd type="arrow" w="med" len="med"/>
          </a:ln>
          <a:effectLst>
            <a:outerShdw blurRad="63500" dist="53882" dir="2700000" algn="ctr" rotWithShape="0">
              <a:schemeClr val="bg2">
                <a:alpha val="74998"/>
              </a:schemeClr>
            </a:outerShdw>
          </a:effectLst>
        </p:spPr>
        <p:txBody>
          <a:bodyPr wrap="none" anchor="ctr"/>
          <a:lstStyle/>
          <a:p>
            <a:pPr>
              <a:defRPr/>
            </a:pPr>
            <a:endParaRPr lang="en-US" sz="1800">
              <a:solidFill>
                <a:srgbClr val="FFFFFF"/>
              </a:solidFill>
            </a:endParaRPr>
          </a:p>
        </p:txBody>
      </p:sp>
      <p:sp>
        <p:nvSpPr>
          <p:cNvPr id="383041" name="Rectangle 65"/>
          <p:cNvSpPr>
            <a:spLocks noGrp="1" noChangeArrowheads="1"/>
          </p:cNvSpPr>
          <p:nvPr>
            <p:ph type="title" idx="4294967295"/>
          </p:nvPr>
        </p:nvSpPr>
        <p:spPr bwMode="auto">
          <a:xfrm>
            <a:off x="1066800" y="3657600"/>
            <a:ext cx="7772400" cy="701675"/>
          </a:xfrm>
          <a:prstGeom prst="rect">
            <a:avLst/>
          </a:prstGeom>
          <a:ln w="12700">
            <a:miter lim="800000"/>
            <a:headEnd/>
            <a:tailEnd/>
          </a:ln>
        </p:spPr>
        <p:txBody>
          <a:bodyPr>
            <a:spAutoFit/>
          </a:bodyPr>
          <a:lstStyle/>
          <a:p>
            <a:pPr algn="ctr">
              <a:spcBef>
                <a:spcPct val="50000"/>
              </a:spcBef>
              <a:defRPr/>
            </a:pPr>
            <a:r>
              <a:rPr lang="en-US" sz="4000" b="1" dirty="0">
                <a:solidFill>
                  <a:schemeClr val="tx1"/>
                </a:solidFill>
                <a:effectLst>
                  <a:outerShdw blurRad="50800" dist="88900" dir="2700000" algn="tl" rotWithShape="0">
                    <a:srgbClr val="000000"/>
                  </a:outerShdw>
                </a:effectLst>
                <a:latin typeface="Comic Sans MS" charset="0"/>
              </a:rPr>
              <a:t>JUDAH IS PRESERVED!</a:t>
            </a:r>
          </a:p>
        </p:txBody>
      </p:sp>
    </p:spTree>
    <p:extLst>
      <p:ext uri="{BB962C8B-B14F-4D97-AF65-F5344CB8AC3E}">
        <p14:creationId xmlns:p14="http://schemas.microsoft.com/office/powerpoint/2010/main" val="3934416181"/>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383028"/>
                                        </p:tgtEl>
                                        <p:attrNameLst>
                                          <p:attrName>style.visibility</p:attrName>
                                        </p:attrNameLst>
                                      </p:cBhvr>
                                      <p:to>
                                        <p:strVal val="visible"/>
                                      </p:to>
                                    </p:set>
                                    <p:animEffect transition="in" filter="wipe(right)">
                                      <p:cBhvr>
                                        <p:cTn id="7" dur="500"/>
                                        <p:tgtEl>
                                          <p:spTgt spid="3830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83020"/>
                                        </p:tgtEl>
                                        <p:attrNameLst>
                                          <p:attrName>style.visibility</p:attrName>
                                        </p:attrNameLst>
                                      </p:cBhvr>
                                      <p:to>
                                        <p:strVal val="visible"/>
                                      </p:to>
                                    </p:set>
                                    <p:animEffect transition="in" filter="wipe(left)">
                                      <p:cBhvr>
                                        <p:cTn id="12" dur="500"/>
                                        <p:tgtEl>
                                          <p:spTgt spid="38302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2" fill="hold" nodeType="clickEffect">
                                  <p:stCondLst>
                                    <p:cond delay="0"/>
                                  </p:stCondLst>
                                  <p:childTnLst>
                                    <p:set>
                                      <p:cBhvr>
                                        <p:cTn id="21" dur="1" fill="hold">
                                          <p:stCondLst>
                                            <p:cond delay="0"/>
                                          </p:stCondLst>
                                        </p:cTn>
                                        <p:tgtEl>
                                          <p:spTgt spid="383030"/>
                                        </p:tgtEl>
                                        <p:attrNameLst>
                                          <p:attrName>style.visibility</p:attrName>
                                        </p:attrNameLst>
                                      </p:cBhvr>
                                      <p:to>
                                        <p:strVal val="visible"/>
                                      </p:to>
                                    </p:set>
                                    <p:animEffect transition="in" filter="wipe(right)">
                                      <p:cBhvr>
                                        <p:cTn id="22" dur="500"/>
                                        <p:tgtEl>
                                          <p:spTgt spid="3830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383029"/>
                                        </p:tgtEl>
                                        <p:attrNameLst>
                                          <p:attrName>style.visibility</p:attrName>
                                        </p:attrNameLst>
                                      </p:cBhvr>
                                      <p:to>
                                        <p:strVal val="visible"/>
                                      </p:to>
                                    </p:set>
                                    <p:animEffect transition="in" filter="wipe(left)">
                                      <p:cBhvr>
                                        <p:cTn id="27" dur="500"/>
                                        <p:tgtEl>
                                          <p:spTgt spid="38302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1" presetClass="entr" presetSubtype="0" fill="hold" grpId="0" nodeType="clickEffect">
                                  <p:stCondLst>
                                    <p:cond delay="0"/>
                                  </p:stCondLst>
                                  <p:iterate type="lt">
                                    <p:tmPct val="5000"/>
                                  </p:iterate>
                                  <p:childTnLst>
                                    <p:set>
                                      <p:cBhvr>
                                        <p:cTn id="31" dur="1" fill="hold">
                                          <p:stCondLst>
                                            <p:cond delay="0"/>
                                          </p:stCondLst>
                                        </p:cTn>
                                        <p:tgtEl>
                                          <p:spTgt spid="383041"/>
                                        </p:tgtEl>
                                        <p:attrNameLst>
                                          <p:attrName>style.visibility</p:attrName>
                                        </p:attrNameLst>
                                      </p:cBhvr>
                                      <p:to>
                                        <p:strVal val="visible"/>
                                      </p:to>
                                    </p:set>
                                    <p:anim calcmode="lin" valueType="num">
                                      <p:cBhvr>
                                        <p:cTn id="32" dur="1000" fill="hold"/>
                                        <p:tgtEl>
                                          <p:spTgt spid="383041"/>
                                        </p:tgtEl>
                                        <p:attrNameLst>
                                          <p:attrName>ppt_w</p:attrName>
                                        </p:attrNameLst>
                                      </p:cBhvr>
                                      <p:tavLst>
                                        <p:tav tm="0">
                                          <p:val>
                                            <p:fltVal val="0"/>
                                          </p:val>
                                        </p:tav>
                                        <p:tav tm="100000">
                                          <p:val>
                                            <p:strVal val="#ppt_w"/>
                                          </p:val>
                                        </p:tav>
                                      </p:tavLst>
                                    </p:anim>
                                    <p:anim calcmode="lin" valueType="num">
                                      <p:cBhvr>
                                        <p:cTn id="33" dur="1000" fill="hold"/>
                                        <p:tgtEl>
                                          <p:spTgt spid="383041"/>
                                        </p:tgtEl>
                                        <p:attrNameLst>
                                          <p:attrName>ppt_h</p:attrName>
                                        </p:attrNameLst>
                                      </p:cBhvr>
                                      <p:tavLst>
                                        <p:tav tm="0">
                                          <p:val>
                                            <p:fltVal val="0"/>
                                          </p:val>
                                        </p:tav>
                                        <p:tav tm="100000">
                                          <p:val>
                                            <p:strVal val="#ppt_h"/>
                                          </p:val>
                                        </p:tav>
                                      </p:tavLst>
                                    </p:anim>
                                    <p:anim calcmode="lin" valueType="num">
                                      <p:cBhvr>
                                        <p:cTn id="34" dur="1000" fill="hold"/>
                                        <p:tgtEl>
                                          <p:spTgt spid="383041"/>
                                        </p:tgtEl>
                                        <p:attrNameLst>
                                          <p:attrName>style.rotation</p:attrName>
                                        </p:attrNameLst>
                                      </p:cBhvr>
                                      <p:tavLst>
                                        <p:tav tm="0">
                                          <p:val>
                                            <p:fltVal val="90"/>
                                          </p:val>
                                        </p:tav>
                                        <p:tav tm="100000">
                                          <p:val>
                                            <p:fltVal val="0"/>
                                          </p:val>
                                        </p:tav>
                                      </p:tavLst>
                                    </p:anim>
                                    <p:animEffect transition="in" filter="fade">
                                      <p:cBhvr>
                                        <p:cTn id="35" dur="1000"/>
                                        <p:tgtEl>
                                          <p:spTgt spid="383041"/>
                                        </p:tgtEl>
                                      </p:cBhvr>
                                    </p:animEffect>
                                  </p:childTnLst>
                                </p:cTn>
                              </p:par>
                            </p:childTnLst>
                          </p:cTn>
                        </p:par>
                        <p:par>
                          <p:cTn id="36" fill="hold" nodeType="afterGroup">
                            <p:stCondLst>
                              <p:cond delay="1950"/>
                            </p:stCondLst>
                            <p:childTnLst>
                              <p:par>
                                <p:cTn id="37" presetID="22" presetClass="entr" presetSubtype="2" fill="hold" nodeType="afterEffect">
                                  <p:stCondLst>
                                    <p:cond delay="0"/>
                                  </p:stCondLst>
                                  <p:childTnLst>
                                    <p:set>
                                      <p:cBhvr>
                                        <p:cTn id="38" dur="1" fill="hold">
                                          <p:stCondLst>
                                            <p:cond delay="0"/>
                                          </p:stCondLst>
                                        </p:cTn>
                                        <p:tgtEl>
                                          <p:spTgt spid="383040"/>
                                        </p:tgtEl>
                                        <p:attrNameLst>
                                          <p:attrName>style.visibility</p:attrName>
                                        </p:attrNameLst>
                                      </p:cBhvr>
                                      <p:to>
                                        <p:strVal val="visible"/>
                                      </p:to>
                                    </p:set>
                                    <p:animEffect transition="in" filter="wipe(right)">
                                      <p:cBhvr>
                                        <p:cTn id="39" dur="500"/>
                                        <p:tgtEl>
                                          <p:spTgt spid="383040"/>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383036"/>
                                        </p:tgtEl>
                                        <p:attrNameLst>
                                          <p:attrName>style.visibility</p:attrName>
                                        </p:attrNameLst>
                                      </p:cBhvr>
                                      <p:to>
                                        <p:strVal val="visible"/>
                                      </p:to>
                                    </p:set>
                                    <p:animEffect transition="in" filter="dissolve">
                                      <p:cBhvr>
                                        <p:cTn id="44" dur="500"/>
                                        <p:tgtEl>
                                          <p:spTgt spid="38303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383032"/>
                                        </p:tgtEl>
                                        <p:attrNameLst>
                                          <p:attrName>style.visibility</p:attrName>
                                        </p:attrNameLst>
                                      </p:cBhvr>
                                      <p:to>
                                        <p:strVal val="visible"/>
                                      </p:to>
                                    </p:set>
                                    <p:animEffect transition="in" filter="dissolve">
                                      <p:cBhvr>
                                        <p:cTn id="49" dur="500"/>
                                        <p:tgtEl>
                                          <p:spTgt spid="383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3032" grpId="0" autoUpdateAnimBg="0"/>
      <p:bldP spid="383036" grpId="0" autoUpdateAnimBg="0"/>
      <p:bldP spid="38304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Freeform 2"/>
          <p:cNvSpPr>
            <a:spLocks/>
          </p:cNvSpPr>
          <p:nvPr/>
        </p:nvSpPr>
        <p:spPr bwMode="auto">
          <a:xfrm>
            <a:off x="1720850" y="2590800"/>
            <a:ext cx="1011238" cy="954088"/>
          </a:xfrm>
          <a:custGeom>
            <a:avLst/>
            <a:gdLst>
              <a:gd name="T0" fmla="*/ 2147483647 w 637"/>
              <a:gd name="T1" fmla="*/ 2147483647 h 601"/>
              <a:gd name="T2" fmla="*/ 2147483647 w 637"/>
              <a:gd name="T3" fmla="*/ 2147483647 h 601"/>
              <a:gd name="T4" fmla="*/ 2147483647 w 637"/>
              <a:gd name="T5" fmla="*/ 2147483647 h 601"/>
              <a:gd name="T6" fmla="*/ 2147483647 w 637"/>
              <a:gd name="T7" fmla="*/ 2147483647 h 601"/>
              <a:gd name="T8" fmla="*/ 2147483647 w 637"/>
              <a:gd name="T9" fmla="*/ 2147483647 h 601"/>
              <a:gd name="T10" fmla="*/ 2147483647 w 637"/>
              <a:gd name="T11" fmla="*/ 2147483647 h 601"/>
              <a:gd name="T12" fmla="*/ 2147483647 w 637"/>
              <a:gd name="T13" fmla="*/ 2147483647 h 601"/>
              <a:gd name="T14" fmla="*/ 2147483647 w 637"/>
              <a:gd name="T15" fmla="*/ 2147483647 h 601"/>
              <a:gd name="T16" fmla="*/ 2147483647 w 637"/>
              <a:gd name="T17" fmla="*/ 2147483647 h 601"/>
              <a:gd name="T18" fmla="*/ 2147483647 w 637"/>
              <a:gd name="T19" fmla="*/ 2147483647 h 601"/>
              <a:gd name="T20" fmla="*/ 2147483647 w 637"/>
              <a:gd name="T21" fmla="*/ 2147483647 h 601"/>
              <a:gd name="T22" fmla="*/ 2147483647 w 637"/>
              <a:gd name="T23" fmla="*/ 2147483647 h 601"/>
              <a:gd name="T24" fmla="*/ 2147483647 w 637"/>
              <a:gd name="T25" fmla="*/ 2147483647 h 601"/>
              <a:gd name="T26" fmla="*/ 2147483647 w 637"/>
              <a:gd name="T27" fmla="*/ 2147483647 h 601"/>
              <a:gd name="T28" fmla="*/ 2147483647 w 637"/>
              <a:gd name="T29" fmla="*/ 2147483647 h 601"/>
              <a:gd name="T30" fmla="*/ 2147483647 w 637"/>
              <a:gd name="T31" fmla="*/ 2147483647 h 601"/>
              <a:gd name="T32" fmla="*/ 2147483647 w 637"/>
              <a:gd name="T33" fmla="*/ 2147483647 h 601"/>
              <a:gd name="T34" fmla="*/ 2147483647 w 637"/>
              <a:gd name="T35" fmla="*/ 2147483647 h 601"/>
              <a:gd name="T36" fmla="*/ 2147483647 w 637"/>
              <a:gd name="T37" fmla="*/ 2147483647 h 601"/>
              <a:gd name="T38" fmla="*/ 2147483647 w 637"/>
              <a:gd name="T39" fmla="*/ 2147483647 h 601"/>
              <a:gd name="T40" fmla="*/ 2147483647 w 637"/>
              <a:gd name="T41" fmla="*/ 2147483647 h 601"/>
              <a:gd name="T42" fmla="*/ 2147483647 w 637"/>
              <a:gd name="T43" fmla="*/ 2147483647 h 601"/>
              <a:gd name="T44" fmla="*/ 2147483647 w 637"/>
              <a:gd name="T45" fmla="*/ 2147483647 h 601"/>
              <a:gd name="T46" fmla="*/ 2147483647 w 637"/>
              <a:gd name="T47" fmla="*/ 2147483647 h 601"/>
              <a:gd name="T48" fmla="*/ 2147483647 w 637"/>
              <a:gd name="T49" fmla="*/ 2147483647 h 601"/>
              <a:gd name="T50" fmla="*/ 2147483647 w 637"/>
              <a:gd name="T51" fmla="*/ 2147483647 h 601"/>
              <a:gd name="T52" fmla="*/ 2147483647 w 637"/>
              <a:gd name="T53" fmla="*/ 2147483647 h 601"/>
              <a:gd name="T54" fmla="*/ 2147483647 w 637"/>
              <a:gd name="T55" fmla="*/ 2147483647 h 601"/>
              <a:gd name="T56" fmla="*/ 2147483647 w 637"/>
              <a:gd name="T57" fmla="*/ 2147483647 h 601"/>
              <a:gd name="T58" fmla="*/ 2147483647 w 637"/>
              <a:gd name="T59" fmla="*/ 2147483647 h 601"/>
              <a:gd name="T60" fmla="*/ 2147483647 w 637"/>
              <a:gd name="T61" fmla="*/ 2147483647 h 601"/>
              <a:gd name="T62" fmla="*/ 2147483647 w 637"/>
              <a:gd name="T63" fmla="*/ 2147483647 h 601"/>
              <a:gd name="T64" fmla="*/ 2147483647 w 637"/>
              <a:gd name="T65" fmla="*/ 2147483647 h 601"/>
              <a:gd name="T66" fmla="*/ 2147483647 w 637"/>
              <a:gd name="T67" fmla="*/ 2147483647 h 601"/>
              <a:gd name="T68" fmla="*/ 2147483647 w 637"/>
              <a:gd name="T69" fmla="*/ 2147483647 h 601"/>
              <a:gd name="T70" fmla="*/ 2147483647 w 637"/>
              <a:gd name="T71" fmla="*/ 2147483647 h 601"/>
              <a:gd name="T72" fmla="*/ 2147483647 w 637"/>
              <a:gd name="T73" fmla="*/ 0 h 601"/>
              <a:gd name="T74" fmla="*/ 2147483647 w 637"/>
              <a:gd name="T75" fmla="*/ 0 h 6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7"/>
              <a:gd name="T115" fmla="*/ 0 h 601"/>
              <a:gd name="T116" fmla="*/ 637 w 637"/>
              <a:gd name="T117" fmla="*/ 601 h 60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7" h="601">
                <a:moveTo>
                  <a:pt x="0" y="0"/>
                </a:moveTo>
                <a:lnTo>
                  <a:pt x="12" y="24"/>
                </a:lnTo>
                <a:lnTo>
                  <a:pt x="12" y="48"/>
                </a:lnTo>
                <a:lnTo>
                  <a:pt x="12" y="72"/>
                </a:lnTo>
                <a:lnTo>
                  <a:pt x="12" y="96"/>
                </a:lnTo>
                <a:lnTo>
                  <a:pt x="12" y="120"/>
                </a:lnTo>
                <a:lnTo>
                  <a:pt x="12" y="144"/>
                </a:lnTo>
                <a:lnTo>
                  <a:pt x="36" y="144"/>
                </a:lnTo>
                <a:lnTo>
                  <a:pt x="72" y="156"/>
                </a:lnTo>
                <a:lnTo>
                  <a:pt x="96" y="168"/>
                </a:lnTo>
                <a:lnTo>
                  <a:pt x="120" y="180"/>
                </a:lnTo>
                <a:lnTo>
                  <a:pt x="144" y="192"/>
                </a:lnTo>
                <a:lnTo>
                  <a:pt x="168" y="192"/>
                </a:lnTo>
                <a:lnTo>
                  <a:pt x="192" y="204"/>
                </a:lnTo>
                <a:lnTo>
                  <a:pt x="216" y="216"/>
                </a:lnTo>
                <a:lnTo>
                  <a:pt x="240" y="228"/>
                </a:lnTo>
                <a:lnTo>
                  <a:pt x="264" y="240"/>
                </a:lnTo>
                <a:lnTo>
                  <a:pt x="288" y="264"/>
                </a:lnTo>
                <a:lnTo>
                  <a:pt x="312" y="288"/>
                </a:lnTo>
                <a:lnTo>
                  <a:pt x="336" y="300"/>
                </a:lnTo>
                <a:lnTo>
                  <a:pt x="348" y="324"/>
                </a:lnTo>
                <a:lnTo>
                  <a:pt x="360" y="348"/>
                </a:lnTo>
                <a:lnTo>
                  <a:pt x="372" y="372"/>
                </a:lnTo>
                <a:lnTo>
                  <a:pt x="384" y="396"/>
                </a:lnTo>
                <a:lnTo>
                  <a:pt x="408" y="408"/>
                </a:lnTo>
                <a:lnTo>
                  <a:pt x="420" y="432"/>
                </a:lnTo>
                <a:lnTo>
                  <a:pt x="432" y="456"/>
                </a:lnTo>
                <a:lnTo>
                  <a:pt x="444" y="480"/>
                </a:lnTo>
                <a:lnTo>
                  <a:pt x="456" y="504"/>
                </a:lnTo>
                <a:lnTo>
                  <a:pt x="456" y="528"/>
                </a:lnTo>
                <a:lnTo>
                  <a:pt x="456" y="552"/>
                </a:lnTo>
                <a:lnTo>
                  <a:pt x="456" y="576"/>
                </a:lnTo>
                <a:lnTo>
                  <a:pt x="456" y="600"/>
                </a:lnTo>
                <a:lnTo>
                  <a:pt x="480" y="600"/>
                </a:lnTo>
                <a:lnTo>
                  <a:pt x="504" y="600"/>
                </a:lnTo>
                <a:lnTo>
                  <a:pt x="528" y="600"/>
                </a:lnTo>
                <a:lnTo>
                  <a:pt x="564" y="600"/>
                </a:lnTo>
                <a:lnTo>
                  <a:pt x="588" y="600"/>
                </a:lnTo>
                <a:lnTo>
                  <a:pt x="612" y="600"/>
                </a:lnTo>
                <a:lnTo>
                  <a:pt x="636" y="600"/>
                </a:lnTo>
                <a:lnTo>
                  <a:pt x="636" y="576"/>
                </a:lnTo>
                <a:lnTo>
                  <a:pt x="624" y="552"/>
                </a:lnTo>
                <a:lnTo>
                  <a:pt x="624" y="528"/>
                </a:lnTo>
                <a:lnTo>
                  <a:pt x="612" y="504"/>
                </a:lnTo>
                <a:lnTo>
                  <a:pt x="600" y="480"/>
                </a:lnTo>
                <a:lnTo>
                  <a:pt x="588" y="456"/>
                </a:lnTo>
                <a:lnTo>
                  <a:pt x="576" y="432"/>
                </a:lnTo>
                <a:lnTo>
                  <a:pt x="564" y="408"/>
                </a:lnTo>
                <a:lnTo>
                  <a:pt x="552" y="384"/>
                </a:lnTo>
                <a:lnTo>
                  <a:pt x="540" y="360"/>
                </a:lnTo>
                <a:lnTo>
                  <a:pt x="516" y="336"/>
                </a:lnTo>
                <a:lnTo>
                  <a:pt x="504" y="312"/>
                </a:lnTo>
                <a:lnTo>
                  <a:pt x="504" y="288"/>
                </a:lnTo>
                <a:lnTo>
                  <a:pt x="492" y="264"/>
                </a:lnTo>
                <a:lnTo>
                  <a:pt x="468" y="252"/>
                </a:lnTo>
                <a:lnTo>
                  <a:pt x="456" y="228"/>
                </a:lnTo>
                <a:lnTo>
                  <a:pt x="432" y="216"/>
                </a:lnTo>
                <a:lnTo>
                  <a:pt x="420" y="192"/>
                </a:lnTo>
                <a:lnTo>
                  <a:pt x="408" y="168"/>
                </a:lnTo>
                <a:lnTo>
                  <a:pt x="384" y="156"/>
                </a:lnTo>
                <a:lnTo>
                  <a:pt x="372" y="132"/>
                </a:lnTo>
                <a:lnTo>
                  <a:pt x="348" y="120"/>
                </a:lnTo>
                <a:lnTo>
                  <a:pt x="324" y="108"/>
                </a:lnTo>
                <a:lnTo>
                  <a:pt x="300" y="96"/>
                </a:lnTo>
                <a:lnTo>
                  <a:pt x="276" y="84"/>
                </a:lnTo>
                <a:lnTo>
                  <a:pt x="252" y="72"/>
                </a:lnTo>
                <a:lnTo>
                  <a:pt x="228" y="60"/>
                </a:lnTo>
                <a:lnTo>
                  <a:pt x="204" y="48"/>
                </a:lnTo>
                <a:lnTo>
                  <a:pt x="180" y="36"/>
                </a:lnTo>
                <a:lnTo>
                  <a:pt x="156" y="36"/>
                </a:lnTo>
                <a:lnTo>
                  <a:pt x="132" y="24"/>
                </a:lnTo>
                <a:lnTo>
                  <a:pt x="108" y="24"/>
                </a:lnTo>
                <a:lnTo>
                  <a:pt x="84" y="12"/>
                </a:lnTo>
                <a:lnTo>
                  <a:pt x="60" y="0"/>
                </a:lnTo>
                <a:lnTo>
                  <a:pt x="36" y="0"/>
                </a:lnTo>
                <a:lnTo>
                  <a:pt x="12" y="0"/>
                </a:lnTo>
                <a:lnTo>
                  <a:pt x="0" y="0"/>
                </a:lnTo>
              </a:path>
            </a:pathLst>
          </a:custGeom>
          <a:solidFill>
            <a:srgbClr val="505050"/>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gn="l"/>
            <a:endParaRPr lang="en-US" sz="2800" baseline="0">
              <a:solidFill>
                <a:srgbClr val="00DFCA"/>
              </a:solidFill>
              <a:latin typeface="Matura MT Script Capitals" charset="0"/>
            </a:endParaRPr>
          </a:p>
        </p:txBody>
      </p:sp>
      <p:sp>
        <p:nvSpPr>
          <p:cNvPr id="141314" name="Rectangle 3"/>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sp>
        <p:nvSpPr>
          <p:cNvPr id="141315" name="Rectangle 4"/>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sp>
        <p:nvSpPr>
          <p:cNvPr id="642053" name="Rectangle 5"/>
          <p:cNvSpPr>
            <a:spLocks noChangeArrowheads="1"/>
          </p:cNvSpPr>
          <p:nvPr/>
        </p:nvSpPr>
        <p:spPr bwMode="auto">
          <a:xfrm>
            <a:off x="7759700" y="6226175"/>
            <a:ext cx="184150" cy="336550"/>
          </a:xfrm>
          <a:prstGeom prst="rect">
            <a:avLst/>
          </a:prstGeom>
          <a:noFill/>
          <a:ln w="12700">
            <a:noFill/>
            <a:miter lim="800000"/>
            <a:headEnd/>
            <a:tailEnd/>
          </a:ln>
          <a:effectLst/>
        </p:spPr>
        <p:txBody>
          <a:bodyPr wrap="none">
            <a:spAutoFit/>
          </a:bodyPr>
          <a:lstStyle/>
          <a:p>
            <a:pPr algn="l">
              <a:defRPr/>
            </a:pPr>
            <a:endParaRPr lang="en-US" sz="1600" b="1" baseline="0">
              <a:solidFill>
                <a:srgbClr val="FFFFFF"/>
              </a:solidFill>
              <a:effectLst>
                <a:outerShdw blurRad="38100" dist="38100" dir="2700000" algn="tl">
                  <a:srgbClr val="000000"/>
                </a:outerShdw>
              </a:effectLst>
              <a:latin typeface="Comic Sans MS" pitchFamily="-112" charset="0"/>
            </a:endParaRPr>
          </a:p>
        </p:txBody>
      </p:sp>
      <p:sp>
        <p:nvSpPr>
          <p:cNvPr id="141317"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l">
              <a:spcBef>
                <a:spcPct val="50000"/>
              </a:spcBef>
            </a:pPr>
            <a:endParaRPr lang="en-US" sz="1600" b="1" baseline="0">
              <a:solidFill>
                <a:srgbClr val="FFFFFF"/>
              </a:solidFill>
              <a:latin typeface="Comic Sans MS" charset="0"/>
            </a:endParaRPr>
          </a:p>
        </p:txBody>
      </p:sp>
      <p:sp>
        <p:nvSpPr>
          <p:cNvPr id="642055" name="Text Box 7"/>
          <p:cNvSpPr txBox="1">
            <a:spLocks noChangeArrowheads="1"/>
          </p:cNvSpPr>
          <p:nvPr/>
        </p:nvSpPr>
        <p:spPr bwMode="auto">
          <a:xfrm>
            <a:off x="1573213" y="1851025"/>
            <a:ext cx="28225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l">
              <a:spcBef>
                <a:spcPct val="50000"/>
              </a:spcBef>
              <a:defRPr/>
            </a:pPr>
            <a:r>
              <a:rPr lang="en-US" sz="3200" b="1" baseline="0">
                <a:solidFill>
                  <a:srgbClr val="00FF00"/>
                </a:solidFill>
                <a:latin typeface="Comic Sans MS" pitchFamily="-112" charset="0"/>
              </a:rPr>
              <a:t>EZRA</a:t>
            </a:r>
          </a:p>
        </p:txBody>
      </p:sp>
      <p:sp>
        <p:nvSpPr>
          <p:cNvPr id="642056" name="Text Box 8"/>
          <p:cNvSpPr txBox="1">
            <a:spLocks noChangeArrowheads="1"/>
          </p:cNvSpPr>
          <p:nvPr/>
        </p:nvSpPr>
        <p:spPr bwMode="auto">
          <a:xfrm>
            <a:off x="673100" y="3787775"/>
            <a:ext cx="4071938"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l">
              <a:spcBef>
                <a:spcPct val="50000"/>
              </a:spcBef>
              <a:defRPr/>
            </a:pPr>
            <a:r>
              <a:rPr lang="en-US" sz="3200" b="1" baseline="0">
                <a:solidFill>
                  <a:srgbClr val="00FF00"/>
                </a:solidFill>
                <a:latin typeface="Comic Sans MS" pitchFamily="-112" charset="0"/>
              </a:rPr>
              <a:t>NEHEMIAH</a:t>
            </a:r>
          </a:p>
        </p:txBody>
      </p:sp>
      <p:sp>
        <p:nvSpPr>
          <p:cNvPr id="141320" name="AutoShape 9"/>
          <p:cNvSpPr>
            <a:spLocks noChangeArrowheads="1"/>
          </p:cNvSpPr>
          <p:nvPr/>
        </p:nvSpPr>
        <p:spPr bwMode="auto">
          <a:xfrm>
            <a:off x="3098800" y="1003300"/>
            <a:ext cx="1676400" cy="1066800"/>
          </a:xfrm>
          <a:prstGeom prst="roundRect">
            <a:avLst>
              <a:gd name="adj" fmla="val 12495"/>
            </a:avLst>
          </a:prstGeom>
          <a:solidFill>
            <a:srgbClr val="022A9A"/>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algn="l"/>
            <a:endParaRPr lang="en-US" sz="2800" baseline="0">
              <a:solidFill>
                <a:srgbClr val="00DFCA"/>
              </a:solidFill>
              <a:latin typeface="Matura MT Script Capitals" charset="0"/>
            </a:endParaRPr>
          </a:p>
        </p:txBody>
      </p:sp>
      <p:sp>
        <p:nvSpPr>
          <p:cNvPr id="642058" name="Rectangle 10"/>
          <p:cNvSpPr>
            <a:spLocks noChangeArrowheads="1"/>
          </p:cNvSpPr>
          <p:nvPr/>
        </p:nvSpPr>
        <p:spPr bwMode="auto">
          <a:xfrm>
            <a:off x="3098800" y="1371600"/>
            <a:ext cx="3048000" cy="2895600"/>
          </a:xfrm>
          <a:prstGeom prst="rect">
            <a:avLst/>
          </a:prstGeom>
          <a:solidFill>
            <a:srgbClr val="022A9A"/>
          </a:solidFill>
          <a:ln w="12700">
            <a:noFill/>
            <a:miter lim="800000"/>
            <a:headEnd/>
            <a:tailEnd/>
          </a:ln>
          <a:effectLst>
            <a:outerShdw blurRad="63500" dist="107763" dir="2700000" algn="ctr" rotWithShape="0">
              <a:schemeClr val="bg2">
                <a:alpha val="74998"/>
              </a:schemeClr>
            </a:outerShdw>
          </a:effectLst>
        </p:spPr>
        <p:txBody>
          <a:bodyPr wrap="none" anchor="ctr"/>
          <a:lstStyle/>
          <a:p>
            <a:pPr algn="l">
              <a:defRPr/>
            </a:pPr>
            <a:endParaRPr lang="en-US" sz="2800" baseline="0">
              <a:solidFill>
                <a:srgbClr val="00DFCA"/>
              </a:solidFill>
              <a:latin typeface="Matura MT Script Capitals" pitchFamily="-112" charset="0"/>
            </a:endParaRPr>
          </a:p>
        </p:txBody>
      </p:sp>
      <p:sp>
        <p:nvSpPr>
          <p:cNvPr id="141322" name="Rectangle 11"/>
          <p:cNvSpPr>
            <a:spLocks noChangeArrowheads="1"/>
          </p:cNvSpPr>
          <p:nvPr/>
        </p:nvSpPr>
        <p:spPr bwMode="auto">
          <a:xfrm>
            <a:off x="3084513" y="996950"/>
            <a:ext cx="1606550"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000" b="1" baseline="0">
                <a:solidFill>
                  <a:srgbClr val="114FFB"/>
                </a:solidFill>
                <a:latin typeface="Times" charset="0"/>
              </a:rPr>
              <a:t>CAPTIVITY</a:t>
            </a:r>
          </a:p>
        </p:txBody>
      </p:sp>
      <p:sp>
        <p:nvSpPr>
          <p:cNvPr id="141323" name="Rectangle 12"/>
          <p:cNvSpPr>
            <a:spLocks noChangeArrowheads="1"/>
          </p:cNvSpPr>
          <p:nvPr/>
        </p:nvSpPr>
        <p:spPr bwMode="auto">
          <a:xfrm>
            <a:off x="3630613" y="1844675"/>
            <a:ext cx="1830387"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800" b="1" baseline="0">
                <a:solidFill>
                  <a:srgbClr val="114FFB"/>
                </a:solidFill>
                <a:latin typeface="Times" charset="0"/>
              </a:rPr>
              <a:t>70 YEARS</a:t>
            </a:r>
          </a:p>
        </p:txBody>
      </p:sp>
      <p:sp>
        <p:nvSpPr>
          <p:cNvPr id="141324" name="Rectangle 13"/>
          <p:cNvSpPr>
            <a:spLocks noChangeArrowheads="1"/>
          </p:cNvSpPr>
          <p:nvPr/>
        </p:nvSpPr>
        <p:spPr bwMode="auto">
          <a:xfrm>
            <a:off x="3706813" y="2301875"/>
            <a:ext cx="1741487"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800" b="1" baseline="0">
                <a:solidFill>
                  <a:srgbClr val="114FFB"/>
                </a:solidFill>
                <a:latin typeface="Times" charset="0"/>
              </a:rPr>
              <a:t>3  TREKS</a:t>
            </a:r>
          </a:p>
        </p:txBody>
      </p:sp>
      <p:sp>
        <p:nvSpPr>
          <p:cNvPr id="141325" name="Rectangle 14"/>
          <p:cNvSpPr>
            <a:spLocks noChangeArrowheads="1"/>
          </p:cNvSpPr>
          <p:nvPr/>
        </p:nvSpPr>
        <p:spPr bwMode="auto">
          <a:xfrm>
            <a:off x="3221038" y="2736850"/>
            <a:ext cx="2822575" cy="454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b="1" baseline="0">
                <a:solidFill>
                  <a:srgbClr val="114FFB"/>
                </a:solidFill>
                <a:latin typeface="Times" charset="0"/>
              </a:rPr>
              <a:t>100 YEARS / 50,000</a:t>
            </a:r>
          </a:p>
        </p:txBody>
      </p:sp>
      <p:sp>
        <p:nvSpPr>
          <p:cNvPr id="141326" name="Rectangle 15"/>
          <p:cNvSpPr>
            <a:spLocks noChangeArrowheads="1"/>
          </p:cNvSpPr>
          <p:nvPr/>
        </p:nvSpPr>
        <p:spPr bwMode="auto">
          <a:xfrm>
            <a:off x="3783013" y="3216275"/>
            <a:ext cx="1504950"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800" b="1" baseline="0">
                <a:solidFill>
                  <a:srgbClr val="FFFF00"/>
                </a:solidFill>
                <a:latin typeface="Times" charset="0"/>
              </a:rPr>
              <a:t>Z - E - N</a:t>
            </a:r>
          </a:p>
        </p:txBody>
      </p:sp>
      <p:sp>
        <p:nvSpPr>
          <p:cNvPr id="141327" name="Rectangle 16"/>
          <p:cNvSpPr>
            <a:spLocks noChangeArrowheads="1"/>
          </p:cNvSpPr>
          <p:nvPr/>
        </p:nvSpPr>
        <p:spPr bwMode="auto">
          <a:xfrm>
            <a:off x="3829050" y="3209925"/>
            <a:ext cx="150812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sp>
        <p:nvSpPr>
          <p:cNvPr id="141328" name="Line 17"/>
          <p:cNvSpPr>
            <a:spLocks noChangeShapeType="1"/>
          </p:cNvSpPr>
          <p:nvPr/>
        </p:nvSpPr>
        <p:spPr bwMode="auto">
          <a:xfrm>
            <a:off x="3352800" y="3646488"/>
            <a:ext cx="2532063"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aseline="0">
              <a:solidFill>
                <a:srgbClr val="00DFCA"/>
              </a:solidFill>
              <a:latin typeface="Matura MT Script Capitals" charset="0"/>
            </a:endParaRPr>
          </a:p>
        </p:txBody>
      </p:sp>
      <p:sp>
        <p:nvSpPr>
          <p:cNvPr id="141329" name="Line 18"/>
          <p:cNvSpPr>
            <a:spLocks noChangeShapeType="1"/>
          </p:cNvSpPr>
          <p:nvPr/>
        </p:nvSpPr>
        <p:spPr bwMode="auto">
          <a:xfrm>
            <a:off x="3352800" y="3176588"/>
            <a:ext cx="2532063"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aseline="0">
              <a:solidFill>
                <a:srgbClr val="00DFCA"/>
              </a:solidFill>
              <a:latin typeface="Matura MT Script Capitals" charset="0"/>
            </a:endParaRPr>
          </a:p>
        </p:txBody>
      </p:sp>
      <p:sp>
        <p:nvSpPr>
          <p:cNvPr id="141330" name="Line 19"/>
          <p:cNvSpPr>
            <a:spLocks noChangeShapeType="1"/>
          </p:cNvSpPr>
          <p:nvPr/>
        </p:nvSpPr>
        <p:spPr bwMode="auto">
          <a:xfrm>
            <a:off x="3352800" y="2730500"/>
            <a:ext cx="25400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aseline="0">
              <a:solidFill>
                <a:srgbClr val="00DFCA"/>
              </a:solidFill>
              <a:latin typeface="Matura MT Script Capitals" charset="0"/>
            </a:endParaRPr>
          </a:p>
        </p:txBody>
      </p:sp>
      <p:sp>
        <p:nvSpPr>
          <p:cNvPr id="141331" name="Line 20"/>
          <p:cNvSpPr>
            <a:spLocks noChangeShapeType="1"/>
          </p:cNvSpPr>
          <p:nvPr/>
        </p:nvSpPr>
        <p:spPr bwMode="auto">
          <a:xfrm>
            <a:off x="3352800" y="2268538"/>
            <a:ext cx="2532063"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aseline="0">
              <a:solidFill>
                <a:srgbClr val="00DFCA"/>
              </a:solidFill>
              <a:latin typeface="Matura MT Script Capitals" charset="0"/>
            </a:endParaRPr>
          </a:p>
        </p:txBody>
      </p:sp>
      <p:sp>
        <p:nvSpPr>
          <p:cNvPr id="642069" name="Rectangle 21"/>
          <p:cNvSpPr>
            <a:spLocks noChangeArrowheads="1"/>
          </p:cNvSpPr>
          <p:nvPr/>
        </p:nvSpPr>
        <p:spPr bwMode="auto">
          <a:xfrm>
            <a:off x="1573213" y="1844675"/>
            <a:ext cx="5837237" cy="10636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l">
              <a:defRPr/>
            </a:pPr>
            <a:r>
              <a:rPr lang="en-US" sz="3200" b="1" baseline="0">
                <a:solidFill>
                  <a:srgbClr val="33CCCC"/>
                </a:solidFill>
                <a:latin typeface="Comic Sans MS" pitchFamily="-112" charset="0"/>
              </a:rPr>
              <a:t>EZRA</a:t>
            </a:r>
            <a:r>
              <a:rPr lang="en-US" sz="3200" b="1" baseline="0">
                <a:solidFill>
                  <a:srgbClr val="FFFF00"/>
                </a:solidFill>
                <a:latin typeface="Comic Sans MS" pitchFamily="-112" charset="0"/>
              </a:rPr>
              <a:t>…returns to teach the Law of the Lord.</a:t>
            </a:r>
          </a:p>
        </p:txBody>
      </p:sp>
      <p:sp>
        <p:nvSpPr>
          <p:cNvPr id="642070" name="Rectangle 22"/>
          <p:cNvSpPr>
            <a:spLocks noChangeArrowheads="1"/>
          </p:cNvSpPr>
          <p:nvPr/>
        </p:nvSpPr>
        <p:spPr bwMode="auto">
          <a:xfrm>
            <a:off x="676275" y="3787775"/>
            <a:ext cx="5291138" cy="2552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l">
              <a:defRPr/>
            </a:pPr>
            <a:r>
              <a:rPr lang="en-US" sz="3200" b="1" baseline="0" dirty="0">
                <a:solidFill>
                  <a:srgbClr val="33CCCC"/>
                </a:solidFill>
                <a:latin typeface="Comic Sans MS" charset="0"/>
                <a:ea typeface="ＭＳ Ｐゴシック" charset="-128"/>
                <a:cs typeface="ＭＳ Ｐゴシック" charset="-128"/>
              </a:rPr>
              <a:t>NEHEMIAH</a:t>
            </a:r>
            <a:r>
              <a:rPr lang="en-US" sz="3200" b="1" baseline="0" dirty="0">
                <a:solidFill>
                  <a:srgbClr val="FFFF00"/>
                </a:solidFill>
                <a:latin typeface="Comic Sans MS" charset="0"/>
                <a:ea typeface="ＭＳ Ｐゴシック" charset="-128"/>
                <a:cs typeface="ＭＳ Ｐゴシック" charset="-128"/>
              </a:rPr>
              <a:t>…returns as the great Old Testament leader and rebuilder of the city</a:t>
            </a:r>
            <a:r>
              <a:rPr lang="mr-IN" sz="3200" b="1" baseline="0" dirty="0">
                <a:solidFill>
                  <a:srgbClr val="FFFF00"/>
                </a:solidFill>
                <a:latin typeface="Comic Sans MS" charset="0"/>
                <a:ea typeface="ＭＳ Ｐゴシック" charset="-128"/>
                <a:cs typeface="ＭＳ Ｐゴシック" charset="-128"/>
              </a:rPr>
              <a:t>'</a:t>
            </a:r>
            <a:r>
              <a:rPr lang="en-US" sz="3200" b="1" baseline="0" dirty="0">
                <a:solidFill>
                  <a:srgbClr val="FFFF00"/>
                </a:solidFill>
                <a:latin typeface="Comic Sans MS" charset="0"/>
                <a:ea typeface="ＭＳ Ｐゴシック" charset="-128"/>
                <a:cs typeface="ＭＳ Ｐゴシック" charset="-128"/>
              </a:rPr>
              <a:t>s gates and its walls.</a:t>
            </a:r>
          </a:p>
        </p:txBody>
      </p:sp>
      <p:sp>
        <p:nvSpPr>
          <p:cNvPr id="141334" name="Text Box 41"/>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2000" baseline="0">
                <a:solidFill>
                  <a:srgbClr val="FFA27C"/>
                </a:solidFill>
                <a:latin typeface="B VAG Rounded Bold" charset="0"/>
              </a:rPr>
              <a:t> </a:t>
            </a:r>
          </a:p>
        </p:txBody>
      </p:sp>
      <p:sp>
        <p:nvSpPr>
          <p:cNvPr id="141335" name="Text Box 42"/>
          <p:cNvSpPr txBox="1">
            <a:spLocks noChangeArrowheads="1"/>
          </p:cNvSpPr>
          <p:nvPr/>
        </p:nvSpPr>
        <p:spPr bwMode="auto">
          <a:xfrm>
            <a:off x="8599488" y="64785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1600" b="1" baseline="0">
                <a:solidFill>
                  <a:srgbClr val="FFFFFF"/>
                </a:solidFill>
                <a:latin typeface="Comic Sans MS" charset="0"/>
              </a:rPr>
              <a:t>3</a:t>
            </a:r>
            <a:endParaRPr lang="en-US" sz="1600" baseline="0">
              <a:solidFill>
                <a:srgbClr val="FFA27C"/>
              </a:solidFill>
              <a:latin typeface="B VAG Rounded Bold" charset="0"/>
            </a:endParaRPr>
          </a:p>
        </p:txBody>
      </p:sp>
      <p:sp>
        <p:nvSpPr>
          <p:cNvPr id="642095" name="Rectangle 47"/>
          <p:cNvSpPr>
            <a:spLocks noChangeArrowheads="1"/>
          </p:cNvSpPr>
          <p:nvPr/>
        </p:nvSpPr>
        <p:spPr bwMode="auto">
          <a:xfrm>
            <a:off x="8116888" y="6538913"/>
            <a:ext cx="339725" cy="247650"/>
          </a:xfrm>
          <a:prstGeom prst="rect">
            <a:avLst/>
          </a:prstGeom>
          <a:noFill/>
          <a:ln w="12700">
            <a:noFill/>
            <a:miter lim="800000"/>
            <a:headEnd/>
            <a:tailEnd/>
          </a:ln>
          <a:effectLst/>
        </p:spPr>
        <p:txBody>
          <a:bodyPr wrap="none" anchor="ctr">
            <a:spAutoFit/>
          </a:bodyPr>
          <a:lstStyle/>
          <a:p>
            <a:pPr>
              <a:defRPr/>
            </a:pPr>
            <a:r>
              <a:rPr lang="en-US" sz="1000" b="1" baseline="0">
                <a:solidFill>
                  <a:srgbClr val="FFFFFF"/>
                </a:solidFill>
                <a:effectLst>
                  <a:outerShdw blurRad="38100" dist="38100" dir="2700000" algn="tl">
                    <a:srgbClr val="000000"/>
                  </a:outerShdw>
                </a:effectLst>
                <a:latin typeface="Comic Sans MS" charset="0"/>
              </a:rPr>
              <a:t>66</a:t>
            </a:r>
          </a:p>
        </p:txBody>
      </p:sp>
      <p:sp>
        <p:nvSpPr>
          <p:cNvPr id="141337" name="Text Box 49"/>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1200" b="1" baseline="0">
                <a:solidFill>
                  <a:srgbClr val="FFFFFF"/>
                </a:solidFill>
                <a:latin typeface="Arial" charset="0"/>
              </a:rPr>
              <a:t>Handbook pg. 37-38</a:t>
            </a:r>
          </a:p>
        </p:txBody>
      </p:sp>
      <p:sp>
        <p:nvSpPr>
          <p:cNvPr id="642107" name="Text Box 59"/>
          <p:cNvSpPr txBox="1">
            <a:spLocks noChangeArrowheads="1"/>
          </p:cNvSpPr>
          <p:nvPr/>
        </p:nvSpPr>
        <p:spPr bwMode="auto">
          <a:xfrm>
            <a:off x="2344738" y="469900"/>
            <a:ext cx="3748087"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l">
              <a:spcBef>
                <a:spcPct val="50000"/>
              </a:spcBef>
              <a:defRPr/>
            </a:pPr>
            <a:r>
              <a:rPr lang="en-US" sz="3200" b="1" baseline="0">
                <a:solidFill>
                  <a:srgbClr val="1CFF23"/>
                </a:solidFill>
                <a:latin typeface="Comic Sans MS" pitchFamily="-112" charset="0"/>
              </a:rPr>
              <a:t>ZERUBBABEL</a:t>
            </a:r>
          </a:p>
        </p:txBody>
      </p:sp>
      <p:sp>
        <p:nvSpPr>
          <p:cNvPr id="642072" name="Rectangle 24"/>
          <p:cNvSpPr>
            <a:spLocks noChangeArrowheads="1"/>
          </p:cNvSpPr>
          <p:nvPr/>
        </p:nvSpPr>
        <p:spPr bwMode="auto">
          <a:xfrm>
            <a:off x="2344738" y="466725"/>
            <a:ext cx="6562725" cy="10636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l">
              <a:defRPr/>
            </a:pPr>
            <a:r>
              <a:rPr lang="en-US" sz="3200" b="1" baseline="0">
                <a:solidFill>
                  <a:srgbClr val="33CCCC"/>
                </a:solidFill>
                <a:latin typeface="Comic Sans MS" pitchFamily="-112" charset="0"/>
              </a:rPr>
              <a:t>ZERUBBABEL</a:t>
            </a:r>
            <a:r>
              <a:rPr lang="en-US" sz="3200" b="1" baseline="0">
                <a:solidFill>
                  <a:srgbClr val="FFFF00"/>
                </a:solidFill>
                <a:latin typeface="Comic Sans MS" pitchFamily="-112" charset="0"/>
              </a:rPr>
              <a:t>…returns to begin rebuilding the Temple.</a:t>
            </a:r>
          </a:p>
        </p:txBody>
      </p:sp>
      <p:sp>
        <p:nvSpPr>
          <p:cNvPr id="642105" name="Rectangle 57"/>
          <p:cNvSpPr>
            <a:spLocks noChangeArrowheads="1"/>
          </p:cNvSpPr>
          <p:nvPr/>
        </p:nvSpPr>
        <p:spPr bwMode="auto">
          <a:xfrm>
            <a:off x="531813" y="566738"/>
            <a:ext cx="8013700" cy="5734050"/>
          </a:xfrm>
          <a:prstGeom prst="rect">
            <a:avLst/>
          </a:prstGeom>
          <a:solidFill>
            <a:srgbClr val="000514">
              <a:alpha val="67058"/>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grpSp>
        <p:nvGrpSpPr>
          <p:cNvPr id="2" name="Group 53"/>
          <p:cNvGrpSpPr>
            <a:grpSpLocks/>
          </p:cNvGrpSpPr>
          <p:nvPr/>
        </p:nvGrpSpPr>
        <p:grpSpPr bwMode="auto">
          <a:xfrm>
            <a:off x="2063750" y="1314450"/>
            <a:ext cx="5265738" cy="4075113"/>
            <a:chOff x="1247" y="633"/>
            <a:chExt cx="3317" cy="2567"/>
          </a:xfrm>
        </p:grpSpPr>
        <p:sp>
          <p:nvSpPr>
            <p:cNvPr id="642102" name="AutoShape 54"/>
            <p:cNvSpPr>
              <a:spLocks noChangeArrowheads="1"/>
            </p:cNvSpPr>
            <p:nvPr/>
          </p:nvSpPr>
          <p:spPr bwMode="auto">
            <a:xfrm>
              <a:off x="1467" y="633"/>
              <a:ext cx="2848" cy="2567"/>
            </a:xfrm>
            <a:prstGeom prst="roundRect">
              <a:avLst>
                <a:gd name="adj" fmla="val 16667"/>
              </a:avLst>
            </a:prstGeom>
            <a:gradFill rotWithShape="0">
              <a:gsLst>
                <a:gs pos="0">
                  <a:schemeClr val="accent1">
                    <a:gamma/>
                    <a:shade val="0"/>
                    <a:invGamma/>
                  </a:schemeClr>
                </a:gs>
                <a:gs pos="50000">
                  <a:schemeClr val="accent1"/>
                </a:gs>
                <a:gs pos="100000">
                  <a:schemeClr val="accent1">
                    <a:gamma/>
                    <a:shade val="0"/>
                    <a:invGamma/>
                  </a:schemeClr>
                </a:gs>
              </a:gsLst>
              <a:lin ang="5400000" scaled="1"/>
            </a:gradFill>
            <a:ln w="57150">
              <a:solidFill>
                <a:schemeClr val="accent2"/>
              </a:solidFill>
              <a:round/>
              <a:headEnd/>
              <a:tailEnd/>
            </a:ln>
            <a:effectLst/>
          </p:spPr>
          <p:txBody>
            <a:bodyPr wrap="none" anchor="ctr"/>
            <a:lstStyle/>
            <a:p>
              <a:pPr algn="l">
                <a:defRPr/>
              </a:pPr>
              <a:endParaRPr lang="en-US" sz="2800" baseline="0">
                <a:solidFill>
                  <a:srgbClr val="00DFCA"/>
                </a:solidFill>
                <a:latin typeface="Matura MT Script Capitals" pitchFamily="-112" charset="0"/>
              </a:endParaRPr>
            </a:p>
          </p:txBody>
        </p:sp>
        <p:sp>
          <p:nvSpPr>
            <p:cNvPr id="642103" name="Text Box 55"/>
            <p:cNvSpPr txBox="1">
              <a:spLocks noChangeArrowheads="1"/>
            </p:cNvSpPr>
            <p:nvPr/>
          </p:nvSpPr>
          <p:spPr bwMode="auto">
            <a:xfrm>
              <a:off x="1252" y="992"/>
              <a:ext cx="3312" cy="69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defRPr/>
              </a:pPr>
              <a:r>
                <a:rPr lang="en-US" sz="6600" b="1" baseline="0">
                  <a:solidFill>
                    <a:srgbClr val="FFD34A"/>
                  </a:solidFill>
                  <a:latin typeface="Comic Sans MS" charset="0"/>
                </a:rPr>
                <a:t>Z-E-N</a:t>
              </a:r>
              <a:endParaRPr lang="en-US" sz="4800" b="1" baseline="0">
                <a:solidFill>
                  <a:srgbClr val="FFD34A"/>
                </a:solidFill>
                <a:latin typeface="Comic Sans MS" charset="0"/>
              </a:endParaRPr>
            </a:p>
          </p:txBody>
        </p:sp>
        <p:sp>
          <p:nvSpPr>
            <p:cNvPr id="642104" name="Text Box 56"/>
            <p:cNvSpPr txBox="1">
              <a:spLocks noChangeArrowheads="1"/>
            </p:cNvSpPr>
            <p:nvPr/>
          </p:nvSpPr>
          <p:spPr bwMode="auto">
            <a:xfrm>
              <a:off x="1247" y="1890"/>
              <a:ext cx="3312" cy="67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3200" b="1" baseline="0">
                  <a:solidFill>
                    <a:srgbClr val="FFD34A"/>
                  </a:solidFill>
                  <a:latin typeface="Comic Sans MS" pitchFamily="-112" charset="0"/>
                </a:rPr>
                <a:t>THREE DIPLOMAT PRIESTS</a:t>
              </a:r>
            </a:p>
          </p:txBody>
        </p:sp>
      </p:grpSp>
      <p:grpSp>
        <p:nvGrpSpPr>
          <p:cNvPr id="141342" name="Group 25"/>
          <p:cNvGrpSpPr>
            <a:grpSpLocks/>
          </p:cNvGrpSpPr>
          <p:nvPr/>
        </p:nvGrpSpPr>
        <p:grpSpPr bwMode="auto">
          <a:xfrm>
            <a:off x="7943850" y="3435350"/>
            <a:ext cx="1195388" cy="1098550"/>
            <a:chOff x="3544" y="2589"/>
            <a:chExt cx="753" cy="692"/>
          </a:xfrm>
        </p:grpSpPr>
        <p:sp>
          <p:nvSpPr>
            <p:cNvPr id="141347" name="Freeform 26"/>
            <p:cNvSpPr>
              <a:spLocks/>
            </p:cNvSpPr>
            <p:nvPr/>
          </p:nvSpPr>
          <p:spPr bwMode="auto">
            <a:xfrm>
              <a:off x="4054" y="2719"/>
              <a:ext cx="129" cy="41"/>
            </a:xfrm>
            <a:custGeom>
              <a:avLst/>
              <a:gdLst>
                <a:gd name="T0" fmla="*/ 128 w 129"/>
                <a:gd name="T1" fmla="*/ 40 h 41"/>
                <a:gd name="T2" fmla="*/ 0 w 129"/>
                <a:gd name="T3" fmla="*/ 40 h 41"/>
                <a:gd name="T4" fmla="*/ 0 w 129"/>
                <a:gd name="T5" fmla="*/ 0 h 41"/>
                <a:gd name="T6" fmla="*/ 128 w 129"/>
                <a:gd name="T7" fmla="*/ 40 h 41"/>
                <a:gd name="T8" fmla="*/ 0 60000 65536"/>
                <a:gd name="T9" fmla="*/ 0 60000 65536"/>
                <a:gd name="T10" fmla="*/ 0 60000 65536"/>
                <a:gd name="T11" fmla="*/ 0 60000 65536"/>
                <a:gd name="T12" fmla="*/ 0 w 129"/>
                <a:gd name="T13" fmla="*/ 0 h 41"/>
                <a:gd name="T14" fmla="*/ 129 w 129"/>
                <a:gd name="T15" fmla="*/ 41 h 41"/>
              </a:gdLst>
              <a:ahLst/>
              <a:cxnLst>
                <a:cxn ang="T8">
                  <a:pos x="T0" y="T1"/>
                </a:cxn>
                <a:cxn ang="T9">
                  <a:pos x="T2" y="T3"/>
                </a:cxn>
                <a:cxn ang="T10">
                  <a:pos x="T4" y="T5"/>
                </a:cxn>
                <a:cxn ang="T11">
                  <a:pos x="T6" y="T7"/>
                </a:cxn>
              </a:cxnLst>
              <a:rect l="T12" t="T13" r="T14" b="T15"/>
              <a:pathLst>
                <a:path w="129" h="41">
                  <a:moveTo>
                    <a:pt x="128" y="40"/>
                  </a:moveTo>
                  <a:lnTo>
                    <a:pt x="0" y="40"/>
                  </a:lnTo>
                  <a:lnTo>
                    <a:pt x="0" y="0"/>
                  </a:lnTo>
                  <a:lnTo>
                    <a:pt x="128" y="40"/>
                  </a:lnTo>
                </a:path>
              </a:pathLst>
            </a:custGeom>
            <a:solidFill>
              <a:srgbClr val="FFFFF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gn="l"/>
              <a:endParaRPr lang="en-US" sz="2800" baseline="0">
                <a:solidFill>
                  <a:srgbClr val="00DFCA"/>
                </a:solidFill>
                <a:latin typeface="Matura MT Script Capitals" charset="0"/>
              </a:endParaRPr>
            </a:p>
          </p:txBody>
        </p:sp>
        <p:sp>
          <p:nvSpPr>
            <p:cNvPr id="141348" name="Freeform 27"/>
            <p:cNvSpPr>
              <a:spLocks/>
            </p:cNvSpPr>
            <p:nvPr/>
          </p:nvSpPr>
          <p:spPr bwMode="auto">
            <a:xfrm>
              <a:off x="4054" y="2711"/>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gn="l"/>
              <a:endParaRPr lang="en-US" sz="2800" baseline="0">
                <a:solidFill>
                  <a:srgbClr val="00DFCA"/>
                </a:solidFill>
                <a:latin typeface="Matura MT Script Capitals" charset="0"/>
              </a:endParaRPr>
            </a:p>
          </p:txBody>
        </p:sp>
        <p:sp>
          <p:nvSpPr>
            <p:cNvPr id="141349" name="AutoShape 28"/>
            <p:cNvSpPr>
              <a:spLocks noChangeArrowheads="1"/>
            </p:cNvSpPr>
            <p:nvPr/>
          </p:nvSpPr>
          <p:spPr bwMode="auto">
            <a:xfrm>
              <a:off x="3595" y="2597"/>
              <a:ext cx="460" cy="265"/>
            </a:xfrm>
            <a:prstGeom prst="roundRect">
              <a:avLst>
                <a:gd name="adj" fmla="val 16667"/>
              </a:avLst>
            </a:prstGeom>
            <a:solidFill>
              <a:srgbClr val="E7EC26"/>
            </a:solidFill>
            <a:ln w="38100">
              <a:solidFill>
                <a:schemeClr val="bg2"/>
              </a:solidFill>
              <a:round/>
              <a:headEnd/>
              <a:tailEnd/>
            </a:ln>
          </p:spPr>
          <p:txBody>
            <a:bodyPr wrap="none" anchor="ctr"/>
            <a:lstStyle/>
            <a:p>
              <a:pPr algn="l"/>
              <a:endParaRPr lang="en-US" sz="2800" baseline="0">
                <a:solidFill>
                  <a:srgbClr val="00DFCA"/>
                </a:solidFill>
                <a:latin typeface="Matura MT Script Capitals" charset="0"/>
              </a:endParaRPr>
            </a:p>
          </p:txBody>
        </p:sp>
        <p:sp>
          <p:nvSpPr>
            <p:cNvPr id="141350" name="Rectangle 29"/>
            <p:cNvSpPr>
              <a:spLocks noChangeArrowheads="1"/>
            </p:cNvSpPr>
            <p:nvPr/>
          </p:nvSpPr>
          <p:spPr bwMode="auto">
            <a:xfrm>
              <a:off x="3594" y="2710"/>
              <a:ext cx="611" cy="571"/>
            </a:xfrm>
            <a:prstGeom prst="rect">
              <a:avLst/>
            </a:prstGeom>
            <a:solidFill>
              <a:srgbClr val="FFFF00"/>
            </a:solidFill>
            <a:ln w="38100">
              <a:solidFill>
                <a:srgbClr val="000000"/>
              </a:solidFill>
              <a:miter lim="800000"/>
              <a:headEnd/>
              <a:tailEnd/>
            </a:ln>
          </p:spPr>
          <p:txBody>
            <a:bodyPr wrap="none" anchor="ctr"/>
            <a:lstStyle/>
            <a:p>
              <a:pPr algn="l"/>
              <a:endParaRPr lang="en-US" sz="2800" baseline="0">
                <a:solidFill>
                  <a:srgbClr val="00DFCA"/>
                </a:solidFill>
                <a:latin typeface="Matura MT Script Capitals" charset="0"/>
              </a:endParaRPr>
            </a:p>
          </p:txBody>
        </p:sp>
        <p:sp>
          <p:nvSpPr>
            <p:cNvPr id="141351" name="Line 30"/>
            <p:cNvSpPr>
              <a:spLocks noChangeShapeType="1"/>
            </p:cNvSpPr>
            <p:nvPr/>
          </p:nvSpPr>
          <p:spPr bwMode="auto">
            <a:xfrm>
              <a:off x="3626" y="2867"/>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aseline="0">
                <a:solidFill>
                  <a:srgbClr val="00DFCA"/>
                </a:solidFill>
                <a:latin typeface="Matura MT Script Capitals" charset="0"/>
              </a:endParaRPr>
            </a:p>
          </p:txBody>
        </p:sp>
        <p:sp>
          <p:nvSpPr>
            <p:cNvPr id="141352" name="Line 31"/>
            <p:cNvSpPr>
              <a:spLocks noChangeShapeType="1"/>
            </p:cNvSpPr>
            <p:nvPr/>
          </p:nvSpPr>
          <p:spPr bwMode="auto">
            <a:xfrm>
              <a:off x="3626" y="2979"/>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aseline="0">
                <a:solidFill>
                  <a:srgbClr val="00DFCA"/>
                </a:solidFill>
                <a:latin typeface="Matura MT Script Capitals" charset="0"/>
              </a:endParaRPr>
            </a:p>
          </p:txBody>
        </p:sp>
        <p:sp>
          <p:nvSpPr>
            <p:cNvPr id="141353" name="Rectangle 32"/>
            <p:cNvSpPr>
              <a:spLocks noChangeArrowheads="1"/>
            </p:cNvSpPr>
            <p:nvPr/>
          </p:nvSpPr>
          <p:spPr bwMode="auto">
            <a:xfrm>
              <a:off x="3544" y="2589"/>
              <a:ext cx="4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900" b="1" baseline="0">
                  <a:solidFill>
                    <a:srgbClr val="000000"/>
                  </a:solidFill>
                  <a:latin typeface="Chicago" charset="0"/>
                </a:rPr>
                <a:t>CAPTIVITY</a:t>
              </a:r>
            </a:p>
          </p:txBody>
        </p:sp>
        <p:sp>
          <p:nvSpPr>
            <p:cNvPr id="141354" name="Line 33"/>
            <p:cNvSpPr>
              <a:spLocks noChangeShapeType="1"/>
            </p:cNvSpPr>
            <p:nvPr/>
          </p:nvSpPr>
          <p:spPr bwMode="auto">
            <a:xfrm>
              <a:off x="3626" y="3227"/>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aseline="0">
                <a:solidFill>
                  <a:srgbClr val="00DFCA"/>
                </a:solidFill>
                <a:latin typeface="Matura MT Script Capitals" charset="0"/>
              </a:endParaRPr>
            </a:p>
          </p:txBody>
        </p:sp>
        <p:sp>
          <p:nvSpPr>
            <p:cNvPr id="141355" name="Line 34"/>
            <p:cNvSpPr>
              <a:spLocks noChangeShapeType="1"/>
            </p:cNvSpPr>
            <p:nvPr/>
          </p:nvSpPr>
          <p:spPr bwMode="auto">
            <a:xfrm>
              <a:off x="3626" y="3103"/>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aseline="0">
                <a:solidFill>
                  <a:srgbClr val="00DFCA"/>
                </a:solidFill>
                <a:latin typeface="Matura MT Script Capitals" charset="0"/>
              </a:endParaRPr>
            </a:p>
          </p:txBody>
        </p:sp>
        <p:sp>
          <p:nvSpPr>
            <p:cNvPr id="141356" name="Rectangle 35"/>
            <p:cNvSpPr>
              <a:spLocks noChangeArrowheads="1"/>
            </p:cNvSpPr>
            <p:nvPr/>
          </p:nvSpPr>
          <p:spPr bwMode="auto">
            <a:xfrm>
              <a:off x="3665" y="2752"/>
              <a:ext cx="443"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1000" b="1" baseline="0">
                  <a:solidFill>
                    <a:srgbClr val="000000"/>
                  </a:solidFill>
                  <a:latin typeface="Helvetica" charset="0"/>
                </a:rPr>
                <a:t>70 Years</a:t>
              </a:r>
            </a:p>
          </p:txBody>
        </p:sp>
        <p:sp>
          <p:nvSpPr>
            <p:cNvPr id="141357" name="Rectangle 36"/>
            <p:cNvSpPr>
              <a:spLocks noChangeArrowheads="1"/>
            </p:cNvSpPr>
            <p:nvPr/>
          </p:nvSpPr>
          <p:spPr bwMode="auto">
            <a:xfrm>
              <a:off x="3695" y="2864"/>
              <a:ext cx="394"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1000" b="1" baseline="0">
                  <a:solidFill>
                    <a:srgbClr val="000000"/>
                  </a:solidFill>
                  <a:latin typeface="Helvetica" charset="0"/>
                </a:rPr>
                <a:t>3 Treks</a:t>
              </a:r>
            </a:p>
          </p:txBody>
        </p:sp>
        <p:sp>
          <p:nvSpPr>
            <p:cNvPr id="141358" name="Rectangle 37"/>
            <p:cNvSpPr>
              <a:spLocks noChangeArrowheads="1"/>
            </p:cNvSpPr>
            <p:nvPr/>
          </p:nvSpPr>
          <p:spPr bwMode="auto">
            <a:xfrm>
              <a:off x="3676" y="3115"/>
              <a:ext cx="524"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r>
                <a:rPr lang="en-US" sz="1000" b="1" baseline="0">
                  <a:solidFill>
                    <a:srgbClr val="000000"/>
                  </a:solidFill>
                  <a:latin typeface="Helvetica" charset="0"/>
                </a:rPr>
                <a:t>Z - E - N</a:t>
              </a:r>
            </a:p>
          </p:txBody>
        </p:sp>
        <p:sp>
          <p:nvSpPr>
            <p:cNvPr id="141359" name="Rectangle 38"/>
            <p:cNvSpPr>
              <a:spLocks noChangeArrowheads="1"/>
            </p:cNvSpPr>
            <p:nvPr/>
          </p:nvSpPr>
          <p:spPr bwMode="auto">
            <a:xfrm>
              <a:off x="3672" y="2696"/>
              <a:ext cx="373" cy="7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sp>
          <p:nvSpPr>
            <p:cNvPr id="141360" name="Rectangle 39"/>
            <p:cNvSpPr>
              <a:spLocks noChangeArrowheads="1"/>
            </p:cNvSpPr>
            <p:nvPr/>
          </p:nvSpPr>
          <p:spPr bwMode="auto">
            <a:xfrm>
              <a:off x="3609" y="2695"/>
              <a:ext cx="373" cy="7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sp>
          <p:nvSpPr>
            <p:cNvPr id="141361" name="Rectangle 40"/>
            <p:cNvSpPr>
              <a:spLocks noChangeArrowheads="1"/>
            </p:cNvSpPr>
            <p:nvPr/>
          </p:nvSpPr>
          <p:spPr bwMode="auto">
            <a:xfrm>
              <a:off x="3566" y="3007"/>
              <a:ext cx="731"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r>
                <a:rPr lang="en-US" sz="800" b="1" baseline="0">
                  <a:solidFill>
                    <a:srgbClr val="000000"/>
                  </a:solidFill>
                  <a:latin typeface="Helvetica" charset="0"/>
                </a:rPr>
                <a:t>100 Years / 50,000</a:t>
              </a:r>
            </a:p>
          </p:txBody>
        </p:sp>
      </p:grpSp>
      <p:sp>
        <p:nvSpPr>
          <p:cNvPr id="642108" name="Text Box 60"/>
          <p:cNvSpPr txBox="1">
            <a:spLocks noChangeArrowheads="1"/>
          </p:cNvSpPr>
          <p:nvPr/>
        </p:nvSpPr>
        <p:spPr bwMode="auto">
          <a:xfrm>
            <a:off x="1754188" y="-34925"/>
            <a:ext cx="5957887"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l">
              <a:spcBef>
                <a:spcPct val="50000"/>
              </a:spcBef>
              <a:defRPr/>
            </a:pPr>
            <a:r>
              <a:rPr lang="en-US" sz="1600" b="1" baseline="0">
                <a:solidFill>
                  <a:srgbClr val="FFFFFF"/>
                </a:solidFill>
                <a:latin typeface="Comic Sans MS" pitchFamily="-112" charset="0"/>
              </a:rPr>
              <a:t>Neh. 3</a:t>
            </a:r>
          </a:p>
        </p:txBody>
      </p:sp>
      <p:grpSp>
        <p:nvGrpSpPr>
          <p:cNvPr id="141344" name="Group 57"/>
          <p:cNvGrpSpPr>
            <a:grpSpLocks/>
          </p:cNvGrpSpPr>
          <p:nvPr/>
        </p:nvGrpSpPr>
        <p:grpSpPr bwMode="auto">
          <a:xfrm>
            <a:off x="519113" y="117475"/>
            <a:ext cx="854075" cy="1720850"/>
            <a:chOff x="519113" y="312738"/>
            <a:chExt cx="854075" cy="1910769"/>
          </a:xfrm>
        </p:grpSpPr>
        <p:sp>
          <p:nvSpPr>
            <p:cNvPr id="59" name="Rectangle 58"/>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10600" baseline="0">
                  <a:solidFill>
                    <a:srgbClr val="FFFF00"/>
                  </a:solidFill>
                  <a:latin typeface="Times" charset="0"/>
                </a:rPr>
                <a:t>7</a:t>
              </a:r>
              <a:endParaRPr lang="en-US" sz="2800" baseline="0">
                <a:solidFill>
                  <a:srgbClr val="00DFCA"/>
                </a:solidFill>
                <a:latin typeface="Matura MT Script Capitals" charset="0"/>
              </a:endParaRPr>
            </a:p>
          </p:txBody>
        </p:sp>
        <p:sp>
          <p:nvSpPr>
            <p:cNvPr id="60"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lgn="l">
                <a:defRPr/>
              </a:pPr>
              <a:endParaRPr lang="en-US" sz="2800" baseline="0">
                <a:solidFill>
                  <a:srgbClr val="00DFCA"/>
                </a:solidFill>
                <a:latin typeface="Matura MT Script Capitals" pitchFamily="-108" charset="0"/>
              </a:endParaRPr>
            </a:p>
          </p:txBody>
        </p:sp>
      </p:grpSp>
    </p:spTree>
    <p:extLst>
      <p:ext uri="{BB962C8B-B14F-4D97-AF65-F5344CB8AC3E}">
        <p14:creationId xmlns:p14="http://schemas.microsoft.com/office/powerpoint/2010/main" val="421569750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42072"/>
                                        </p:tgtEl>
                                        <p:attrNameLst>
                                          <p:attrName>style.visibility</p:attrName>
                                        </p:attrNameLst>
                                      </p:cBhvr>
                                      <p:to>
                                        <p:strVal val="visible"/>
                                      </p:to>
                                    </p:set>
                                    <p:anim calcmode="lin" valueType="num">
                                      <p:cBhvr>
                                        <p:cTn id="7" dur="500" fill="hold"/>
                                        <p:tgtEl>
                                          <p:spTgt spid="642072"/>
                                        </p:tgtEl>
                                        <p:attrNameLst>
                                          <p:attrName>ppt_w</p:attrName>
                                        </p:attrNameLst>
                                      </p:cBhvr>
                                      <p:tavLst>
                                        <p:tav tm="0">
                                          <p:val>
                                            <p:fltVal val="0"/>
                                          </p:val>
                                        </p:tav>
                                        <p:tav tm="100000">
                                          <p:val>
                                            <p:strVal val="#ppt_w"/>
                                          </p:val>
                                        </p:tav>
                                      </p:tavLst>
                                    </p:anim>
                                    <p:anim calcmode="lin" valueType="num">
                                      <p:cBhvr>
                                        <p:cTn id="8" dur="500" fill="hold"/>
                                        <p:tgtEl>
                                          <p:spTgt spid="642072"/>
                                        </p:tgtEl>
                                        <p:attrNameLst>
                                          <p:attrName>ppt_h</p:attrName>
                                        </p:attrNameLst>
                                      </p:cBhvr>
                                      <p:tavLst>
                                        <p:tav tm="0">
                                          <p:val>
                                            <p:fltVal val="0"/>
                                          </p:val>
                                        </p:tav>
                                        <p:tav tm="100000">
                                          <p:val>
                                            <p:strVal val="#ppt_h"/>
                                          </p:val>
                                        </p:tav>
                                      </p:tavLst>
                                    </p:anim>
                                    <p:anim calcmode="lin" valueType="num">
                                      <p:cBhvr>
                                        <p:cTn id="9" dur="500" fill="hold"/>
                                        <p:tgtEl>
                                          <p:spTgt spid="642072"/>
                                        </p:tgtEl>
                                        <p:attrNameLst>
                                          <p:attrName>ppt_x</p:attrName>
                                        </p:attrNameLst>
                                      </p:cBhvr>
                                      <p:tavLst>
                                        <p:tav tm="0">
                                          <p:val>
                                            <p:fltVal val="0.5"/>
                                          </p:val>
                                        </p:tav>
                                        <p:tav tm="100000">
                                          <p:val>
                                            <p:strVal val="#ppt_x"/>
                                          </p:val>
                                        </p:tav>
                                      </p:tavLst>
                                    </p:anim>
                                    <p:anim calcmode="lin" valueType="num">
                                      <p:cBhvr>
                                        <p:cTn id="10" dur="500" fill="hold"/>
                                        <p:tgtEl>
                                          <p:spTgt spid="642072"/>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642069"/>
                                        </p:tgtEl>
                                        <p:attrNameLst>
                                          <p:attrName>style.visibility</p:attrName>
                                        </p:attrNameLst>
                                      </p:cBhvr>
                                      <p:to>
                                        <p:strVal val="visible"/>
                                      </p:to>
                                    </p:set>
                                    <p:anim calcmode="lin" valueType="num">
                                      <p:cBhvr>
                                        <p:cTn id="15" dur="500" fill="hold"/>
                                        <p:tgtEl>
                                          <p:spTgt spid="642069"/>
                                        </p:tgtEl>
                                        <p:attrNameLst>
                                          <p:attrName>ppt_w</p:attrName>
                                        </p:attrNameLst>
                                      </p:cBhvr>
                                      <p:tavLst>
                                        <p:tav tm="0">
                                          <p:val>
                                            <p:fltVal val="0"/>
                                          </p:val>
                                        </p:tav>
                                        <p:tav tm="100000">
                                          <p:val>
                                            <p:strVal val="#ppt_w"/>
                                          </p:val>
                                        </p:tav>
                                      </p:tavLst>
                                    </p:anim>
                                    <p:anim calcmode="lin" valueType="num">
                                      <p:cBhvr>
                                        <p:cTn id="16" dur="500" fill="hold"/>
                                        <p:tgtEl>
                                          <p:spTgt spid="642069"/>
                                        </p:tgtEl>
                                        <p:attrNameLst>
                                          <p:attrName>ppt_h</p:attrName>
                                        </p:attrNameLst>
                                      </p:cBhvr>
                                      <p:tavLst>
                                        <p:tav tm="0">
                                          <p:val>
                                            <p:fltVal val="0"/>
                                          </p:val>
                                        </p:tav>
                                        <p:tav tm="100000">
                                          <p:val>
                                            <p:strVal val="#ppt_h"/>
                                          </p:val>
                                        </p:tav>
                                      </p:tavLst>
                                    </p:anim>
                                    <p:anim calcmode="lin" valueType="num">
                                      <p:cBhvr>
                                        <p:cTn id="17" dur="500" fill="hold"/>
                                        <p:tgtEl>
                                          <p:spTgt spid="642069"/>
                                        </p:tgtEl>
                                        <p:attrNameLst>
                                          <p:attrName>ppt_x</p:attrName>
                                        </p:attrNameLst>
                                      </p:cBhvr>
                                      <p:tavLst>
                                        <p:tav tm="0">
                                          <p:val>
                                            <p:fltVal val="0.5"/>
                                          </p:val>
                                        </p:tav>
                                        <p:tav tm="100000">
                                          <p:val>
                                            <p:strVal val="#ppt_x"/>
                                          </p:val>
                                        </p:tav>
                                      </p:tavLst>
                                    </p:anim>
                                    <p:anim calcmode="lin" valueType="num">
                                      <p:cBhvr>
                                        <p:cTn id="18" dur="500" fill="hold"/>
                                        <p:tgtEl>
                                          <p:spTgt spid="642069"/>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grpId="0" nodeType="clickEffect">
                                  <p:stCondLst>
                                    <p:cond delay="0"/>
                                  </p:stCondLst>
                                  <p:childTnLst>
                                    <p:set>
                                      <p:cBhvr>
                                        <p:cTn id="22" dur="1" fill="hold">
                                          <p:stCondLst>
                                            <p:cond delay="0"/>
                                          </p:stCondLst>
                                        </p:cTn>
                                        <p:tgtEl>
                                          <p:spTgt spid="642070"/>
                                        </p:tgtEl>
                                        <p:attrNameLst>
                                          <p:attrName>style.visibility</p:attrName>
                                        </p:attrNameLst>
                                      </p:cBhvr>
                                      <p:to>
                                        <p:strVal val="visible"/>
                                      </p:to>
                                    </p:set>
                                    <p:anim calcmode="lin" valueType="num">
                                      <p:cBhvr>
                                        <p:cTn id="23" dur="500" fill="hold"/>
                                        <p:tgtEl>
                                          <p:spTgt spid="642070"/>
                                        </p:tgtEl>
                                        <p:attrNameLst>
                                          <p:attrName>ppt_w</p:attrName>
                                        </p:attrNameLst>
                                      </p:cBhvr>
                                      <p:tavLst>
                                        <p:tav tm="0">
                                          <p:val>
                                            <p:fltVal val="0"/>
                                          </p:val>
                                        </p:tav>
                                        <p:tav tm="100000">
                                          <p:val>
                                            <p:strVal val="#ppt_w"/>
                                          </p:val>
                                        </p:tav>
                                      </p:tavLst>
                                    </p:anim>
                                    <p:anim calcmode="lin" valueType="num">
                                      <p:cBhvr>
                                        <p:cTn id="24" dur="500" fill="hold"/>
                                        <p:tgtEl>
                                          <p:spTgt spid="642070"/>
                                        </p:tgtEl>
                                        <p:attrNameLst>
                                          <p:attrName>ppt_h</p:attrName>
                                        </p:attrNameLst>
                                      </p:cBhvr>
                                      <p:tavLst>
                                        <p:tav tm="0">
                                          <p:val>
                                            <p:fltVal val="0"/>
                                          </p:val>
                                        </p:tav>
                                        <p:tav tm="100000">
                                          <p:val>
                                            <p:strVal val="#ppt_h"/>
                                          </p:val>
                                        </p:tav>
                                      </p:tavLst>
                                    </p:anim>
                                    <p:anim calcmode="lin" valueType="num">
                                      <p:cBhvr>
                                        <p:cTn id="25" dur="500" fill="hold"/>
                                        <p:tgtEl>
                                          <p:spTgt spid="642070"/>
                                        </p:tgtEl>
                                        <p:attrNameLst>
                                          <p:attrName>ppt_x</p:attrName>
                                        </p:attrNameLst>
                                      </p:cBhvr>
                                      <p:tavLst>
                                        <p:tav tm="0">
                                          <p:val>
                                            <p:fltVal val="0.5"/>
                                          </p:val>
                                        </p:tav>
                                        <p:tav tm="100000">
                                          <p:val>
                                            <p:strVal val="#ppt_x"/>
                                          </p:val>
                                        </p:tav>
                                      </p:tavLst>
                                    </p:anim>
                                    <p:anim calcmode="lin" valueType="num">
                                      <p:cBhvr>
                                        <p:cTn id="26" dur="500" fill="hold"/>
                                        <p:tgtEl>
                                          <p:spTgt spid="642070"/>
                                        </p:tgtEl>
                                        <p:attrNameLst>
                                          <p:attrName>ppt_y</p:attrName>
                                        </p:attrNameLst>
                                      </p:cBhvr>
                                      <p:tavLst>
                                        <p:tav tm="0">
                                          <p:val>
                                            <p:fltVal val="0.5"/>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642105"/>
                                        </p:tgtEl>
                                        <p:attrNameLst>
                                          <p:attrName>style.visibility</p:attrName>
                                        </p:attrNameLst>
                                      </p:cBhvr>
                                      <p:to>
                                        <p:strVal val="visible"/>
                                      </p:to>
                                    </p:set>
                                    <p:animEffect transition="in" filter="fade">
                                      <p:cBhvr>
                                        <p:cTn id="31" dur="1000"/>
                                        <p:tgtEl>
                                          <p:spTgt spid="642105"/>
                                        </p:tgtEl>
                                      </p:cBhvr>
                                    </p:animEffect>
                                  </p:childTnLst>
                                </p:cTn>
                              </p:par>
                            </p:childTnLst>
                          </p:cTn>
                        </p:par>
                        <p:par>
                          <p:cTn id="32" fill="hold" nodeType="afterGroup">
                            <p:stCondLst>
                              <p:cond delay="1000"/>
                            </p:stCondLst>
                            <p:childTnLst>
                              <p:par>
                                <p:cTn id="33" presetID="2" presetClass="entr" presetSubtype="4"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ppt_x"/>
                                          </p:val>
                                        </p:tav>
                                        <p:tav tm="100000">
                                          <p:val>
                                            <p:strVal val="#ppt_x"/>
                                          </p:val>
                                        </p:tav>
                                      </p:tavLst>
                                    </p:anim>
                                    <p:anim calcmode="lin" valueType="num">
                                      <p:cBhvr additive="base">
                                        <p:cTn id="3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069" grpId="0" autoUpdateAnimBg="0"/>
      <p:bldP spid="642070" grpId="0" autoUpdateAnimBg="0"/>
      <p:bldP spid="642072" grpId="0" autoUpdateAnimBg="0"/>
      <p:bldP spid="642105" grpId="0" animBg="1"/>
    </p:bldLst>
  </p:timing>
</p:sld>
</file>

<file path=ppt/slides/slide5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57200" y="0"/>
            <a:ext cx="8001000" cy="685800"/>
          </a:xfrm>
          <a:solidFill>
            <a:srgbClr val="000000"/>
          </a:solidFill>
        </p:spPr>
        <p:txBody>
          <a:bodyPr/>
          <a:lstStyle/>
          <a:p>
            <a:pPr algn="ctr" eaLnBrk="1" hangingPunct="1">
              <a:defRPr/>
            </a:pPr>
            <a:r>
              <a:rPr lang="en-US" sz="3600" b="1" dirty="0">
                <a:solidFill>
                  <a:srgbClr val="FFFFFF"/>
                </a:solidFill>
                <a:latin typeface="Arial Black" charset="0"/>
                <a:ea typeface="ＭＳ Ｐゴシック" charset="0"/>
                <a:cs typeface="ＭＳ Ｐゴシック" charset="0"/>
              </a:rPr>
              <a:t>Ezra</a:t>
            </a:r>
            <a:r>
              <a:rPr lang="mr-IN" altLang="ja-JP" sz="3600" b="1" dirty="0">
                <a:solidFill>
                  <a:srgbClr val="FFFFFF"/>
                </a:solidFill>
                <a:latin typeface="Arial Black" charset="0"/>
                <a:ea typeface="ＭＳ Ｐゴシック" charset="0"/>
                <a:cs typeface="ＭＳ Ｐゴシック" charset="0"/>
              </a:rPr>
              <a:t>'</a:t>
            </a:r>
            <a:r>
              <a:rPr lang="en-US" sz="3600" b="1" dirty="0">
                <a:solidFill>
                  <a:srgbClr val="FFFFFF"/>
                </a:solidFill>
                <a:latin typeface="Arial Black" charset="0"/>
                <a:ea typeface="ＭＳ Ｐゴシック" charset="0"/>
                <a:cs typeface="ＭＳ Ｐゴシック" charset="0"/>
              </a:rPr>
              <a:t>s Correlation with Esther</a:t>
            </a:r>
          </a:p>
        </p:txBody>
      </p:sp>
      <p:sp>
        <p:nvSpPr>
          <p:cNvPr id="106499" name="Text Box 3"/>
          <p:cNvSpPr txBox="1">
            <a:spLocks noChangeArrowheads="1"/>
          </p:cNvSpPr>
          <p:nvPr/>
        </p:nvSpPr>
        <p:spPr bwMode="auto">
          <a:xfrm>
            <a:off x="8412163" y="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b="1" baseline="0">
                <a:solidFill>
                  <a:srgbClr val="000000"/>
                </a:solidFill>
                <a:latin typeface="Arial" charset="0"/>
                <a:cs typeface="Arial" charset="0"/>
              </a:rPr>
              <a:t>289</a:t>
            </a:r>
          </a:p>
        </p:txBody>
      </p:sp>
      <p:grpSp>
        <p:nvGrpSpPr>
          <p:cNvPr id="106500" name="Group 106"/>
          <p:cNvGrpSpPr>
            <a:grpSpLocks/>
          </p:cNvGrpSpPr>
          <p:nvPr/>
        </p:nvGrpSpPr>
        <p:grpSpPr bwMode="auto">
          <a:xfrm>
            <a:off x="0" y="762000"/>
            <a:ext cx="9144000" cy="6019800"/>
            <a:chOff x="0" y="480"/>
            <a:chExt cx="5760" cy="3792"/>
          </a:xfrm>
        </p:grpSpPr>
        <p:grpSp>
          <p:nvGrpSpPr>
            <p:cNvPr id="106501" name="Group 37"/>
            <p:cNvGrpSpPr>
              <a:grpSpLocks/>
            </p:cNvGrpSpPr>
            <p:nvPr/>
          </p:nvGrpSpPr>
          <p:grpSpPr bwMode="auto">
            <a:xfrm>
              <a:off x="0" y="480"/>
              <a:ext cx="5760" cy="336"/>
              <a:chOff x="0" y="0"/>
              <a:chExt cx="4539" cy="671"/>
            </a:xfrm>
          </p:grpSpPr>
          <p:sp>
            <p:nvSpPr>
              <p:cNvPr id="106595" name="Rectangle 4"/>
              <p:cNvSpPr>
                <a:spLocks noChangeArrowheads="1"/>
              </p:cNvSpPr>
              <p:nvPr/>
            </p:nvSpPr>
            <p:spPr bwMode="auto">
              <a:xfrm>
                <a:off x="32" y="0"/>
                <a:ext cx="4475"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a:t>
                </a:r>
                <a:r>
                  <a:rPr lang="en-US" altLang="zh-CN" sz="3600" b="1" baseline="0">
                    <a:solidFill>
                      <a:srgbClr val="000000"/>
                    </a:solidFill>
                    <a:latin typeface="Arial Narrow" charset="0"/>
                    <a:cs typeface="Times New Roman" charset="0"/>
                  </a:rPr>
                  <a:t>Restoring the Temple and People</a:t>
                </a:r>
                <a:endParaRPr lang="en-US" altLang="zh-CN" b="1" baseline="0">
                  <a:solidFill>
                    <a:srgbClr val="000000"/>
                  </a:solidFill>
                  <a:latin typeface="Arial Narrow" charset="0"/>
                  <a:ea typeface="宋体" charset="0"/>
                  <a:cs typeface="宋体" charset="0"/>
                </a:endParaRPr>
              </a:p>
            </p:txBody>
          </p:sp>
          <p:sp>
            <p:nvSpPr>
              <p:cNvPr id="106596" name="Rectangle 36"/>
              <p:cNvSpPr>
                <a:spLocks noChangeArrowheads="1"/>
              </p:cNvSpPr>
              <p:nvPr/>
            </p:nvSpPr>
            <p:spPr bwMode="auto">
              <a:xfrm>
                <a:off x="0" y="0"/>
                <a:ext cx="4539"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02" name="Group 39"/>
            <p:cNvGrpSpPr>
              <a:grpSpLocks/>
            </p:cNvGrpSpPr>
            <p:nvPr/>
          </p:nvGrpSpPr>
          <p:grpSpPr bwMode="auto">
            <a:xfrm>
              <a:off x="0" y="816"/>
              <a:ext cx="2731" cy="423"/>
              <a:chOff x="0" y="671"/>
              <a:chExt cx="2152" cy="845"/>
            </a:xfrm>
          </p:grpSpPr>
          <p:sp>
            <p:nvSpPr>
              <p:cNvPr id="106593" name="Rectangle 5"/>
              <p:cNvSpPr>
                <a:spLocks noChangeArrowheads="1"/>
              </p:cNvSpPr>
              <p:nvPr/>
            </p:nvSpPr>
            <p:spPr bwMode="auto">
              <a:xfrm>
                <a:off x="32" y="671"/>
                <a:ext cx="2088" cy="8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Temple</a:t>
                </a:r>
                <a:endParaRPr lang="en-US" altLang="zh-CN" b="1" baseline="0">
                  <a:solidFill>
                    <a:srgbClr val="000000"/>
                  </a:solidFill>
                  <a:latin typeface="Arial Narrow" charset="0"/>
                  <a:ea typeface="宋体" charset="0"/>
                  <a:cs typeface="宋体" charset="0"/>
                </a:endParaRPr>
              </a:p>
            </p:txBody>
          </p:sp>
          <p:sp>
            <p:nvSpPr>
              <p:cNvPr id="106594" name="Rectangle 38"/>
              <p:cNvSpPr>
                <a:spLocks noChangeArrowheads="1"/>
              </p:cNvSpPr>
              <p:nvPr/>
            </p:nvSpPr>
            <p:spPr bwMode="auto">
              <a:xfrm>
                <a:off x="0" y="671"/>
                <a:ext cx="2152" cy="84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03" name="Group 45"/>
            <p:cNvGrpSpPr>
              <a:grpSpLocks/>
            </p:cNvGrpSpPr>
            <p:nvPr/>
          </p:nvGrpSpPr>
          <p:grpSpPr bwMode="auto">
            <a:xfrm>
              <a:off x="3204" y="816"/>
              <a:ext cx="2556" cy="423"/>
              <a:chOff x="2525" y="671"/>
              <a:chExt cx="2014" cy="845"/>
            </a:xfrm>
          </p:grpSpPr>
          <p:sp>
            <p:nvSpPr>
              <p:cNvPr id="106591" name="Rectangle 7"/>
              <p:cNvSpPr>
                <a:spLocks noChangeArrowheads="1"/>
              </p:cNvSpPr>
              <p:nvPr/>
            </p:nvSpPr>
            <p:spPr bwMode="auto">
              <a:xfrm>
                <a:off x="2557" y="671"/>
                <a:ext cx="1950" cy="8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People</a:t>
                </a:r>
                <a:endParaRPr lang="en-US" altLang="zh-CN" b="1" baseline="0">
                  <a:solidFill>
                    <a:srgbClr val="000000"/>
                  </a:solidFill>
                  <a:latin typeface="Arial Narrow" charset="0"/>
                  <a:ea typeface="宋体" charset="0"/>
                  <a:cs typeface="宋体" charset="0"/>
                </a:endParaRPr>
              </a:p>
            </p:txBody>
          </p:sp>
          <p:sp>
            <p:nvSpPr>
              <p:cNvPr id="106592" name="Rectangle 44"/>
              <p:cNvSpPr>
                <a:spLocks noChangeArrowheads="1"/>
              </p:cNvSpPr>
              <p:nvPr/>
            </p:nvSpPr>
            <p:spPr bwMode="auto">
              <a:xfrm>
                <a:off x="2525" y="671"/>
                <a:ext cx="2014" cy="84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04" name="Group 47"/>
            <p:cNvGrpSpPr>
              <a:grpSpLocks/>
            </p:cNvGrpSpPr>
            <p:nvPr/>
          </p:nvGrpSpPr>
          <p:grpSpPr bwMode="auto">
            <a:xfrm>
              <a:off x="0" y="1239"/>
              <a:ext cx="2731" cy="316"/>
              <a:chOff x="0" y="1516"/>
              <a:chExt cx="2152" cy="633"/>
            </a:xfrm>
          </p:grpSpPr>
          <p:sp>
            <p:nvSpPr>
              <p:cNvPr id="106589" name="Rectangle 8"/>
              <p:cNvSpPr>
                <a:spLocks noChangeArrowheads="1"/>
              </p:cNvSpPr>
              <p:nvPr/>
            </p:nvSpPr>
            <p:spPr bwMode="auto">
              <a:xfrm>
                <a:off x="32" y="1516"/>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Zerubbabel</a:t>
                </a:r>
                <a:endParaRPr lang="en-US" altLang="zh-CN" b="1" baseline="0">
                  <a:solidFill>
                    <a:srgbClr val="000000"/>
                  </a:solidFill>
                  <a:latin typeface="Arial Narrow" charset="0"/>
                  <a:ea typeface="宋体" charset="0"/>
                  <a:cs typeface="宋体" charset="0"/>
                </a:endParaRPr>
              </a:p>
            </p:txBody>
          </p:sp>
          <p:sp>
            <p:nvSpPr>
              <p:cNvPr id="106590" name="Rectangle 46"/>
              <p:cNvSpPr>
                <a:spLocks noChangeArrowheads="1"/>
              </p:cNvSpPr>
              <p:nvPr/>
            </p:nvSpPr>
            <p:spPr bwMode="auto">
              <a:xfrm>
                <a:off x="0" y="1516"/>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05" name="Group 49"/>
            <p:cNvGrpSpPr>
              <a:grpSpLocks/>
            </p:cNvGrpSpPr>
            <p:nvPr/>
          </p:nvGrpSpPr>
          <p:grpSpPr bwMode="auto">
            <a:xfrm>
              <a:off x="3204" y="1239"/>
              <a:ext cx="2556" cy="316"/>
              <a:chOff x="2525" y="1516"/>
              <a:chExt cx="2014" cy="633"/>
            </a:xfrm>
          </p:grpSpPr>
          <p:sp>
            <p:nvSpPr>
              <p:cNvPr id="106587" name="Rectangle 9"/>
              <p:cNvSpPr>
                <a:spLocks noChangeArrowheads="1"/>
              </p:cNvSpPr>
              <p:nvPr/>
            </p:nvSpPr>
            <p:spPr bwMode="auto">
              <a:xfrm>
                <a:off x="2557" y="1516"/>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Ezra</a:t>
                </a:r>
                <a:endParaRPr lang="en-US" altLang="zh-CN" b="1" baseline="0">
                  <a:solidFill>
                    <a:srgbClr val="000000"/>
                  </a:solidFill>
                  <a:latin typeface="Arial Narrow" charset="0"/>
                  <a:ea typeface="宋体" charset="0"/>
                  <a:cs typeface="宋体" charset="0"/>
                </a:endParaRPr>
              </a:p>
            </p:txBody>
          </p:sp>
          <p:sp>
            <p:nvSpPr>
              <p:cNvPr id="106588" name="Rectangle 48"/>
              <p:cNvSpPr>
                <a:spLocks noChangeArrowheads="1"/>
              </p:cNvSpPr>
              <p:nvPr/>
            </p:nvSpPr>
            <p:spPr bwMode="auto">
              <a:xfrm>
                <a:off x="2525" y="1516"/>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06" name="Group 51"/>
            <p:cNvGrpSpPr>
              <a:grpSpLocks/>
            </p:cNvGrpSpPr>
            <p:nvPr/>
          </p:nvGrpSpPr>
          <p:grpSpPr bwMode="auto">
            <a:xfrm>
              <a:off x="0" y="1555"/>
              <a:ext cx="2731" cy="317"/>
              <a:chOff x="0" y="2149"/>
              <a:chExt cx="2152" cy="633"/>
            </a:xfrm>
          </p:grpSpPr>
          <p:sp>
            <p:nvSpPr>
              <p:cNvPr id="106585" name="Rectangle 10"/>
              <p:cNvSpPr>
                <a:spLocks noChangeArrowheads="1"/>
              </p:cNvSpPr>
              <p:nvPr/>
            </p:nvSpPr>
            <p:spPr bwMode="auto">
              <a:xfrm>
                <a:off x="32" y="2149"/>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Ezra 1–6</a:t>
                </a:r>
                <a:endParaRPr lang="en-US" altLang="zh-CN" b="1" baseline="0">
                  <a:solidFill>
                    <a:srgbClr val="000000"/>
                  </a:solidFill>
                  <a:latin typeface="Arial Narrow" charset="0"/>
                  <a:ea typeface="宋体" charset="0"/>
                  <a:cs typeface="宋体" charset="0"/>
                </a:endParaRPr>
              </a:p>
            </p:txBody>
          </p:sp>
          <p:sp>
            <p:nvSpPr>
              <p:cNvPr id="106586" name="Rectangle 50"/>
              <p:cNvSpPr>
                <a:spLocks noChangeArrowheads="1"/>
              </p:cNvSpPr>
              <p:nvPr/>
            </p:nvSpPr>
            <p:spPr bwMode="auto">
              <a:xfrm>
                <a:off x="0" y="2149"/>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07" name="Group 53"/>
            <p:cNvGrpSpPr>
              <a:grpSpLocks/>
            </p:cNvGrpSpPr>
            <p:nvPr/>
          </p:nvGrpSpPr>
          <p:grpSpPr bwMode="auto">
            <a:xfrm>
              <a:off x="3204" y="1555"/>
              <a:ext cx="2556" cy="317"/>
              <a:chOff x="2525" y="2149"/>
              <a:chExt cx="2014" cy="633"/>
            </a:xfrm>
          </p:grpSpPr>
          <p:sp>
            <p:nvSpPr>
              <p:cNvPr id="106583" name="Rectangle 11"/>
              <p:cNvSpPr>
                <a:spLocks noChangeArrowheads="1"/>
              </p:cNvSpPr>
              <p:nvPr/>
            </p:nvSpPr>
            <p:spPr bwMode="auto">
              <a:xfrm>
                <a:off x="2557" y="2149"/>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Ezra 7–10</a:t>
                </a:r>
                <a:endParaRPr lang="en-US" altLang="zh-CN" b="1" baseline="0">
                  <a:solidFill>
                    <a:srgbClr val="000000"/>
                  </a:solidFill>
                  <a:latin typeface="Arial Narrow" charset="0"/>
                  <a:ea typeface="宋体" charset="0"/>
                  <a:cs typeface="宋体" charset="0"/>
                </a:endParaRPr>
              </a:p>
            </p:txBody>
          </p:sp>
          <p:sp>
            <p:nvSpPr>
              <p:cNvPr id="106584" name="Rectangle 52"/>
              <p:cNvSpPr>
                <a:spLocks noChangeArrowheads="1"/>
              </p:cNvSpPr>
              <p:nvPr/>
            </p:nvSpPr>
            <p:spPr bwMode="auto">
              <a:xfrm>
                <a:off x="2525" y="2149"/>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08" name="Group 55"/>
            <p:cNvGrpSpPr>
              <a:grpSpLocks/>
            </p:cNvGrpSpPr>
            <p:nvPr/>
          </p:nvGrpSpPr>
          <p:grpSpPr bwMode="auto">
            <a:xfrm>
              <a:off x="0" y="1872"/>
              <a:ext cx="2731" cy="317"/>
              <a:chOff x="0" y="2782"/>
              <a:chExt cx="2152" cy="633"/>
            </a:xfrm>
          </p:grpSpPr>
          <p:sp>
            <p:nvSpPr>
              <p:cNvPr id="106581" name="Rectangle 12"/>
              <p:cNvSpPr>
                <a:spLocks noChangeArrowheads="1"/>
              </p:cNvSpPr>
              <p:nvPr/>
            </p:nvSpPr>
            <p:spPr bwMode="auto">
              <a:xfrm>
                <a:off x="32" y="2782"/>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50,000 Return</a:t>
                </a:r>
                <a:endParaRPr lang="en-US" altLang="zh-CN" b="1" baseline="0">
                  <a:solidFill>
                    <a:srgbClr val="000000"/>
                  </a:solidFill>
                  <a:latin typeface="Arial Narrow" charset="0"/>
                  <a:ea typeface="宋体" charset="0"/>
                  <a:cs typeface="宋体" charset="0"/>
                </a:endParaRPr>
              </a:p>
            </p:txBody>
          </p:sp>
          <p:sp>
            <p:nvSpPr>
              <p:cNvPr id="106582" name="Rectangle 54"/>
              <p:cNvSpPr>
                <a:spLocks noChangeArrowheads="1"/>
              </p:cNvSpPr>
              <p:nvPr/>
            </p:nvSpPr>
            <p:spPr bwMode="auto">
              <a:xfrm>
                <a:off x="0" y="2782"/>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09" name="Group 57"/>
            <p:cNvGrpSpPr>
              <a:grpSpLocks/>
            </p:cNvGrpSpPr>
            <p:nvPr/>
          </p:nvGrpSpPr>
          <p:grpSpPr bwMode="auto">
            <a:xfrm>
              <a:off x="3204" y="1872"/>
              <a:ext cx="2556" cy="317"/>
              <a:chOff x="2525" y="2782"/>
              <a:chExt cx="2014" cy="633"/>
            </a:xfrm>
          </p:grpSpPr>
          <p:sp>
            <p:nvSpPr>
              <p:cNvPr id="106579" name="Rectangle 13"/>
              <p:cNvSpPr>
                <a:spLocks noChangeArrowheads="1"/>
              </p:cNvSpPr>
              <p:nvPr/>
            </p:nvSpPr>
            <p:spPr bwMode="auto">
              <a:xfrm>
                <a:off x="2557" y="2782"/>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5,000 Return</a:t>
                </a:r>
                <a:endParaRPr lang="en-US" altLang="zh-CN" b="1" baseline="0">
                  <a:solidFill>
                    <a:srgbClr val="000000"/>
                  </a:solidFill>
                  <a:latin typeface="Arial Narrow" charset="0"/>
                  <a:ea typeface="宋体" charset="0"/>
                  <a:cs typeface="宋体" charset="0"/>
                </a:endParaRPr>
              </a:p>
            </p:txBody>
          </p:sp>
          <p:sp>
            <p:nvSpPr>
              <p:cNvPr id="106580" name="Rectangle 56"/>
              <p:cNvSpPr>
                <a:spLocks noChangeArrowheads="1"/>
              </p:cNvSpPr>
              <p:nvPr/>
            </p:nvSpPr>
            <p:spPr bwMode="auto">
              <a:xfrm>
                <a:off x="2525" y="2782"/>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10" name="Group 59"/>
            <p:cNvGrpSpPr>
              <a:grpSpLocks/>
            </p:cNvGrpSpPr>
            <p:nvPr/>
          </p:nvGrpSpPr>
          <p:grpSpPr bwMode="auto">
            <a:xfrm>
              <a:off x="0" y="2189"/>
              <a:ext cx="2731" cy="317"/>
              <a:chOff x="0" y="3415"/>
              <a:chExt cx="2152" cy="633"/>
            </a:xfrm>
          </p:grpSpPr>
          <p:sp>
            <p:nvSpPr>
              <p:cNvPr id="106577" name="Rectangle 14"/>
              <p:cNvSpPr>
                <a:spLocks noChangeArrowheads="1"/>
              </p:cNvSpPr>
              <p:nvPr/>
            </p:nvSpPr>
            <p:spPr bwMode="auto">
              <a:xfrm>
                <a:off x="32" y="3415"/>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Survival</a:t>
                </a:r>
                <a:endParaRPr lang="en-US" altLang="zh-CN" b="1" baseline="0">
                  <a:solidFill>
                    <a:srgbClr val="000000"/>
                  </a:solidFill>
                  <a:latin typeface="Arial Narrow" charset="0"/>
                  <a:ea typeface="宋体" charset="0"/>
                  <a:cs typeface="宋体" charset="0"/>
                </a:endParaRPr>
              </a:p>
            </p:txBody>
          </p:sp>
          <p:sp>
            <p:nvSpPr>
              <p:cNvPr id="106578" name="Rectangle 58"/>
              <p:cNvSpPr>
                <a:spLocks noChangeArrowheads="1"/>
              </p:cNvSpPr>
              <p:nvPr/>
            </p:nvSpPr>
            <p:spPr bwMode="auto">
              <a:xfrm>
                <a:off x="0" y="3415"/>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11" name="Group 61"/>
            <p:cNvGrpSpPr>
              <a:grpSpLocks/>
            </p:cNvGrpSpPr>
            <p:nvPr/>
          </p:nvGrpSpPr>
          <p:grpSpPr bwMode="auto">
            <a:xfrm>
              <a:off x="3204" y="2189"/>
              <a:ext cx="2556" cy="317"/>
              <a:chOff x="2525" y="3415"/>
              <a:chExt cx="2014" cy="633"/>
            </a:xfrm>
          </p:grpSpPr>
          <p:sp>
            <p:nvSpPr>
              <p:cNvPr id="106575" name="Rectangle 15"/>
              <p:cNvSpPr>
                <a:spLocks noChangeArrowheads="1"/>
              </p:cNvSpPr>
              <p:nvPr/>
            </p:nvSpPr>
            <p:spPr bwMode="auto">
              <a:xfrm>
                <a:off x="2557" y="3415"/>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Revival</a:t>
                </a:r>
                <a:endParaRPr lang="en-US" altLang="zh-CN" b="1" baseline="0">
                  <a:solidFill>
                    <a:srgbClr val="000000"/>
                  </a:solidFill>
                  <a:latin typeface="Arial Narrow" charset="0"/>
                  <a:ea typeface="宋体" charset="0"/>
                  <a:cs typeface="宋体" charset="0"/>
                </a:endParaRPr>
              </a:p>
            </p:txBody>
          </p:sp>
          <p:sp>
            <p:nvSpPr>
              <p:cNvPr id="106576" name="Rectangle 60"/>
              <p:cNvSpPr>
                <a:spLocks noChangeArrowheads="1"/>
              </p:cNvSpPr>
              <p:nvPr/>
            </p:nvSpPr>
            <p:spPr bwMode="auto">
              <a:xfrm>
                <a:off x="2525" y="3415"/>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12" name="Group 63"/>
            <p:cNvGrpSpPr>
              <a:grpSpLocks/>
            </p:cNvGrpSpPr>
            <p:nvPr/>
          </p:nvGrpSpPr>
          <p:grpSpPr bwMode="auto">
            <a:xfrm>
              <a:off x="0" y="2506"/>
              <a:ext cx="2731" cy="316"/>
              <a:chOff x="0" y="4048"/>
              <a:chExt cx="2152" cy="633"/>
            </a:xfrm>
          </p:grpSpPr>
          <p:sp>
            <p:nvSpPr>
              <p:cNvPr id="106573" name="Rectangle 16"/>
              <p:cNvSpPr>
                <a:spLocks noChangeArrowheads="1"/>
              </p:cNvSpPr>
              <p:nvPr/>
            </p:nvSpPr>
            <p:spPr bwMode="auto">
              <a:xfrm>
                <a:off x="32" y="4048"/>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Working</a:t>
                </a:r>
                <a:endParaRPr lang="en-US" altLang="zh-CN" b="1" baseline="0">
                  <a:solidFill>
                    <a:srgbClr val="000000"/>
                  </a:solidFill>
                  <a:latin typeface="Arial Narrow" charset="0"/>
                  <a:ea typeface="宋体" charset="0"/>
                  <a:cs typeface="宋体" charset="0"/>
                </a:endParaRPr>
              </a:p>
            </p:txBody>
          </p:sp>
          <p:sp>
            <p:nvSpPr>
              <p:cNvPr id="106574" name="Rectangle 62"/>
              <p:cNvSpPr>
                <a:spLocks noChangeArrowheads="1"/>
              </p:cNvSpPr>
              <p:nvPr/>
            </p:nvSpPr>
            <p:spPr bwMode="auto">
              <a:xfrm>
                <a:off x="0" y="4048"/>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13" name="Group 65"/>
            <p:cNvGrpSpPr>
              <a:grpSpLocks/>
            </p:cNvGrpSpPr>
            <p:nvPr/>
          </p:nvGrpSpPr>
          <p:grpSpPr bwMode="auto">
            <a:xfrm>
              <a:off x="3204" y="2506"/>
              <a:ext cx="2556" cy="316"/>
              <a:chOff x="2525" y="4048"/>
              <a:chExt cx="2014" cy="633"/>
            </a:xfrm>
          </p:grpSpPr>
          <p:sp>
            <p:nvSpPr>
              <p:cNvPr id="106571" name="Rectangle 17"/>
              <p:cNvSpPr>
                <a:spLocks noChangeArrowheads="1"/>
              </p:cNvSpPr>
              <p:nvPr/>
            </p:nvSpPr>
            <p:spPr bwMode="auto">
              <a:xfrm>
                <a:off x="2557" y="4048"/>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Worshipping</a:t>
                </a:r>
                <a:endParaRPr lang="en-US" altLang="zh-CN" b="1" baseline="0">
                  <a:solidFill>
                    <a:srgbClr val="000000"/>
                  </a:solidFill>
                  <a:latin typeface="Arial Narrow" charset="0"/>
                  <a:ea typeface="宋体" charset="0"/>
                  <a:cs typeface="宋体" charset="0"/>
                </a:endParaRPr>
              </a:p>
            </p:txBody>
          </p:sp>
          <p:sp>
            <p:nvSpPr>
              <p:cNvPr id="106572" name="Rectangle 64"/>
              <p:cNvSpPr>
                <a:spLocks noChangeArrowheads="1"/>
              </p:cNvSpPr>
              <p:nvPr/>
            </p:nvSpPr>
            <p:spPr bwMode="auto">
              <a:xfrm>
                <a:off x="2525" y="4048"/>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14" name="Group 67"/>
            <p:cNvGrpSpPr>
              <a:grpSpLocks/>
            </p:cNvGrpSpPr>
            <p:nvPr/>
          </p:nvGrpSpPr>
          <p:grpSpPr bwMode="auto">
            <a:xfrm>
              <a:off x="0" y="2822"/>
              <a:ext cx="2731" cy="317"/>
              <a:chOff x="0" y="4681"/>
              <a:chExt cx="2152" cy="633"/>
            </a:xfrm>
          </p:grpSpPr>
          <p:sp>
            <p:nvSpPr>
              <p:cNvPr id="106569" name="Rectangle 18"/>
              <p:cNvSpPr>
                <a:spLocks noChangeArrowheads="1"/>
              </p:cNvSpPr>
              <p:nvPr/>
            </p:nvSpPr>
            <p:spPr bwMode="auto">
              <a:xfrm>
                <a:off x="32" y="4681"/>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538-516 BC (22 Years)</a:t>
                </a:r>
                <a:endParaRPr lang="en-US" altLang="zh-CN" b="1" baseline="0">
                  <a:solidFill>
                    <a:srgbClr val="000000"/>
                  </a:solidFill>
                  <a:latin typeface="Arial Narrow" charset="0"/>
                  <a:ea typeface="宋体" charset="0"/>
                  <a:cs typeface="宋体" charset="0"/>
                </a:endParaRPr>
              </a:p>
            </p:txBody>
          </p:sp>
          <p:sp>
            <p:nvSpPr>
              <p:cNvPr id="106570" name="Rectangle 66"/>
              <p:cNvSpPr>
                <a:spLocks noChangeArrowheads="1"/>
              </p:cNvSpPr>
              <p:nvPr/>
            </p:nvSpPr>
            <p:spPr bwMode="auto">
              <a:xfrm>
                <a:off x="0" y="4681"/>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15" name="Group 69"/>
            <p:cNvGrpSpPr>
              <a:grpSpLocks/>
            </p:cNvGrpSpPr>
            <p:nvPr/>
          </p:nvGrpSpPr>
          <p:grpSpPr bwMode="auto">
            <a:xfrm>
              <a:off x="3204" y="2822"/>
              <a:ext cx="2556" cy="317"/>
              <a:chOff x="2525" y="4681"/>
              <a:chExt cx="2014" cy="633"/>
            </a:xfrm>
          </p:grpSpPr>
          <p:sp>
            <p:nvSpPr>
              <p:cNvPr id="106567" name="Rectangle 19"/>
              <p:cNvSpPr>
                <a:spLocks noChangeArrowheads="1"/>
              </p:cNvSpPr>
              <p:nvPr/>
            </p:nvSpPr>
            <p:spPr bwMode="auto">
              <a:xfrm>
                <a:off x="2557" y="4681"/>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458-457 BC (1 Year)</a:t>
                </a:r>
                <a:endParaRPr lang="en-US" altLang="zh-CN" b="1" baseline="0">
                  <a:solidFill>
                    <a:srgbClr val="000000"/>
                  </a:solidFill>
                  <a:latin typeface="Arial Narrow" charset="0"/>
                  <a:ea typeface="宋体" charset="0"/>
                  <a:cs typeface="宋体" charset="0"/>
                </a:endParaRPr>
              </a:p>
            </p:txBody>
          </p:sp>
          <p:sp>
            <p:nvSpPr>
              <p:cNvPr id="106568" name="Rectangle 68"/>
              <p:cNvSpPr>
                <a:spLocks noChangeArrowheads="1"/>
              </p:cNvSpPr>
              <p:nvPr/>
            </p:nvSpPr>
            <p:spPr bwMode="auto">
              <a:xfrm>
                <a:off x="2525" y="4681"/>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16" name="Group 71"/>
            <p:cNvGrpSpPr>
              <a:grpSpLocks/>
            </p:cNvGrpSpPr>
            <p:nvPr/>
          </p:nvGrpSpPr>
          <p:grpSpPr bwMode="auto">
            <a:xfrm>
              <a:off x="0" y="3139"/>
              <a:ext cx="2731" cy="317"/>
              <a:chOff x="0" y="5314"/>
              <a:chExt cx="2152" cy="633"/>
            </a:xfrm>
          </p:grpSpPr>
          <p:sp>
            <p:nvSpPr>
              <p:cNvPr id="106565" name="Rectangle 20"/>
              <p:cNvSpPr>
                <a:spLocks noChangeArrowheads="1"/>
              </p:cNvSpPr>
              <p:nvPr/>
            </p:nvSpPr>
            <p:spPr bwMode="auto">
              <a:xfrm>
                <a:off x="32" y="5314"/>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a:t>
                </a:r>
              </a:p>
              <a:p>
                <a:r>
                  <a:rPr lang="en-US" altLang="zh-CN" b="1" baseline="0">
                    <a:solidFill>
                      <a:srgbClr val="000000"/>
                    </a:solidFill>
                    <a:latin typeface="Arial Narrow" charset="0"/>
                    <a:cs typeface="Times New Roman" charset="0"/>
                  </a:rPr>
                  <a:t>External Opposition: Samaritans </a:t>
                </a:r>
              </a:p>
              <a:p>
                <a:endParaRPr lang="en-US" altLang="zh-CN" b="1" baseline="0">
                  <a:solidFill>
                    <a:srgbClr val="000000"/>
                  </a:solidFill>
                  <a:latin typeface="Arial Narrow" charset="0"/>
                  <a:ea typeface="宋体" charset="0"/>
                  <a:cs typeface="宋体" charset="0"/>
                </a:endParaRPr>
              </a:p>
            </p:txBody>
          </p:sp>
          <p:sp>
            <p:nvSpPr>
              <p:cNvPr id="106566" name="Rectangle 70"/>
              <p:cNvSpPr>
                <a:spLocks noChangeArrowheads="1"/>
              </p:cNvSpPr>
              <p:nvPr/>
            </p:nvSpPr>
            <p:spPr bwMode="auto">
              <a:xfrm>
                <a:off x="0" y="5314"/>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17" name="Group 73"/>
            <p:cNvGrpSpPr>
              <a:grpSpLocks/>
            </p:cNvGrpSpPr>
            <p:nvPr/>
          </p:nvGrpSpPr>
          <p:grpSpPr bwMode="auto">
            <a:xfrm>
              <a:off x="3204" y="3139"/>
              <a:ext cx="2556" cy="317"/>
              <a:chOff x="2525" y="5314"/>
              <a:chExt cx="2014" cy="633"/>
            </a:xfrm>
          </p:grpSpPr>
          <p:sp>
            <p:nvSpPr>
              <p:cNvPr id="106563" name="Rectangle 21"/>
              <p:cNvSpPr>
                <a:spLocks noChangeArrowheads="1"/>
              </p:cNvSpPr>
              <p:nvPr/>
            </p:nvSpPr>
            <p:spPr bwMode="auto">
              <a:xfrm>
                <a:off x="2557" y="5314"/>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2200" b="1" baseline="0">
                    <a:solidFill>
                      <a:srgbClr val="000000"/>
                    </a:solidFill>
                    <a:latin typeface="Arial Narrow" charset="0"/>
                    <a:cs typeface="Times New Roman" charset="0"/>
                  </a:rPr>
                  <a:t> Internal Opposition: Intermarriage</a:t>
                </a:r>
                <a:endParaRPr lang="en-US" altLang="zh-CN" sz="2200" b="1" baseline="0">
                  <a:solidFill>
                    <a:srgbClr val="000000"/>
                  </a:solidFill>
                  <a:latin typeface="Arial Narrow" charset="0"/>
                  <a:ea typeface="宋体" charset="0"/>
                  <a:cs typeface="宋体" charset="0"/>
                </a:endParaRPr>
              </a:p>
            </p:txBody>
          </p:sp>
          <p:sp>
            <p:nvSpPr>
              <p:cNvPr id="106564" name="Rectangle 72"/>
              <p:cNvSpPr>
                <a:spLocks noChangeArrowheads="1"/>
              </p:cNvSpPr>
              <p:nvPr/>
            </p:nvSpPr>
            <p:spPr bwMode="auto">
              <a:xfrm>
                <a:off x="2525" y="5314"/>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18" name="Group 75"/>
            <p:cNvGrpSpPr>
              <a:grpSpLocks/>
            </p:cNvGrpSpPr>
            <p:nvPr/>
          </p:nvGrpSpPr>
          <p:grpSpPr bwMode="auto">
            <a:xfrm>
              <a:off x="0" y="3456"/>
              <a:ext cx="1025" cy="374"/>
              <a:chOff x="0" y="5947"/>
              <a:chExt cx="808" cy="748"/>
            </a:xfrm>
          </p:grpSpPr>
          <p:sp>
            <p:nvSpPr>
              <p:cNvPr id="106561" name="Rectangle 22"/>
              <p:cNvSpPr>
                <a:spLocks noChangeArrowheads="1"/>
              </p:cNvSpPr>
              <p:nvPr/>
            </p:nvSpPr>
            <p:spPr bwMode="auto">
              <a:xfrm>
                <a:off x="32" y="5947"/>
                <a:ext cx="74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en-US" altLang="zh-CN" b="1" baseline="0">
                    <a:solidFill>
                      <a:srgbClr val="000000"/>
                    </a:solidFill>
                    <a:latin typeface="Arial Narrow" charset="0"/>
                    <a:cs typeface="Times New Roman" charset="0"/>
                  </a:rPr>
                  <a:t>Return</a:t>
                </a:r>
              </a:p>
              <a:p>
                <a:pPr>
                  <a:lnSpc>
                    <a:spcPct val="80000"/>
                  </a:lnSpc>
                </a:pPr>
                <a:r>
                  <a:rPr lang="en-US" altLang="zh-CN" b="1" baseline="0">
                    <a:solidFill>
                      <a:srgbClr val="000000"/>
                    </a:solidFill>
                    <a:latin typeface="Arial Narrow" charset="0"/>
                    <a:cs typeface="Times New Roman" charset="0"/>
                  </a:rPr>
                  <a:t>1–2</a:t>
                </a:r>
                <a:endParaRPr lang="en-US" altLang="zh-CN" b="1" baseline="0">
                  <a:solidFill>
                    <a:srgbClr val="000000"/>
                  </a:solidFill>
                  <a:latin typeface="Arial Narrow" charset="0"/>
                  <a:ea typeface="宋体" charset="0"/>
                  <a:cs typeface="宋体" charset="0"/>
                </a:endParaRPr>
              </a:p>
            </p:txBody>
          </p:sp>
          <p:sp>
            <p:nvSpPr>
              <p:cNvPr id="106562" name="Rectangle 74"/>
              <p:cNvSpPr>
                <a:spLocks noChangeArrowheads="1"/>
              </p:cNvSpPr>
              <p:nvPr/>
            </p:nvSpPr>
            <p:spPr bwMode="auto">
              <a:xfrm>
                <a:off x="0" y="5947"/>
                <a:ext cx="80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19" name="Group 77"/>
            <p:cNvGrpSpPr>
              <a:grpSpLocks/>
            </p:cNvGrpSpPr>
            <p:nvPr/>
          </p:nvGrpSpPr>
          <p:grpSpPr bwMode="auto">
            <a:xfrm>
              <a:off x="1025" y="3456"/>
              <a:ext cx="1706" cy="374"/>
              <a:chOff x="808" y="5947"/>
              <a:chExt cx="1344" cy="748"/>
            </a:xfrm>
          </p:grpSpPr>
          <p:sp>
            <p:nvSpPr>
              <p:cNvPr id="106559" name="Rectangle 23"/>
              <p:cNvSpPr>
                <a:spLocks noChangeArrowheads="1"/>
              </p:cNvSpPr>
              <p:nvPr/>
            </p:nvSpPr>
            <p:spPr bwMode="auto">
              <a:xfrm>
                <a:off x="840" y="5947"/>
                <a:ext cx="128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en-US" altLang="zh-CN" b="1" baseline="0">
                    <a:solidFill>
                      <a:srgbClr val="000000"/>
                    </a:solidFill>
                    <a:latin typeface="Arial Narrow" charset="0"/>
                    <a:cs typeface="Times New Roman" charset="0"/>
                  </a:rPr>
                  <a:t>Rebuilding</a:t>
                </a:r>
              </a:p>
              <a:p>
                <a:pPr>
                  <a:lnSpc>
                    <a:spcPct val="80000"/>
                  </a:lnSpc>
                </a:pPr>
                <a:r>
                  <a:rPr lang="en-US" altLang="zh-CN" b="1" baseline="0">
                    <a:solidFill>
                      <a:srgbClr val="000000"/>
                    </a:solidFill>
                    <a:latin typeface="Arial Narrow" charset="0"/>
                    <a:cs typeface="Times New Roman" charset="0"/>
                  </a:rPr>
                  <a:t>3–6</a:t>
                </a:r>
                <a:endParaRPr lang="en-US" altLang="zh-CN" b="1" baseline="0">
                  <a:solidFill>
                    <a:srgbClr val="000000"/>
                  </a:solidFill>
                  <a:latin typeface="Arial Narrow" charset="0"/>
                  <a:ea typeface="宋体" charset="0"/>
                  <a:cs typeface="宋体" charset="0"/>
                </a:endParaRPr>
              </a:p>
            </p:txBody>
          </p:sp>
          <p:sp>
            <p:nvSpPr>
              <p:cNvPr id="106560" name="Rectangle 76"/>
              <p:cNvSpPr>
                <a:spLocks noChangeArrowheads="1"/>
              </p:cNvSpPr>
              <p:nvPr/>
            </p:nvSpPr>
            <p:spPr bwMode="auto">
              <a:xfrm>
                <a:off x="808" y="5947"/>
                <a:ext cx="134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20" name="Group 79"/>
            <p:cNvGrpSpPr>
              <a:grpSpLocks/>
            </p:cNvGrpSpPr>
            <p:nvPr/>
          </p:nvGrpSpPr>
          <p:grpSpPr bwMode="auto">
            <a:xfrm>
              <a:off x="3204" y="3456"/>
              <a:ext cx="1343" cy="374"/>
              <a:chOff x="2525" y="5947"/>
              <a:chExt cx="1058" cy="748"/>
            </a:xfrm>
          </p:grpSpPr>
          <p:sp>
            <p:nvSpPr>
              <p:cNvPr id="106557" name="Rectangle 24"/>
              <p:cNvSpPr>
                <a:spLocks noChangeArrowheads="1"/>
              </p:cNvSpPr>
              <p:nvPr/>
            </p:nvSpPr>
            <p:spPr bwMode="auto">
              <a:xfrm>
                <a:off x="2557" y="5947"/>
                <a:ext cx="99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en-US" altLang="zh-CN" b="1" baseline="0">
                    <a:solidFill>
                      <a:srgbClr val="000000"/>
                    </a:solidFill>
                    <a:latin typeface="Arial Narrow" charset="0"/>
                    <a:cs typeface="Times New Roman" charset="0"/>
                  </a:rPr>
                  <a:t> Return</a:t>
                </a:r>
              </a:p>
              <a:p>
                <a:pPr>
                  <a:lnSpc>
                    <a:spcPct val="80000"/>
                  </a:lnSpc>
                </a:pPr>
                <a:r>
                  <a:rPr lang="en-US" altLang="zh-CN" b="1" baseline="0">
                    <a:solidFill>
                      <a:srgbClr val="000000"/>
                    </a:solidFill>
                    <a:latin typeface="Arial Narrow" charset="0"/>
                    <a:cs typeface="Times New Roman" charset="0"/>
                  </a:rPr>
                  <a:t>7–8</a:t>
                </a:r>
                <a:endParaRPr lang="en-US" altLang="zh-CN" b="1" baseline="0">
                  <a:solidFill>
                    <a:srgbClr val="000000"/>
                  </a:solidFill>
                  <a:latin typeface="Arial Narrow" charset="0"/>
                  <a:ea typeface="宋体" charset="0"/>
                  <a:cs typeface="宋体" charset="0"/>
                </a:endParaRPr>
              </a:p>
            </p:txBody>
          </p:sp>
          <p:sp>
            <p:nvSpPr>
              <p:cNvPr id="106558" name="Rectangle 78"/>
              <p:cNvSpPr>
                <a:spLocks noChangeArrowheads="1"/>
              </p:cNvSpPr>
              <p:nvPr/>
            </p:nvSpPr>
            <p:spPr bwMode="auto">
              <a:xfrm>
                <a:off x="2525" y="5947"/>
                <a:ext cx="105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21" name="Group 81"/>
            <p:cNvGrpSpPr>
              <a:grpSpLocks/>
            </p:cNvGrpSpPr>
            <p:nvPr/>
          </p:nvGrpSpPr>
          <p:grpSpPr bwMode="auto">
            <a:xfrm>
              <a:off x="4547" y="3456"/>
              <a:ext cx="1213" cy="374"/>
              <a:chOff x="3583" y="5947"/>
              <a:chExt cx="956" cy="748"/>
            </a:xfrm>
          </p:grpSpPr>
          <p:sp>
            <p:nvSpPr>
              <p:cNvPr id="106555" name="Rectangle 25"/>
              <p:cNvSpPr>
                <a:spLocks noChangeArrowheads="1"/>
              </p:cNvSpPr>
              <p:nvPr/>
            </p:nvSpPr>
            <p:spPr bwMode="auto">
              <a:xfrm>
                <a:off x="3615" y="5947"/>
                <a:ext cx="89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en-US" altLang="zh-CN" b="1" baseline="0">
                    <a:solidFill>
                      <a:srgbClr val="000000"/>
                    </a:solidFill>
                    <a:latin typeface="Arial Narrow" charset="0"/>
                    <a:cs typeface="Times New Roman" charset="0"/>
                  </a:rPr>
                  <a:t> Restoration</a:t>
                </a:r>
              </a:p>
              <a:p>
                <a:pPr>
                  <a:lnSpc>
                    <a:spcPct val="80000"/>
                  </a:lnSpc>
                </a:pPr>
                <a:r>
                  <a:rPr lang="en-US" altLang="zh-CN" b="1" baseline="0">
                    <a:solidFill>
                      <a:srgbClr val="000000"/>
                    </a:solidFill>
                    <a:latin typeface="Arial Narrow" charset="0"/>
                    <a:cs typeface="Times New Roman" charset="0"/>
                  </a:rPr>
                  <a:t>9–10</a:t>
                </a:r>
                <a:endParaRPr lang="en-US" altLang="zh-CN" b="1" baseline="0">
                  <a:solidFill>
                    <a:srgbClr val="000000"/>
                  </a:solidFill>
                  <a:latin typeface="Arial Narrow" charset="0"/>
                  <a:ea typeface="宋体" charset="0"/>
                  <a:cs typeface="宋体" charset="0"/>
                </a:endParaRPr>
              </a:p>
            </p:txBody>
          </p:sp>
          <p:sp>
            <p:nvSpPr>
              <p:cNvPr id="106556" name="Rectangle 80"/>
              <p:cNvSpPr>
                <a:spLocks noChangeArrowheads="1"/>
              </p:cNvSpPr>
              <p:nvPr/>
            </p:nvSpPr>
            <p:spPr bwMode="auto">
              <a:xfrm>
                <a:off x="3583" y="5947"/>
                <a:ext cx="956"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22" name="Group 83"/>
            <p:cNvGrpSpPr>
              <a:grpSpLocks/>
            </p:cNvGrpSpPr>
            <p:nvPr/>
          </p:nvGrpSpPr>
          <p:grpSpPr bwMode="auto">
            <a:xfrm>
              <a:off x="0" y="3830"/>
              <a:ext cx="442" cy="442"/>
              <a:chOff x="0" y="6695"/>
              <a:chExt cx="348" cy="883"/>
            </a:xfrm>
          </p:grpSpPr>
          <p:sp>
            <p:nvSpPr>
              <p:cNvPr id="106553" name="Rectangle 26"/>
              <p:cNvSpPr>
                <a:spLocks noChangeArrowheads="1"/>
              </p:cNvSpPr>
              <p:nvPr/>
            </p:nvSpPr>
            <p:spPr bwMode="auto">
              <a:xfrm>
                <a:off x="32" y="6695"/>
                <a:ext cx="284"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1400" b="1" baseline="0">
                    <a:solidFill>
                      <a:srgbClr val="000000"/>
                    </a:solidFill>
                    <a:latin typeface="Arial Narrow" charset="0"/>
                    <a:cs typeface="Times New Roman" charset="0"/>
                  </a:rPr>
                  <a:t> Decree</a:t>
                </a:r>
              </a:p>
              <a:p>
                <a:r>
                  <a:rPr lang="en-US" altLang="zh-CN" sz="1600" b="1" baseline="0">
                    <a:solidFill>
                      <a:srgbClr val="000000"/>
                    </a:solidFill>
                    <a:latin typeface="Arial Narrow" charset="0"/>
                    <a:cs typeface="Times New Roman" charset="0"/>
                  </a:rPr>
                  <a:t>1</a:t>
                </a:r>
                <a:endParaRPr lang="en-US" altLang="zh-CN" sz="1600" b="1" baseline="0">
                  <a:solidFill>
                    <a:srgbClr val="000000"/>
                  </a:solidFill>
                  <a:latin typeface="Arial Narrow" charset="0"/>
                  <a:ea typeface="宋体" charset="0"/>
                  <a:cs typeface="宋体" charset="0"/>
                </a:endParaRPr>
              </a:p>
            </p:txBody>
          </p:sp>
          <p:sp>
            <p:nvSpPr>
              <p:cNvPr id="106554" name="Rectangle 82"/>
              <p:cNvSpPr>
                <a:spLocks noChangeArrowheads="1"/>
              </p:cNvSpPr>
              <p:nvPr/>
            </p:nvSpPr>
            <p:spPr bwMode="auto">
              <a:xfrm>
                <a:off x="0" y="6695"/>
                <a:ext cx="348"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23" name="Group 85"/>
            <p:cNvGrpSpPr>
              <a:grpSpLocks/>
            </p:cNvGrpSpPr>
            <p:nvPr/>
          </p:nvGrpSpPr>
          <p:grpSpPr bwMode="auto">
            <a:xfrm>
              <a:off x="442" y="3830"/>
              <a:ext cx="583" cy="442"/>
              <a:chOff x="348" y="6695"/>
              <a:chExt cx="460" cy="883"/>
            </a:xfrm>
          </p:grpSpPr>
          <p:sp>
            <p:nvSpPr>
              <p:cNvPr id="106551" name="Rectangle 27"/>
              <p:cNvSpPr>
                <a:spLocks noChangeArrowheads="1"/>
              </p:cNvSpPr>
              <p:nvPr/>
            </p:nvSpPr>
            <p:spPr bwMode="auto">
              <a:xfrm>
                <a:off x="380" y="6695"/>
                <a:ext cx="396"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1400" b="1" baseline="0">
                    <a:solidFill>
                      <a:srgbClr val="000000"/>
                    </a:solidFill>
                    <a:latin typeface="Arial Narrow" charset="0"/>
                    <a:cs typeface="Times New Roman" charset="0"/>
                  </a:rPr>
                  <a:t> Returnees</a:t>
                </a:r>
              </a:p>
              <a:p>
                <a:r>
                  <a:rPr lang="en-US" altLang="zh-CN" sz="1600" b="1" baseline="0">
                    <a:solidFill>
                      <a:srgbClr val="000000"/>
                    </a:solidFill>
                    <a:latin typeface="Arial Narrow" charset="0"/>
                    <a:cs typeface="Times New Roman" charset="0"/>
                  </a:rPr>
                  <a:t>2</a:t>
                </a:r>
                <a:endParaRPr lang="en-US" altLang="zh-CN" sz="1600" b="1" baseline="0">
                  <a:solidFill>
                    <a:srgbClr val="000000"/>
                  </a:solidFill>
                  <a:latin typeface="Arial Narrow" charset="0"/>
                  <a:ea typeface="宋体" charset="0"/>
                  <a:cs typeface="宋体" charset="0"/>
                </a:endParaRPr>
              </a:p>
            </p:txBody>
          </p:sp>
          <p:sp>
            <p:nvSpPr>
              <p:cNvPr id="106552" name="Rectangle 84"/>
              <p:cNvSpPr>
                <a:spLocks noChangeArrowheads="1"/>
              </p:cNvSpPr>
              <p:nvPr/>
            </p:nvSpPr>
            <p:spPr bwMode="auto">
              <a:xfrm>
                <a:off x="348" y="6695"/>
                <a:ext cx="460"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24" name="Group 87"/>
            <p:cNvGrpSpPr>
              <a:grpSpLocks/>
            </p:cNvGrpSpPr>
            <p:nvPr/>
          </p:nvGrpSpPr>
          <p:grpSpPr bwMode="auto">
            <a:xfrm>
              <a:off x="1025" y="3830"/>
              <a:ext cx="447" cy="442"/>
              <a:chOff x="808" y="6695"/>
              <a:chExt cx="352" cy="883"/>
            </a:xfrm>
          </p:grpSpPr>
          <p:sp>
            <p:nvSpPr>
              <p:cNvPr id="106549" name="Rectangle 28"/>
              <p:cNvSpPr>
                <a:spLocks noChangeArrowheads="1"/>
              </p:cNvSpPr>
              <p:nvPr/>
            </p:nvSpPr>
            <p:spPr bwMode="auto">
              <a:xfrm>
                <a:off x="840" y="6695"/>
                <a:ext cx="288"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1400" b="1" baseline="0">
                    <a:solidFill>
                      <a:srgbClr val="000000"/>
                    </a:solidFill>
                    <a:latin typeface="Arial Narrow" charset="0"/>
                    <a:cs typeface="Times New Roman" charset="0"/>
                  </a:rPr>
                  <a:t> Begins</a:t>
                </a:r>
              </a:p>
              <a:p>
                <a:r>
                  <a:rPr lang="en-US" altLang="zh-CN" sz="1600" b="1" baseline="0">
                    <a:solidFill>
                      <a:srgbClr val="000000"/>
                    </a:solidFill>
                    <a:latin typeface="Arial Narrow" charset="0"/>
                    <a:cs typeface="Times New Roman" charset="0"/>
                  </a:rPr>
                  <a:t>3</a:t>
                </a:r>
                <a:endParaRPr lang="en-US" altLang="zh-CN" sz="1600" b="1" baseline="0">
                  <a:solidFill>
                    <a:srgbClr val="000000"/>
                  </a:solidFill>
                  <a:latin typeface="Arial Narrow" charset="0"/>
                  <a:ea typeface="宋体" charset="0"/>
                  <a:cs typeface="宋体" charset="0"/>
                </a:endParaRPr>
              </a:p>
            </p:txBody>
          </p:sp>
          <p:sp>
            <p:nvSpPr>
              <p:cNvPr id="106550" name="Rectangle 86"/>
              <p:cNvSpPr>
                <a:spLocks noChangeArrowheads="1"/>
              </p:cNvSpPr>
              <p:nvPr/>
            </p:nvSpPr>
            <p:spPr bwMode="auto">
              <a:xfrm>
                <a:off x="808" y="6695"/>
                <a:ext cx="352"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25" name="Group 89"/>
            <p:cNvGrpSpPr>
              <a:grpSpLocks/>
            </p:cNvGrpSpPr>
            <p:nvPr/>
          </p:nvGrpSpPr>
          <p:grpSpPr bwMode="auto">
            <a:xfrm>
              <a:off x="1472" y="3830"/>
              <a:ext cx="629" cy="442"/>
              <a:chOff x="1160" y="6695"/>
              <a:chExt cx="496" cy="883"/>
            </a:xfrm>
          </p:grpSpPr>
          <p:sp>
            <p:nvSpPr>
              <p:cNvPr id="106548" name="Rectangle 88"/>
              <p:cNvSpPr>
                <a:spLocks noChangeArrowheads="1"/>
              </p:cNvSpPr>
              <p:nvPr/>
            </p:nvSpPr>
            <p:spPr bwMode="auto">
              <a:xfrm>
                <a:off x="1160"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sp>
            <p:nvSpPr>
              <p:cNvPr id="106547" name="Rectangle 29"/>
              <p:cNvSpPr>
                <a:spLocks noChangeArrowheads="1"/>
              </p:cNvSpPr>
              <p:nvPr/>
            </p:nvSpPr>
            <p:spPr bwMode="auto">
              <a:xfrm>
                <a:off x="1192" y="6695"/>
                <a:ext cx="432"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1400" b="1" baseline="0">
                    <a:solidFill>
                      <a:srgbClr val="000000"/>
                    </a:solidFill>
                    <a:latin typeface="Arial Narrow" charset="0"/>
                    <a:cs typeface="Times New Roman" charset="0"/>
                  </a:rPr>
                  <a:t>Opposed</a:t>
                </a:r>
              </a:p>
              <a:p>
                <a:r>
                  <a:rPr lang="en-US" altLang="zh-CN" sz="1400" b="1" baseline="0">
                    <a:solidFill>
                      <a:srgbClr val="000000"/>
                    </a:solidFill>
                    <a:latin typeface="Arial Narrow" charset="0"/>
                    <a:cs typeface="Times New Roman" charset="0"/>
                  </a:rPr>
                  <a:t>4:1–6:12</a:t>
                </a:r>
                <a:endParaRPr lang="en-US" altLang="zh-CN" sz="1400" b="1" baseline="0">
                  <a:solidFill>
                    <a:srgbClr val="000000"/>
                  </a:solidFill>
                  <a:latin typeface="Arial Narrow" charset="0"/>
                  <a:ea typeface="宋体" charset="0"/>
                  <a:cs typeface="宋体" charset="0"/>
                </a:endParaRPr>
              </a:p>
            </p:txBody>
          </p:sp>
        </p:grpSp>
        <p:grpSp>
          <p:nvGrpSpPr>
            <p:cNvPr id="106526" name="Group 91"/>
            <p:cNvGrpSpPr>
              <a:grpSpLocks/>
            </p:cNvGrpSpPr>
            <p:nvPr/>
          </p:nvGrpSpPr>
          <p:grpSpPr bwMode="auto">
            <a:xfrm>
              <a:off x="2101" y="3830"/>
              <a:ext cx="630" cy="442"/>
              <a:chOff x="1656" y="6695"/>
              <a:chExt cx="496" cy="883"/>
            </a:xfrm>
          </p:grpSpPr>
          <p:sp>
            <p:nvSpPr>
              <p:cNvPr id="106545" name="Rectangle 30"/>
              <p:cNvSpPr>
                <a:spLocks noChangeArrowheads="1"/>
              </p:cNvSpPr>
              <p:nvPr/>
            </p:nvSpPr>
            <p:spPr bwMode="auto">
              <a:xfrm>
                <a:off x="1688" y="6695"/>
                <a:ext cx="432"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1400" b="1" baseline="0">
                    <a:solidFill>
                      <a:srgbClr val="000000"/>
                    </a:solidFill>
                    <a:latin typeface="Arial Narrow" charset="0"/>
                    <a:cs typeface="Times New Roman" charset="0"/>
                  </a:rPr>
                  <a:t>Ends</a:t>
                </a:r>
              </a:p>
              <a:p>
                <a:r>
                  <a:rPr lang="en-US" altLang="zh-CN" sz="1400" b="1" baseline="0">
                    <a:solidFill>
                      <a:srgbClr val="000000"/>
                    </a:solidFill>
                    <a:latin typeface="Arial Narrow" charset="0"/>
                    <a:cs typeface="Times New Roman" charset="0"/>
                  </a:rPr>
                  <a:t>6:13-22</a:t>
                </a:r>
                <a:endParaRPr lang="en-US" altLang="zh-CN" sz="1400" b="1" baseline="0">
                  <a:solidFill>
                    <a:srgbClr val="000000"/>
                  </a:solidFill>
                  <a:latin typeface="Arial Narrow" charset="0"/>
                  <a:ea typeface="宋体" charset="0"/>
                  <a:cs typeface="宋体" charset="0"/>
                </a:endParaRPr>
              </a:p>
            </p:txBody>
          </p:sp>
          <p:sp>
            <p:nvSpPr>
              <p:cNvPr id="106546" name="Rectangle 90"/>
              <p:cNvSpPr>
                <a:spLocks noChangeArrowheads="1"/>
              </p:cNvSpPr>
              <p:nvPr/>
            </p:nvSpPr>
            <p:spPr bwMode="auto">
              <a:xfrm>
                <a:off x="1656"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27" name="Group 95"/>
            <p:cNvGrpSpPr>
              <a:grpSpLocks/>
            </p:cNvGrpSpPr>
            <p:nvPr/>
          </p:nvGrpSpPr>
          <p:grpSpPr bwMode="auto">
            <a:xfrm>
              <a:off x="2731" y="3830"/>
              <a:ext cx="473" cy="442"/>
              <a:chOff x="2152" y="6695"/>
              <a:chExt cx="373" cy="883"/>
            </a:xfrm>
          </p:grpSpPr>
          <p:sp>
            <p:nvSpPr>
              <p:cNvPr id="106541" name="Rectangle 94"/>
              <p:cNvSpPr>
                <a:spLocks noChangeArrowheads="1"/>
              </p:cNvSpPr>
              <p:nvPr/>
            </p:nvSpPr>
            <p:spPr bwMode="auto">
              <a:xfrm>
                <a:off x="2152" y="6695"/>
                <a:ext cx="373" cy="88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nvGrpSpPr>
              <p:cNvPr id="106542" name="Group 93"/>
              <p:cNvGrpSpPr>
                <a:grpSpLocks/>
              </p:cNvGrpSpPr>
              <p:nvPr/>
            </p:nvGrpSpPr>
            <p:grpSpPr bwMode="auto">
              <a:xfrm>
                <a:off x="2152" y="6695"/>
                <a:ext cx="373" cy="883"/>
                <a:chOff x="2152" y="6695"/>
                <a:chExt cx="373" cy="883"/>
              </a:xfrm>
            </p:grpSpPr>
            <p:sp>
              <p:nvSpPr>
                <p:cNvPr id="106543" name="Rectangle 31"/>
                <p:cNvSpPr>
                  <a:spLocks noChangeArrowheads="1"/>
                </p:cNvSpPr>
                <p:nvPr/>
              </p:nvSpPr>
              <p:spPr bwMode="auto">
                <a:xfrm>
                  <a:off x="2184" y="6695"/>
                  <a:ext cx="309" cy="88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a:solidFill>
                        <a:srgbClr val="000000"/>
                      </a:solidFill>
                      <a:latin typeface="Arial Narrow" charset="0"/>
                      <a:cs typeface="Times New Roman" charset="0"/>
                    </a:rPr>
                    <a:t> </a:t>
                  </a:r>
                </a:p>
                <a:p>
                  <a:endParaRPr lang="en-US" altLang="zh-CN" b="1" baseline="0">
                    <a:solidFill>
                      <a:srgbClr val="000000"/>
                    </a:solidFill>
                    <a:latin typeface="Arial Narrow" charset="0"/>
                    <a:ea typeface="宋体" charset="0"/>
                    <a:cs typeface="宋体" charset="0"/>
                  </a:endParaRPr>
                </a:p>
              </p:txBody>
            </p:sp>
            <p:sp>
              <p:nvSpPr>
                <p:cNvPr id="106544" name="Rectangle 92"/>
                <p:cNvSpPr>
                  <a:spLocks noChangeArrowheads="1"/>
                </p:cNvSpPr>
                <p:nvPr/>
              </p:nvSpPr>
              <p:spPr bwMode="auto">
                <a:xfrm>
                  <a:off x="2152" y="6695"/>
                  <a:ext cx="373"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grpSp>
          <p:nvGrpSpPr>
            <p:cNvPr id="106528" name="Group 97"/>
            <p:cNvGrpSpPr>
              <a:grpSpLocks/>
            </p:cNvGrpSpPr>
            <p:nvPr/>
          </p:nvGrpSpPr>
          <p:grpSpPr bwMode="auto">
            <a:xfrm>
              <a:off x="3206" y="3830"/>
              <a:ext cx="685" cy="442"/>
              <a:chOff x="2525" y="6695"/>
              <a:chExt cx="539" cy="883"/>
            </a:xfrm>
          </p:grpSpPr>
          <p:sp>
            <p:nvSpPr>
              <p:cNvPr id="106539" name="Rectangle 32"/>
              <p:cNvSpPr>
                <a:spLocks noChangeArrowheads="1"/>
              </p:cNvSpPr>
              <p:nvPr/>
            </p:nvSpPr>
            <p:spPr bwMode="auto">
              <a:xfrm>
                <a:off x="2557" y="6695"/>
                <a:ext cx="50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1000" b="1" baseline="0">
                    <a:solidFill>
                      <a:srgbClr val="000000"/>
                    </a:solidFill>
                    <a:latin typeface="Arial Narrow" charset="0"/>
                    <a:cs typeface="Times New Roman" charset="0"/>
                  </a:rPr>
                  <a:t> </a:t>
                </a:r>
                <a:r>
                  <a:rPr lang="en-US" altLang="zh-CN" sz="1300" b="1" baseline="0">
                    <a:solidFill>
                      <a:srgbClr val="000000"/>
                    </a:solidFill>
                    <a:latin typeface="Arial Narrow" charset="0"/>
                    <a:cs typeface="Times New Roman" charset="0"/>
                  </a:rPr>
                  <a:t>Qualifications</a:t>
                </a:r>
                <a:r>
                  <a:rPr lang="en-US" altLang="zh-CN" sz="1400" b="1" baseline="0">
                    <a:solidFill>
                      <a:srgbClr val="000000"/>
                    </a:solidFill>
                    <a:latin typeface="Arial Narrow" charset="0"/>
                    <a:cs typeface="Times New Roman" charset="0"/>
                  </a:rPr>
                  <a:t> </a:t>
                </a:r>
              </a:p>
              <a:p>
                <a:pPr eaLnBrk="1" hangingPunct="1"/>
                <a:r>
                  <a:rPr lang="en-US" altLang="zh-CN" sz="1400" b="1" baseline="0">
                    <a:solidFill>
                      <a:srgbClr val="000000"/>
                    </a:solidFill>
                    <a:latin typeface="Arial Narrow" charset="0"/>
                    <a:cs typeface="Times New Roman" charset="0"/>
                  </a:rPr>
                  <a:t>&amp; Provisions</a:t>
                </a:r>
              </a:p>
              <a:p>
                <a:r>
                  <a:rPr lang="en-US" altLang="zh-CN" sz="1600" b="1" baseline="0">
                    <a:solidFill>
                      <a:srgbClr val="000000"/>
                    </a:solidFill>
                    <a:latin typeface="Arial Narrow" charset="0"/>
                    <a:cs typeface="Times New Roman" charset="0"/>
                  </a:rPr>
                  <a:t>7</a:t>
                </a:r>
                <a:endParaRPr lang="en-US" altLang="zh-CN" sz="1600" b="1" baseline="0">
                  <a:solidFill>
                    <a:srgbClr val="000000"/>
                  </a:solidFill>
                  <a:latin typeface="Arial Narrow" charset="0"/>
                  <a:ea typeface="宋体" charset="0"/>
                  <a:cs typeface="宋体" charset="0"/>
                </a:endParaRPr>
              </a:p>
            </p:txBody>
          </p:sp>
          <p:sp>
            <p:nvSpPr>
              <p:cNvPr id="106540" name="Rectangle 96"/>
              <p:cNvSpPr>
                <a:spLocks noChangeArrowheads="1"/>
              </p:cNvSpPr>
              <p:nvPr/>
            </p:nvSpPr>
            <p:spPr bwMode="auto">
              <a:xfrm>
                <a:off x="2525" y="6695"/>
                <a:ext cx="52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29" name="Group 99"/>
            <p:cNvGrpSpPr>
              <a:grpSpLocks/>
            </p:cNvGrpSpPr>
            <p:nvPr/>
          </p:nvGrpSpPr>
          <p:grpSpPr bwMode="auto">
            <a:xfrm>
              <a:off x="3872" y="3830"/>
              <a:ext cx="675" cy="442"/>
              <a:chOff x="3051" y="6695"/>
              <a:chExt cx="532" cy="883"/>
            </a:xfrm>
          </p:grpSpPr>
          <p:sp>
            <p:nvSpPr>
              <p:cNvPr id="106537" name="Rectangle 33"/>
              <p:cNvSpPr>
                <a:spLocks noChangeArrowheads="1"/>
              </p:cNvSpPr>
              <p:nvPr/>
            </p:nvSpPr>
            <p:spPr bwMode="auto">
              <a:xfrm>
                <a:off x="3083" y="6695"/>
                <a:ext cx="468"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1400" b="1" baseline="0">
                    <a:solidFill>
                      <a:srgbClr val="000000"/>
                    </a:solidFill>
                    <a:latin typeface="Arial Narrow" charset="0"/>
                    <a:cs typeface="Times New Roman" charset="0"/>
                  </a:rPr>
                  <a:t>Returnees </a:t>
                </a:r>
              </a:p>
              <a:p>
                <a:r>
                  <a:rPr lang="en-US" altLang="zh-CN" sz="1400" b="1" baseline="0">
                    <a:solidFill>
                      <a:srgbClr val="000000"/>
                    </a:solidFill>
                    <a:latin typeface="Arial Narrow" charset="0"/>
                    <a:cs typeface="Times New Roman" charset="0"/>
                  </a:rPr>
                  <a:t>&amp; Protection</a:t>
                </a:r>
              </a:p>
              <a:p>
                <a:r>
                  <a:rPr lang="en-US" altLang="zh-CN" sz="1600" b="1" baseline="0">
                    <a:solidFill>
                      <a:srgbClr val="000000"/>
                    </a:solidFill>
                    <a:latin typeface="Arial Narrow" charset="0"/>
                    <a:cs typeface="Times New Roman" charset="0"/>
                  </a:rPr>
                  <a:t>8</a:t>
                </a:r>
                <a:endParaRPr lang="en-US" altLang="zh-CN" sz="1600" b="1" baseline="0">
                  <a:solidFill>
                    <a:srgbClr val="000000"/>
                  </a:solidFill>
                  <a:latin typeface="Arial Narrow" charset="0"/>
                  <a:ea typeface="宋体" charset="0"/>
                  <a:cs typeface="宋体" charset="0"/>
                </a:endParaRPr>
              </a:p>
            </p:txBody>
          </p:sp>
          <p:sp>
            <p:nvSpPr>
              <p:cNvPr id="106538" name="Rectangle 98"/>
              <p:cNvSpPr>
                <a:spLocks noChangeArrowheads="1"/>
              </p:cNvSpPr>
              <p:nvPr/>
            </p:nvSpPr>
            <p:spPr bwMode="auto">
              <a:xfrm>
                <a:off x="3051" y="6695"/>
                <a:ext cx="532"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30" name="Group 101"/>
            <p:cNvGrpSpPr>
              <a:grpSpLocks/>
            </p:cNvGrpSpPr>
            <p:nvPr/>
          </p:nvGrpSpPr>
          <p:grpSpPr bwMode="auto">
            <a:xfrm>
              <a:off x="4547" y="3830"/>
              <a:ext cx="584" cy="442"/>
              <a:chOff x="3583" y="6695"/>
              <a:chExt cx="460" cy="883"/>
            </a:xfrm>
          </p:grpSpPr>
          <p:sp>
            <p:nvSpPr>
              <p:cNvPr id="106535" name="Rectangle 34"/>
              <p:cNvSpPr>
                <a:spLocks noChangeArrowheads="1"/>
              </p:cNvSpPr>
              <p:nvPr/>
            </p:nvSpPr>
            <p:spPr bwMode="auto">
              <a:xfrm>
                <a:off x="3615" y="6695"/>
                <a:ext cx="396"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en-US" altLang="zh-CN" sz="1400" b="1" baseline="0">
                    <a:solidFill>
                      <a:srgbClr val="000000"/>
                    </a:solidFill>
                    <a:latin typeface="Arial Narrow" charset="0"/>
                    <a:cs typeface="Times New Roman" charset="0"/>
                  </a:rPr>
                  <a:t> Inter- marriage </a:t>
                </a:r>
              </a:p>
              <a:p>
                <a:pPr eaLnBrk="1" hangingPunct="1">
                  <a:lnSpc>
                    <a:spcPct val="80000"/>
                  </a:lnSpc>
                </a:pPr>
                <a:r>
                  <a:rPr lang="en-US" altLang="zh-CN" sz="1400" b="1" baseline="0">
                    <a:solidFill>
                      <a:srgbClr val="000000"/>
                    </a:solidFill>
                    <a:latin typeface="Arial Narrow" charset="0"/>
                    <a:cs typeface="Times New Roman" charset="0"/>
                  </a:rPr>
                  <a:t>&amp; Lament</a:t>
                </a:r>
              </a:p>
              <a:p>
                <a:r>
                  <a:rPr lang="en-US" altLang="zh-CN" sz="1600" b="1" baseline="0">
                    <a:solidFill>
                      <a:srgbClr val="000000"/>
                    </a:solidFill>
                    <a:latin typeface="Arial Narrow" charset="0"/>
                    <a:cs typeface="Times New Roman" charset="0"/>
                  </a:rPr>
                  <a:t>9</a:t>
                </a:r>
                <a:endParaRPr lang="en-US" altLang="zh-CN" sz="1600" b="1" baseline="0">
                  <a:solidFill>
                    <a:srgbClr val="000000"/>
                  </a:solidFill>
                  <a:latin typeface="Arial Narrow" charset="0"/>
                  <a:ea typeface="宋体" charset="0"/>
                  <a:cs typeface="宋体" charset="0"/>
                </a:endParaRPr>
              </a:p>
            </p:txBody>
          </p:sp>
          <p:sp>
            <p:nvSpPr>
              <p:cNvPr id="106536" name="Rectangle 100"/>
              <p:cNvSpPr>
                <a:spLocks noChangeArrowheads="1"/>
              </p:cNvSpPr>
              <p:nvPr/>
            </p:nvSpPr>
            <p:spPr bwMode="auto">
              <a:xfrm>
                <a:off x="3583" y="6695"/>
                <a:ext cx="460"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grpSp>
          <p:nvGrpSpPr>
            <p:cNvPr id="106531" name="Group 103"/>
            <p:cNvGrpSpPr>
              <a:grpSpLocks/>
            </p:cNvGrpSpPr>
            <p:nvPr/>
          </p:nvGrpSpPr>
          <p:grpSpPr bwMode="auto">
            <a:xfrm>
              <a:off x="5131" y="3830"/>
              <a:ext cx="629" cy="442"/>
              <a:chOff x="4043" y="6695"/>
              <a:chExt cx="496" cy="883"/>
            </a:xfrm>
          </p:grpSpPr>
          <p:sp>
            <p:nvSpPr>
              <p:cNvPr id="106533" name="Rectangle 35"/>
              <p:cNvSpPr>
                <a:spLocks noChangeArrowheads="1"/>
              </p:cNvSpPr>
              <p:nvPr/>
            </p:nvSpPr>
            <p:spPr bwMode="auto">
              <a:xfrm>
                <a:off x="4047" y="6695"/>
                <a:ext cx="492"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en-US" altLang="zh-CN" sz="1400" b="1" baseline="0">
                    <a:solidFill>
                      <a:srgbClr val="000000"/>
                    </a:solidFill>
                    <a:latin typeface="Arial Narrow" charset="0"/>
                    <a:cs typeface="Times New Roman" charset="0"/>
                  </a:rPr>
                  <a:t>Divorces</a:t>
                </a:r>
              </a:p>
              <a:p>
                <a:pPr>
                  <a:lnSpc>
                    <a:spcPct val="80000"/>
                  </a:lnSpc>
                </a:pPr>
                <a:r>
                  <a:rPr lang="en-US" altLang="zh-CN" sz="1400" b="1" baseline="0">
                    <a:solidFill>
                      <a:srgbClr val="000000"/>
                    </a:solidFill>
                    <a:latin typeface="Arial Narrow" charset="0"/>
                    <a:cs typeface="Times New Roman" charset="0"/>
                  </a:rPr>
                  <a:t>Carried Out</a:t>
                </a:r>
              </a:p>
              <a:p>
                <a:r>
                  <a:rPr lang="en-US" altLang="zh-CN" sz="1600" b="1" baseline="0">
                    <a:solidFill>
                      <a:srgbClr val="000000"/>
                    </a:solidFill>
                    <a:latin typeface="Arial Narrow" charset="0"/>
                    <a:cs typeface="Times New Roman" charset="0"/>
                  </a:rPr>
                  <a:t>10</a:t>
                </a:r>
                <a:endParaRPr lang="en-US" altLang="zh-CN" sz="1600" b="1" baseline="0">
                  <a:solidFill>
                    <a:srgbClr val="000000"/>
                  </a:solidFill>
                  <a:latin typeface="Arial Narrow" charset="0"/>
                  <a:ea typeface="宋体" charset="0"/>
                  <a:cs typeface="宋体" charset="0"/>
                </a:endParaRPr>
              </a:p>
            </p:txBody>
          </p:sp>
          <p:sp>
            <p:nvSpPr>
              <p:cNvPr id="106534" name="Rectangle 102"/>
              <p:cNvSpPr>
                <a:spLocks noChangeArrowheads="1"/>
              </p:cNvSpPr>
              <p:nvPr/>
            </p:nvSpPr>
            <p:spPr bwMode="auto">
              <a:xfrm>
                <a:off x="4043"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aseline="0">
                  <a:solidFill>
                    <a:srgbClr val="EAE8E2"/>
                  </a:solidFill>
                  <a:cs typeface="Times New Roman" charset="0"/>
                </a:endParaRPr>
              </a:p>
            </p:txBody>
          </p:sp>
        </p:grpSp>
        <p:sp>
          <p:nvSpPr>
            <p:cNvPr id="106532" name="Text Box 105"/>
            <p:cNvSpPr txBox="1">
              <a:spLocks noChangeArrowheads="1"/>
            </p:cNvSpPr>
            <p:nvPr/>
          </p:nvSpPr>
          <p:spPr bwMode="auto">
            <a:xfrm>
              <a:off x="2736" y="828"/>
              <a:ext cx="472" cy="337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eaVert" lIns="0" tIns="0" rIns="0" bIns="0"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b="1" baseline="0">
                  <a:solidFill>
                    <a:srgbClr val="FFFFFF"/>
                  </a:solidFill>
                  <a:latin typeface="Arial Narrow" charset="0"/>
                  <a:cs typeface="Times New Roman" charset="0"/>
                </a:rPr>
                <a:t>Book of Esther (58 YEAR GAP)</a:t>
              </a:r>
            </a:p>
          </p:txBody>
        </p:sp>
      </p:grpSp>
    </p:spTree>
    <p:extLst>
      <p:ext uri="{BB962C8B-B14F-4D97-AF65-F5344CB8AC3E}">
        <p14:creationId xmlns:p14="http://schemas.microsoft.com/office/powerpoint/2010/main" val="276658836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40354" name="Picture 2" descr="templesolomon%2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52600" y="457200"/>
            <a:ext cx="5867400" cy="51816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40355" name="Rectangle 3"/>
          <p:cNvSpPr>
            <a:spLocks noGrp="1" noChangeArrowheads="1"/>
          </p:cNvSpPr>
          <p:nvPr>
            <p:ph type="ctrTitle" idx="4294967295"/>
          </p:nvPr>
        </p:nvSpPr>
        <p:spPr>
          <a:xfrm>
            <a:off x="0" y="5867400"/>
            <a:ext cx="9144000" cy="685800"/>
          </a:xfrm>
        </p:spPr>
        <p:txBody>
          <a:bodyPr/>
          <a:lstStyle/>
          <a:p>
            <a:pPr algn="ctr"/>
            <a:r>
              <a:rPr lang="en-US" sz="3600" b="1">
                <a:latin typeface="Arial" charset="0"/>
                <a:ea typeface="ＭＳ Ｐゴシック" charset="0"/>
                <a:cs typeface="ＭＳ Ｐゴシック" charset="0"/>
              </a:rPr>
              <a:t>God rebuilt the temple (Ezra 6:15)</a:t>
            </a:r>
            <a:endParaRPr lang="en-US" sz="4800" b="1">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83670275"/>
      </p:ext>
    </p:extLst>
  </p:cSld>
  <p:clrMapOvr>
    <a:masterClrMapping/>
  </p:clrMapOvr>
  <p:transition spd="med">
    <p:fade/>
  </p:transition>
</p:sld>
</file>

<file path=ppt/slides/slide54.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3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36260" name="Rectangle 4"/>
          <p:cNvSpPr>
            <a:spLocks noGrp="1" noChangeArrowheads="1"/>
          </p:cNvSpPr>
          <p:nvPr>
            <p:ph type="ctrTitle" idx="4294967295"/>
          </p:nvPr>
        </p:nvSpPr>
        <p:spPr>
          <a:xfrm>
            <a:off x="304800" y="0"/>
            <a:ext cx="3962400" cy="1447800"/>
          </a:xfrm>
        </p:spPr>
        <p:txBody>
          <a:bodyPr/>
          <a:lstStyle/>
          <a:p>
            <a:r>
              <a:rPr lang="en-US" sz="2800" b="1">
                <a:latin typeface="Arial" charset="0"/>
                <a:ea typeface="ＭＳ Ｐゴシック" charset="0"/>
                <a:cs typeface="ＭＳ Ｐゴシック" charset="0"/>
              </a:rPr>
              <a:t>In 520 BC returning Jews celebrated the temple completion</a:t>
            </a:r>
          </a:p>
        </p:txBody>
      </p:sp>
    </p:spTree>
    <p:extLst>
      <p:ext uri="{BB962C8B-B14F-4D97-AF65-F5344CB8AC3E}">
        <p14:creationId xmlns:p14="http://schemas.microsoft.com/office/powerpoint/2010/main" val="378469536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8305" name="Picture 1" descr="ezra thanks god for his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023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8306" name="Title 2"/>
          <p:cNvSpPr>
            <a:spLocks noGrp="1"/>
          </p:cNvSpPr>
          <p:nvPr>
            <p:ph type="title" idx="4294967295"/>
          </p:nvPr>
        </p:nvSpPr>
        <p:spPr>
          <a:xfrm>
            <a:off x="6019800" y="685800"/>
            <a:ext cx="2552700" cy="4191000"/>
          </a:xfrm>
        </p:spPr>
        <p:txBody>
          <a:bodyPr/>
          <a:lstStyle/>
          <a:p>
            <a:pPr eaLnBrk="1" hangingPunct="1"/>
            <a:r>
              <a:rPr lang="en-US">
                <a:latin typeface="Helvetica" charset="0"/>
                <a:ea typeface="Osaka" charset="0"/>
                <a:cs typeface="Osaka" charset="0"/>
              </a:rPr>
              <a:t>Ezra thanks God for his help</a:t>
            </a:r>
          </a:p>
        </p:txBody>
      </p:sp>
    </p:spTree>
    <p:extLst>
      <p:ext uri="{BB962C8B-B14F-4D97-AF65-F5344CB8AC3E}">
        <p14:creationId xmlns:p14="http://schemas.microsoft.com/office/powerpoint/2010/main" val="44867831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63897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pic>
        <p:nvPicPr>
          <p:cNvPr id="6389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26988"/>
            <a:ext cx="9166225" cy="6572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62" name="Rectangle 1026"/>
          <p:cNvSpPr>
            <a:spLocks noGrp="1" noChangeArrowheads="1"/>
          </p:cNvSpPr>
          <p:nvPr>
            <p:ph type="title"/>
          </p:nvPr>
        </p:nvSpPr>
        <p:spPr>
          <a:xfrm>
            <a:off x="0" y="6037263"/>
            <a:ext cx="9144000" cy="820737"/>
          </a:xfrm>
          <a:solidFill>
            <a:srgbClr val="000000"/>
          </a:solidFill>
        </p:spPr>
        <p:txBody>
          <a:bodyPr/>
          <a:lstStyle/>
          <a:p>
            <a:pPr algn="ctr" eaLnBrk="1" hangingPunct="1">
              <a:defRPr/>
            </a:pPr>
            <a:r>
              <a:rPr lang="en-US" sz="4800" b="1" dirty="0">
                <a:solidFill>
                  <a:srgbClr val="FFFFFF"/>
                </a:solidFill>
                <a:latin typeface="Arial Black" charset="0"/>
                <a:ea typeface="ＭＳ Ｐゴシック" charset="0"/>
                <a:cs typeface="ＭＳ Ｐゴシック" charset="0"/>
              </a:rPr>
              <a:t>The Three "</a:t>
            </a:r>
            <a:r>
              <a:rPr lang="en-US" sz="4800" b="1" dirty="0" err="1">
                <a:solidFill>
                  <a:srgbClr val="FFFFFF"/>
                </a:solidFill>
                <a:latin typeface="Arial Black" charset="0"/>
                <a:ea typeface="ＭＳ Ｐゴシック" charset="0"/>
                <a:cs typeface="ＭＳ Ｐゴシック" charset="0"/>
              </a:rPr>
              <a:t>Rs</a:t>
            </a:r>
            <a:r>
              <a:rPr lang="en-US" sz="4800" b="1" dirty="0">
                <a:solidFill>
                  <a:srgbClr val="FFFFFF"/>
                </a:solidFill>
                <a:latin typeface="Arial Black" charset="0"/>
                <a:ea typeface="ＭＳ Ｐゴシック" charset="0"/>
                <a:cs typeface="ＭＳ Ｐゴシック" charset="0"/>
              </a:rPr>
              <a:t>" (1:3)</a:t>
            </a:r>
            <a:endParaRPr lang="en-US" sz="6000" b="1" dirty="0">
              <a:solidFill>
                <a:srgbClr val="FFFFFF"/>
              </a:solidFill>
              <a:latin typeface="Arial Black" charset="0"/>
              <a:ea typeface="ＭＳ Ｐゴシック" charset="0"/>
              <a:cs typeface="ＭＳ Ｐゴシック" charset="0"/>
            </a:endParaRPr>
          </a:p>
        </p:txBody>
      </p:sp>
      <p:sp>
        <p:nvSpPr>
          <p:cNvPr id="638981" name="Rectangle 1026"/>
          <p:cNvSpPr txBox="1">
            <a:spLocks noChangeArrowheads="1"/>
          </p:cNvSpPr>
          <p:nvPr/>
        </p:nvSpPr>
        <p:spPr bwMode="auto">
          <a:xfrm>
            <a:off x="250825" y="15875"/>
            <a:ext cx="8424863" cy="223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marL="685800" indent="-6858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buFont typeface="Arial" charset="0"/>
              <a:buChar char="•"/>
            </a:pPr>
            <a:r>
              <a:rPr lang="en-US" sz="4800" b="1" baseline="0">
                <a:solidFill>
                  <a:srgbClr val="000000"/>
                </a:solidFill>
                <a:latin typeface="Arial Black" charset="0"/>
              </a:rPr>
              <a:t>Remnant Small</a:t>
            </a:r>
          </a:p>
          <a:p>
            <a:pPr algn="l" eaLnBrk="1" hangingPunct="1">
              <a:buFont typeface="Arial" charset="0"/>
              <a:buChar char="•"/>
            </a:pPr>
            <a:r>
              <a:rPr lang="en-US" sz="4800" b="1" baseline="0">
                <a:solidFill>
                  <a:srgbClr val="000000"/>
                </a:solidFill>
                <a:latin typeface="Arial Black" charset="0"/>
              </a:rPr>
              <a:t>Reproached Jews</a:t>
            </a:r>
          </a:p>
          <a:p>
            <a:pPr algn="l" eaLnBrk="1" hangingPunct="1">
              <a:buFont typeface="Arial" charset="0"/>
              <a:buChar char="•"/>
            </a:pPr>
            <a:r>
              <a:rPr lang="en-US" sz="4800" b="1" baseline="0">
                <a:solidFill>
                  <a:srgbClr val="000000"/>
                </a:solidFill>
                <a:latin typeface="Arial Black" charset="0"/>
              </a:rPr>
              <a:t>Ruined Walls</a:t>
            </a:r>
            <a:endParaRPr lang="en-US" sz="6000" b="1" baseline="0">
              <a:solidFill>
                <a:srgbClr val="000000"/>
              </a:solidFill>
              <a:latin typeface="Arial Black" charset="0"/>
            </a:endParaRPr>
          </a:p>
        </p:txBody>
      </p:sp>
    </p:spTree>
    <p:extLst>
      <p:ext uri="{BB962C8B-B14F-4D97-AF65-F5344CB8AC3E}">
        <p14:creationId xmlns:p14="http://schemas.microsoft.com/office/powerpoint/2010/main" val="323111125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27714"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7715" name="Title 1"/>
          <p:cNvSpPr>
            <a:spLocks noGrp="1"/>
          </p:cNvSpPr>
          <p:nvPr>
            <p:ph type="title"/>
          </p:nvPr>
        </p:nvSpPr>
        <p:spPr>
          <a:xfrm>
            <a:off x="15875" y="5589588"/>
            <a:ext cx="9128125" cy="1143000"/>
          </a:xfrm>
        </p:spPr>
        <p:txBody>
          <a:bodyPr/>
          <a:lstStyle/>
          <a:p>
            <a:r>
              <a:rPr lang="en-US" b="1">
                <a:solidFill>
                  <a:schemeClr val="bg1"/>
                </a:solidFill>
                <a:latin typeface="Arial" charset="0"/>
                <a:ea typeface="ＭＳ Ｐゴシック" charset="0"/>
                <a:cs typeface="ＭＳ Ｐゴシック" charset="0"/>
              </a:rPr>
              <a:t>Listen to the Sermon Series</a:t>
            </a:r>
          </a:p>
        </p:txBody>
      </p:sp>
      <p:sp>
        <p:nvSpPr>
          <p:cNvPr id="627716"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en-US" sz="2800" b="1" baseline="0">
                <a:solidFill>
                  <a:srgbClr val="FFFFFF"/>
                </a:solidFill>
                <a:latin typeface="Arial" charset="0"/>
              </a:rPr>
              <a:t>July-October 2013</a:t>
            </a:r>
          </a:p>
        </p:txBody>
      </p:sp>
    </p:spTree>
    <p:extLst>
      <p:ext uri="{BB962C8B-B14F-4D97-AF65-F5344CB8AC3E}">
        <p14:creationId xmlns:p14="http://schemas.microsoft.com/office/powerpoint/2010/main" val="214790744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1026" descr="HandMeaBrickNehemi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en-US" b="1">
                <a:solidFill>
                  <a:schemeClr val="tx1"/>
                </a:solidFill>
                <a:latin typeface="Arial Black" charset="0"/>
                <a:ea typeface="ＭＳ Ｐゴシック" charset="0"/>
                <a:cs typeface="ＭＳ Ｐゴシック" charset="0"/>
              </a:rPr>
              <a:t>Books on Nehemiah</a:t>
            </a:r>
            <a:endParaRPr lang="en-US" sz="5400" b="1">
              <a:latin typeface="Arial Black" charset="0"/>
              <a:ea typeface="ＭＳ Ｐゴシック" charset="0"/>
              <a:cs typeface="ＭＳ Ｐゴシック" charset="0"/>
            </a:endParaRPr>
          </a:p>
        </p:txBody>
      </p:sp>
      <p:pic>
        <p:nvPicPr>
          <p:cNvPr id="367620" name="Picture 1028" descr="Nehemiah Cover we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811967">
            <a:off x="5486400" y="2743200"/>
            <a:ext cx="3657600" cy="3078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1" name="Picture 1029" descr="SwindollHandBri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60257">
            <a:off x="0" y="3276600"/>
            <a:ext cx="2295525"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2" name="Picture 1030" descr="coachbook"/>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362200" y="2209800"/>
            <a:ext cx="3030538" cy="408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985612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0"/>
                                  </p:stCondLst>
                                  <p:childTnLst>
                                    <p:set>
                                      <p:cBhvr>
                                        <p:cTn id="6" dur="1" fill="hold">
                                          <p:stCondLst>
                                            <p:cond delay="0"/>
                                          </p:stCondLst>
                                        </p:cTn>
                                        <p:tgtEl>
                                          <p:spTgt spid="367621"/>
                                        </p:tgtEl>
                                        <p:attrNameLst>
                                          <p:attrName>style.visibility</p:attrName>
                                        </p:attrNameLst>
                                      </p:cBhvr>
                                      <p:to>
                                        <p:strVal val="visible"/>
                                      </p:to>
                                    </p:set>
                                    <p:animEffect transition="in" filter="fade">
                                      <p:cBhvr>
                                        <p:cTn id="7" dur="2000"/>
                                        <p:tgtEl>
                                          <p:spTgt spid="367621"/>
                                        </p:tgtEl>
                                      </p:cBhvr>
                                    </p:animEffect>
                                    <p:anim calcmode="lin" valueType="num">
                                      <p:cBhvr>
                                        <p:cTn id="8" dur="2000" fill="hold"/>
                                        <p:tgtEl>
                                          <p:spTgt spid="367621"/>
                                        </p:tgtEl>
                                        <p:attrNameLst>
                                          <p:attrName>style.rotation</p:attrName>
                                        </p:attrNameLst>
                                      </p:cBhvr>
                                      <p:tavLst>
                                        <p:tav tm="0">
                                          <p:val>
                                            <p:fltVal val="720"/>
                                          </p:val>
                                        </p:tav>
                                        <p:tav tm="100000">
                                          <p:val>
                                            <p:fltVal val="0"/>
                                          </p:val>
                                        </p:tav>
                                      </p:tavLst>
                                    </p:anim>
                                    <p:anim calcmode="lin" valueType="num">
                                      <p:cBhvr>
                                        <p:cTn id="9" dur="2000" fill="hold"/>
                                        <p:tgtEl>
                                          <p:spTgt spid="367621"/>
                                        </p:tgtEl>
                                        <p:attrNameLst>
                                          <p:attrName>ppt_h</p:attrName>
                                        </p:attrNameLst>
                                      </p:cBhvr>
                                      <p:tavLst>
                                        <p:tav tm="0">
                                          <p:val>
                                            <p:fltVal val="0"/>
                                          </p:val>
                                        </p:tav>
                                        <p:tav tm="100000">
                                          <p:val>
                                            <p:strVal val="#ppt_h"/>
                                          </p:val>
                                        </p:tav>
                                      </p:tavLst>
                                    </p:anim>
                                    <p:anim calcmode="lin" valueType="num">
                                      <p:cBhvr>
                                        <p:cTn id="10" dur="2000" fill="hold"/>
                                        <p:tgtEl>
                                          <p:spTgt spid="367621"/>
                                        </p:tgtEl>
                                        <p:attrNameLst>
                                          <p:attrName>ppt_w</p:attrName>
                                        </p:attrNameLst>
                                      </p:cBhvr>
                                      <p:tavLst>
                                        <p:tav tm="0">
                                          <p:val>
                                            <p:fltVal val="0"/>
                                          </p:val>
                                        </p:tav>
                                        <p:tav tm="100000">
                                          <p:val>
                                            <p:strVal val="#ppt_w"/>
                                          </p:val>
                                        </p:tav>
                                      </p:tavLst>
                                    </p:anim>
                                  </p:childTnLst>
                                </p:cTn>
                              </p:par>
                            </p:childTnLst>
                          </p:cTn>
                        </p:par>
                        <p:par>
                          <p:cTn id="11" fill="hold" nodeType="afterGroup">
                            <p:stCondLst>
                              <p:cond delay="2000"/>
                            </p:stCondLst>
                            <p:childTnLst>
                              <p:par>
                                <p:cTn id="12" presetID="35" presetClass="entr" presetSubtype="0" fill="hold" nodeType="afterEffect">
                                  <p:stCondLst>
                                    <p:cond delay="0"/>
                                  </p:stCondLst>
                                  <p:childTnLst>
                                    <p:set>
                                      <p:cBhvr>
                                        <p:cTn id="13" dur="1" fill="hold">
                                          <p:stCondLst>
                                            <p:cond delay="0"/>
                                          </p:stCondLst>
                                        </p:cTn>
                                        <p:tgtEl>
                                          <p:spTgt spid="367620"/>
                                        </p:tgtEl>
                                        <p:attrNameLst>
                                          <p:attrName>style.visibility</p:attrName>
                                        </p:attrNameLst>
                                      </p:cBhvr>
                                      <p:to>
                                        <p:strVal val="visible"/>
                                      </p:to>
                                    </p:set>
                                    <p:animEffect transition="in" filter="fade">
                                      <p:cBhvr>
                                        <p:cTn id="14" dur="2000"/>
                                        <p:tgtEl>
                                          <p:spTgt spid="367620"/>
                                        </p:tgtEl>
                                      </p:cBhvr>
                                    </p:animEffect>
                                    <p:anim calcmode="lin" valueType="num">
                                      <p:cBhvr>
                                        <p:cTn id="15" dur="2000" fill="hold"/>
                                        <p:tgtEl>
                                          <p:spTgt spid="367620"/>
                                        </p:tgtEl>
                                        <p:attrNameLst>
                                          <p:attrName>style.rotation</p:attrName>
                                        </p:attrNameLst>
                                      </p:cBhvr>
                                      <p:tavLst>
                                        <p:tav tm="0">
                                          <p:val>
                                            <p:fltVal val="720"/>
                                          </p:val>
                                        </p:tav>
                                        <p:tav tm="100000">
                                          <p:val>
                                            <p:fltVal val="0"/>
                                          </p:val>
                                        </p:tav>
                                      </p:tavLst>
                                    </p:anim>
                                    <p:anim calcmode="lin" valueType="num">
                                      <p:cBhvr>
                                        <p:cTn id="16" dur="2000" fill="hold"/>
                                        <p:tgtEl>
                                          <p:spTgt spid="367620"/>
                                        </p:tgtEl>
                                        <p:attrNameLst>
                                          <p:attrName>ppt_h</p:attrName>
                                        </p:attrNameLst>
                                      </p:cBhvr>
                                      <p:tavLst>
                                        <p:tav tm="0">
                                          <p:val>
                                            <p:fltVal val="0"/>
                                          </p:val>
                                        </p:tav>
                                        <p:tav tm="100000">
                                          <p:val>
                                            <p:strVal val="#ppt_h"/>
                                          </p:val>
                                        </p:tav>
                                      </p:tavLst>
                                    </p:anim>
                                    <p:anim calcmode="lin" valueType="num">
                                      <p:cBhvr>
                                        <p:cTn id="17" dur="2000" fill="hold"/>
                                        <p:tgtEl>
                                          <p:spTgt spid="367620"/>
                                        </p:tgtEl>
                                        <p:attrNameLst>
                                          <p:attrName>ppt_w</p:attrName>
                                        </p:attrNameLst>
                                      </p:cBhvr>
                                      <p:tavLst>
                                        <p:tav tm="0">
                                          <p:val>
                                            <p:fltVal val="0"/>
                                          </p:val>
                                        </p:tav>
                                        <p:tav tm="100000">
                                          <p:val>
                                            <p:strVal val="#ppt_w"/>
                                          </p:val>
                                        </p:tav>
                                      </p:tavLst>
                                    </p:anim>
                                  </p:childTnLst>
                                </p:cTn>
                              </p:par>
                            </p:childTnLst>
                          </p:cTn>
                        </p:par>
                        <p:par>
                          <p:cTn id="18" fill="hold" nodeType="afterGroup">
                            <p:stCondLst>
                              <p:cond delay="4000"/>
                            </p:stCondLst>
                            <p:childTnLst>
                              <p:par>
                                <p:cTn id="19" presetID="35" presetClass="entr" presetSubtype="0" fill="hold" nodeType="afterEffect">
                                  <p:stCondLst>
                                    <p:cond delay="0"/>
                                  </p:stCondLst>
                                  <p:childTnLst>
                                    <p:set>
                                      <p:cBhvr>
                                        <p:cTn id="20" dur="1" fill="hold">
                                          <p:stCondLst>
                                            <p:cond delay="0"/>
                                          </p:stCondLst>
                                        </p:cTn>
                                        <p:tgtEl>
                                          <p:spTgt spid="367622"/>
                                        </p:tgtEl>
                                        <p:attrNameLst>
                                          <p:attrName>style.visibility</p:attrName>
                                        </p:attrNameLst>
                                      </p:cBhvr>
                                      <p:to>
                                        <p:strVal val="visible"/>
                                      </p:to>
                                    </p:set>
                                    <p:animEffect transition="in" filter="fade">
                                      <p:cBhvr>
                                        <p:cTn id="21" dur="2000"/>
                                        <p:tgtEl>
                                          <p:spTgt spid="367622"/>
                                        </p:tgtEl>
                                      </p:cBhvr>
                                    </p:animEffect>
                                    <p:anim calcmode="lin" valueType="num">
                                      <p:cBhvr>
                                        <p:cTn id="22" dur="2000" fill="hold"/>
                                        <p:tgtEl>
                                          <p:spTgt spid="367622"/>
                                        </p:tgtEl>
                                        <p:attrNameLst>
                                          <p:attrName>style.rotation</p:attrName>
                                        </p:attrNameLst>
                                      </p:cBhvr>
                                      <p:tavLst>
                                        <p:tav tm="0">
                                          <p:val>
                                            <p:fltVal val="720"/>
                                          </p:val>
                                        </p:tav>
                                        <p:tav tm="100000">
                                          <p:val>
                                            <p:fltVal val="0"/>
                                          </p:val>
                                        </p:tav>
                                      </p:tavLst>
                                    </p:anim>
                                    <p:anim calcmode="lin" valueType="num">
                                      <p:cBhvr>
                                        <p:cTn id="23" dur="2000" fill="hold"/>
                                        <p:tgtEl>
                                          <p:spTgt spid="367622"/>
                                        </p:tgtEl>
                                        <p:attrNameLst>
                                          <p:attrName>ppt_h</p:attrName>
                                        </p:attrNameLst>
                                      </p:cBhvr>
                                      <p:tavLst>
                                        <p:tav tm="0">
                                          <p:val>
                                            <p:fltVal val="0"/>
                                          </p:val>
                                        </p:tav>
                                        <p:tav tm="100000">
                                          <p:val>
                                            <p:strVal val="#ppt_h"/>
                                          </p:val>
                                        </p:tav>
                                      </p:tavLst>
                                    </p:anim>
                                    <p:anim calcmode="lin" valueType="num">
                                      <p:cBhvr>
                                        <p:cTn id="24" dur="2000" fill="hold"/>
                                        <p:tgtEl>
                                          <p:spTgt spid="36762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1"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l"/>
            <a:endParaRPr lang="en-US" sz="1800" baseline="0">
              <a:solidFill>
                <a:srgbClr val="333333"/>
              </a:solidFill>
            </a:endParaRPr>
          </a:p>
        </p:txBody>
      </p:sp>
      <p:sp>
        <p:nvSpPr>
          <p:cNvPr id="365571" name="Text Box 1027"/>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spcBef>
                <a:spcPct val="50000"/>
              </a:spcBef>
              <a:defRPr/>
            </a:pPr>
            <a:r>
              <a:rPr lang="en-US" b="1" baseline="0">
                <a:solidFill>
                  <a:srgbClr val="A9BDA9"/>
                </a:solidFill>
              </a:rPr>
              <a:t>Walk Through The Bible </a:t>
            </a:r>
            <a:r>
              <a:rPr lang="en-US" b="1" baseline="0">
                <a:solidFill>
                  <a:srgbClr val="A9BDA9"/>
                </a:solidFill>
                <a:ea typeface="Times New Roman" charset="0"/>
                <a:cs typeface="Times New Roman" charset="0"/>
              </a:rPr>
              <a:t>©</a:t>
            </a:r>
            <a:r>
              <a:rPr lang="en-US" b="1" baseline="0">
                <a:solidFill>
                  <a:srgbClr val="A9BDA9"/>
                </a:solidFill>
              </a:rPr>
              <a:t>1989</a:t>
            </a:r>
          </a:p>
        </p:txBody>
      </p:sp>
      <p:sp>
        <p:nvSpPr>
          <p:cNvPr id="365572" name="Text Box 1028"/>
          <p:cNvSpPr txBox="1">
            <a:spLocks noChangeArrowheads="1"/>
          </p:cNvSpPr>
          <p:nvPr/>
        </p:nvSpPr>
        <p:spPr bwMode="auto">
          <a:xfrm>
            <a:off x="952500" y="152400"/>
            <a:ext cx="4381500" cy="8239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l" eaLnBrk="1" hangingPunct="1">
              <a:spcBef>
                <a:spcPct val="50000"/>
              </a:spcBef>
              <a:defRPr/>
            </a:pPr>
            <a:r>
              <a:rPr lang="en-US" sz="4800" b="1" baseline="0">
                <a:solidFill>
                  <a:srgbClr val="FFFFFF"/>
                </a:solidFill>
              </a:rPr>
              <a:t>Nehemiah:</a:t>
            </a:r>
          </a:p>
        </p:txBody>
      </p:sp>
      <p:sp>
        <p:nvSpPr>
          <p:cNvPr id="365573" name="Text Box 1029"/>
          <p:cNvSpPr txBox="1">
            <a:spLocks noChangeArrowheads="1"/>
          </p:cNvSpPr>
          <p:nvPr/>
        </p:nvSpPr>
        <p:spPr bwMode="auto">
          <a:xfrm>
            <a:off x="4038600" y="152400"/>
            <a:ext cx="2819400" cy="8239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l" eaLnBrk="1" hangingPunct="1">
              <a:spcBef>
                <a:spcPct val="50000"/>
              </a:spcBef>
              <a:defRPr/>
            </a:pPr>
            <a:r>
              <a:rPr lang="en-US" sz="4800" b="1" baseline="0">
                <a:solidFill>
                  <a:srgbClr val="FFFFFF"/>
                </a:solidFill>
              </a:rPr>
              <a:t>Walls</a:t>
            </a:r>
          </a:p>
        </p:txBody>
      </p:sp>
      <p:pic>
        <p:nvPicPr>
          <p:cNvPr id="568325" name="Picture 1030" descr="Nehemiah"/>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52500"/>
            <a:ext cx="6858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8326" name="Rectangle 1031"/>
          <p:cNvSpPr>
            <a:spLocks noGrp="1" noChangeArrowheads="1"/>
          </p:cNvSpPr>
          <p:nvPr>
            <p:ph type="title" idx="4294967295"/>
          </p:nvPr>
        </p:nvSpPr>
        <p:spPr>
          <a:xfrm>
            <a:off x="685800" y="457200"/>
            <a:ext cx="7239000" cy="1143000"/>
          </a:xfrm>
        </p:spPr>
        <p:txBody>
          <a:bodyPr/>
          <a:lstStyle/>
          <a:p>
            <a:pPr algn="r"/>
            <a:r>
              <a:rPr lang="en-US">
                <a:latin typeface="Times New Roman" charset="0"/>
                <a:ea typeface="ＭＳ Ｐゴシック" charset="0"/>
                <a:cs typeface="ＭＳ Ｐゴシック" charset="0"/>
              </a:rPr>
              <a:t>Our Key Word</a:t>
            </a:r>
          </a:p>
        </p:txBody>
      </p:sp>
    </p:spTree>
    <p:extLst>
      <p:ext uri="{BB962C8B-B14F-4D97-AF65-F5344CB8AC3E}">
        <p14:creationId xmlns:p14="http://schemas.microsoft.com/office/powerpoint/2010/main" val="6500072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65573"/>
                                        </p:tgtEl>
                                        <p:attrNameLst>
                                          <p:attrName>style.visibility</p:attrName>
                                        </p:attrNameLst>
                                      </p:cBhvr>
                                      <p:to>
                                        <p:strVal val="visible"/>
                                      </p:to>
                                    </p:set>
                                    <p:animEffect transition="in" filter="dissolve">
                                      <p:cBhvr>
                                        <p:cTn id="7" dur="500"/>
                                        <p:tgtEl>
                                          <p:spTgt spid="3655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573"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40451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kern="0" baseline="0" dirty="0">
                <a:solidFill>
                  <a:srgbClr val="FFFFFF"/>
                </a:solidFill>
                <a:effectLst>
                  <a:glow rad="127000">
                    <a:srgbClr val="000000"/>
                  </a:glow>
                </a:effectLst>
                <a:latin typeface="Arial" charset="0"/>
                <a:ea typeface="ＭＳ Ｐゴシック" charset="0"/>
                <a:cs typeface="ＭＳ Ｐゴシック" charset="0"/>
              </a:rPr>
              <a:t>The restorations of the </a:t>
            </a:r>
            <a:r>
              <a:rPr lang="en-US" sz="3200" b="1" kern="0" baseline="0" dirty="0">
                <a:solidFill>
                  <a:srgbClr val="FFFF00"/>
                </a:solidFill>
                <a:effectLst>
                  <a:glow rad="127000">
                    <a:srgbClr val="000000"/>
                  </a:glow>
                </a:effectLst>
                <a:latin typeface="Arial" charset="0"/>
                <a:ea typeface="ＭＳ Ｐゴシック" charset="0"/>
                <a:cs typeface="ＭＳ Ｐゴシック" charset="0"/>
              </a:rPr>
              <a:t>walls</a:t>
            </a:r>
            <a:r>
              <a:rPr lang="en-US" sz="3200" b="1" kern="0" baseline="0" dirty="0">
                <a:solidFill>
                  <a:srgbClr val="FFFFFF"/>
                </a:solidFill>
                <a:effectLst>
                  <a:glow rad="127000">
                    <a:srgbClr val="000000"/>
                  </a:glow>
                </a:effectLst>
                <a:latin typeface="Arial" charset="0"/>
                <a:ea typeface="ＭＳ Ｐゴシック" charset="0"/>
                <a:cs typeface="ＭＳ Ｐゴシック" charset="0"/>
              </a:rPr>
              <a:t> and people in the land record God</a:t>
            </a:r>
            <a:r>
              <a:rPr lang="mr-IN" sz="3200" b="1" kern="0" baseline="0" dirty="0">
                <a:solidFill>
                  <a:srgbClr val="FFFFFF"/>
                </a:solidFill>
                <a:effectLst>
                  <a:glow rad="127000">
                    <a:srgbClr val="000000"/>
                  </a:glow>
                </a:effectLst>
                <a:latin typeface="Arial" charset="0"/>
                <a:ea typeface="ＭＳ Ｐゴシック" charset="0"/>
                <a:cs typeface="ＭＳ Ｐゴシック" charset="0"/>
              </a:rPr>
              <a:t>'</a:t>
            </a:r>
            <a:r>
              <a:rPr lang="en-US" sz="3200" b="1" kern="0" baseline="0" dirty="0">
                <a:solidFill>
                  <a:srgbClr val="FFFFFF"/>
                </a:solidFill>
                <a:effectLst>
                  <a:glow rad="127000">
                    <a:srgbClr val="000000"/>
                  </a:glow>
                </a:effectLst>
                <a:latin typeface="Arial" charset="0"/>
                <a:ea typeface="ＭＳ Ｐゴシック" charset="0"/>
                <a:cs typeface="ＭＳ Ｐゴシック" charset="0"/>
              </a:rPr>
              <a:t>s faithfulness to His promise of restoration to encourage the remnant in covenant obedience rooted in temple worship at Jerusalem. </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altLang="zh-CN" b="1" kern="0" baseline="0" dirty="0" err="1">
                <a:solidFill>
                  <a:srgbClr val="000000"/>
                </a:solidFill>
                <a:cs typeface="MS PGothic" charset="0"/>
              </a:rPr>
              <a:t>299</a:t>
            </a:r>
            <a:endParaRPr lang="en-US" altLang="zh-CN" b="1" kern="0" baseline="0" dirty="0">
              <a:solidFill>
                <a:srgbClr val="000000"/>
              </a:solidFill>
              <a:cs typeface="MS PGothic" charset="0"/>
            </a:endParaRPr>
          </a:p>
          <a:p>
            <a:pPr eaLnBrk="1" hangingPunct="1">
              <a:defRPr/>
            </a:pPr>
            <a:r>
              <a:rPr lang="en-US" altLang="zh-CN" b="1" kern="0" baseline="0" dirty="0">
                <a:solidFill>
                  <a:srgbClr val="000000"/>
                </a:solidFill>
                <a:cs typeface="MS PGothic" charset="0"/>
              </a:rPr>
              <a:t>41</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kern="0" baseline="0" dirty="0">
                <a:solidFill>
                  <a:srgbClr val="FFFFFF"/>
                </a:solidFill>
                <a:effectLst>
                  <a:glow rad="127000">
                    <a:srgbClr val="000000"/>
                  </a:glow>
                </a:effectLst>
                <a:latin typeface="Arial" charset="0"/>
                <a:ea typeface="ＭＳ Ｐゴシック" charset="0"/>
                <a:cs typeface="ＭＳ Ｐゴシック" charset="0"/>
              </a:rPr>
              <a:t>Nehemiah</a:t>
            </a:r>
          </a:p>
        </p:txBody>
      </p:sp>
    </p:spTree>
    <p:extLst>
      <p:ext uri="{BB962C8B-B14F-4D97-AF65-F5344CB8AC3E}">
        <p14:creationId xmlns:p14="http://schemas.microsoft.com/office/powerpoint/2010/main" val="13451751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algn="l" defTabSz="457200" eaLnBrk="1" fontAlgn="auto" hangingPunct="1">
              <a:spcBef>
                <a:spcPts val="0"/>
              </a:spcBef>
              <a:spcAft>
                <a:spcPts val="0"/>
              </a:spcAft>
              <a:defRPr/>
            </a:pPr>
            <a:endParaRPr lang="en-US" sz="1800" b="1" baseline="0">
              <a:solidFill>
                <a:srgbClr val="333333"/>
              </a:solidFill>
              <a:effectLst>
                <a:outerShdw blurRad="50800" dist="88900" dir="2700000" algn="tl" rotWithShape="0">
                  <a:srgbClr val="000000">
                    <a:alpha val="90000"/>
                  </a:srgbClr>
                </a:outerShdw>
              </a:effectLst>
              <a:latin typeface="Arial"/>
              <a:ea typeface="+mn-ea"/>
              <a:cs typeface="Arial"/>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l" defTabSz="457200" eaLnBrk="1" fontAlgn="auto" hangingPunct="1">
                <a:spcBef>
                  <a:spcPct val="50000"/>
                </a:spcBef>
                <a:spcAft>
                  <a:spcPts val="0"/>
                </a:spcAft>
                <a:defRPr/>
              </a:pPr>
              <a:r>
                <a:rPr lang="en-US" sz="3200" b="1" baseline="0" dirty="0">
                  <a:solidFill>
                    <a:srgbClr val="FFFFFF"/>
                  </a:solidFill>
                  <a:effectLst>
                    <a:outerShdw blurRad="50800" dist="88900" dir="2700000" algn="tl" rotWithShape="0">
                      <a:srgbClr val="000000">
                        <a:alpha val="90000"/>
                      </a:srgbClr>
                    </a:outerShdw>
                  </a:effectLst>
                  <a:latin typeface="Arial"/>
                  <a:ea typeface="+mn-ea"/>
                  <a:cs typeface="Arial"/>
                </a:rPr>
                <a:t>Nehemiah?</a:t>
              </a:r>
            </a:p>
          </p:txBody>
        </p:sp>
        <p:pic>
          <p:nvPicPr>
            <p:cNvPr id="582664"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1030"/>
          <p:cNvGrpSpPr>
            <a:grpSpLocks/>
          </p:cNvGrpSpPr>
          <p:nvPr/>
        </p:nvGrpSpPr>
        <p:grpSpPr bwMode="auto">
          <a:xfrm>
            <a:off x="3492500" y="0"/>
            <a:ext cx="5651500" cy="7889875"/>
            <a:chOff x="2200" y="0"/>
            <a:chExt cx="3560" cy="4970"/>
          </a:xfrm>
        </p:grpSpPr>
        <p:pic>
          <p:nvPicPr>
            <p:cNvPr id="582661" name="Picture 1031" descr="god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12" y="0"/>
              <a:ext cx="3548" cy="4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864" name="Text Box 1032"/>
            <p:cNvSpPr txBox="1">
              <a:spLocks noChangeArrowheads="1"/>
            </p:cNvSpPr>
            <p:nvPr/>
          </p:nvSpPr>
          <p:spPr bwMode="auto">
            <a:xfrm>
              <a:off x="2200" y="1824"/>
              <a:ext cx="3560" cy="145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l" defTabSz="457200" eaLnBrk="1" fontAlgn="auto" hangingPunct="1">
                <a:spcBef>
                  <a:spcPct val="50000"/>
                </a:spcBef>
                <a:spcAft>
                  <a:spcPts val="0"/>
                </a:spcAft>
                <a:defRPr/>
              </a:pPr>
              <a:r>
                <a:rPr lang="en-US" sz="7200" b="1" baseline="0" dirty="0">
                  <a:solidFill>
                    <a:srgbClr val="FFFFFF"/>
                  </a:solidFill>
                  <a:effectLst>
                    <a:outerShdw blurRad="50800" dist="88900" dir="2700000" algn="tl" rotWithShape="0">
                      <a:srgbClr val="000000">
                        <a:alpha val="90000"/>
                      </a:srgbClr>
                    </a:outerShdw>
                  </a:effectLst>
                  <a:latin typeface="Arial"/>
                  <a:ea typeface="+mn-ea"/>
                  <a:cs typeface="Arial"/>
                </a:rPr>
                <a:t>Or </a:t>
              </a:r>
              <a:br>
                <a:rPr lang="en-US" sz="7200" b="1" baseline="0" dirty="0">
                  <a:solidFill>
                    <a:srgbClr val="FFFFFF"/>
                  </a:solidFill>
                  <a:effectLst>
                    <a:outerShdw blurRad="50800" dist="88900" dir="2700000" algn="tl" rotWithShape="0">
                      <a:srgbClr val="000000">
                        <a:alpha val="90000"/>
                      </a:srgbClr>
                    </a:outerShdw>
                  </a:effectLst>
                  <a:latin typeface="Arial"/>
                  <a:ea typeface="+mn-ea"/>
                  <a:cs typeface="Arial"/>
                </a:rPr>
              </a:br>
              <a:r>
                <a:rPr lang="en-US" sz="7200" b="1" baseline="0" dirty="0">
                  <a:solidFill>
                    <a:srgbClr val="FFFFFF"/>
                  </a:solidFill>
                  <a:effectLst>
                    <a:outerShdw blurRad="50800" dist="88900" dir="2700000" algn="tl" rotWithShape="0">
                      <a:srgbClr val="000000">
                        <a:alpha val="90000"/>
                      </a:srgbClr>
                    </a:outerShdw>
                  </a:effectLst>
                  <a:latin typeface="Arial"/>
                  <a:ea typeface="+mn-ea"/>
                  <a:cs typeface="Arial"/>
                </a:rPr>
                <a:t>God?</a:t>
              </a:r>
            </a:p>
          </p:txBody>
        </p:sp>
      </p:grpSp>
      <p:sp>
        <p:nvSpPr>
          <p:cNvPr id="377865" name="Rectangle 1033"/>
          <p:cNvSpPr>
            <a:spLocks noGrp="1" noChangeArrowheads="1"/>
          </p:cNvSpPr>
          <p:nvPr>
            <p:ph type="title" idx="4294967295"/>
          </p:nvPr>
        </p:nvSpPr>
        <p:spPr>
          <a:xfrm>
            <a:off x="0" y="44450"/>
            <a:ext cx="9144000" cy="762000"/>
          </a:xfrm>
        </p:spPr>
        <p:txBody>
          <a:bodyPr/>
          <a:lstStyle/>
          <a:p>
            <a:pPr algn="ctr">
              <a:defRPr/>
            </a:pPr>
            <a:r>
              <a:rPr lang="en-US" sz="4800" b="1" dirty="0">
                <a:solidFill>
                  <a:srgbClr val="FFFFFF"/>
                </a:solidFill>
                <a:effectLst>
                  <a:outerShdw blurRad="50800" dist="88900" dir="2700000" algn="tl" rotWithShape="0">
                    <a:srgbClr val="000000">
                      <a:alpha val="90000"/>
                    </a:srgbClr>
                  </a:outerShdw>
                </a:effectLst>
                <a:latin typeface="Arial"/>
                <a:ea typeface="ＭＳ Ｐゴシック" charset="0"/>
                <a:cs typeface="Arial"/>
              </a:rPr>
              <a:t>The </a:t>
            </a:r>
            <a:r>
              <a:rPr lang="en-US" sz="4800" b="1" i="1" dirty="0">
                <a:solidFill>
                  <a:srgbClr val="FFFFFF"/>
                </a:solidFill>
                <a:effectLst>
                  <a:outerShdw blurRad="50800" dist="88900" dir="2700000" algn="tl" rotWithShape="0">
                    <a:srgbClr val="000000">
                      <a:alpha val="90000"/>
                    </a:srgbClr>
                  </a:outerShdw>
                </a:effectLst>
                <a:latin typeface="Arial"/>
                <a:ea typeface="ＭＳ Ｐゴシック" charset="0"/>
                <a:cs typeface="Arial"/>
              </a:rPr>
              <a:t>Real</a:t>
            </a:r>
            <a:r>
              <a:rPr lang="en-US" sz="4800" b="1" dirty="0">
                <a:solidFill>
                  <a:srgbClr val="FFFFFF"/>
                </a:solidFill>
                <a:effectLst>
                  <a:outerShdw blurRad="50800" dist="88900" dir="2700000" algn="tl" rotWithShape="0">
                    <a:srgbClr val="000000">
                      <a:alpha val="90000"/>
                    </a:srgbClr>
                  </a:outerShdw>
                </a:effectLst>
                <a:latin typeface="Arial"/>
                <a:ea typeface="ＭＳ Ｐゴシック" charset="0"/>
                <a:cs typeface="Arial"/>
              </a:rPr>
              <a:t> Hero of the Book</a:t>
            </a:r>
            <a:endParaRPr lang="en-US" sz="4800" b="1" dirty="0">
              <a:effectLst>
                <a:outerShdw blurRad="50800" dist="88900" dir="2700000" algn="tl" rotWithShape="0">
                  <a:srgbClr val="000000">
                    <a:alpha val="90000"/>
                  </a:srgbClr>
                </a:outerShdw>
              </a:effectLst>
              <a:latin typeface="Arial"/>
              <a:ea typeface="ＭＳ Ｐゴシック" charset="0"/>
              <a:cs typeface="Arial"/>
            </a:endParaRPr>
          </a:p>
        </p:txBody>
      </p:sp>
    </p:spTree>
    <p:extLst>
      <p:ext uri="{BB962C8B-B14F-4D97-AF65-F5344CB8AC3E}">
        <p14:creationId xmlns:p14="http://schemas.microsoft.com/office/powerpoint/2010/main" val="10292893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en-US" sz="11500" b="1" dirty="0">
                <a:solidFill>
                  <a:schemeClr val="tx1"/>
                </a:solidFill>
                <a:latin typeface="Arial Black" charset="0"/>
                <a:ea typeface="ＭＳ Ｐゴシック" charset="0"/>
                <a:cs typeface="ＭＳ Ｐゴシック" charset="0"/>
              </a:rPr>
              <a:t>God</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l" eaLnBrk="1" hangingPunct="1">
              <a:buFont typeface="Arial" charset="0"/>
              <a:buChar char="•"/>
            </a:pPr>
            <a:r>
              <a:rPr lang="en-US" sz="2800" b="1" baseline="0" dirty="0">
                <a:solidFill>
                  <a:srgbClr val="EAE8E2"/>
                </a:solidFill>
                <a:latin typeface="Arial Black" charset="0"/>
              </a:rPr>
              <a:t>He was called “the God of heaven” (1:4b).</a:t>
            </a:r>
          </a:p>
          <a:p>
            <a:pPr marL="457200" indent="-457200" algn="l" eaLnBrk="1" hangingPunct="1">
              <a:buFont typeface="Arial" charset="0"/>
              <a:buChar char="•"/>
            </a:pPr>
            <a:r>
              <a:rPr lang="en-US" sz="2800" b="1" baseline="0" dirty="0">
                <a:solidFill>
                  <a:srgbClr val="EAE8E2"/>
                </a:solidFill>
                <a:latin typeface="Arial Black" charset="0"/>
              </a:rPr>
              <a:t>He was “the great and awesome God who keeps his covenant of love…” (1:5).</a:t>
            </a:r>
          </a:p>
          <a:p>
            <a:pPr marL="457200" indent="-457200" algn="l" eaLnBrk="1" hangingPunct="1">
              <a:buFont typeface="Arial" charset="0"/>
              <a:buChar char="•"/>
            </a:pPr>
            <a:r>
              <a:rPr lang="en-US" sz="2800" b="1" baseline="0" dirty="0">
                <a:solidFill>
                  <a:srgbClr val="EAE8E2"/>
                </a:solidFill>
                <a:latin typeface="Arial Black" charset="0"/>
              </a:rPr>
              <a:t>God listens to prayer (1:6, 11a).</a:t>
            </a:r>
          </a:p>
          <a:p>
            <a:pPr marL="457200" indent="-457200" algn="l" eaLnBrk="1" hangingPunct="1">
              <a:buFont typeface="Arial" charset="0"/>
              <a:buChar char="•"/>
            </a:pPr>
            <a:r>
              <a:rPr lang="en-US" sz="2800" b="1" baseline="0" dirty="0">
                <a:solidFill>
                  <a:srgbClr val="EAE8E2"/>
                </a:solidFill>
                <a:latin typeface="Arial Black" charset="0"/>
              </a:rPr>
              <a:t>God graciously gave commands, decrees, and laws through Moses (1:7).</a:t>
            </a:r>
          </a:p>
          <a:p>
            <a:pPr marL="457200" indent="-457200" algn="l" eaLnBrk="1" hangingPunct="1">
              <a:buFont typeface="Arial" charset="0"/>
              <a:buChar char="•"/>
            </a:pPr>
            <a:r>
              <a:rPr lang="en-US" sz="2800" b="1" baseline="0" dirty="0">
                <a:solidFill>
                  <a:srgbClr val="EAE8E2"/>
                </a:solidFill>
                <a:latin typeface="Arial Black" charset="0"/>
              </a:rPr>
              <a:t>God promised not only exile but also return (1:8-9).</a:t>
            </a:r>
          </a:p>
          <a:p>
            <a:pPr marL="457200" indent="-457200" algn="l" eaLnBrk="1" hangingPunct="1">
              <a:buFont typeface="Arial" charset="0"/>
              <a:buChar char="•"/>
            </a:pPr>
            <a:r>
              <a:rPr lang="en-US" sz="2800" b="1" baseline="0" dirty="0">
                <a:solidFill>
                  <a:srgbClr val="EAE8E2"/>
                </a:solidFill>
                <a:latin typeface="Arial Black" charset="0"/>
              </a:rPr>
              <a:t>God redeemed this remnant by His great strength (1:10)</a:t>
            </a: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en-US" b="1" baseline="0" dirty="0">
                <a:solidFill>
                  <a:srgbClr val="EAE8E2"/>
                </a:solidFill>
                <a:latin typeface="Arial Black" charset="0"/>
                <a:ea typeface="ＭＳ Ｐゴシック" charset="0"/>
                <a:cs typeface="ＭＳ Ｐゴシック" charset="0"/>
              </a:rPr>
              <a:t>Focus on</a:t>
            </a:r>
            <a:endParaRPr lang="en-US" sz="5400" b="1" baseline="0" dirty="0">
              <a:solidFill>
                <a:srgbClr val="EAE8E2"/>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8219268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94946" name="Rectangle 1"/>
          <p:cNvSpPr>
            <a:spLocks noChangeArrowheads="1"/>
          </p:cNvSpPr>
          <p:nvPr/>
        </p:nvSpPr>
        <p:spPr bwMode="auto">
          <a:xfrm>
            <a:off x="-107950" y="692150"/>
            <a:ext cx="9359900" cy="720725"/>
          </a:xfrm>
          <a:prstGeom prst="rect">
            <a:avLst/>
          </a:prstGeom>
          <a:solidFill>
            <a:srgbClr val="000000"/>
          </a:solidFill>
          <a:ln w="12700">
            <a:solidFill>
              <a:schemeClr val="tx1"/>
            </a:solidFill>
            <a:miter lim="800000"/>
            <a:headEnd type="none" w="sm" len="sm"/>
            <a:tailEnd type="none" w="sm" len="sm"/>
          </a:ln>
        </p:spPr>
        <p:txBody>
          <a:bodyPr wrap="none"/>
          <a:lstStyle/>
          <a:p>
            <a:endParaRPr lang="en-US">
              <a:solidFill>
                <a:srgbClr val="333333"/>
              </a:solidFill>
            </a:endParaRPr>
          </a:p>
        </p:txBody>
      </p:sp>
      <p:sp>
        <p:nvSpPr>
          <p:cNvPr id="594947" name="Rectangle 2"/>
          <p:cNvSpPr>
            <a:spLocks noGrp="1" noChangeArrowheads="1"/>
          </p:cNvSpPr>
          <p:nvPr>
            <p:ph type="title"/>
          </p:nvPr>
        </p:nvSpPr>
        <p:spPr>
          <a:xfrm>
            <a:off x="2667000" y="0"/>
            <a:ext cx="3810000" cy="609600"/>
          </a:xfrm>
          <a:solidFill>
            <a:schemeClr val="accent1"/>
          </a:solidFill>
          <a:ln>
            <a:solidFill>
              <a:schemeClr val="tx1"/>
            </a:solidFill>
            <a:miter lim="800000"/>
            <a:headEnd/>
            <a:tailEnd/>
          </a:ln>
        </p:spPr>
        <p:txBody>
          <a:bodyPr anchor="ctr" anchorCtr="1"/>
          <a:lstStyle/>
          <a:p>
            <a:pPr algn="ctr"/>
            <a:r>
              <a:rPr lang="en-US" sz="4000" b="1">
                <a:solidFill>
                  <a:srgbClr val="000000"/>
                </a:solidFill>
                <a:latin typeface="Arial" charset="0"/>
                <a:ea typeface="ＭＳ Ｐゴシック" charset="0"/>
              </a:rPr>
              <a:t>Nehemiah</a:t>
            </a:r>
          </a:p>
        </p:txBody>
      </p:sp>
      <p:sp>
        <p:nvSpPr>
          <p:cNvPr id="594948" name="Text Box 3"/>
          <p:cNvSpPr txBox="1">
            <a:spLocks noChangeArrowheads="1"/>
          </p:cNvSpPr>
          <p:nvPr/>
        </p:nvSpPr>
        <p:spPr bwMode="auto">
          <a:xfrm>
            <a:off x="8388350" y="4445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sz="2000" b="1" baseline="0">
                <a:solidFill>
                  <a:srgbClr val="FFFFFF"/>
                </a:solidFill>
                <a:latin typeface="Arial" charset="0"/>
                <a:cs typeface="Arial" charset="0"/>
              </a:rPr>
              <a:t>299</a:t>
            </a:r>
          </a:p>
        </p:txBody>
      </p:sp>
      <p:grpSp>
        <p:nvGrpSpPr>
          <p:cNvPr id="594949" name="Group 196"/>
          <p:cNvGrpSpPr>
            <a:grpSpLocks/>
          </p:cNvGrpSpPr>
          <p:nvPr/>
        </p:nvGrpSpPr>
        <p:grpSpPr bwMode="auto">
          <a:xfrm>
            <a:off x="-7938" y="685800"/>
            <a:ext cx="9159876" cy="728663"/>
            <a:chOff x="0" y="0"/>
            <a:chExt cx="5770" cy="671"/>
          </a:xfrm>
        </p:grpSpPr>
        <p:sp>
          <p:nvSpPr>
            <p:cNvPr id="595020" name="Rectangle 162"/>
            <p:cNvSpPr>
              <a:spLocks noChangeArrowheads="1"/>
            </p:cNvSpPr>
            <p:nvPr/>
          </p:nvSpPr>
          <p:spPr bwMode="auto">
            <a:xfrm>
              <a:off x="32" y="0"/>
              <a:ext cx="5706"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3200" b="1" baseline="0">
                  <a:solidFill>
                    <a:srgbClr val="FFFFFF"/>
                  </a:solidFill>
                  <a:latin typeface="Arial" charset="0"/>
                  <a:cs typeface="Arial" charset="0"/>
                </a:rPr>
                <a:t> Restoring the Walls and People</a:t>
              </a:r>
              <a:endParaRPr lang="en-US" sz="3200" b="1" baseline="0">
                <a:solidFill>
                  <a:srgbClr val="FFFFFF"/>
                </a:solidFill>
                <a:latin typeface="Arial" charset="0"/>
                <a:cs typeface="Times New Roman" charset="0"/>
              </a:endParaRPr>
            </a:p>
          </p:txBody>
        </p:sp>
        <p:sp>
          <p:nvSpPr>
            <p:cNvPr id="595021" name="Rectangle 195"/>
            <p:cNvSpPr>
              <a:spLocks noChangeArrowheads="1"/>
            </p:cNvSpPr>
            <p:nvPr/>
          </p:nvSpPr>
          <p:spPr bwMode="auto">
            <a:xfrm>
              <a:off x="0" y="0"/>
              <a:ext cx="5770" cy="67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50" name="Group 198"/>
          <p:cNvGrpSpPr>
            <a:grpSpLocks/>
          </p:cNvGrpSpPr>
          <p:nvPr/>
        </p:nvGrpSpPr>
        <p:grpSpPr bwMode="auto">
          <a:xfrm>
            <a:off x="-7938" y="1414463"/>
            <a:ext cx="4570413" cy="688975"/>
            <a:chOff x="0" y="671"/>
            <a:chExt cx="3120" cy="633"/>
          </a:xfrm>
        </p:grpSpPr>
        <p:sp>
          <p:nvSpPr>
            <p:cNvPr id="595018" name="Rectangle 164"/>
            <p:cNvSpPr>
              <a:spLocks noChangeArrowheads="1"/>
            </p:cNvSpPr>
            <p:nvPr/>
          </p:nvSpPr>
          <p:spPr bwMode="auto">
            <a:xfrm>
              <a:off x="32" y="671"/>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Walls</a:t>
              </a:r>
              <a:endParaRPr lang="en-US" sz="2800" b="1" baseline="0">
                <a:solidFill>
                  <a:srgbClr val="FFFFFF"/>
                </a:solidFill>
                <a:latin typeface="Arial" charset="0"/>
                <a:cs typeface="Times New Roman" charset="0"/>
              </a:endParaRPr>
            </a:p>
          </p:txBody>
        </p:sp>
        <p:sp>
          <p:nvSpPr>
            <p:cNvPr id="595019" name="Rectangle 197"/>
            <p:cNvSpPr>
              <a:spLocks noChangeArrowheads="1"/>
            </p:cNvSpPr>
            <p:nvPr/>
          </p:nvSpPr>
          <p:spPr bwMode="auto">
            <a:xfrm>
              <a:off x="0" y="671"/>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1" name="Group 200"/>
          <p:cNvGrpSpPr>
            <a:grpSpLocks/>
          </p:cNvGrpSpPr>
          <p:nvPr/>
        </p:nvGrpSpPr>
        <p:grpSpPr bwMode="auto">
          <a:xfrm>
            <a:off x="4564063" y="1414463"/>
            <a:ext cx="4570412" cy="688975"/>
            <a:chOff x="3120" y="671"/>
            <a:chExt cx="2650" cy="633"/>
          </a:xfrm>
        </p:grpSpPr>
        <p:sp>
          <p:nvSpPr>
            <p:cNvPr id="595016" name="Rectangle 165"/>
            <p:cNvSpPr>
              <a:spLocks noChangeArrowheads="1"/>
            </p:cNvSpPr>
            <p:nvPr/>
          </p:nvSpPr>
          <p:spPr bwMode="auto">
            <a:xfrm>
              <a:off x="3152" y="671"/>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People</a:t>
              </a:r>
              <a:endParaRPr lang="en-US" sz="2800" b="1" baseline="0">
                <a:solidFill>
                  <a:srgbClr val="FFFFFF"/>
                </a:solidFill>
                <a:latin typeface="Arial" charset="0"/>
                <a:cs typeface="Times New Roman" charset="0"/>
              </a:endParaRPr>
            </a:p>
          </p:txBody>
        </p:sp>
        <p:sp>
          <p:nvSpPr>
            <p:cNvPr id="595017" name="Rectangle 199"/>
            <p:cNvSpPr>
              <a:spLocks noChangeArrowheads="1"/>
            </p:cNvSpPr>
            <p:nvPr/>
          </p:nvSpPr>
          <p:spPr bwMode="auto">
            <a:xfrm>
              <a:off x="3120" y="671"/>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2" name="Group 202"/>
          <p:cNvGrpSpPr>
            <a:grpSpLocks/>
          </p:cNvGrpSpPr>
          <p:nvPr/>
        </p:nvGrpSpPr>
        <p:grpSpPr bwMode="auto">
          <a:xfrm>
            <a:off x="-7938" y="2103438"/>
            <a:ext cx="4570413" cy="687387"/>
            <a:chOff x="0" y="1304"/>
            <a:chExt cx="3120" cy="633"/>
          </a:xfrm>
        </p:grpSpPr>
        <p:sp>
          <p:nvSpPr>
            <p:cNvPr id="595014" name="Rectangle 167"/>
            <p:cNvSpPr>
              <a:spLocks noChangeArrowheads="1"/>
            </p:cNvSpPr>
            <p:nvPr/>
          </p:nvSpPr>
          <p:spPr bwMode="auto">
            <a:xfrm>
              <a:off x="32" y="1304"/>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Chapters 1–7</a:t>
              </a:r>
              <a:endParaRPr lang="en-US" sz="2800" b="1" baseline="0">
                <a:solidFill>
                  <a:srgbClr val="FFFFFF"/>
                </a:solidFill>
                <a:latin typeface="Arial" charset="0"/>
                <a:cs typeface="Times New Roman" charset="0"/>
              </a:endParaRPr>
            </a:p>
          </p:txBody>
        </p:sp>
        <p:sp>
          <p:nvSpPr>
            <p:cNvPr id="595015" name="Rectangle 201"/>
            <p:cNvSpPr>
              <a:spLocks noChangeArrowheads="1"/>
            </p:cNvSpPr>
            <p:nvPr/>
          </p:nvSpPr>
          <p:spPr bwMode="auto">
            <a:xfrm>
              <a:off x="0" y="1304"/>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3" name="Group 204"/>
          <p:cNvGrpSpPr>
            <a:grpSpLocks/>
          </p:cNvGrpSpPr>
          <p:nvPr/>
        </p:nvGrpSpPr>
        <p:grpSpPr bwMode="auto">
          <a:xfrm>
            <a:off x="4564063" y="2103438"/>
            <a:ext cx="4570412" cy="687387"/>
            <a:chOff x="3120" y="1304"/>
            <a:chExt cx="2650" cy="633"/>
          </a:xfrm>
        </p:grpSpPr>
        <p:sp>
          <p:nvSpPr>
            <p:cNvPr id="595012" name="Rectangle 168"/>
            <p:cNvSpPr>
              <a:spLocks noChangeArrowheads="1"/>
            </p:cNvSpPr>
            <p:nvPr/>
          </p:nvSpPr>
          <p:spPr bwMode="auto">
            <a:xfrm>
              <a:off x="3152" y="1304"/>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Chapters 8–13</a:t>
              </a:r>
              <a:endParaRPr lang="en-US" sz="2800" b="1" baseline="0">
                <a:solidFill>
                  <a:srgbClr val="FFFFFF"/>
                </a:solidFill>
                <a:latin typeface="Arial" charset="0"/>
                <a:cs typeface="Times New Roman" charset="0"/>
              </a:endParaRPr>
            </a:p>
          </p:txBody>
        </p:sp>
        <p:sp>
          <p:nvSpPr>
            <p:cNvPr id="595013" name="Rectangle 203"/>
            <p:cNvSpPr>
              <a:spLocks noChangeArrowheads="1"/>
            </p:cNvSpPr>
            <p:nvPr/>
          </p:nvSpPr>
          <p:spPr bwMode="auto">
            <a:xfrm>
              <a:off x="3120" y="1304"/>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4" name="Group 206"/>
          <p:cNvGrpSpPr>
            <a:grpSpLocks/>
          </p:cNvGrpSpPr>
          <p:nvPr/>
        </p:nvGrpSpPr>
        <p:grpSpPr bwMode="auto">
          <a:xfrm>
            <a:off x="-7938" y="2790825"/>
            <a:ext cx="4570413" cy="688975"/>
            <a:chOff x="0" y="1937"/>
            <a:chExt cx="3120" cy="633"/>
          </a:xfrm>
        </p:grpSpPr>
        <p:sp>
          <p:nvSpPr>
            <p:cNvPr id="595010" name="Rectangle 170"/>
            <p:cNvSpPr>
              <a:spLocks noChangeArrowheads="1"/>
            </p:cNvSpPr>
            <p:nvPr/>
          </p:nvSpPr>
          <p:spPr bwMode="auto">
            <a:xfrm>
              <a:off x="32" y="1937"/>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Construction</a:t>
              </a:r>
              <a:endParaRPr lang="en-US" sz="2800" b="1" baseline="0">
                <a:solidFill>
                  <a:srgbClr val="FFFFFF"/>
                </a:solidFill>
                <a:latin typeface="Arial" charset="0"/>
                <a:cs typeface="Times New Roman" charset="0"/>
              </a:endParaRPr>
            </a:p>
          </p:txBody>
        </p:sp>
        <p:sp>
          <p:nvSpPr>
            <p:cNvPr id="595011" name="Rectangle 205"/>
            <p:cNvSpPr>
              <a:spLocks noChangeArrowheads="1"/>
            </p:cNvSpPr>
            <p:nvPr/>
          </p:nvSpPr>
          <p:spPr bwMode="auto">
            <a:xfrm>
              <a:off x="0" y="1937"/>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5" name="Group 208"/>
          <p:cNvGrpSpPr>
            <a:grpSpLocks/>
          </p:cNvGrpSpPr>
          <p:nvPr/>
        </p:nvGrpSpPr>
        <p:grpSpPr bwMode="auto">
          <a:xfrm>
            <a:off x="4564063" y="2790825"/>
            <a:ext cx="4570412" cy="688975"/>
            <a:chOff x="3120" y="1937"/>
            <a:chExt cx="2650" cy="633"/>
          </a:xfrm>
        </p:grpSpPr>
        <p:sp>
          <p:nvSpPr>
            <p:cNvPr id="595008" name="Rectangle 171"/>
            <p:cNvSpPr>
              <a:spLocks noChangeArrowheads="1"/>
            </p:cNvSpPr>
            <p:nvPr/>
          </p:nvSpPr>
          <p:spPr bwMode="auto">
            <a:xfrm>
              <a:off x="3152" y="1937"/>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Instruction</a:t>
              </a:r>
              <a:endParaRPr lang="en-US" sz="2800" b="1" baseline="0">
                <a:solidFill>
                  <a:srgbClr val="FFFFFF"/>
                </a:solidFill>
                <a:latin typeface="Arial" charset="0"/>
                <a:cs typeface="Times New Roman" charset="0"/>
              </a:endParaRPr>
            </a:p>
          </p:txBody>
        </p:sp>
        <p:sp>
          <p:nvSpPr>
            <p:cNvPr id="595009" name="Rectangle 207"/>
            <p:cNvSpPr>
              <a:spLocks noChangeArrowheads="1"/>
            </p:cNvSpPr>
            <p:nvPr/>
          </p:nvSpPr>
          <p:spPr bwMode="auto">
            <a:xfrm>
              <a:off x="3120" y="1937"/>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6" name="Group 210"/>
          <p:cNvGrpSpPr>
            <a:grpSpLocks/>
          </p:cNvGrpSpPr>
          <p:nvPr/>
        </p:nvGrpSpPr>
        <p:grpSpPr bwMode="auto">
          <a:xfrm>
            <a:off x="-7938" y="3479800"/>
            <a:ext cx="4570413" cy="687388"/>
            <a:chOff x="0" y="2570"/>
            <a:chExt cx="3120" cy="633"/>
          </a:xfrm>
        </p:grpSpPr>
        <p:sp>
          <p:nvSpPr>
            <p:cNvPr id="595006" name="Rectangle 173"/>
            <p:cNvSpPr>
              <a:spLocks noChangeArrowheads="1"/>
            </p:cNvSpPr>
            <p:nvPr/>
          </p:nvSpPr>
          <p:spPr bwMode="auto">
            <a:xfrm>
              <a:off x="32" y="2570"/>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Political</a:t>
              </a:r>
              <a:endParaRPr lang="en-US" sz="2800" b="1" baseline="0">
                <a:solidFill>
                  <a:srgbClr val="FFFFFF"/>
                </a:solidFill>
                <a:latin typeface="Arial" charset="0"/>
                <a:cs typeface="Times New Roman" charset="0"/>
              </a:endParaRPr>
            </a:p>
          </p:txBody>
        </p:sp>
        <p:sp>
          <p:nvSpPr>
            <p:cNvPr id="595007" name="Rectangle 209"/>
            <p:cNvSpPr>
              <a:spLocks noChangeArrowheads="1"/>
            </p:cNvSpPr>
            <p:nvPr/>
          </p:nvSpPr>
          <p:spPr bwMode="auto">
            <a:xfrm>
              <a:off x="0" y="2570"/>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7" name="Group 212"/>
          <p:cNvGrpSpPr>
            <a:grpSpLocks/>
          </p:cNvGrpSpPr>
          <p:nvPr/>
        </p:nvGrpSpPr>
        <p:grpSpPr bwMode="auto">
          <a:xfrm>
            <a:off x="4564063" y="3479800"/>
            <a:ext cx="4570412" cy="687388"/>
            <a:chOff x="3120" y="2570"/>
            <a:chExt cx="2650" cy="633"/>
          </a:xfrm>
        </p:grpSpPr>
        <p:sp>
          <p:nvSpPr>
            <p:cNvPr id="595004" name="Rectangle 174"/>
            <p:cNvSpPr>
              <a:spLocks noChangeArrowheads="1"/>
            </p:cNvSpPr>
            <p:nvPr/>
          </p:nvSpPr>
          <p:spPr bwMode="auto">
            <a:xfrm>
              <a:off x="3152" y="2570"/>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a:solidFill>
                    <a:srgbClr val="FFFFFF"/>
                  </a:solidFill>
                  <a:latin typeface="Arial" charset="0"/>
                  <a:cs typeface="Arial" charset="0"/>
                </a:rPr>
                <a:t> Spiritual</a:t>
              </a:r>
              <a:endParaRPr lang="en-US" sz="2800" b="1" baseline="0">
                <a:solidFill>
                  <a:srgbClr val="FFFFFF"/>
                </a:solidFill>
                <a:latin typeface="Arial" charset="0"/>
                <a:cs typeface="Times New Roman" charset="0"/>
              </a:endParaRPr>
            </a:p>
          </p:txBody>
        </p:sp>
        <p:sp>
          <p:nvSpPr>
            <p:cNvPr id="595005" name="Rectangle 211"/>
            <p:cNvSpPr>
              <a:spLocks noChangeArrowheads="1"/>
            </p:cNvSpPr>
            <p:nvPr/>
          </p:nvSpPr>
          <p:spPr bwMode="auto">
            <a:xfrm>
              <a:off x="3120" y="2570"/>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a:solidFill>
                  <a:srgbClr val="333333"/>
                </a:solidFill>
                <a:latin typeface="Arial" charset="0"/>
                <a:cs typeface="Arial" charset="0"/>
              </a:endParaRPr>
            </a:p>
          </p:txBody>
        </p:sp>
      </p:grpSp>
      <p:grpSp>
        <p:nvGrpSpPr>
          <p:cNvPr id="594958" name="Group 214"/>
          <p:cNvGrpSpPr>
            <a:grpSpLocks/>
          </p:cNvGrpSpPr>
          <p:nvPr/>
        </p:nvGrpSpPr>
        <p:grpSpPr bwMode="auto">
          <a:xfrm>
            <a:off x="-7938" y="4167188"/>
            <a:ext cx="2286001" cy="812800"/>
            <a:chOff x="0" y="3203"/>
            <a:chExt cx="1674" cy="748"/>
          </a:xfrm>
        </p:grpSpPr>
        <p:sp>
          <p:nvSpPr>
            <p:cNvPr id="595002" name="Rectangle 176"/>
            <p:cNvSpPr>
              <a:spLocks noChangeArrowheads="1"/>
            </p:cNvSpPr>
            <p:nvPr/>
          </p:nvSpPr>
          <p:spPr bwMode="auto">
            <a:xfrm>
              <a:off x="32" y="3203"/>
              <a:ext cx="161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charset="0"/>
                  <a:cs typeface="Arial" charset="0"/>
                </a:rPr>
                <a:t>Return</a:t>
              </a:r>
            </a:p>
            <a:p>
              <a:r>
                <a:rPr lang="en-US" b="1" baseline="0">
                  <a:solidFill>
                    <a:srgbClr val="FFFFFF"/>
                  </a:solidFill>
                  <a:latin typeface="Arial" charset="0"/>
                  <a:cs typeface="Arial" charset="0"/>
                </a:rPr>
                <a:t>1–2</a:t>
              </a:r>
              <a:endParaRPr lang="en-US" b="1" baseline="0">
                <a:solidFill>
                  <a:srgbClr val="FFFFFF"/>
                </a:solidFill>
                <a:latin typeface="Arial" charset="0"/>
                <a:cs typeface="Times New Roman" charset="0"/>
              </a:endParaRPr>
            </a:p>
          </p:txBody>
        </p:sp>
        <p:sp>
          <p:nvSpPr>
            <p:cNvPr id="595003" name="Rectangle 213"/>
            <p:cNvSpPr>
              <a:spLocks noChangeArrowheads="1"/>
            </p:cNvSpPr>
            <p:nvPr/>
          </p:nvSpPr>
          <p:spPr bwMode="auto">
            <a:xfrm>
              <a:off x="0" y="3203"/>
              <a:ext cx="1674"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a:solidFill>
                  <a:srgbClr val="333333"/>
                </a:solidFill>
                <a:latin typeface="Arial" charset="0"/>
                <a:cs typeface="Arial" charset="0"/>
              </a:endParaRPr>
            </a:p>
          </p:txBody>
        </p:sp>
      </p:grpSp>
      <p:grpSp>
        <p:nvGrpSpPr>
          <p:cNvPr id="594959" name="Group 216"/>
          <p:cNvGrpSpPr>
            <a:grpSpLocks/>
          </p:cNvGrpSpPr>
          <p:nvPr/>
        </p:nvGrpSpPr>
        <p:grpSpPr bwMode="auto">
          <a:xfrm>
            <a:off x="2287588" y="4167188"/>
            <a:ext cx="2286000" cy="812800"/>
            <a:chOff x="1674" y="3203"/>
            <a:chExt cx="1446" cy="748"/>
          </a:xfrm>
        </p:grpSpPr>
        <p:sp>
          <p:nvSpPr>
            <p:cNvPr id="595000" name="Rectangle 177"/>
            <p:cNvSpPr>
              <a:spLocks noChangeArrowheads="1"/>
            </p:cNvSpPr>
            <p:nvPr/>
          </p:nvSpPr>
          <p:spPr bwMode="auto">
            <a:xfrm>
              <a:off x="1706" y="3203"/>
              <a:ext cx="138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charset="0"/>
                  <a:cs typeface="Arial" charset="0"/>
                </a:rPr>
                <a:t> Rebuilding</a:t>
              </a:r>
            </a:p>
            <a:p>
              <a:r>
                <a:rPr lang="en-US" b="1" baseline="0">
                  <a:solidFill>
                    <a:srgbClr val="FFFFFF"/>
                  </a:solidFill>
                  <a:latin typeface="Arial" charset="0"/>
                  <a:cs typeface="Arial" charset="0"/>
                </a:rPr>
                <a:t>3–7</a:t>
              </a:r>
              <a:endParaRPr lang="en-US" b="1" baseline="0">
                <a:solidFill>
                  <a:srgbClr val="FFFFFF"/>
                </a:solidFill>
                <a:latin typeface="Arial" charset="0"/>
                <a:cs typeface="Times New Roman" charset="0"/>
              </a:endParaRPr>
            </a:p>
          </p:txBody>
        </p:sp>
        <p:sp>
          <p:nvSpPr>
            <p:cNvPr id="595001" name="Rectangle 215"/>
            <p:cNvSpPr>
              <a:spLocks noChangeArrowheads="1"/>
            </p:cNvSpPr>
            <p:nvPr/>
          </p:nvSpPr>
          <p:spPr bwMode="auto">
            <a:xfrm>
              <a:off x="1674" y="3203"/>
              <a:ext cx="1446"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a:solidFill>
                  <a:srgbClr val="333333"/>
                </a:solidFill>
                <a:latin typeface="Arial" charset="0"/>
                <a:cs typeface="Arial" charset="0"/>
              </a:endParaRPr>
            </a:p>
          </p:txBody>
        </p:sp>
      </p:grpSp>
      <p:grpSp>
        <p:nvGrpSpPr>
          <p:cNvPr id="594960" name="Group 218"/>
          <p:cNvGrpSpPr>
            <a:grpSpLocks/>
          </p:cNvGrpSpPr>
          <p:nvPr/>
        </p:nvGrpSpPr>
        <p:grpSpPr bwMode="auto">
          <a:xfrm>
            <a:off x="4573588" y="4167188"/>
            <a:ext cx="2806700" cy="812800"/>
            <a:chOff x="3120" y="3203"/>
            <a:chExt cx="1627" cy="748"/>
          </a:xfrm>
        </p:grpSpPr>
        <p:sp>
          <p:nvSpPr>
            <p:cNvPr id="594998" name="Rectangle 178"/>
            <p:cNvSpPr>
              <a:spLocks noChangeArrowheads="1"/>
            </p:cNvSpPr>
            <p:nvPr/>
          </p:nvSpPr>
          <p:spPr bwMode="auto">
            <a:xfrm>
              <a:off x="3152" y="3203"/>
              <a:ext cx="1595"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charset="0"/>
                  <a:cs typeface="Arial" charset="0"/>
                </a:rPr>
                <a:t> Renewal</a:t>
              </a:r>
            </a:p>
            <a:p>
              <a:r>
                <a:rPr lang="en-US" b="1" baseline="0">
                  <a:solidFill>
                    <a:srgbClr val="FFFFFF"/>
                  </a:solidFill>
                  <a:latin typeface="Arial" charset="0"/>
                  <a:cs typeface="Arial" charset="0"/>
                </a:rPr>
                <a:t>8–10</a:t>
              </a:r>
              <a:endParaRPr lang="en-US" b="1" baseline="0">
                <a:solidFill>
                  <a:srgbClr val="FFFFFF"/>
                </a:solidFill>
                <a:latin typeface="Arial" charset="0"/>
                <a:cs typeface="Times New Roman" charset="0"/>
              </a:endParaRPr>
            </a:p>
          </p:txBody>
        </p:sp>
        <p:sp>
          <p:nvSpPr>
            <p:cNvPr id="594999" name="Rectangle 217"/>
            <p:cNvSpPr>
              <a:spLocks noChangeArrowheads="1"/>
            </p:cNvSpPr>
            <p:nvPr/>
          </p:nvSpPr>
          <p:spPr bwMode="auto">
            <a:xfrm>
              <a:off x="3120" y="3203"/>
              <a:ext cx="158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a:solidFill>
                  <a:srgbClr val="333333"/>
                </a:solidFill>
                <a:latin typeface="Arial" charset="0"/>
                <a:cs typeface="Arial" charset="0"/>
              </a:endParaRPr>
            </a:p>
          </p:txBody>
        </p:sp>
      </p:grpSp>
      <p:grpSp>
        <p:nvGrpSpPr>
          <p:cNvPr id="594961" name="Group 220"/>
          <p:cNvGrpSpPr>
            <a:grpSpLocks/>
          </p:cNvGrpSpPr>
          <p:nvPr/>
        </p:nvGrpSpPr>
        <p:grpSpPr bwMode="auto">
          <a:xfrm>
            <a:off x="7326313" y="4167188"/>
            <a:ext cx="1817687" cy="812800"/>
            <a:chOff x="4445" y="3203"/>
            <a:chExt cx="1325" cy="748"/>
          </a:xfrm>
        </p:grpSpPr>
        <p:sp>
          <p:nvSpPr>
            <p:cNvPr id="594996" name="Rectangle 179"/>
            <p:cNvSpPr>
              <a:spLocks noChangeArrowheads="1"/>
            </p:cNvSpPr>
            <p:nvPr/>
          </p:nvSpPr>
          <p:spPr bwMode="auto">
            <a:xfrm>
              <a:off x="4477"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a:solidFill>
                    <a:srgbClr val="FFFFFF"/>
                  </a:solidFill>
                  <a:latin typeface="Arial" charset="0"/>
                  <a:cs typeface="Arial" charset="0"/>
                </a:rPr>
                <a:t> Reforms</a:t>
              </a:r>
            </a:p>
            <a:p>
              <a:r>
                <a:rPr lang="en-US" b="1" baseline="0">
                  <a:solidFill>
                    <a:srgbClr val="FFFFFF"/>
                  </a:solidFill>
                  <a:latin typeface="Arial" charset="0"/>
                  <a:cs typeface="Arial" charset="0"/>
                </a:rPr>
                <a:t>11–13</a:t>
              </a:r>
              <a:endParaRPr lang="en-US" b="1" baseline="0">
                <a:solidFill>
                  <a:srgbClr val="FFFFFF"/>
                </a:solidFill>
                <a:latin typeface="Arial" charset="0"/>
                <a:cs typeface="Times New Roman" charset="0"/>
              </a:endParaRPr>
            </a:p>
          </p:txBody>
        </p:sp>
        <p:sp>
          <p:nvSpPr>
            <p:cNvPr id="594997" name="Rectangle 219"/>
            <p:cNvSpPr>
              <a:spLocks noChangeArrowheads="1"/>
            </p:cNvSpPr>
            <p:nvPr/>
          </p:nvSpPr>
          <p:spPr bwMode="auto">
            <a:xfrm>
              <a:off x="4445"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a:solidFill>
                  <a:srgbClr val="333333"/>
                </a:solidFill>
                <a:latin typeface="Arial" charset="0"/>
                <a:cs typeface="Arial" charset="0"/>
              </a:endParaRPr>
            </a:p>
          </p:txBody>
        </p:sp>
      </p:grpSp>
      <p:grpSp>
        <p:nvGrpSpPr>
          <p:cNvPr id="594962" name="Group 222"/>
          <p:cNvGrpSpPr>
            <a:grpSpLocks/>
          </p:cNvGrpSpPr>
          <p:nvPr/>
        </p:nvGrpSpPr>
        <p:grpSpPr bwMode="auto">
          <a:xfrm>
            <a:off x="-7938" y="4979988"/>
            <a:ext cx="914401" cy="1063625"/>
            <a:chOff x="0" y="3951"/>
            <a:chExt cx="739" cy="979"/>
          </a:xfrm>
        </p:grpSpPr>
        <p:sp>
          <p:nvSpPr>
            <p:cNvPr id="594994" name="Rectangle 181"/>
            <p:cNvSpPr>
              <a:spLocks noChangeArrowheads="1"/>
            </p:cNvSpPr>
            <p:nvPr/>
          </p:nvSpPr>
          <p:spPr bwMode="auto">
            <a:xfrm>
              <a:off x="32" y="3951"/>
              <a:ext cx="675"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600" b="1" baseline="0">
                  <a:solidFill>
                    <a:srgbClr val="FFFFFF"/>
                  </a:solidFill>
                  <a:latin typeface="Arial" charset="0"/>
                  <a:cs typeface="Arial" charset="0"/>
                </a:rPr>
                <a:t>Persia Prayer</a:t>
              </a:r>
            </a:p>
            <a:p>
              <a:r>
                <a:rPr lang="en-US" sz="1800" b="1" baseline="0">
                  <a:solidFill>
                    <a:srgbClr val="FFFFFF"/>
                  </a:solidFill>
                  <a:latin typeface="Arial" charset="0"/>
                  <a:cs typeface="Arial" charset="0"/>
                </a:rPr>
                <a:t>1</a:t>
              </a:r>
              <a:endParaRPr lang="en-US" sz="1800" b="1" baseline="0">
                <a:solidFill>
                  <a:srgbClr val="FFFFFF"/>
                </a:solidFill>
                <a:latin typeface="Arial" charset="0"/>
                <a:cs typeface="Times New Roman" charset="0"/>
              </a:endParaRPr>
            </a:p>
          </p:txBody>
        </p:sp>
        <p:sp>
          <p:nvSpPr>
            <p:cNvPr id="594995" name="Rectangle 221"/>
            <p:cNvSpPr>
              <a:spLocks noChangeArrowheads="1"/>
            </p:cNvSpPr>
            <p:nvPr/>
          </p:nvSpPr>
          <p:spPr bwMode="auto">
            <a:xfrm>
              <a:off x="0"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63" name="Group 224"/>
          <p:cNvGrpSpPr>
            <a:grpSpLocks/>
          </p:cNvGrpSpPr>
          <p:nvPr/>
        </p:nvGrpSpPr>
        <p:grpSpPr bwMode="auto">
          <a:xfrm>
            <a:off x="917575" y="4979988"/>
            <a:ext cx="917575" cy="1063625"/>
            <a:chOff x="739" y="3951"/>
            <a:chExt cx="742" cy="979"/>
          </a:xfrm>
        </p:grpSpPr>
        <p:sp>
          <p:nvSpPr>
            <p:cNvPr id="594992" name="Rectangle 182"/>
            <p:cNvSpPr>
              <a:spLocks noChangeArrowheads="1"/>
            </p:cNvSpPr>
            <p:nvPr/>
          </p:nvSpPr>
          <p:spPr bwMode="auto">
            <a:xfrm>
              <a:off x="771" y="3951"/>
              <a:ext cx="710"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100" b="1" baseline="0">
                  <a:solidFill>
                    <a:srgbClr val="FFFFFF"/>
                  </a:solidFill>
                  <a:latin typeface="Arial" charset="0"/>
                  <a:cs typeface="Arial" charset="0"/>
                </a:rPr>
                <a:t>Jerusalem Inspection</a:t>
              </a:r>
            </a:p>
            <a:p>
              <a:r>
                <a:rPr lang="en-US" sz="2000" b="1" baseline="0">
                  <a:solidFill>
                    <a:srgbClr val="FFFFFF"/>
                  </a:solidFill>
                  <a:latin typeface="Arial" charset="0"/>
                  <a:cs typeface="Arial" charset="0"/>
                </a:rPr>
                <a:t>2</a:t>
              </a:r>
              <a:endParaRPr lang="en-US" sz="2000" b="1" baseline="0">
                <a:solidFill>
                  <a:srgbClr val="FFFFFF"/>
                </a:solidFill>
                <a:latin typeface="Arial" charset="0"/>
                <a:cs typeface="Times New Roman" charset="0"/>
              </a:endParaRPr>
            </a:p>
          </p:txBody>
        </p:sp>
        <p:sp>
          <p:nvSpPr>
            <p:cNvPr id="594993" name="Rectangle 223"/>
            <p:cNvSpPr>
              <a:spLocks noChangeArrowheads="1"/>
            </p:cNvSpPr>
            <p:nvPr/>
          </p:nvSpPr>
          <p:spPr bwMode="auto">
            <a:xfrm>
              <a:off x="739"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64" name="Group 226"/>
          <p:cNvGrpSpPr>
            <a:grpSpLocks/>
          </p:cNvGrpSpPr>
          <p:nvPr/>
        </p:nvGrpSpPr>
        <p:grpSpPr bwMode="auto">
          <a:xfrm>
            <a:off x="1830388" y="4989513"/>
            <a:ext cx="914400" cy="1065212"/>
            <a:chOff x="1478" y="3951"/>
            <a:chExt cx="538" cy="979"/>
          </a:xfrm>
        </p:grpSpPr>
        <p:sp>
          <p:nvSpPr>
            <p:cNvPr id="594990" name="Rectangle 183"/>
            <p:cNvSpPr>
              <a:spLocks noChangeArrowheads="1"/>
            </p:cNvSpPr>
            <p:nvPr/>
          </p:nvSpPr>
          <p:spPr bwMode="auto">
            <a:xfrm>
              <a:off x="1510" y="3951"/>
              <a:ext cx="47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600" b="1" baseline="0">
                  <a:solidFill>
                    <a:srgbClr val="FFFFFF"/>
                  </a:solidFill>
                  <a:latin typeface="Arial" charset="0"/>
                  <a:cs typeface="Arial" charset="0"/>
                </a:rPr>
                <a:t>Dele- gation</a:t>
              </a:r>
            </a:p>
            <a:p>
              <a:r>
                <a:rPr lang="en-US" sz="2000" b="1" baseline="0">
                  <a:solidFill>
                    <a:srgbClr val="FFFFFF"/>
                  </a:solidFill>
                  <a:latin typeface="Arial" charset="0"/>
                  <a:cs typeface="Arial" charset="0"/>
                </a:rPr>
                <a:t>3</a:t>
              </a:r>
              <a:endParaRPr lang="en-US" sz="2000" b="1" baseline="0">
                <a:solidFill>
                  <a:srgbClr val="FFFFFF"/>
                </a:solidFill>
                <a:latin typeface="Arial" charset="0"/>
                <a:cs typeface="Times New Roman" charset="0"/>
              </a:endParaRPr>
            </a:p>
          </p:txBody>
        </p:sp>
        <p:sp>
          <p:nvSpPr>
            <p:cNvPr id="594991" name="Rectangle 225"/>
            <p:cNvSpPr>
              <a:spLocks noChangeArrowheads="1"/>
            </p:cNvSpPr>
            <p:nvPr/>
          </p:nvSpPr>
          <p:spPr bwMode="auto">
            <a:xfrm>
              <a:off x="1478" y="3951"/>
              <a:ext cx="538"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65" name="Group 228"/>
          <p:cNvGrpSpPr>
            <a:grpSpLocks/>
          </p:cNvGrpSpPr>
          <p:nvPr/>
        </p:nvGrpSpPr>
        <p:grpSpPr bwMode="auto">
          <a:xfrm>
            <a:off x="2744788" y="4979988"/>
            <a:ext cx="914400" cy="1063625"/>
            <a:chOff x="2016" y="3951"/>
            <a:chExt cx="552" cy="979"/>
          </a:xfrm>
        </p:grpSpPr>
        <p:sp>
          <p:nvSpPr>
            <p:cNvPr id="594988" name="Rectangle 184"/>
            <p:cNvSpPr>
              <a:spLocks noChangeArrowheads="1"/>
            </p:cNvSpPr>
            <p:nvPr/>
          </p:nvSpPr>
          <p:spPr bwMode="auto">
            <a:xfrm>
              <a:off x="2048"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100" b="1" baseline="0">
                  <a:solidFill>
                    <a:srgbClr val="FFFFFF"/>
                  </a:solidFill>
                  <a:latin typeface="Arial" charset="0"/>
                  <a:cs typeface="Arial" charset="0"/>
                </a:rPr>
                <a:t>Opposed / Finished</a:t>
              </a:r>
            </a:p>
            <a:p>
              <a:r>
                <a:rPr lang="en-US" sz="2000" b="1" baseline="0">
                  <a:solidFill>
                    <a:srgbClr val="FFFFFF"/>
                  </a:solidFill>
                  <a:latin typeface="Arial" charset="0"/>
                  <a:cs typeface="Arial" charset="0"/>
                </a:rPr>
                <a:t>4–6</a:t>
              </a:r>
              <a:endParaRPr lang="en-US" sz="2000" b="1" baseline="0">
                <a:solidFill>
                  <a:srgbClr val="FFFFFF"/>
                </a:solidFill>
                <a:latin typeface="Arial" charset="0"/>
                <a:cs typeface="Times New Roman" charset="0"/>
              </a:endParaRPr>
            </a:p>
          </p:txBody>
        </p:sp>
        <p:sp>
          <p:nvSpPr>
            <p:cNvPr id="594989" name="Rectangle 227"/>
            <p:cNvSpPr>
              <a:spLocks noChangeArrowheads="1"/>
            </p:cNvSpPr>
            <p:nvPr/>
          </p:nvSpPr>
          <p:spPr bwMode="auto">
            <a:xfrm>
              <a:off x="201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66" name="Group 230"/>
          <p:cNvGrpSpPr>
            <a:grpSpLocks/>
          </p:cNvGrpSpPr>
          <p:nvPr/>
        </p:nvGrpSpPr>
        <p:grpSpPr bwMode="auto">
          <a:xfrm>
            <a:off x="3659188" y="4979988"/>
            <a:ext cx="914400" cy="1063625"/>
            <a:chOff x="2568" y="3951"/>
            <a:chExt cx="552" cy="979"/>
          </a:xfrm>
        </p:grpSpPr>
        <p:sp>
          <p:nvSpPr>
            <p:cNvPr id="594986" name="Rectangle 185"/>
            <p:cNvSpPr>
              <a:spLocks noChangeArrowheads="1"/>
            </p:cNvSpPr>
            <p:nvPr/>
          </p:nvSpPr>
          <p:spPr bwMode="auto">
            <a:xfrm>
              <a:off x="260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600" b="1" baseline="0">
                  <a:solidFill>
                    <a:srgbClr val="FFFFFF"/>
                  </a:solidFill>
                  <a:latin typeface="Arial" charset="0"/>
                  <a:cs typeface="Arial" charset="0"/>
                </a:rPr>
                <a:t>Organ-ized</a:t>
              </a:r>
            </a:p>
            <a:p>
              <a:r>
                <a:rPr lang="en-US" sz="1800" b="1" baseline="0">
                  <a:solidFill>
                    <a:srgbClr val="FFFFFF"/>
                  </a:solidFill>
                  <a:latin typeface="Arial" charset="0"/>
                  <a:cs typeface="Arial" charset="0"/>
                </a:rPr>
                <a:t>7</a:t>
              </a:r>
              <a:endParaRPr lang="en-US" sz="1800" b="1" baseline="0">
                <a:solidFill>
                  <a:srgbClr val="FFFFFF"/>
                </a:solidFill>
                <a:latin typeface="Arial" charset="0"/>
                <a:cs typeface="Times New Roman" charset="0"/>
              </a:endParaRPr>
            </a:p>
          </p:txBody>
        </p:sp>
        <p:sp>
          <p:nvSpPr>
            <p:cNvPr id="594987" name="Rectangle 229"/>
            <p:cNvSpPr>
              <a:spLocks noChangeArrowheads="1"/>
            </p:cNvSpPr>
            <p:nvPr/>
          </p:nvSpPr>
          <p:spPr bwMode="auto">
            <a:xfrm>
              <a:off x="256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67" name="Group 232"/>
          <p:cNvGrpSpPr>
            <a:grpSpLocks/>
          </p:cNvGrpSpPr>
          <p:nvPr/>
        </p:nvGrpSpPr>
        <p:grpSpPr bwMode="auto">
          <a:xfrm>
            <a:off x="4573588" y="4979988"/>
            <a:ext cx="935037" cy="1063625"/>
            <a:chOff x="3120" y="3951"/>
            <a:chExt cx="564" cy="979"/>
          </a:xfrm>
        </p:grpSpPr>
        <p:sp>
          <p:nvSpPr>
            <p:cNvPr id="594984" name="Rectangle 186"/>
            <p:cNvSpPr>
              <a:spLocks noChangeArrowheads="1"/>
            </p:cNvSpPr>
            <p:nvPr/>
          </p:nvSpPr>
          <p:spPr bwMode="auto">
            <a:xfrm>
              <a:off x="3152" y="3951"/>
              <a:ext cx="532"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600" b="1" baseline="0">
                  <a:solidFill>
                    <a:srgbClr val="FFFFFF"/>
                  </a:solidFill>
                  <a:latin typeface="Arial" charset="0"/>
                  <a:cs typeface="Arial" charset="0"/>
                </a:rPr>
                <a:t>Convic-tion</a:t>
              </a:r>
            </a:p>
            <a:p>
              <a:r>
                <a:rPr lang="en-US" sz="2000" b="1" baseline="0">
                  <a:solidFill>
                    <a:srgbClr val="FFFFFF"/>
                  </a:solidFill>
                  <a:latin typeface="Arial" charset="0"/>
                  <a:cs typeface="Arial" charset="0"/>
                </a:rPr>
                <a:t>8</a:t>
              </a:r>
              <a:endParaRPr lang="en-US" sz="2000" b="1" baseline="0">
                <a:solidFill>
                  <a:srgbClr val="FFFFFF"/>
                </a:solidFill>
                <a:latin typeface="Arial" charset="0"/>
                <a:cs typeface="Times New Roman" charset="0"/>
              </a:endParaRPr>
            </a:p>
          </p:txBody>
        </p:sp>
        <p:sp>
          <p:nvSpPr>
            <p:cNvPr id="594985" name="Rectangle 231"/>
            <p:cNvSpPr>
              <a:spLocks noChangeArrowheads="1"/>
            </p:cNvSpPr>
            <p:nvPr/>
          </p:nvSpPr>
          <p:spPr bwMode="auto">
            <a:xfrm>
              <a:off x="3120"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sp>
        <p:nvSpPr>
          <p:cNvPr id="594968" name="Rectangle 187"/>
          <p:cNvSpPr>
            <a:spLocks noChangeArrowheads="1"/>
          </p:cNvSpPr>
          <p:nvPr/>
        </p:nvSpPr>
        <p:spPr bwMode="auto">
          <a:xfrm>
            <a:off x="5410200" y="4953000"/>
            <a:ext cx="933450" cy="1063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000" b="1" baseline="0">
                <a:solidFill>
                  <a:srgbClr val="FFFFFF"/>
                </a:solidFill>
                <a:latin typeface="Arial" charset="0"/>
                <a:cs typeface="Arial" charset="0"/>
              </a:rPr>
              <a:t> </a:t>
            </a:r>
            <a:r>
              <a:rPr lang="en-US" sz="1400" b="1" baseline="0">
                <a:solidFill>
                  <a:srgbClr val="FFFFFF"/>
                </a:solidFill>
                <a:latin typeface="Arial" charset="0"/>
                <a:cs typeface="Arial" charset="0"/>
              </a:rPr>
              <a:t>Confes- sion</a:t>
            </a:r>
          </a:p>
          <a:p>
            <a:r>
              <a:rPr lang="en-US" sz="2000" b="1" baseline="0">
                <a:solidFill>
                  <a:srgbClr val="FFFFFF"/>
                </a:solidFill>
                <a:latin typeface="Arial" charset="0"/>
                <a:cs typeface="Arial" charset="0"/>
              </a:rPr>
              <a:t>9</a:t>
            </a:r>
            <a:endParaRPr lang="en-US" sz="2000" b="1" baseline="0">
              <a:solidFill>
                <a:srgbClr val="FFFFFF"/>
              </a:solidFill>
              <a:latin typeface="Arial" charset="0"/>
              <a:cs typeface="Times New Roman" charset="0"/>
            </a:endParaRPr>
          </a:p>
        </p:txBody>
      </p:sp>
      <p:grpSp>
        <p:nvGrpSpPr>
          <p:cNvPr id="594969" name="Group 236"/>
          <p:cNvGrpSpPr>
            <a:grpSpLocks/>
          </p:cNvGrpSpPr>
          <p:nvPr/>
        </p:nvGrpSpPr>
        <p:grpSpPr bwMode="auto">
          <a:xfrm>
            <a:off x="6324600" y="4979988"/>
            <a:ext cx="990600" cy="1063625"/>
            <a:chOff x="4224" y="3951"/>
            <a:chExt cx="442" cy="979"/>
          </a:xfrm>
        </p:grpSpPr>
        <p:sp>
          <p:nvSpPr>
            <p:cNvPr id="594982" name="Rectangle 188"/>
            <p:cNvSpPr>
              <a:spLocks noChangeArrowheads="1"/>
            </p:cNvSpPr>
            <p:nvPr/>
          </p:nvSpPr>
          <p:spPr bwMode="auto">
            <a:xfrm>
              <a:off x="4256" y="3951"/>
              <a:ext cx="37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000" b="1" baseline="0">
                  <a:solidFill>
                    <a:srgbClr val="FFFFFF"/>
                  </a:solidFill>
                  <a:latin typeface="Arial" charset="0"/>
                  <a:cs typeface="Arial" charset="0"/>
                </a:rPr>
                <a:t> </a:t>
              </a:r>
              <a:r>
                <a:rPr lang="en-US" sz="1800" b="1" baseline="0">
                  <a:solidFill>
                    <a:srgbClr val="FFFFFF"/>
                  </a:solidFill>
                  <a:latin typeface="Arial" charset="0"/>
                  <a:cs typeface="Arial" charset="0"/>
                </a:rPr>
                <a:t>Cove-nant</a:t>
              </a:r>
            </a:p>
            <a:p>
              <a:r>
                <a:rPr lang="en-US" sz="2000" b="1" baseline="0">
                  <a:solidFill>
                    <a:srgbClr val="FFFFFF"/>
                  </a:solidFill>
                  <a:latin typeface="Arial" charset="0"/>
                  <a:cs typeface="Arial" charset="0"/>
                </a:rPr>
                <a:t>10</a:t>
              </a:r>
              <a:endParaRPr lang="en-US" sz="2000" b="1" baseline="0">
                <a:solidFill>
                  <a:srgbClr val="FFFFFF"/>
                </a:solidFill>
                <a:latin typeface="Arial" charset="0"/>
                <a:cs typeface="Times New Roman" charset="0"/>
              </a:endParaRPr>
            </a:p>
          </p:txBody>
        </p:sp>
        <p:sp>
          <p:nvSpPr>
            <p:cNvPr id="594983" name="Rectangle 235"/>
            <p:cNvSpPr>
              <a:spLocks noChangeArrowheads="1"/>
            </p:cNvSpPr>
            <p:nvPr/>
          </p:nvSpPr>
          <p:spPr bwMode="auto">
            <a:xfrm>
              <a:off x="4224" y="3951"/>
              <a:ext cx="44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70" name="Group 238"/>
          <p:cNvGrpSpPr>
            <a:grpSpLocks/>
          </p:cNvGrpSpPr>
          <p:nvPr/>
        </p:nvGrpSpPr>
        <p:grpSpPr bwMode="auto">
          <a:xfrm>
            <a:off x="7308850" y="4979988"/>
            <a:ext cx="920750" cy="1063625"/>
            <a:chOff x="4662" y="3951"/>
            <a:chExt cx="556" cy="979"/>
          </a:xfrm>
        </p:grpSpPr>
        <p:sp>
          <p:nvSpPr>
            <p:cNvPr id="216099" name="Rectangle 189"/>
            <p:cNvSpPr>
              <a:spLocks noChangeArrowheads="1"/>
            </p:cNvSpPr>
            <p:nvPr/>
          </p:nvSpPr>
          <p:spPr bwMode="auto">
            <a:xfrm>
              <a:off x="4662" y="3951"/>
              <a:ext cx="52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defRPr/>
              </a:pPr>
              <a:r>
                <a:rPr lang="en-US" sz="1050" b="1" baseline="0" dirty="0">
                  <a:solidFill>
                    <a:srgbClr val="FFFFFF"/>
                  </a:solidFill>
                  <a:latin typeface="Arial"/>
                  <a:cs typeface="Arial"/>
                </a:rPr>
                <a:t>Resettle- </a:t>
              </a:r>
              <a:r>
                <a:rPr lang="en-US" sz="1050" b="1" baseline="0" dirty="0" err="1">
                  <a:solidFill>
                    <a:srgbClr val="FFFFFF"/>
                  </a:solidFill>
                  <a:latin typeface="Arial"/>
                  <a:cs typeface="Arial"/>
                </a:rPr>
                <a:t>ment</a:t>
              </a:r>
              <a:r>
                <a:rPr lang="en-US" sz="1050" b="1" baseline="0" dirty="0">
                  <a:solidFill>
                    <a:srgbClr val="FFFFFF"/>
                  </a:solidFill>
                  <a:latin typeface="Arial"/>
                  <a:cs typeface="Arial"/>
                </a:rPr>
                <a:t> &amp; Dedication</a:t>
              </a:r>
            </a:p>
            <a:p>
              <a:pPr>
                <a:defRPr/>
              </a:pPr>
              <a:r>
                <a:rPr lang="en-US" sz="1600" b="1" baseline="0" dirty="0">
                  <a:solidFill>
                    <a:srgbClr val="FFFFFF"/>
                  </a:solidFill>
                  <a:latin typeface="Arial"/>
                  <a:cs typeface="Arial"/>
                </a:rPr>
                <a:t>11–12</a:t>
              </a:r>
              <a:endParaRPr lang="en-US" sz="2000" b="1" baseline="0" dirty="0">
                <a:solidFill>
                  <a:srgbClr val="FFFFFF"/>
                </a:solidFill>
                <a:latin typeface="Arial"/>
                <a:ea typeface="Times New Roman" charset="0"/>
                <a:cs typeface="Arial"/>
              </a:endParaRPr>
            </a:p>
          </p:txBody>
        </p:sp>
        <p:sp>
          <p:nvSpPr>
            <p:cNvPr id="594981" name="Rectangle 237"/>
            <p:cNvSpPr>
              <a:spLocks noChangeArrowheads="1"/>
            </p:cNvSpPr>
            <p:nvPr/>
          </p:nvSpPr>
          <p:spPr bwMode="auto">
            <a:xfrm>
              <a:off x="466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71" name="Group 240"/>
          <p:cNvGrpSpPr>
            <a:grpSpLocks/>
          </p:cNvGrpSpPr>
          <p:nvPr/>
        </p:nvGrpSpPr>
        <p:grpSpPr bwMode="auto">
          <a:xfrm>
            <a:off x="8229600" y="4979988"/>
            <a:ext cx="914400" cy="1063625"/>
            <a:chOff x="5218" y="3951"/>
            <a:chExt cx="552" cy="979"/>
          </a:xfrm>
        </p:grpSpPr>
        <p:sp>
          <p:nvSpPr>
            <p:cNvPr id="594978" name="Rectangle 190"/>
            <p:cNvSpPr>
              <a:spLocks noChangeArrowheads="1"/>
            </p:cNvSpPr>
            <p:nvPr/>
          </p:nvSpPr>
          <p:spPr bwMode="auto">
            <a:xfrm>
              <a:off x="525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1100" b="1" baseline="0">
                  <a:solidFill>
                    <a:srgbClr val="FFFFFF"/>
                  </a:solidFill>
                  <a:latin typeface="Arial" charset="0"/>
                  <a:cs typeface="Arial" charset="0"/>
                </a:rPr>
                <a:t>Sabbath &amp; Inter-marriage Reforms</a:t>
              </a:r>
            </a:p>
            <a:p>
              <a:r>
                <a:rPr lang="en-US" sz="2000" b="1" baseline="0">
                  <a:solidFill>
                    <a:srgbClr val="FFFFFF"/>
                  </a:solidFill>
                  <a:latin typeface="Arial" charset="0"/>
                  <a:cs typeface="Arial" charset="0"/>
                </a:rPr>
                <a:t>13</a:t>
              </a:r>
              <a:endParaRPr lang="en-US" sz="2000" b="1" baseline="0">
                <a:solidFill>
                  <a:srgbClr val="FFFFFF"/>
                </a:solidFill>
                <a:latin typeface="Arial" charset="0"/>
                <a:cs typeface="Times New Roman" charset="0"/>
              </a:endParaRPr>
            </a:p>
          </p:txBody>
        </p:sp>
        <p:sp>
          <p:nvSpPr>
            <p:cNvPr id="594979" name="Rectangle 239"/>
            <p:cNvSpPr>
              <a:spLocks noChangeArrowheads="1"/>
            </p:cNvSpPr>
            <p:nvPr/>
          </p:nvSpPr>
          <p:spPr bwMode="auto">
            <a:xfrm>
              <a:off x="521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72" name="Group 244"/>
          <p:cNvGrpSpPr>
            <a:grpSpLocks/>
          </p:cNvGrpSpPr>
          <p:nvPr/>
        </p:nvGrpSpPr>
        <p:grpSpPr bwMode="auto">
          <a:xfrm>
            <a:off x="-4763" y="6043613"/>
            <a:ext cx="8226426" cy="814387"/>
            <a:chOff x="1870" y="4930"/>
            <a:chExt cx="3903" cy="748"/>
          </a:xfrm>
        </p:grpSpPr>
        <p:sp>
          <p:nvSpPr>
            <p:cNvPr id="594976" name="Rectangle 193"/>
            <p:cNvSpPr>
              <a:spLocks noChangeArrowheads="1"/>
            </p:cNvSpPr>
            <p:nvPr/>
          </p:nvSpPr>
          <p:spPr bwMode="auto">
            <a:xfrm>
              <a:off x="1902" y="4930"/>
              <a:ext cx="383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algn="l" eaLnBrk="1" hangingPunct="1">
                <a:lnSpc>
                  <a:spcPct val="80000"/>
                </a:lnSpc>
              </a:pPr>
              <a:r>
                <a:rPr lang="en-US" sz="2000" b="1" baseline="0">
                  <a:solidFill>
                    <a:srgbClr val="FFFFFF"/>
                  </a:solidFill>
                  <a:latin typeface="Arial" charset="0"/>
                  <a:cs typeface="Arial" charset="0"/>
                </a:rPr>
                <a:t>		-----52 days (6:15)----</a:t>
              </a:r>
            </a:p>
            <a:p>
              <a:pPr eaLnBrk="1" hangingPunct="1">
                <a:lnSpc>
                  <a:spcPct val="80000"/>
                </a:lnSpc>
              </a:pPr>
              <a:r>
                <a:rPr lang="en-US" sz="2000" b="1" baseline="0">
                  <a:solidFill>
                    <a:srgbClr val="FFFFFF"/>
                  </a:solidFill>
                  <a:latin typeface="Arial" charset="0"/>
                  <a:cs typeface="Arial" charset="0"/>
                </a:rPr>
                <a:t>	445-433 BC</a:t>
              </a:r>
            </a:p>
            <a:p>
              <a:pPr algn="r" eaLnBrk="1" hangingPunct="1">
                <a:lnSpc>
                  <a:spcPct val="80000"/>
                </a:lnSpc>
              </a:pPr>
              <a:r>
                <a:rPr lang="en-US" sz="2000" b="1" baseline="0">
                  <a:solidFill>
                    <a:srgbClr val="FFFFFF"/>
                  </a:solidFill>
                  <a:latin typeface="Arial" charset="0"/>
                  <a:cs typeface="Arial" charset="0"/>
                </a:rPr>
                <a:t>							13:6a</a:t>
              </a:r>
              <a:endParaRPr lang="en-US" sz="2000" b="1" baseline="0">
                <a:solidFill>
                  <a:srgbClr val="FFFFFF"/>
                </a:solidFill>
                <a:latin typeface="Arial" charset="0"/>
                <a:cs typeface="Times New Roman" charset="0"/>
              </a:endParaRPr>
            </a:p>
          </p:txBody>
        </p:sp>
        <p:sp>
          <p:nvSpPr>
            <p:cNvPr id="594977" name="Rectangle 243"/>
            <p:cNvSpPr>
              <a:spLocks noChangeArrowheads="1"/>
            </p:cNvSpPr>
            <p:nvPr/>
          </p:nvSpPr>
          <p:spPr bwMode="auto">
            <a:xfrm>
              <a:off x="1870" y="4930"/>
              <a:ext cx="3903"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grpSp>
        <p:nvGrpSpPr>
          <p:cNvPr id="594973" name="Group 246"/>
          <p:cNvGrpSpPr>
            <a:grpSpLocks/>
          </p:cNvGrpSpPr>
          <p:nvPr/>
        </p:nvGrpSpPr>
        <p:grpSpPr bwMode="auto">
          <a:xfrm>
            <a:off x="8229600" y="6043613"/>
            <a:ext cx="914400" cy="814387"/>
            <a:chOff x="5773" y="4930"/>
            <a:chExt cx="1868" cy="748"/>
          </a:xfrm>
        </p:grpSpPr>
        <p:sp>
          <p:nvSpPr>
            <p:cNvPr id="594974" name="Rectangle 194"/>
            <p:cNvSpPr>
              <a:spLocks noChangeArrowheads="1"/>
            </p:cNvSpPr>
            <p:nvPr/>
          </p:nvSpPr>
          <p:spPr bwMode="auto">
            <a:xfrm>
              <a:off x="5805" y="4930"/>
              <a:ext cx="180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lnSpc>
                  <a:spcPct val="80000"/>
                </a:lnSpc>
              </a:pPr>
              <a:r>
                <a:rPr lang="en-US" sz="1200" b="1" baseline="0">
                  <a:solidFill>
                    <a:srgbClr val="FFFFFF"/>
                  </a:solidFill>
                  <a:latin typeface="Arial" charset="0"/>
                  <a:cs typeface="Arial" charset="0"/>
                </a:rPr>
                <a:t>425 BC?</a:t>
              </a:r>
            </a:p>
            <a:p>
              <a:pPr>
                <a:lnSpc>
                  <a:spcPct val="80000"/>
                </a:lnSpc>
              </a:pPr>
              <a:r>
                <a:rPr lang="en-US" sz="1200" b="1" baseline="0">
                  <a:solidFill>
                    <a:srgbClr val="FFFFFF"/>
                  </a:solidFill>
                  <a:latin typeface="Arial" charset="0"/>
                  <a:cs typeface="Arial" charset="0"/>
                </a:rPr>
                <a:t>420 BC?</a:t>
              </a:r>
            </a:p>
            <a:p>
              <a:pPr>
                <a:lnSpc>
                  <a:spcPct val="80000"/>
                </a:lnSpc>
              </a:pPr>
              <a:r>
                <a:rPr lang="en-US" sz="1200" b="1" baseline="0">
                  <a:solidFill>
                    <a:srgbClr val="FFFFFF"/>
                  </a:solidFill>
                  <a:latin typeface="Arial" charset="0"/>
                  <a:cs typeface="Arial" charset="0"/>
                </a:rPr>
                <a:t> </a:t>
              </a:r>
            </a:p>
            <a:p>
              <a:pPr algn="r">
                <a:lnSpc>
                  <a:spcPct val="80000"/>
                </a:lnSpc>
              </a:pPr>
              <a:r>
                <a:rPr lang="en-US" sz="1200" b="1" baseline="0">
                  <a:solidFill>
                    <a:srgbClr val="FFFFFF"/>
                  </a:solidFill>
                  <a:latin typeface="Arial" charset="0"/>
                  <a:cs typeface="Arial" charset="0"/>
                </a:rPr>
                <a:t>13:6b</a:t>
              </a:r>
              <a:endParaRPr lang="en-US" sz="1200" b="1" baseline="0">
                <a:solidFill>
                  <a:srgbClr val="FFFFFF"/>
                </a:solidFill>
                <a:latin typeface="Arial" charset="0"/>
                <a:cs typeface="Times New Roman" charset="0"/>
              </a:endParaRPr>
            </a:p>
          </p:txBody>
        </p:sp>
        <p:sp>
          <p:nvSpPr>
            <p:cNvPr id="594975" name="Rectangle 245"/>
            <p:cNvSpPr>
              <a:spLocks noChangeArrowheads="1"/>
            </p:cNvSpPr>
            <p:nvPr/>
          </p:nvSpPr>
          <p:spPr bwMode="auto">
            <a:xfrm>
              <a:off x="5773" y="4930"/>
              <a:ext cx="1868"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a:solidFill>
                  <a:srgbClr val="333333"/>
                </a:solidFill>
                <a:latin typeface="Arial" charset="0"/>
                <a:cs typeface="Arial" charset="0"/>
              </a:endParaRPr>
            </a:p>
          </p:txBody>
        </p:sp>
      </p:grpSp>
    </p:spTree>
    <p:extLst>
      <p:ext uri="{BB962C8B-B14F-4D97-AF65-F5344CB8AC3E}">
        <p14:creationId xmlns:p14="http://schemas.microsoft.com/office/powerpoint/2010/main" val="402848878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should you respond to God</a:t>
            </a:r>
            <a:r>
              <a:rPr lang="mr-IN" sz="5400" b="1" dirty="0">
                <a:effectLst>
                  <a:glow rad="127000">
                    <a:schemeClr val="tx1"/>
                  </a:glow>
                </a:effectLst>
                <a:latin typeface="Arial" charset="0"/>
                <a:ea typeface="ＭＳ Ｐゴシック" charset="0"/>
                <a:cs typeface="ＭＳ Ｐゴシック" charset="0"/>
              </a:rPr>
              <a:t>'</a:t>
            </a:r>
            <a:r>
              <a:rPr lang="en-US" sz="5400" b="1" dirty="0">
                <a:effectLst>
                  <a:glow rad="127000">
                    <a:schemeClr val="tx1"/>
                  </a:glow>
                </a:effectLst>
                <a:latin typeface="Arial" charset="0"/>
                <a:ea typeface="ＭＳ Ｐゴシック" charset="0"/>
                <a:cs typeface="ＭＳ Ｐゴシック" charset="0"/>
              </a:rPr>
              <a:t>s faithfulness to </a:t>
            </a:r>
            <a:r>
              <a:rPr lang="en-US" sz="5400" b="1" dirty="0">
                <a:solidFill>
                  <a:srgbClr val="FFFF00"/>
                </a:solidFill>
                <a:effectLst>
                  <a:glow rad="127000">
                    <a:schemeClr val="tx1"/>
                  </a:glow>
                </a:effectLst>
                <a:latin typeface="Arial" charset="0"/>
                <a:ea typeface="ＭＳ Ｐゴシック" charset="0"/>
                <a:cs typeface="ＭＳ Ｐゴシック" charset="0"/>
              </a:rPr>
              <a:t>restore</a:t>
            </a:r>
            <a:r>
              <a:rPr lang="en-US" sz="5400" b="1" dirty="0">
                <a:effectLst>
                  <a:glow rad="127000">
                    <a:schemeClr val="tx1"/>
                  </a:glow>
                </a:effectLst>
                <a:latin typeface="Arial" charset="0"/>
                <a:ea typeface="ＭＳ Ｐゴシック" charset="0"/>
                <a:cs typeface="ＭＳ Ｐゴシック" charset="0"/>
              </a:rPr>
              <a:t> you?</a:t>
            </a:r>
          </a:p>
        </p:txBody>
      </p:sp>
    </p:spTree>
    <p:extLst>
      <p:ext uri="{BB962C8B-B14F-4D97-AF65-F5344CB8AC3E}">
        <p14:creationId xmlns:p14="http://schemas.microsoft.com/office/powerpoint/2010/main" val="260551576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087183"/>
            <a:ext cx="9144000" cy="1555750"/>
          </a:xfrm>
          <a:effectLst>
            <a:outerShdw blurRad="63500" dist="35921" dir="2700000" algn="ctr" rotWithShape="0">
              <a:schemeClr val="tx2">
                <a:alpha val="74998"/>
              </a:schemeClr>
            </a:outerShdw>
          </a:effectLst>
        </p:spPr>
        <p:txBody>
          <a:bodyPr/>
          <a:lstStyle/>
          <a:p>
            <a:pPr>
              <a:defRPr/>
            </a:pPr>
            <a:r>
              <a:rPr lang="en-US" b="1" i="1" dirty="0">
                <a:effectLst>
                  <a:glow rad="101600">
                    <a:schemeClr val="accent4">
                      <a:satMod val="175000"/>
                      <a:alpha val="40000"/>
                    </a:schemeClr>
                  </a:glow>
                </a:effectLst>
                <a:latin typeface="Arial" charset="0"/>
                <a:ea typeface="ＭＳ Ｐゴシック" charset="0"/>
                <a:cs typeface="ＭＳ Ｐゴシック" charset="0"/>
              </a:rPr>
              <a:t>Two Responses to God</a:t>
            </a:r>
            <a:r>
              <a:rPr lang="mr-IN" b="1" i="1" dirty="0">
                <a:effectLst>
                  <a:glow rad="101600">
                    <a:schemeClr val="accent4">
                      <a:satMod val="175000"/>
                      <a:alpha val="40000"/>
                    </a:schemeClr>
                  </a:glow>
                </a:effectLst>
                <a:latin typeface="Arial" charset="0"/>
                <a:ea typeface="ＭＳ Ｐゴシック" charset="0"/>
                <a:cs typeface="ＭＳ Ｐゴシック" charset="0"/>
              </a:rPr>
              <a:t>'</a:t>
            </a:r>
            <a:r>
              <a:rPr lang="en-US" b="1" i="1" dirty="0">
                <a:effectLst>
                  <a:glow rad="101600">
                    <a:schemeClr val="accent4">
                      <a:satMod val="175000"/>
                      <a:alpha val="40000"/>
                    </a:schemeClr>
                  </a:glow>
                </a:effectLst>
                <a:latin typeface="Arial" charset="0"/>
                <a:ea typeface="ＭＳ Ｐゴシック" charset="0"/>
                <a:cs typeface="ＭＳ Ｐゴシック" charset="0"/>
              </a:rPr>
              <a:t>s Restoration</a:t>
            </a:r>
          </a:p>
        </p:txBody>
      </p:sp>
      <p:sp>
        <p:nvSpPr>
          <p:cNvPr id="4" name="Rectangle 2"/>
          <p:cNvSpPr txBox="1">
            <a:spLocks noChangeArrowheads="1"/>
          </p:cNvSpPr>
          <p:nvPr/>
        </p:nvSpPr>
        <p:spPr bwMode="auto">
          <a:xfrm>
            <a:off x="364521" y="548680"/>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Diligent Response #1</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5726914" y="548680"/>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Diligent Response #2</a:t>
            </a:r>
          </a:p>
        </p:txBody>
      </p:sp>
      <p:sp>
        <p:nvSpPr>
          <p:cNvPr id="2" name="Notched Right Arrow 1"/>
          <p:cNvSpPr/>
          <p:nvPr/>
        </p:nvSpPr>
        <p:spPr bwMode="auto">
          <a:xfrm>
            <a:off x="3194377" y="1253900"/>
            <a:ext cx="2745775" cy="1838491"/>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then</a:t>
            </a: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40564417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diligently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(Neh 1–7).</a:t>
            </a:r>
          </a:p>
        </p:txBody>
      </p:sp>
    </p:spTree>
    <p:extLst>
      <p:ext uri="{BB962C8B-B14F-4D97-AF65-F5344CB8AC3E}">
        <p14:creationId xmlns:p14="http://schemas.microsoft.com/office/powerpoint/2010/main" val="3407875140"/>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88032"/>
            <a:ext cx="5940152" cy="587727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The remnant responded to God</a:t>
            </a:r>
            <a:r>
              <a:rPr lang="mr-IN" sz="4800" b="1" dirty="0">
                <a:effectLst>
                  <a:glow rad="127000">
                    <a:schemeClr val="tx1"/>
                  </a:glow>
                </a:effectLst>
                <a:latin typeface="Arial" charset="0"/>
                <a:ea typeface="ＭＳ Ｐゴシック" charset="0"/>
                <a:cs typeface="ＭＳ Ｐゴシック" charset="0"/>
              </a:rPr>
              <a:t>'</a:t>
            </a:r>
            <a:r>
              <a:rPr lang="en-US" sz="4800" b="1" dirty="0">
                <a:effectLst>
                  <a:glow rad="127000">
                    <a:schemeClr val="tx1"/>
                  </a:glow>
                </a:effectLst>
                <a:latin typeface="Arial" charset="0"/>
                <a:ea typeface="ＭＳ Ｐゴシック" charset="0"/>
                <a:cs typeface="ＭＳ Ｐゴシック" charset="0"/>
              </a:rPr>
              <a:t>s faithful restoration of Jerusalem</a:t>
            </a:r>
            <a:r>
              <a:rPr lang="mr-IN" sz="4800" b="1" dirty="0">
                <a:effectLst>
                  <a:glow rad="127000">
                    <a:schemeClr val="tx1"/>
                  </a:glow>
                </a:effectLst>
                <a:latin typeface="Arial" charset="0"/>
                <a:ea typeface="ＭＳ Ｐゴシック" charset="0"/>
                <a:cs typeface="ＭＳ Ｐゴシック" charset="0"/>
              </a:rPr>
              <a:t>'</a:t>
            </a:r>
            <a:r>
              <a:rPr lang="en-US" sz="4800" b="1" dirty="0">
                <a:effectLst>
                  <a:glow rad="127000">
                    <a:schemeClr val="tx1"/>
                  </a:glow>
                </a:effectLst>
                <a:latin typeface="Arial" charset="0"/>
                <a:ea typeface="ＭＳ Ｐゴシック" charset="0"/>
                <a:cs typeface="ＭＳ Ｐゴシック" charset="0"/>
              </a:rPr>
              <a:t>s wall under Nehemiah by </a:t>
            </a:r>
            <a:r>
              <a:rPr lang="en-US" sz="4800" b="1" dirty="0">
                <a:solidFill>
                  <a:srgbClr val="FFFF00"/>
                </a:solidFill>
                <a:effectLst>
                  <a:glow rad="127000">
                    <a:schemeClr val="tx1"/>
                  </a:glow>
                </a:effectLst>
                <a:latin typeface="Arial" charset="0"/>
                <a:ea typeface="ＭＳ Ｐゴシック" charset="0"/>
                <a:cs typeface="ＭＳ Ｐゴシック" charset="0"/>
              </a:rPr>
              <a:t>diligent service</a:t>
            </a:r>
            <a:r>
              <a:rPr lang="en-US" sz="4800" b="1" dirty="0">
                <a:effectLst>
                  <a:glow rad="127000">
                    <a:schemeClr val="tx1"/>
                  </a:glow>
                </a:effectLst>
                <a:latin typeface="Arial" charset="0"/>
                <a:ea typeface="ＭＳ Ｐゴシック" charset="0"/>
                <a:cs typeface="ＭＳ Ｐゴシック" charset="0"/>
              </a:rPr>
              <a:t> (Neh 1–7). </a:t>
            </a:r>
          </a:p>
        </p:txBody>
      </p:sp>
    </p:spTree>
    <p:extLst>
      <p:ext uri="{BB962C8B-B14F-4D97-AF65-F5344CB8AC3E}">
        <p14:creationId xmlns:p14="http://schemas.microsoft.com/office/powerpoint/2010/main" val="751135897"/>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FCAFB26-26EC-4192-9189-58263D1FDB2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ctrTitle"/>
          </p:nvPr>
        </p:nvSpPr>
        <p:spPr>
          <a:xfrm>
            <a:off x="817185" y="1082589"/>
            <a:ext cx="7772400" cy="2905251"/>
          </a:xfrm>
        </p:spPr>
        <p:txBody>
          <a:bodyPr/>
          <a:lstStyle/>
          <a:p>
            <a:r>
              <a:rPr lang="en-US" sz="9600" b="1">
                <a:solidFill>
                  <a:srgbClr val="EBB53B"/>
                </a:solidFill>
                <a:latin typeface="Arial"/>
                <a:cs typeface="Arial"/>
              </a:rPr>
              <a:t>20 Verses on Diligence</a:t>
            </a:r>
          </a:p>
        </p:txBody>
      </p:sp>
      <p:sp>
        <p:nvSpPr>
          <p:cNvPr id="4" name="Title 2"/>
          <p:cNvSpPr txBox="1">
            <a:spLocks/>
          </p:cNvSpPr>
          <p:nvPr/>
        </p:nvSpPr>
        <p:spPr bwMode="auto">
          <a:xfrm>
            <a:off x="917081" y="4358832"/>
            <a:ext cx="7772400" cy="21207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4800" b="1" i="1" baseline="0">
                <a:solidFill>
                  <a:srgbClr val="EBB53B"/>
                </a:solidFill>
                <a:latin typeface="Arial"/>
                <a:cs typeface="Arial"/>
              </a:rPr>
              <a:t>(Each group or individual read aloud)</a:t>
            </a:r>
          </a:p>
        </p:txBody>
      </p:sp>
    </p:spTree>
    <p:extLst>
      <p:ext uri="{BB962C8B-B14F-4D97-AF65-F5344CB8AC3E}">
        <p14:creationId xmlns:p14="http://schemas.microsoft.com/office/powerpoint/2010/main" val="307998731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LaborPg3.jpg">
            <a:extLst>
              <a:ext uri="{FF2B5EF4-FFF2-40B4-BE49-F238E27FC236}">
                <a16:creationId xmlns:a16="http://schemas.microsoft.com/office/drawing/2014/main" id="{18BE00AC-0802-4084-BA6C-1FD069295052}"/>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C78E87F0-5C6F-4E6C-BF17-F06AF3219F9E}"/>
              </a:ext>
            </a:extLst>
          </p:cNvPr>
          <p:cNvSpPr txBox="1"/>
          <p:nvPr/>
        </p:nvSpPr>
        <p:spPr>
          <a:xfrm>
            <a:off x="0" y="0"/>
            <a:ext cx="9144001" cy="4524315"/>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All</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The soul of the sluggard craves and gets nothing,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while the soul of the diligent is richly supplied.</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Proverbs 13:4</a:t>
            </a:r>
          </a:p>
        </p:txBody>
      </p:sp>
    </p:spTree>
    <p:extLst>
      <p:ext uri="{BB962C8B-B14F-4D97-AF65-F5344CB8AC3E}">
        <p14:creationId xmlns:p14="http://schemas.microsoft.com/office/powerpoint/2010/main" val="254310347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AMP-Theme-Blank.jpg">
            <a:extLst>
              <a:ext uri="{FF2B5EF4-FFF2-40B4-BE49-F238E27FC236}">
                <a16:creationId xmlns:a16="http://schemas.microsoft.com/office/drawing/2014/main" id="{DA58F49C-E362-4442-9406-08743A300891}"/>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E0CB08C3-9722-4F21-B1D9-307707BF2618}"/>
              </a:ext>
            </a:extLst>
          </p:cNvPr>
          <p:cNvSpPr txBox="1"/>
          <p:nvPr/>
        </p:nvSpPr>
        <p:spPr>
          <a:xfrm>
            <a:off x="4087519" y="0"/>
            <a:ext cx="5056483" cy="6986527"/>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a:solidFill>
                <a:prstClr val="black"/>
              </a:solidFill>
              <a:effectLst/>
              <a:latin typeface="Calibri"/>
              <a:ea typeface="+mn-ea"/>
              <a:cs typeface="+mn-cs"/>
            </a:endParaRPr>
          </a:p>
          <a:p>
            <a:pPr defTabSz="457177" eaLnBrk="1" fontAlgn="auto" hangingPunct="1">
              <a:spcBef>
                <a:spcPts val="0"/>
              </a:spcBef>
              <a:spcAft>
                <a:spcPts val="0"/>
              </a:spcAft>
              <a:defRPr/>
            </a:pPr>
            <a:endParaRPr lang="en-GB" sz="3200" b="1" kern="0" baseline="0">
              <a:solidFill>
                <a:prstClr val="black"/>
              </a:solidFill>
              <a:effectLst/>
              <a:latin typeface="Calibri"/>
              <a:ea typeface="+mn-ea"/>
              <a:cs typeface="+mn-cs"/>
            </a:endParaRPr>
          </a:p>
          <a:p>
            <a:pPr defTabSz="457177" eaLnBrk="1" fontAlgn="auto" hangingPunct="1">
              <a:spcBef>
                <a:spcPts val="0"/>
              </a:spcBef>
              <a:spcAft>
                <a:spcPts val="0"/>
              </a:spcAft>
              <a:defRPr/>
            </a:pPr>
            <a:endParaRPr lang="en-GB" sz="3200" b="1" kern="0" baseline="0">
              <a:solidFill>
                <a:prstClr val="black"/>
              </a:solidFill>
              <a:effectLst/>
              <a:latin typeface="Calibri"/>
              <a:ea typeface="+mn-ea"/>
              <a:cs typeface="+mn-cs"/>
            </a:endParaRPr>
          </a:p>
          <a:p>
            <a:pPr defTabSz="457177" eaLnBrk="1" fontAlgn="auto" hangingPunct="1">
              <a:spcBef>
                <a:spcPts val="0"/>
              </a:spcBef>
              <a:spcAft>
                <a:spcPts val="0"/>
              </a:spcAft>
              <a:defRPr/>
            </a:pPr>
            <a:r>
              <a:rPr lang="en-GB" sz="3200" b="1" kern="0" baseline="0">
                <a:solidFill>
                  <a:prstClr val="black"/>
                </a:solidFill>
                <a:effectLst/>
                <a:latin typeface="Calibri"/>
                <a:ea typeface="+mn-ea"/>
                <a:cs typeface="+mn-cs"/>
              </a:rPr>
              <a:t>Women</a:t>
            </a:r>
          </a:p>
          <a:p>
            <a:pPr defTabSz="457177" eaLnBrk="1" fontAlgn="auto" hangingPunct="1">
              <a:spcBef>
                <a:spcPts val="0"/>
              </a:spcBef>
              <a:spcAft>
                <a:spcPts val="0"/>
              </a:spcAft>
              <a:defRPr/>
            </a:pPr>
            <a:endParaRPr lang="en-GB" sz="3200" b="1" kern="0" baseline="0">
              <a:solidFill>
                <a:prstClr val="black"/>
              </a:solidFill>
              <a:effectLst/>
              <a:latin typeface="Calibri"/>
              <a:ea typeface="+mn-ea"/>
              <a:cs typeface="+mn-cs"/>
            </a:endParaRPr>
          </a:p>
          <a:p>
            <a:pPr defTabSz="457177" eaLnBrk="1" fontAlgn="auto" hangingPunct="1">
              <a:spcBef>
                <a:spcPts val="0"/>
              </a:spcBef>
              <a:spcAft>
                <a:spcPts val="0"/>
              </a:spcAft>
              <a:defRPr/>
            </a:pPr>
            <a:r>
              <a:rPr lang="en-GB" sz="3200" b="1" kern="0" baseline="0">
                <a:solidFill>
                  <a:prstClr val="black"/>
                </a:solidFill>
                <a:effectLst/>
                <a:latin typeface="Calibri"/>
                <a:ea typeface="+mn-ea"/>
                <a:cs typeface="+mn-cs"/>
              </a:rPr>
              <a:t>And let us not grow weary of doing good, </a:t>
            </a:r>
          </a:p>
          <a:p>
            <a:pPr defTabSz="457177" eaLnBrk="1" fontAlgn="auto" hangingPunct="1">
              <a:spcBef>
                <a:spcPts val="0"/>
              </a:spcBef>
              <a:spcAft>
                <a:spcPts val="0"/>
              </a:spcAft>
              <a:defRPr/>
            </a:pPr>
            <a:r>
              <a:rPr lang="en-GB" sz="3200" b="1" kern="0" baseline="0">
                <a:solidFill>
                  <a:prstClr val="black"/>
                </a:solidFill>
                <a:effectLst/>
                <a:latin typeface="Calibri"/>
                <a:ea typeface="+mn-ea"/>
                <a:cs typeface="+mn-cs"/>
              </a:rPr>
              <a:t>for in due season we will reap, </a:t>
            </a:r>
          </a:p>
          <a:p>
            <a:pPr defTabSz="457177" eaLnBrk="1" fontAlgn="auto" hangingPunct="1">
              <a:spcBef>
                <a:spcPts val="0"/>
              </a:spcBef>
              <a:spcAft>
                <a:spcPts val="0"/>
              </a:spcAft>
              <a:defRPr/>
            </a:pPr>
            <a:r>
              <a:rPr lang="en-GB" sz="3200" b="1" kern="0" baseline="0">
                <a:solidFill>
                  <a:prstClr val="black"/>
                </a:solidFill>
                <a:effectLst/>
                <a:latin typeface="Calibri"/>
                <a:ea typeface="+mn-ea"/>
                <a:cs typeface="+mn-cs"/>
              </a:rPr>
              <a:t>if we do not give up.</a:t>
            </a:r>
          </a:p>
          <a:p>
            <a:pPr defTabSz="457177" eaLnBrk="1" fontAlgn="auto" hangingPunct="1">
              <a:spcBef>
                <a:spcPts val="0"/>
              </a:spcBef>
              <a:spcAft>
                <a:spcPts val="0"/>
              </a:spcAft>
              <a:defRPr/>
            </a:pPr>
            <a:endParaRPr lang="en-GB" sz="3200" b="1" kern="0" baseline="0">
              <a:solidFill>
                <a:prstClr val="black"/>
              </a:solidFill>
              <a:effectLst/>
              <a:latin typeface="Calibri"/>
              <a:ea typeface="+mn-ea"/>
              <a:cs typeface="+mn-cs"/>
            </a:endParaRPr>
          </a:p>
          <a:p>
            <a:pPr defTabSz="457177" eaLnBrk="1" fontAlgn="auto" hangingPunct="1">
              <a:spcBef>
                <a:spcPts val="0"/>
              </a:spcBef>
              <a:spcAft>
                <a:spcPts val="0"/>
              </a:spcAft>
              <a:defRPr/>
            </a:pPr>
            <a:r>
              <a:rPr lang="en-GB" sz="3200" b="1" kern="0" baseline="0">
                <a:solidFill>
                  <a:prstClr val="black"/>
                </a:solidFill>
                <a:effectLst/>
                <a:latin typeface="Calibri"/>
                <a:ea typeface="+mn-ea"/>
                <a:cs typeface="+mn-cs"/>
              </a:rPr>
              <a:t>Galatians 6:9</a:t>
            </a:r>
          </a:p>
          <a:p>
            <a:pPr defTabSz="457177" eaLnBrk="1" fontAlgn="auto" hangingPunct="1">
              <a:spcBef>
                <a:spcPts val="0"/>
              </a:spcBef>
              <a:spcAft>
                <a:spcPts val="0"/>
              </a:spcAft>
              <a:defRPr/>
            </a:pPr>
            <a:endParaRPr lang="en-GB" sz="3200" b="1" kern="0" baseline="0">
              <a:solidFill>
                <a:prstClr val="black"/>
              </a:solidFill>
              <a:effectLst/>
              <a:latin typeface="Calibri"/>
              <a:ea typeface="+mn-ea"/>
              <a:cs typeface="+mn-cs"/>
            </a:endParaRPr>
          </a:p>
          <a:p>
            <a:pPr defTabSz="457177" eaLnBrk="1" fontAlgn="auto" hangingPunct="1">
              <a:spcBef>
                <a:spcPts val="0"/>
              </a:spcBef>
              <a:spcAft>
                <a:spcPts val="0"/>
              </a:spcAft>
              <a:defRPr/>
            </a:pPr>
            <a:endParaRPr lang="en-GB" sz="3200" b="1" kern="0" baseline="0">
              <a:solidFill>
                <a:prstClr val="black"/>
              </a:solidFill>
              <a:effectLst/>
              <a:latin typeface="Calibri"/>
              <a:ea typeface="+mn-ea"/>
              <a:cs typeface="+mn-cs"/>
            </a:endParaRPr>
          </a:p>
        </p:txBody>
      </p:sp>
    </p:spTree>
    <p:extLst>
      <p:ext uri="{BB962C8B-B14F-4D97-AF65-F5344CB8AC3E}">
        <p14:creationId xmlns:p14="http://schemas.microsoft.com/office/powerpoint/2010/main" val="294441409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3200" b="1" baseline="0" dirty="0">
                <a:solidFill>
                  <a:srgbClr val="FFFFFF"/>
                </a:solidFill>
                <a:effectLst>
                  <a:glow rad="127000">
                    <a:srgbClr val="000000"/>
                  </a:glow>
                </a:effectLst>
                <a:latin typeface="Arial" charset="0"/>
                <a:ea typeface="ＭＳ Ｐゴシック" charset="0"/>
                <a:cs typeface="ＭＳ Ｐゴシック" charset="0"/>
              </a:rPr>
              <a:t>God removed the returning Jews</a:t>
            </a:r>
            <a:r>
              <a:rPr lang="mr-IN" sz="3200" b="1" baseline="0" dirty="0">
                <a:solidFill>
                  <a:srgbClr val="FFFFFF"/>
                </a:solidFill>
                <a:effectLst>
                  <a:glow rad="127000">
                    <a:srgbClr val="000000"/>
                  </a:glow>
                </a:effectLst>
                <a:latin typeface="Arial" charset="0"/>
                <a:ea typeface="ＭＳ Ｐゴシック" charset="0"/>
                <a:cs typeface="ＭＳ Ｐゴシック" charset="0"/>
              </a:rPr>
              <a:t>'</a:t>
            </a:r>
            <a:r>
              <a:rPr lang="en-US" sz="3200" b="1" baseline="0" dirty="0">
                <a:solidFill>
                  <a:srgbClr val="FFFFFF"/>
                </a:solidFill>
                <a:effectLst>
                  <a:glow rad="127000">
                    <a:srgbClr val="000000"/>
                  </a:glow>
                </a:effectLst>
                <a:latin typeface="Arial" charset="0"/>
                <a:ea typeface="ＭＳ Ｐゴシック" charset="0"/>
                <a:cs typeface="ＭＳ Ｐゴシック" charset="0"/>
              </a:rPr>
              <a:t> shame of an unprotected city to exalt them as noted in the Abrahamic covenant and then instructed them in covenant compliance.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baseline="0" dirty="0">
                <a:solidFill>
                  <a:srgbClr val="FFFFFF"/>
                </a:solidFill>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baseline="0" dirty="0">
                <a:solidFill>
                  <a:srgbClr val="FFFFFF"/>
                </a:solidFill>
                <a:effectLst>
                  <a:glow rad="127000">
                    <a:srgbClr val="000000"/>
                  </a:glow>
                </a:effectLst>
                <a:latin typeface="Arial" charset="0"/>
                <a:ea typeface="ＭＳ Ｐゴシック" charset="0"/>
                <a:cs typeface="ＭＳ Ｐゴシック" charset="0"/>
              </a:rPr>
              <a:t>Nehemiah</a:t>
            </a:r>
          </a:p>
        </p:txBody>
      </p:sp>
    </p:spTree>
    <p:extLst>
      <p:ext uri="{BB962C8B-B14F-4D97-AF65-F5344CB8AC3E}">
        <p14:creationId xmlns:p14="http://schemas.microsoft.com/office/powerpoint/2010/main" val="3286654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rkMatters-Theme-Blank.jpg">
            <a:extLst>
              <a:ext uri="{FF2B5EF4-FFF2-40B4-BE49-F238E27FC236}">
                <a16:creationId xmlns:a16="http://schemas.microsoft.com/office/drawing/2014/main" id="{0BCCDE43-46A9-42AE-BEB6-A2CB5FE43C5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12A8FCC2-9574-4410-94A4-7D66B989F69A}"/>
              </a:ext>
            </a:extLst>
          </p:cNvPr>
          <p:cNvSpPr txBox="1"/>
          <p:nvPr/>
        </p:nvSpPr>
        <p:spPr>
          <a:xfrm>
            <a:off x="3328410" y="1961321"/>
            <a:ext cx="5810828" cy="4031873"/>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defTabSz="457177" eaLnBrk="1" hangingPunct="1"/>
            <a:r>
              <a:rPr lang="en-GB">
                <a:solidFill>
                  <a:prstClr val="black"/>
                </a:solidFill>
                <a:ea typeface="+mn-ea"/>
                <a:cs typeface="+mn-cs"/>
              </a:rPr>
              <a:t>Men</a:t>
            </a:r>
          </a:p>
          <a:p>
            <a:pPr defTabSz="457177" eaLnBrk="1" hangingPunct="1"/>
            <a:endParaRPr lang="en-GB">
              <a:solidFill>
                <a:prstClr val="black"/>
              </a:solidFill>
              <a:ea typeface="+mn-ea"/>
              <a:cs typeface="+mn-cs"/>
            </a:endParaRPr>
          </a:p>
          <a:p>
            <a:pPr defTabSz="457177" eaLnBrk="1" hangingPunct="1"/>
            <a:r>
              <a:rPr lang="en-GB">
                <a:solidFill>
                  <a:prstClr val="black"/>
                </a:solidFill>
                <a:ea typeface="+mn-ea"/>
                <a:cs typeface="+mn-cs"/>
              </a:rPr>
              <a:t>Whatever your hand finds to do, do it with your might</a:t>
            </a:r>
          </a:p>
          <a:p>
            <a:pPr defTabSz="457177" eaLnBrk="1" hangingPunct="1"/>
            <a:endParaRPr lang="en-GB">
              <a:solidFill>
                <a:prstClr val="black"/>
              </a:solidFill>
              <a:ea typeface="+mn-ea"/>
              <a:cs typeface="+mn-cs"/>
            </a:endParaRPr>
          </a:p>
          <a:p>
            <a:pPr defTabSz="457177" eaLnBrk="1" hangingPunct="1"/>
            <a:r>
              <a:rPr lang="en-GB">
                <a:solidFill>
                  <a:prstClr val="black"/>
                </a:solidFill>
                <a:ea typeface="+mn-ea"/>
                <a:cs typeface="+mn-cs"/>
              </a:rPr>
              <a:t>Ecclesiastes 9:10</a:t>
            </a:r>
          </a:p>
          <a:p>
            <a:pPr defTabSz="457177" eaLnBrk="1" hangingPunct="1"/>
            <a:endParaRPr lang="en-GB">
              <a:solidFill>
                <a:prstClr val="black"/>
              </a:solidFill>
              <a:ea typeface="+mn-ea"/>
              <a:cs typeface="+mn-cs"/>
            </a:endParaRPr>
          </a:p>
          <a:p>
            <a:pPr defTabSz="457177" eaLnBrk="1" hangingPunct="1"/>
            <a:endParaRPr lang="en-GB">
              <a:solidFill>
                <a:prstClr val="black"/>
              </a:solidFill>
              <a:ea typeface="+mn-ea"/>
              <a:cs typeface="+mn-cs"/>
            </a:endParaRPr>
          </a:p>
        </p:txBody>
      </p:sp>
    </p:spTree>
    <p:extLst>
      <p:ext uri="{BB962C8B-B14F-4D97-AF65-F5344CB8AC3E}">
        <p14:creationId xmlns:p14="http://schemas.microsoft.com/office/powerpoint/2010/main" val="371741281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FC106D7-32F3-41CE-844C-A9F0A9EDF220}"/>
              </a:ext>
            </a:extLst>
          </p:cNvPr>
          <p:cNvSpPr txBox="1"/>
          <p:nvPr/>
        </p:nvSpPr>
        <p:spPr>
          <a:xfrm>
            <a:off x="0" y="0"/>
            <a:ext cx="9144001" cy="3539430"/>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defTabSz="457177" eaLnBrk="1" hangingPunct="1"/>
            <a:endParaRPr lang="en-GB">
              <a:solidFill>
                <a:prstClr val="black"/>
              </a:solidFill>
              <a:ea typeface="+mn-ea"/>
              <a:cs typeface="+mn-cs"/>
            </a:endParaRPr>
          </a:p>
          <a:p>
            <a:pPr defTabSz="457177" eaLnBrk="1" hangingPunct="1"/>
            <a:r>
              <a:rPr lang="en-GB">
                <a:solidFill>
                  <a:prstClr val="black"/>
                </a:solidFill>
                <a:ea typeface="+mn-ea"/>
                <a:cs typeface="+mn-cs"/>
              </a:rPr>
              <a:t>All</a:t>
            </a:r>
          </a:p>
          <a:p>
            <a:pPr defTabSz="457177" eaLnBrk="1" hangingPunct="1"/>
            <a:endParaRPr lang="en-GB">
              <a:solidFill>
                <a:prstClr val="black"/>
              </a:solidFill>
              <a:ea typeface="+mn-ea"/>
              <a:cs typeface="+mn-cs"/>
            </a:endParaRPr>
          </a:p>
          <a:p>
            <a:pPr defTabSz="457177" eaLnBrk="1" hangingPunct="1"/>
            <a:r>
              <a:rPr lang="en-GB">
                <a:solidFill>
                  <a:prstClr val="black"/>
                </a:solidFill>
                <a:ea typeface="+mn-ea"/>
                <a:cs typeface="+mn-cs"/>
              </a:rPr>
              <a:t>The hand of the diligent will rule, </a:t>
            </a:r>
          </a:p>
          <a:p>
            <a:pPr defTabSz="457177" eaLnBrk="1" hangingPunct="1"/>
            <a:r>
              <a:rPr lang="en-GB">
                <a:solidFill>
                  <a:prstClr val="black"/>
                </a:solidFill>
                <a:ea typeface="+mn-ea"/>
                <a:cs typeface="+mn-cs"/>
              </a:rPr>
              <a:t>while the slothful will be put to forced labor.</a:t>
            </a:r>
          </a:p>
          <a:p>
            <a:pPr defTabSz="457177" eaLnBrk="1" hangingPunct="1"/>
            <a:endParaRPr lang="en-GB">
              <a:solidFill>
                <a:prstClr val="black"/>
              </a:solidFill>
              <a:ea typeface="+mn-ea"/>
              <a:cs typeface="+mn-cs"/>
            </a:endParaRPr>
          </a:p>
          <a:p>
            <a:pPr defTabSz="457177" eaLnBrk="1" hangingPunct="1"/>
            <a:r>
              <a:rPr lang="en-GB">
                <a:solidFill>
                  <a:prstClr val="black"/>
                </a:solidFill>
                <a:ea typeface="+mn-ea"/>
                <a:cs typeface="+mn-cs"/>
              </a:rPr>
              <a:t>Proverbs 12:24</a:t>
            </a:r>
          </a:p>
        </p:txBody>
      </p:sp>
    </p:spTree>
    <p:extLst>
      <p:ext uri="{BB962C8B-B14F-4D97-AF65-F5344CB8AC3E}">
        <p14:creationId xmlns:p14="http://schemas.microsoft.com/office/powerpoint/2010/main" val="174111771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ther'sDay-Theme-Blank.jpg">
            <a:extLst>
              <a:ext uri="{FF2B5EF4-FFF2-40B4-BE49-F238E27FC236}">
                <a16:creationId xmlns:a16="http://schemas.microsoft.com/office/drawing/2014/main" id="{6EF52769-ABD3-4650-BCC4-97AF570567D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8F1BE4A6-725F-4F87-9DAF-B944077FCD58}"/>
              </a:ext>
            </a:extLst>
          </p:cNvPr>
          <p:cNvSpPr txBox="1"/>
          <p:nvPr/>
        </p:nvSpPr>
        <p:spPr>
          <a:xfrm>
            <a:off x="0" y="0"/>
            <a:ext cx="9144001" cy="4031873"/>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a:solidFill>
                <a:srgbClr val="FEFFFB"/>
              </a:solidFill>
              <a:effectLst>
                <a:glow rad="165100">
                  <a:prstClr val="black">
                    <a:alpha val="88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88000"/>
                    </a:prstClr>
                  </a:glow>
                </a:effectLst>
                <a:latin typeface="Calibri"/>
                <a:ea typeface="+mn-ea"/>
                <a:cs typeface="+mn-cs"/>
              </a:rPr>
              <a:t>Teacher</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88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88000"/>
                    </a:prstClr>
                  </a:glow>
                </a:effectLst>
                <a:latin typeface="Calibri"/>
                <a:ea typeface="+mn-ea"/>
                <a:cs typeface="+mn-cs"/>
              </a:rPr>
              <a:t>The plans of the diligent lead surely to abundance, </a:t>
            </a:r>
          </a:p>
          <a:p>
            <a:pPr defTabSz="457177" eaLnBrk="1" fontAlgn="auto" hangingPunct="1">
              <a:spcBef>
                <a:spcPts val="0"/>
              </a:spcBef>
              <a:spcAft>
                <a:spcPts val="0"/>
              </a:spcAft>
              <a:defRPr/>
            </a:pPr>
            <a:r>
              <a:rPr lang="en-GB" sz="3200" b="1" kern="0" baseline="0">
                <a:solidFill>
                  <a:srgbClr val="FEFFFB"/>
                </a:solidFill>
                <a:effectLst>
                  <a:glow rad="165100">
                    <a:prstClr val="black">
                      <a:alpha val="88000"/>
                    </a:prstClr>
                  </a:glow>
                </a:effectLst>
                <a:latin typeface="Calibri"/>
                <a:ea typeface="+mn-ea"/>
                <a:cs typeface="+mn-cs"/>
              </a:rPr>
              <a:t>but everyone who is hasty comes to poverty</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88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88000"/>
                    </a:prstClr>
                  </a:glow>
                </a:effectLst>
                <a:latin typeface="Calibri"/>
                <a:ea typeface="+mn-ea"/>
                <a:cs typeface="+mn-cs"/>
              </a:rPr>
              <a:t>Proverbs 21:5</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88000"/>
                  </a:prstClr>
                </a:glow>
              </a:effectLst>
              <a:latin typeface="Calibri"/>
              <a:ea typeface="+mn-ea"/>
              <a:cs typeface="+mn-cs"/>
            </a:endParaRPr>
          </a:p>
        </p:txBody>
      </p:sp>
    </p:spTree>
    <p:extLst>
      <p:ext uri="{BB962C8B-B14F-4D97-AF65-F5344CB8AC3E}">
        <p14:creationId xmlns:p14="http://schemas.microsoft.com/office/powerpoint/2010/main" val="212365896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Mother's-Day-Theme-Blank.jpg">
            <a:extLst>
              <a:ext uri="{FF2B5EF4-FFF2-40B4-BE49-F238E27FC236}">
                <a16:creationId xmlns:a16="http://schemas.microsoft.com/office/drawing/2014/main" id="{019B644D-C98C-4B80-81DB-222AE4947379}"/>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41276F99-5854-410D-8036-8411A2B984F9}"/>
              </a:ext>
            </a:extLst>
          </p:cNvPr>
          <p:cNvSpPr txBox="1"/>
          <p:nvPr/>
        </p:nvSpPr>
        <p:spPr>
          <a:xfrm>
            <a:off x="-159026" y="1702906"/>
            <a:ext cx="6202016" cy="3539430"/>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defTabSz="457177" eaLnBrk="1" hangingPunct="1"/>
            <a:endParaRPr lang="en-GB">
              <a:solidFill>
                <a:prstClr val="black"/>
              </a:solidFill>
              <a:ea typeface="+mn-ea"/>
              <a:cs typeface="+mn-cs"/>
            </a:endParaRPr>
          </a:p>
          <a:p>
            <a:pPr defTabSz="457177" eaLnBrk="1" hangingPunct="1"/>
            <a:r>
              <a:rPr lang="en-GB">
                <a:solidFill>
                  <a:prstClr val="black"/>
                </a:solidFill>
                <a:ea typeface="+mn-ea"/>
                <a:cs typeface="+mn-cs"/>
              </a:rPr>
              <a:t>Women</a:t>
            </a:r>
          </a:p>
          <a:p>
            <a:pPr defTabSz="457177" eaLnBrk="1" hangingPunct="1"/>
            <a:endParaRPr lang="en-GB">
              <a:solidFill>
                <a:prstClr val="black"/>
              </a:solidFill>
              <a:ea typeface="+mn-ea"/>
              <a:cs typeface="+mn-cs"/>
            </a:endParaRPr>
          </a:p>
          <a:p>
            <a:pPr defTabSz="457177" eaLnBrk="1" hangingPunct="1"/>
            <a:r>
              <a:rPr lang="en-GB">
                <a:solidFill>
                  <a:prstClr val="black"/>
                </a:solidFill>
                <a:ea typeface="+mn-ea"/>
                <a:cs typeface="+mn-cs"/>
              </a:rPr>
              <a:t>Keep your heart with all vigilance, </a:t>
            </a:r>
          </a:p>
          <a:p>
            <a:pPr defTabSz="457177" eaLnBrk="1" hangingPunct="1"/>
            <a:r>
              <a:rPr lang="en-GB">
                <a:solidFill>
                  <a:prstClr val="black"/>
                </a:solidFill>
                <a:ea typeface="+mn-ea"/>
                <a:cs typeface="+mn-cs"/>
              </a:rPr>
              <a:t>for from it flow the springs of life.</a:t>
            </a:r>
          </a:p>
          <a:p>
            <a:pPr defTabSz="457177" eaLnBrk="1" hangingPunct="1"/>
            <a:endParaRPr lang="en-GB">
              <a:solidFill>
                <a:prstClr val="black"/>
              </a:solidFill>
              <a:ea typeface="+mn-ea"/>
              <a:cs typeface="+mn-cs"/>
            </a:endParaRPr>
          </a:p>
          <a:p>
            <a:pPr defTabSz="457177" eaLnBrk="1" hangingPunct="1"/>
            <a:r>
              <a:rPr lang="en-GB">
                <a:solidFill>
                  <a:prstClr val="black"/>
                </a:solidFill>
                <a:ea typeface="+mn-ea"/>
                <a:cs typeface="+mn-cs"/>
              </a:rPr>
              <a:t>Proverbs 4:23</a:t>
            </a:r>
          </a:p>
        </p:txBody>
      </p:sp>
    </p:spTree>
    <p:extLst>
      <p:ext uri="{BB962C8B-B14F-4D97-AF65-F5344CB8AC3E}">
        <p14:creationId xmlns:p14="http://schemas.microsoft.com/office/powerpoint/2010/main" val="115018802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9FC4F1D-E449-45BB-8506-53CED7B65CB1}"/>
              </a:ext>
            </a:extLst>
          </p:cNvPr>
          <p:cNvSpPr txBox="1"/>
          <p:nvPr/>
        </p:nvSpPr>
        <p:spPr>
          <a:xfrm>
            <a:off x="5401732" y="2265520"/>
            <a:ext cx="3742268" cy="3108544"/>
          </a:xfrm>
          <a:prstGeom prst="rect">
            <a:avLst/>
          </a:prstGeom>
          <a:noFill/>
        </p:spPr>
        <p:txBody>
          <a:bodyPr wrap="square" rtlCol="0">
            <a:spAutoFit/>
          </a:bodyPr>
          <a:lstStyle/>
          <a:p>
            <a:pPr defTabSz="457177" eaLnBrk="1" fontAlgn="auto" hangingPunct="1">
              <a:spcBef>
                <a:spcPts val="0"/>
              </a:spcBef>
              <a:spcAft>
                <a:spcPts val="0"/>
              </a:spcAft>
              <a:defRPr/>
            </a:pPr>
            <a:r>
              <a:rPr lang="en-GB" sz="2800" b="1" kern="0" baseline="0">
                <a:solidFill>
                  <a:srgbClr val="FEFFFB"/>
                </a:solidFill>
                <a:effectLst>
                  <a:glow rad="165100">
                    <a:prstClr val="black">
                      <a:alpha val="83000"/>
                    </a:prstClr>
                  </a:glow>
                </a:effectLst>
                <a:latin typeface="Calibri"/>
                <a:ea typeface="+mn-ea"/>
                <a:cs typeface="+mn-cs"/>
              </a:rPr>
              <a:t>Men</a:t>
            </a:r>
          </a:p>
          <a:p>
            <a:pPr defTabSz="457177" eaLnBrk="1" fontAlgn="auto" hangingPunct="1">
              <a:spcBef>
                <a:spcPts val="0"/>
              </a:spcBef>
              <a:spcAft>
                <a:spcPts val="0"/>
              </a:spcAft>
              <a:defRPr/>
            </a:pPr>
            <a:endParaRPr lang="en-GB" sz="2800" b="1" kern="0" baseline="0">
              <a:solidFill>
                <a:srgbClr val="FEFFFB"/>
              </a:solidFill>
              <a:effectLst>
                <a:glow rad="165100">
                  <a:prstClr val="black">
                    <a:alpha val="83000"/>
                  </a:prstClr>
                </a:glow>
              </a:effectLst>
              <a:latin typeface="Calibri"/>
              <a:ea typeface="+mn-ea"/>
              <a:cs typeface="+mn-cs"/>
            </a:endParaRPr>
          </a:p>
          <a:p>
            <a:pPr defTabSz="457177" eaLnBrk="1" fontAlgn="auto" hangingPunct="1">
              <a:spcBef>
                <a:spcPts val="0"/>
              </a:spcBef>
              <a:spcAft>
                <a:spcPts val="0"/>
              </a:spcAft>
              <a:defRPr/>
            </a:pPr>
            <a:r>
              <a:rPr lang="en-GB" sz="2800" b="1" kern="0" baseline="0">
                <a:solidFill>
                  <a:srgbClr val="FEFFFB"/>
                </a:solidFill>
                <a:effectLst>
                  <a:glow rad="165100">
                    <a:prstClr val="black">
                      <a:alpha val="83000"/>
                    </a:prstClr>
                  </a:glow>
                </a:effectLst>
                <a:latin typeface="Calibri"/>
                <a:ea typeface="+mn-ea"/>
                <a:cs typeface="+mn-cs"/>
              </a:rPr>
              <a:t>In all toil there is profit, but mere talk tends only to poverty.</a:t>
            </a:r>
          </a:p>
          <a:p>
            <a:pPr defTabSz="457177" eaLnBrk="1" fontAlgn="auto" hangingPunct="1">
              <a:spcBef>
                <a:spcPts val="0"/>
              </a:spcBef>
              <a:spcAft>
                <a:spcPts val="0"/>
              </a:spcAft>
              <a:defRPr/>
            </a:pPr>
            <a:endParaRPr lang="en-GB" sz="2800" b="1" kern="0" baseline="0">
              <a:solidFill>
                <a:srgbClr val="FEFFFB"/>
              </a:solidFill>
              <a:effectLst>
                <a:glow rad="165100">
                  <a:prstClr val="black">
                    <a:alpha val="83000"/>
                  </a:prstClr>
                </a:glow>
              </a:effectLst>
              <a:latin typeface="Calibri"/>
              <a:ea typeface="+mn-ea"/>
              <a:cs typeface="+mn-cs"/>
            </a:endParaRPr>
          </a:p>
          <a:p>
            <a:pPr defTabSz="457177" eaLnBrk="1" fontAlgn="auto" hangingPunct="1">
              <a:spcBef>
                <a:spcPts val="0"/>
              </a:spcBef>
              <a:spcAft>
                <a:spcPts val="0"/>
              </a:spcAft>
              <a:defRPr/>
            </a:pPr>
            <a:r>
              <a:rPr lang="en-GB" sz="2800" b="1" kern="0" baseline="0">
                <a:solidFill>
                  <a:srgbClr val="FEFFFB"/>
                </a:solidFill>
                <a:effectLst>
                  <a:glow rad="165100">
                    <a:prstClr val="black">
                      <a:alpha val="83000"/>
                    </a:prstClr>
                  </a:glow>
                </a:effectLst>
                <a:latin typeface="Calibri"/>
                <a:ea typeface="+mn-ea"/>
                <a:cs typeface="+mn-cs"/>
              </a:rPr>
              <a:t>Proverbs 14:23</a:t>
            </a:r>
          </a:p>
        </p:txBody>
      </p:sp>
    </p:spTree>
    <p:extLst>
      <p:ext uri="{BB962C8B-B14F-4D97-AF65-F5344CB8AC3E}">
        <p14:creationId xmlns:p14="http://schemas.microsoft.com/office/powerpoint/2010/main" val="211383286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8CA5357-2123-4F89-B865-0BE6E8FE8D9A}"/>
              </a:ext>
            </a:extLst>
          </p:cNvPr>
          <p:cNvSpPr txBox="1"/>
          <p:nvPr/>
        </p:nvSpPr>
        <p:spPr>
          <a:xfrm>
            <a:off x="6135757" y="0"/>
            <a:ext cx="3008244" cy="5262980"/>
          </a:xfrm>
          <a:prstGeom prst="rect">
            <a:avLst/>
          </a:prstGeom>
          <a:noFill/>
        </p:spPr>
        <p:txBody>
          <a:bodyPr wrap="square" rtlCol="0">
            <a:spAutoFit/>
          </a:bodyPr>
          <a:lstStyle/>
          <a:p>
            <a:pPr defTabSz="457177" eaLnBrk="1" fontAlgn="auto" hangingPunct="1">
              <a:spcBef>
                <a:spcPts val="0"/>
              </a:spcBef>
              <a:spcAft>
                <a:spcPts val="0"/>
              </a:spcAft>
              <a:defRPr/>
            </a:pPr>
            <a:endParaRPr lang="en-GB" sz="2800" b="1" kern="0" baseline="0">
              <a:solidFill>
                <a:srgbClr val="FEFFFB"/>
              </a:solidFill>
              <a:effectLst>
                <a:glow rad="165100">
                  <a:prstClr val="black">
                    <a:alpha val="95000"/>
                  </a:prstClr>
                </a:glow>
              </a:effectLst>
              <a:latin typeface="Calibri"/>
              <a:ea typeface="+mn-ea"/>
              <a:cs typeface="+mn-cs"/>
            </a:endParaRPr>
          </a:p>
          <a:p>
            <a:pPr defTabSz="457177" eaLnBrk="1" fontAlgn="auto" hangingPunct="1">
              <a:spcBef>
                <a:spcPts val="0"/>
              </a:spcBef>
              <a:spcAft>
                <a:spcPts val="0"/>
              </a:spcAft>
              <a:defRPr/>
            </a:pPr>
            <a:r>
              <a:rPr lang="en-GB" sz="2800" b="1" kern="0" baseline="0">
                <a:solidFill>
                  <a:srgbClr val="FEFFFB"/>
                </a:solidFill>
                <a:effectLst>
                  <a:glow rad="165100">
                    <a:prstClr val="black">
                      <a:alpha val="95000"/>
                    </a:prstClr>
                  </a:glow>
                </a:effectLst>
                <a:latin typeface="Calibri"/>
                <a:ea typeface="+mn-ea"/>
                <a:cs typeface="+mn-cs"/>
              </a:rPr>
              <a:t>Young Men</a:t>
            </a:r>
          </a:p>
          <a:p>
            <a:pPr defTabSz="457177" eaLnBrk="1" fontAlgn="auto" hangingPunct="1">
              <a:spcBef>
                <a:spcPts val="0"/>
              </a:spcBef>
              <a:spcAft>
                <a:spcPts val="0"/>
              </a:spcAft>
              <a:defRPr/>
            </a:pPr>
            <a:endParaRPr lang="en-GB" sz="2800" b="1" kern="0" baseline="0">
              <a:solidFill>
                <a:srgbClr val="FEFFFB"/>
              </a:solidFill>
              <a:effectLst>
                <a:glow rad="165100">
                  <a:prstClr val="black">
                    <a:alpha val="95000"/>
                  </a:prstClr>
                </a:glow>
              </a:effectLst>
              <a:latin typeface="Calibri"/>
              <a:ea typeface="+mn-ea"/>
              <a:cs typeface="+mn-cs"/>
            </a:endParaRPr>
          </a:p>
          <a:p>
            <a:pPr defTabSz="457177" eaLnBrk="1" fontAlgn="auto" hangingPunct="1">
              <a:spcBef>
                <a:spcPts val="0"/>
              </a:spcBef>
              <a:spcAft>
                <a:spcPts val="0"/>
              </a:spcAft>
              <a:defRPr/>
            </a:pPr>
            <a:endParaRPr lang="en-GB" sz="2800" b="1" kern="0" baseline="0">
              <a:solidFill>
                <a:srgbClr val="FEFFFB"/>
              </a:solidFill>
              <a:effectLst>
                <a:glow rad="165100">
                  <a:prstClr val="black">
                    <a:alpha val="95000"/>
                  </a:prstClr>
                </a:glow>
              </a:effectLst>
              <a:latin typeface="Calibri"/>
              <a:ea typeface="+mn-ea"/>
              <a:cs typeface="+mn-cs"/>
            </a:endParaRPr>
          </a:p>
          <a:p>
            <a:pPr defTabSz="457177" eaLnBrk="1" fontAlgn="auto" hangingPunct="1">
              <a:spcBef>
                <a:spcPts val="0"/>
              </a:spcBef>
              <a:spcAft>
                <a:spcPts val="0"/>
              </a:spcAft>
              <a:defRPr/>
            </a:pPr>
            <a:r>
              <a:rPr lang="en-GB" sz="2800" b="1" kern="0" baseline="0">
                <a:solidFill>
                  <a:srgbClr val="FEFFFB"/>
                </a:solidFill>
                <a:effectLst>
                  <a:glow rad="165100">
                    <a:prstClr val="black">
                      <a:alpha val="95000"/>
                    </a:prstClr>
                  </a:glow>
                </a:effectLst>
                <a:latin typeface="Calibri"/>
                <a:ea typeface="+mn-ea"/>
                <a:cs typeface="+mn-cs"/>
              </a:rPr>
              <a:t>Keep hold of instruction; </a:t>
            </a:r>
          </a:p>
          <a:p>
            <a:pPr defTabSz="457177" eaLnBrk="1" fontAlgn="auto" hangingPunct="1">
              <a:spcBef>
                <a:spcPts val="0"/>
              </a:spcBef>
              <a:spcAft>
                <a:spcPts val="0"/>
              </a:spcAft>
              <a:defRPr/>
            </a:pPr>
            <a:r>
              <a:rPr lang="en-GB" sz="2800" b="1" kern="0" baseline="0">
                <a:solidFill>
                  <a:srgbClr val="FEFFFB"/>
                </a:solidFill>
                <a:effectLst>
                  <a:glow rad="165100">
                    <a:prstClr val="black">
                      <a:alpha val="95000"/>
                    </a:prstClr>
                  </a:glow>
                </a:effectLst>
                <a:latin typeface="Calibri"/>
                <a:ea typeface="+mn-ea"/>
                <a:cs typeface="+mn-cs"/>
              </a:rPr>
              <a:t>do not let go, guard her, </a:t>
            </a:r>
          </a:p>
          <a:p>
            <a:pPr defTabSz="457177" eaLnBrk="1" fontAlgn="auto" hangingPunct="1">
              <a:spcBef>
                <a:spcPts val="0"/>
              </a:spcBef>
              <a:spcAft>
                <a:spcPts val="0"/>
              </a:spcAft>
              <a:defRPr/>
            </a:pPr>
            <a:r>
              <a:rPr lang="en-GB" sz="2800" b="1" kern="0" baseline="0">
                <a:solidFill>
                  <a:srgbClr val="FEFFFB"/>
                </a:solidFill>
                <a:effectLst>
                  <a:glow rad="165100">
                    <a:prstClr val="black">
                      <a:alpha val="95000"/>
                    </a:prstClr>
                  </a:glow>
                </a:effectLst>
                <a:latin typeface="Calibri"/>
                <a:ea typeface="+mn-ea"/>
                <a:cs typeface="+mn-cs"/>
              </a:rPr>
              <a:t>for she is your life.</a:t>
            </a:r>
          </a:p>
          <a:p>
            <a:pPr defTabSz="457177" eaLnBrk="1" fontAlgn="auto" hangingPunct="1">
              <a:spcBef>
                <a:spcPts val="0"/>
              </a:spcBef>
              <a:spcAft>
                <a:spcPts val="0"/>
              </a:spcAft>
              <a:defRPr/>
            </a:pPr>
            <a:endParaRPr lang="en-GB" sz="2800" b="1" kern="0" baseline="0">
              <a:solidFill>
                <a:srgbClr val="FEFFFB"/>
              </a:solidFill>
              <a:effectLst>
                <a:glow rad="165100">
                  <a:prstClr val="black">
                    <a:alpha val="95000"/>
                  </a:prstClr>
                </a:glow>
              </a:effectLst>
              <a:latin typeface="Calibri"/>
              <a:ea typeface="+mn-ea"/>
              <a:cs typeface="+mn-cs"/>
            </a:endParaRPr>
          </a:p>
          <a:p>
            <a:pPr defTabSz="457177" eaLnBrk="1" fontAlgn="auto" hangingPunct="1">
              <a:spcBef>
                <a:spcPts val="0"/>
              </a:spcBef>
              <a:spcAft>
                <a:spcPts val="0"/>
              </a:spcAft>
              <a:defRPr/>
            </a:pPr>
            <a:r>
              <a:rPr lang="en-GB" sz="2800" b="1" kern="0" baseline="0">
                <a:solidFill>
                  <a:srgbClr val="FEFFFB"/>
                </a:solidFill>
                <a:effectLst>
                  <a:glow rad="165100">
                    <a:prstClr val="black">
                      <a:alpha val="95000"/>
                    </a:prstClr>
                  </a:glow>
                </a:effectLst>
                <a:latin typeface="Calibri"/>
                <a:ea typeface="+mn-ea"/>
                <a:cs typeface="+mn-cs"/>
              </a:rPr>
              <a:t>Proverbs 4:13</a:t>
            </a:r>
          </a:p>
          <a:p>
            <a:pPr defTabSz="457177" eaLnBrk="1" fontAlgn="auto" hangingPunct="1">
              <a:spcBef>
                <a:spcPts val="0"/>
              </a:spcBef>
              <a:spcAft>
                <a:spcPts val="0"/>
              </a:spcAft>
              <a:defRPr/>
            </a:pPr>
            <a:endParaRPr lang="en-GB" sz="2800" b="1" kern="0" baseline="0">
              <a:solidFill>
                <a:srgbClr val="FEFFFB"/>
              </a:solidFill>
              <a:effectLst>
                <a:glow rad="165100">
                  <a:prstClr val="black">
                    <a:alpha val="95000"/>
                  </a:prstClr>
                </a:glow>
              </a:effectLst>
              <a:latin typeface="Calibri"/>
              <a:ea typeface="+mn-ea"/>
              <a:cs typeface="+mn-cs"/>
            </a:endParaRPr>
          </a:p>
        </p:txBody>
      </p:sp>
    </p:spTree>
    <p:extLst>
      <p:ext uri="{BB962C8B-B14F-4D97-AF65-F5344CB8AC3E}">
        <p14:creationId xmlns:p14="http://schemas.microsoft.com/office/powerpoint/2010/main" val="43896308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1D2AD1C-60CD-460F-B982-1C2B94732C16}"/>
              </a:ext>
            </a:extLst>
          </p:cNvPr>
          <p:cNvSpPr txBox="1"/>
          <p:nvPr/>
        </p:nvSpPr>
        <p:spPr>
          <a:xfrm rot="21403113">
            <a:off x="-81473" y="1356779"/>
            <a:ext cx="9144001" cy="3108544"/>
          </a:xfrm>
          <a:prstGeom prst="rect">
            <a:avLst/>
          </a:prstGeom>
          <a:noFill/>
        </p:spPr>
        <p:txBody>
          <a:bodyPr wrap="square" rtlCol="0">
            <a:spAutoFit/>
          </a:bodyPr>
          <a:lstStyle/>
          <a:p>
            <a:pPr defTabSz="457177" eaLnBrk="1" fontAlgn="auto" hangingPunct="1">
              <a:spcBef>
                <a:spcPts val="0"/>
              </a:spcBef>
              <a:spcAft>
                <a:spcPts val="0"/>
              </a:spcAft>
              <a:defRPr/>
            </a:pPr>
            <a:r>
              <a:rPr lang="en-GB" sz="2800" b="1" kern="0" baseline="0">
                <a:solidFill>
                  <a:sysClr val="windowText" lastClr="000000"/>
                </a:solidFill>
                <a:effectLst>
                  <a:glow rad="165100">
                    <a:prstClr val="white">
                      <a:alpha val="60000"/>
                    </a:prstClr>
                  </a:glow>
                </a:effectLst>
                <a:latin typeface="Calibri"/>
                <a:ea typeface="+mn-ea"/>
                <a:cs typeface="+mn-cs"/>
              </a:rPr>
              <a:t>Students</a:t>
            </a:r>
          </a:p>
          <a:p>
            <a:pPr defTabSz="457177" eaLnBrk="1" fontAlgn="auto" hangingPunct="1">
              <a:spcBef>
                <a:spcPts val="0"/>
              </a:spcBef>
              <a:spcAft>
                <a:spcPts val="0"/>
              </a:spcAft>
              <a:defRPr/>
            </a:pPr>
            <a:endParaRPr lang="en-GB" sz="2800" b="1" kern="0" baseline="0">
              <a:solidFill>
                <a:sysClr val="windowText" lastClr="000000"/>
              </a:solidFill>
              <a:effectLst>
                <a:glow rad="165100">
                  <a:prstClr val="white">
                    <a:alpha val="60000"/>
                  </a:prstClr>
                </a:glow>
              </a:effectLst>
              <a:latin typeface="Calibri"/>
              <a:ea typeface="+mn-ea"/>
              <a:cs typeface="+mn-cs"/>
            </a:endParaRPr>
          </a:p>
          <a:p>
            <a:pPr defTabSz="457177" eaLnBrk="1" fontAlgn="auto" hangingPunct="1">
              <a:spcBef>
                <a:spcPts val="0"/>
              </a:spcBef>
              <a:spcAft>
                <a:spcPts val="0"/>
              </a:spcAft>
              <a:defRPr/>
            </a:pPr>
            <a:r>
              <a:rPr lang="en-GB" sz="2800" b="1" kern="0" baseline="0">
                <a:solidFill>
                  <a:sysClr val="windowText" lastClr="000000"/>
                </a:solidFill>
                <a:effectLst>
                  <a:glow rad="165100">
                    <a:prstClr val="white">
                      <a:alpha val="60000"/>
                    </a:prstClr>
                  </a:glow>
                </a:effectLst>
                <a:latin typeface="Calibri"/>
                <a:ea typeface="+mn-ea"/>
                <a:cs typeface="+mn-cs"/>
              </a:rPr>
              <a:t>But as you excel in everything – </a:t>
            </a:r>
          </a:p>
          <a:p>
            <a:pPr defTabSz="457177" eaLnBrk="1" fontAlgn="auto" hangingPunct="1">
              <a:spcBef>
                <a:spcPts val="0"/>
              </a:spcBef>
              <a:spcAft>
                <a:spcPts val="0"/>
              </a:spcAft>
              <a:defRPr/>
            </a:pPr>
            <a:r>
              <a:rPr lang="en-GB" sz="2800" b="1" kern="0" baseline="0">
                <a:solidFill>
                  <a:sysClr val="windowText" lastClr="000000"/>
                </a:solidFill>
                <a:effectLst>
                  <a:glow rad="165100">
                    <a:prstClr val="white">
                      <a:alpha val="60000"/>
                    </a:prstClr>
                  </a:glow>
                </a:effectLst>
                <a:latin typeface="Calibri"/>
                <a:ea typeface="+mn-ea"/>
                <a:cs typeface="+mn-cs"/>
              </a:rPr>
              <a:t>in faith, in speech, in knowledge, in all earnestness, </a:t>
            </a:r>
          </a:p>
          <a:p>
            <a:pPr defTabSz="457177" eaLnBrk="1" fontAlgn="auto" hangingPunct="1">
              <a:spcBef>
                <a:spcPts val="0"/>
              </a:spcBef>
              <a:spcAft>
                <a:spcPts val="0"/>
              </a:spcAft>
              <a:defRPr/>
            </a:pPr>
            <a:r>
              <a:rPr lang="en-GB" sz="2800" b="1" kern="0" baseline="0">
                <a:solidFill>
                  <a:sysClr val="windowText" lastClr="000000"/>
                </a:solidFill>
                <a:effectLst>
                  <a:glow rad="165100">
                    <a:prstClr val="white">
                      <a:alpha val="60000"/>
                    </a:prstClr>
                  </a:glow>
                </a:effectLst>
                <a:latin typeface="Calibri"/>
                <a:ea typeface="+mn-ea"/>
                <a:cs typeface="+mn-cs"/>
              </a:rPr>
              <a:t>and in our love for you – </a:t>
            </a:r>
          </a:p>
          <a:p>
            <a:pPr defTabSz="457177" eaLnBrk="1" fontAlgn="auto" hangingPunct="1">
              <a:spcBef>
                <a:spcPts val="0"/>
              </a:spcBef>
              <a:spcAft>
                <a:spcPts val="0"/>
              </a:spcAft>
              <a:defRPr/>
            </a:pPr>
            <a:r>
              <a:rPr lang="en-GB" sz="2800" b="1" kern="0" baseline="0">
                <a:solidFill>
                  <a:sysClr val="windowText" lastClr="000000"/>
                </a:solidFill>
                <a:effectLst>
                  <a:glow rad="165100">
                    <a:prstClr val="white">
                      <a:alpha val="60000"/>
                    </a:prstClr>
                  </a:glow>
                </a:effectLst>
                <a:latin typeface="Calibri"/>
                <a:ea typeface="+mn-ea"/>
                <a:cs typeface="+mn-cs"/>
              </a:rPr>
              <a:t>see that you excel in this act of grace also.</a:t>
            </a:r>
          </a:p>
          <a:p>
            <a:pPr defTabSz="457177" eaLnBrk="1" fontAlgn="auto" hangingPunct="1">
              <a:spcBef>
                <a:spcPts val="0"/>
              </a:spcBef>
              <a:spcAft>
                <a:spcPts val="0"/>
              </a:spcAft>
              <a:defRPr/>
            </a:pPr>
            <a:r>
              <a:rPr lang="en-GB" sz="2800" b="1" kern="0" baseline="0">
                <a:solidFill>
                  <a:sysClr val="windowText" lastClr="000000"/>
                </a:solidFill>
                <a:effectLst>
                  <a:glow rad="165100">
                    <a:prstClr val="white">
                      <a:alpha val="60000"/>
                    </a:prstClr>
                  </a:glow>
                </a:effectLst>
                <a:latin typeface="Calibri"/>
                <a:ea typeface="+mn-ea"/>
                <a:cs typeface="+mn-cs"/>
              </a:rPr>
              <a:t>2 Corinthians 8:7</a:t>
            </a:r>
          </a:p>
        </p:txBody>
      </p:sp>
    </p:spTree>
    <p:extLst>
      <p:ext uri="{BB962C8B-B14F-4D97-AF65-F5344CB8AC3E}">
        <p14:creationId xmlns:p14="http://schemas.microsoft.com/office/powerpoint/2010/main" val="369276279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VeteransDay-Theme-Blank.jpg">
            <a:extLst>
              <a:ext uri="{FF2B5EF4-FFF2-40B4-BE49-F238E27FC236}">
                <a16:creationId xmlns:a16="http://schemas.microsoft.com/office/drawing/2014/main" id="{78466465-473B-4DCE-905B-43337B99695F}"/>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D602037F-DA0C-4C79-9C3B-0294045E5626}"/>
              </a:ext>
            </a:extLst>
          </p:cNvPr>
          <p:cNvSpPr txBox="1"/>
          <p:nvPr/>
        </p:nvSpPr>
        <p:spPr>
          <a:xfrm>
            <a:off x="3036444" y="0"/>
            <a:ext cx="6107558" cy="6001642"/>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Left Side</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Blessed is the man who remains steadfast under trial,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for when he has stood the test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he will receive the crown of life,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which God has promised to those who love him</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James 1:12</a:t>
            </a:r>
          </a:p>
        </p:txBody>
      </p:sp>
    </p:spTree>
    <p:extLst>
      <p:ext uri="{BB962C8B-B14F-4D97-AF65-F5344CB8AC3E}">
        <p14:creationId xmlns:p14="http://schemas.microsoft.com/office/powerpoint/2010/main" val="277504130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anksgiving-Theme-Blank.jpg">
            <a:extLst>
              <a:ext uri="{FF2B5EF4-FFF2-40B4-BE49-F238E27FC236}">
                <a16:creationId xmlns:a16="http://schemas.microsoft.com/office/drawing/2014/main" id="{F2DA4422-AABB-4A5E-963B-3E658CB05A17}"/>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4F1558EC-F48E-4BC0-BEA6-A0F84B0A4B32}"/>
              </a:ext>
            </a:extLst>
          </p:cNvPr>
          <p:cNvSpPr txBox="1"/>
          <p:nvPr/>
        </p:nvSpPr>
        <p:spPr>
          <a:xfrm>
            <a:off x="0" y="0"/>
            <a:ext cx="8671381" cy="3539430"/>
          </a:xfrm>
          <a:prstGeom prst="rect">
            <a:avLst/>
          </a:prstGeom>
          <a:noFill/>
        </p:spPr>
        <p:txBody>
          <a:bodyPr wrap="square" rtlCol="0">
            <a:spAutoFit/>
          </a:bodyPr>
          <a:lstStyle/>
          <a:p>
            <a:pPr algn="l"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algn="l"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Women</a:t>
            </a:r>
          </a:p>
          <a:p>
            <a:pPr algn="l"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algn="l"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Whoever is slothful will not roast his game, </a:t>
            </a:r>
          </a:p>
          <a:p>
            <a:pPr algn="l"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but the diligent man will get precious wealth.</a:t>
            </a:r>
          </a:p>
          <a:p>
            <a:pPr algn="l"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algn="l"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Proverbs 12:27</a:t>
            </a:r>
          </a:p>
        </p:txBody>
      </p:sp>
    </p:spTree>
    <p:extLst>
      <p:ext uri="{BB962C8B-B14F-4D97-AF65-F5344CB8AC3E}">
        <p14:creationId xmlns:p14="http://schemas.microsoft.com/office/powerpoint/2010/main" val="343029876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C3203A5-42AA-41B6-9316-1F64F70AA2C0}"/>
              </a:ext>
            </a:extLst>
          </p:cNvPr>
          <p:cNvSpPr txBox="1"/>
          <p:nvPr/>
        </p:nvSpPr>
        <p:spPr>
          <a:xfrm>
            <a:off x="0" y="903678"/>
            <a:ext cx="9144000" cy="5509200"/>
          </a:xfrm>
          <a:prstGeom prst="rect">
            <a:avLst/>
          </a:prstGeom>
          <a:noFill/>
        </p:spPr>
        <p:txBody>
          <a:bodyPr wrap="square" rtlCol="0">
            <a:spAutoFit/>
          </a:bodyPr>
          <a:lstStyle/>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Leader</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Go to the ant, O Sluggard; </a:t>
            </a:r>
            <a:br>
              <a:rPr lang="en-GB" sz="3200" b="1" kern="0" baseline="0">
                <a:solidFill>
                  <a:srgbClr val="FEFFFB"/>
                </a:solidFill>
                <a:effectLst>
                  <a:glow rad="165100">
                    <a:prstClr val="black">
                      <a:alpha val="60000"/>
                    </a:prstClr>
                  </a:glow>
                </a:effectLst>
                <a:latin typeface="Calibri"/>
                <a:ea typeface="+mn-ea"/>
                <a:cs typeface="+mn-cs"/>
              </a:rPr>
            </a:br>
            <a:r>
              <a:rPr lang="en-GB" sz="3200" b="1" kern="0" baseline="0">
                <a:solidFill>
                  <a:srgbClr val="FEFFFB"/>
                </a:solidFill>
                <a:effectLst>
                  <a:glow rad="165100">
                    <a:prstClr val="black">
                      <a:alpha val="60000"/>
                    </a:prstClr>
                  </a:glow>
                </a:effectLst>
                <a:latin typeface="Calibri"/>
                <a:ea typeface="+mn-ea"/>
                <a:cs typeface="+mn-cs"/>
              </a:rPr>
              <a:t>consider her ways, and be wise.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Without having any chief, officer, or ruler,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she prepares her bread in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summer and gathers her food in harvest.</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Proverbs 6:6-8</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p:txBody>
      </p:sp>
    </p:spTree>
    <p:extLst>
      <p:ext uri="{BB962C8B-B14F-4D97-AF65-F5344CB8AC3E}">
        <p14:creationId xmlns:p14="http://schemas.microsoft.com/office/powerpoint/2010/main" val="354217477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182799"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3200" b="1" baseline="0" dirty="0">
                <a:solidFill>
                  <a:srgbClr val="FFFFFF"/>
                </a:solidFill>
                <a:effectLst>
                  <a:glow rad="127000">
                    <a:srgbClr val="000000"/>
                  </a:glow>
                </a:effectLst>
                <a:latin typeface="Arial" charset="0"/>
                <a:ea typeface="ＭＳ Ｐゴシック" charset="0"/>
                <a:cs typeface="ＭＳ Ｐゴシック" charset="0"/>
              </a:rPr>
              <a:t>Israel</a:t>
            </a:r>
            <a:r>
              <a:rPr lang="mr-IN" sz="3200" b="1" baseline="0" dirty="0">
                <a:solidFill>
                  <a:srgbClr val="FFFFFF"/>
                </a:solidFill>
                <a:effectLst>
                  <a:glow rad="127000">
                    <a:srgbClr val="000000"/>
                  </a:glow>
                </a:effectLst>
                <a:latin typeface="Arial" charset="0"/>
                <a:ea typeface="ＭＳ Ｐゴシック" charset="0"/>
                <a:cs typeface="ＭＳ Ｐゴシック" charset="0"/>
              </a:rPr>
              <a:t>'</a:t>
            </a:r>
            <a:r>
              <a:rPr lang="en-US" sz="3200" b="1" baseline="0" dirty="0">
                <a:solidFill>
                  <a:srgbClr val="FFFFFF"/>
                </a:solidFill>
                <a:effectLst>
                  <a:glow rad="127000">
                    <a:srgbClr val="000000"/>
                  </a:glow>
                </a:effectLst>
                <a:latin typeface="Arial" charset="0"/>
                <a:ea typeface="ＭＳ Ｐゴシック" charset="0"/>
                <a:cs typeface="ＭＳ Ｐゴシック" charset="0"/>
              </a:rPr>
              <a:t>s restoration to Jerusalem with protective walls (1–7) and a renewed people (8–13) still lacked a King who would humble himself for full redemption as did this book</a:t>
            </a:r>
            <a:r>
              <a:rPr lang="mr-IN" sz="3200" b="1" baseline="0" dirty="0">
                <a:solidFill>
                  <a:srgbClr val="FFFFFF"/>
                </a:solidFill>
                <a:effectLst>
                  <a:glow rad="127000">
                    <a:srgbClr val="000000"/>
                  </a:glow>
                </a:effectLst>
                <a:latin typeface="Arial" charset="0"/>
                <a:ea typeface="ＭＳ Ｐゴシック" charset="0"/>
                <a:cs typeface="ＭＳ Ｐゴシック" charset="0"/>
              </a:rPr>
              <a:t>'</a:t>
            </a:r>
            <a:r>
              <a:rPr lang="en-US" sz="3200" b="1" baseline="0" dirty="0">
                <a:solidFill>
                  <a:srgbClr val="FFFFFF"/>
                </a:solidFill>
                <a:effectLst>
                  <a:glow rad="127000">
                    <a:srgbClr val="000000"/>
                  </a:glow>
                </a:effectLst>
                <a:latin typeface="Arial" charset="0"/>
                <a:ea typeface="ＭＳ Ｐゴシック" charset="0"/>
                <a:cs typeface="ＭＳ Ｐゴシック" charset="0"/>
              </a:rPr>
              <a:t>s governor.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baseline="0" dirty="0">
                <a:solidFill>
                  <a:srgbClr val="FFFFFF"/>
                </a:solidFill>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baseline="0" dirty="0">
                <a:solidFill>
                  <a:srgbClr val="FFFFFF"/>
                </a:solidFill>
                <a:effectLst>
                  <a:glow rad="127000">
                    <a:srgbClr val="000000"/>
                  </a:glow>
                </a:effectLst>
                <a:latin typeface="Arial" charset="0"/>
                <a:ea typeface="ＭＳ Ｐゴシック" charset="0"/>
                <a:cs typeface="ＭＳ Ｐゴシック" charset="0"/>
              </a:rPr>
              <a:t>Nehemiah</a:t>
            </a:r>
          </a:p>
        </p:txBody>
      </p:sp>
    </p:spTree>
    <p:extLst>
      <p:ext uri="{BB962C8B-B14F-4D97-AF65-F5344CB8AC3E}">
        <p14:creationId xmlns:p14="http://schemas.microsoft.com/office/powerpoint/2010/main" val="2069876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milyValues-Back1.jpg">
            <a:extLst>
              <a:ext uri="{FF2B5EF4-FFF2-40B4-BE49-F238E27FC236}">
                <a16:creationId xmlns:a16="http://schemas.microsoft.com/office/drawing/2014/main" id="{20B004F3-0A11-42DA-B88C-F6A8CAF52DC9}"/>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12AB2011-BF3E-41FD-A5E7-8F24097F3ECC}"/>
              </a:ext>
            </a:extLst>
          </p:cNvPr>
          <p:cNvSpPr txBox="1"/>
          <p:nvPr/>
        </p:nvSpPr>
        <p:spPr>
          <a:xfrm>
            <a:off x="0" y="0"/>
            <a:ext cx="9144001" cy="4031873"/>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Right Side</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A slack hand causes poverty,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but the hand of the diligent makes rich.</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Proverbs 10:4</a:t>
            </a:r>
          </a:p>
        </p:txBody>
      </p:sp>
    </p:spTree>
    <p:extLst>
      <p:ext uri="{BB962C8B-B14F-4D97-AF65-F5344CB8AC3E}">
        <p14:creationId xmlns:p14="http://schemas.microsoft.com/office/powerpoint/2010/main" val="19932980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DoEverything-Back1.jpg">
            <a:extLst>
              <a:ext uri="{FF2B5EF4-FFF2-40B4-BE49-F238E27FC236}">
                <a16:creationId xmlns:a16="http://schemas.microsoft.com/office/drawing/2014/main" id="{020CF95A-5E75-4105-9115-D865354F2038}"/>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576938C8-9537-4CD0-B20D-FA34F542E133}"/>
              </a:ext>
            </a:extLst>
          </p:cNvPr>
          <p:cNvSpPr txBox="1"/>
          <p:nvPr/>
        </p:nvSpPr>
        <p:spPr>
          <a:xfrm>
            <a:off x="0" y="0"/>
            <a:ext cx="9144001" cy="4031873"/>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Mothers</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Whatever you do,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work heartily, as for the Lord and not for men,</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Colossians 3:23</a:t>
            </a:r>
          </a:p>
        </p:txBody>
      </p:sp>
    </p:spTree>
    <p:extLst>
      <p:ext uri="{BB962C8B-B14F-4D97-AF65-F5344CB8AC3E}">
        <p14:creationId xmlns:p14="http://schemas.microsoft.com/office/powerpoint/2010/main" val="14667714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B680F56-74D5-410D-AF8C-0E950260C55C}"/>
              </a:ext>
            </a:extLst>
          </p:cNvPr>
          <p:cNvSpPr txBox="1"/>
          <p:nvPr/>
        </p:nvSpPr>
        <p:spPr>
          <a:xfrm>
            <a:off x="0" y="0"/>
            <a:ext cx="9144001" cy="3539430"/>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Fathers</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I press on toward the goal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for the prize of the upward call of God in Christ Jesus</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Philippians 3:14</a:t>
            </a:r>
          </a:p>
        </p:txBody>
      </p:sp>
    </p:spTree>
    <p:extLst>
      <p:ext uri="{BB962C8B-B14F-4D97-AF65-F5344CB8AC3E}">
        <p14:creationId xmlns:p14="http://schemas.microsoft.com/office/powerpoint/2010/main" val="254347939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B7ABA6E-E507-4A98-A57F-AD9DAB033513}"/>
              </a:ext>
            </a:extLst>
          </p:cNvPr>
          <p:cNvSpPr txBox="1"/>
          <p:nvPr/>
        </p:nvSpPr>
        <p:spPr>
          <a:xfrm>
            <a:off x="0" y="0"/>
            <a:ext cx="9144001" cy="4031873"/>
          </a:xfrm>
          <a:prstGeom prst="rect">
            <a:avLst/>
          </a:prstGeom>
          <a:noFill/>
        </p:spPr>
        <p:txBody>
          <a:bodyPr wrap="square" rtlCol="0">
            <a:spAutoFit/>
          </a:bodyPr>
          <a:lstStyle/>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Women</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Do not be conformed to this world,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but be transformed by the renewal of your mind,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that by testing you may discern what is the will of God, what is good and acceptable and perfect.</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Romans 12:2</a:t>
            </a:r>
          </a:p>
        </p:txBody>
      </p:sp>
    </p:spTree>
    <p:extLst>
      <p:ext uri="{BB962C8B-B14F-4D97-AF65-F5344CB8AC3E}">
        <p14:creationId xmlns:p14="http://schemas.microsoft.com/office/powerpoint/2010/main" val="241414297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0129E2F-5BAA-4D32-98B2-C00B24ADF867}"/>
              </a:ext>
            </a:extLst>
          </p:cNvPr>
          <p:cNvSpPr txBox="1"/>
          <p:nvPr/>
        </p:nvSpPr>
        <p:spPr>
          <a:xfrm>
            <a:off x="1" y="0"/>
            <a:ext cx="5941500" cy="4524315"/>
          </a:xfrm>
          <a:prstGeom prst="rect">
            <a:avLst/>
          </a:prstGeom>
          <a:noFill/>
        </p:spPr>
        <p:txBody>
          <a:bodyPr wrap="square" rtlCol="0">
            <a:spAutoFit/>
          </a:bodyPr>
          <a:lstStyle/>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Back Row</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Therefore, brothers,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be all the more diligent to confirm your calling and election,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for if you practice these qualities you will never fall.</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2 Peter 1:10</a:t>
            </a:r>
          </a:p>
        </p:txBody>
      </p:sp>
    </p:spTree>
    <p:extLst>
      <p:ext uri="{BB962C8B-B14F-4D97-AF65-F5344CB8AC3E}">
        <p14:creationId xmlns:p14="http://schemas.microsoft.com/office/powerpoint/2010/main" val="175764468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114C7C5-427E-461E-8169-B634C1504990}"/>
              </a:ext>
            </a:extLst>
          </p:cNvPr>
          <p:cNvSpPr txBox="1"/>
          <p:nvPr/>
        </p:nvSpPr>
        <p:spPr>
          <a:xfrm>
            <a:off x="0" y="0"/>
            <a:ext cx="9144001" cy="6986527"/>
          </a:xfrm>
          <a:prstGeom prst="rect">
            <a:avLst/>
          </a:prstGeom>
          <a:solidFill>
            <a:srgbClr val="E9E6A1">
              <a:alpha val="52000"/>
            </a:srgbClr>
          </a:solidFill>
        </p:spPr>
        <p:txBody>
          <a:bodyPr wrap="square" rtlCol="0">
            <a:spAutoFit/>
          </a:bodyPr>
          <a:lstStyle/>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Young Women</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Set your minds on things that are above,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not on things that are on earth.</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Colossians 3:2</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p:txBody>
      </p:sp>
    </p:spTree>
    <p:extLst>
      <p:ext uri="{BB962C8B-B14F-4D97-AF65-F5344CB8AC3E}">
        <p14:creationId xmlns:p14="http://schemas.microsoft.com/office/powerpoint/2010/main" val="11826369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6039798-9894-4D26-9F72-CE28EAB9089F}"/>
              </a:ext>
            </a:extLst>
          </p:cNvPr>
          <p:cNvSpPr txBox="1"/>
          <p:nvPr/>
        </p:nvSpPr>
        <p:spPr>
          <a:xfrm>
            <a:off x="0" y="0"/>
            <a:ext cx="9144001" cy="3539430"/>
          </a:xfrm>
          <a:prstGeom prst="rect">
            <a:avLst/>
          </a:prstGeom>
          <a:noFill/>
        </p:spPr>
        <p:txBody>
          <a:bodyPr wrap="square" rtlCol="0">
            <a:spAutoFit/>
          </a:bodyPr>
          <a:lstStyle/>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Young Men</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Therefore, beloved, since you are waiting for these, </a:t>
            </a: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be diligent to be found by Him without spot or blemish, and at peace.</a:t>
            </a:r>
          </a:p>
          <a:p>
            <a:pPr defTabSz="457177" eaLnBrk="1" fontAlgn="auto" hangingPunct="1">
              <a:spcBef>
                <a:spcPts val="0"/>
              </a:spcBef>
              <a:spcAft>
                <a:spcPts val="0"/>
              </a:spcAft>
              <a:defRPr/>
            </a:pPr>
            <a:endParaRPr lang="en-GB" sz="3200" b="1" kern="0" baseline="0">
              <a:solidFill>
                <a:srgbClr val="FEFFFB"/>
              </a:solidFill>
              <a:effectLst>
                <a:glow rad="165100">
                  <a:prstClr val="black">
                    <a:alpha val="60000"/>
                  </a:prstClr>
                </a:glow>
              </a:effectLst>
              <a:latin typeface="Calibri"/>
              <a:ea typeface="+mn-ea"/>
              <a:cs typeface="+mn-cs"/>
            </a:endParaRPr>
          </a:p>
          <a:p>
            <a:pPr defTabSz="457177" eaLnBrk="1" fontAlgn="auto" hangingPunct="1">
              <a:spcBef>
                <a:spcPts val="0"/>
              </a:spcBef>
              <a:spcAft>
                <a:spcPts val="0"/>
              </a:spcAft>
              <a:defRPr/>
            </a:pPr>
            <a:r>
              <a:rPr lang="en-GB" sz="3200" b="1" kern="0" baseline="0">
                <a:solidFill>
                  <a:srgbClr val="FEFFFB"/>
                </a:solidFill>
                <a:effectLst>
                  <a:glow rad="165100">
                    <a:prstClr val="black">
                      <a:alpha val="60000"/>
                    </a:prstClr>
                  </a:glow>
                </a:effectLst>
                <a:latin typeface="Calibri"/>
                <a:ea typeface="+mn-ea"/>
                <a:cs typeface="+mn-cs"/>
              </a:rPr>
              <a:t>2 Peter 3:14</a:t>
            </a:r>
          </a:p>
        </p:txBody>
      </p:sp>
    </p:spTree>
    <p:extLst>
      <p:ext uri="{BB962C8B-B14F-4D97-AF65-F5344CB8AC3E}">
        <p14:creationId xmlns:p14="http://schemas.microsoft.com/office/powerpoint/2010/main" val="183240158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3E31B14-3BD9-465A-8755-248F224458C5}"/>
              </a:ext>
            </a:extLst>
          </p:cNvPr>
          <p:cNvSpPr txBox="1"/>
          <p:nvPr/>
        </p:nvSpPr>
        <p:spPr>
          <a:xfrm>
            <a:off x="0" y="0"/>
            <a:ext cx="9144001" cy="6494085"/>
          </a:xfrm>
          <a:prstGeom prst="rect">
            <a:avLst/>
          </a:prstGeom>
          <a:noFill/>
        </p:spPr>
        <p:txBody>
          <a:bodyPr wrap="square" rtlCol="0">
            <a:spAutoFit/>
          </a:bodyPr>
          <a:lstStyle/>
          <a:p>
            <a:pPr algn="l" defTabSz="457177" eaLnBrk="1" fontAlgn="auto" hangingPunct="1">
              <a:spcBef>
                <a:spcPts val="0"/>
              </a:spcBef>
              <a:spcAft>
                <a:spcPts val="0"/>
              </a:spcAft>
              <a:defRPr/>
            </a:pPr>
            <a:r>
              <a:rPr lang="en-GB" sz="3200" b="1" kern="0" baseline="0" dirty="0">
                <a:solidFill>
                  <a:srgbClr val="FEFFFB"/>
                </a:solidFill>
                <a:effectLst>
                  <a:glow rad="165100">
                    <a:prstClr val="black">
                      <a:alpha val="60000"/>
                    </a:prstClr>
                  </a:glow>
                </a:effectLst>
                <a:latin typeface="Calibri"/>
                <a:ea typeface="+mn-ea"/>
                <a:cs typeface="+mn-cs"/>
              </a:rPr>
              <a:t>Everyone</a:t>
            </a:r>
          </a:p>
          <a:p>
            <a:pPr algn="l"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Calibri"/>
              <a:ea typeface="+mn-ea"/>
              <a:cs typeface="+mn-cs"/>
            </a:endParaRPr>
          </a:p>
          <a:p>
            <a:pPr algn="l" defTabSz="457177" eaLnBrk="1" fontAlgn="auto" hangingPunct="1">
              <a:spcBef>
                <a:spcPts val="0"/>
              </a:spcBef>
              <a:spcAft>
                <a:spcPts val="0"/>
              </a:spcAft>
              <a:defRPr/>
            </a:pPr>
            <a:r>
              <a:rPr lang="en-GB" sz="3200" b="1" kern="0" baseline="0" dirty="0">
                <a:solidFill>
                  <a:srgbClr val="FEFFFB"/>
                </a:solidFill>
                <a:effectLst>
                  <a:glow rad="165100">
                    <a:prstClr val="black">
                      <a:alpha val="60000"/>
                    </a:prstClr>
                  </a:glow>
                </a:effectLst>
                <a:latin typeface="Calibri"/>
                <a:ea typeface="+mn-ea"/>
                <a:cs typeface="+mn-cs"/>
              </a:rPr>
              <a:t>For this very reason, </a:t>
            </a:r>
          </a:p>
          <a:p>
            <a:pPr algn="l" defTabSz="457177" eaLnBrk="1" fontAlgn="auto" hangingPunct="1">
              <a:spcBef>
                <a:spcPts val="0"/>
              </a:spcBef>
              <a:spcAft>
                <a:spcPts val="0"/>
              </a:spcAft>
              <a:defRPr/>
            </a:pPr>
            <a:r>
              <a:rPr lang="en-GB" sz="3200" b="1" kern="0" baseline="0" dirty="0">
                <a:solidFill>
                  <a:srgbClr val="FEFFFB"/>
                </a:solidFill>
                <a:effectLst>
                  <a:glow rad="165100">
                    <a:prstClr val="black">
                      <a:alpha val="60000"/>
                    </a:prstClr>
                  </a:glow>
                </a:effectLst>
                <a:latin typeface="Calibri"/>
                <a:ea typeface="+mn-ea"/>
                <a:cs typeface="+mn-cs"/>
              </a:rPr>
              <a:t>make every effort to supplement </a:t>
            </a:r>
          </a:p>
          <a:p>
            <a:pPr algn="l" defTabSz="457177" eaLnBrk="1" fontAlgn="auto" hangingPunct="1">
              <a:spcBef>
                <a:spcPts val="0"/>
              </a:spcBef>
              <a:spcAft>
                <a:spcPts val="0"/>
              </a:spcAft>
              <a:defRPr/>
            </a:pPr>
            <a:r>
              <a:rPr lang="en-GB" sz="3200" b="1" kern="0" baseline="0" dirty="0">
                <a:solidFill>
                  <a:srgbClr val="FEFFFB"/>
                </a:solidFill>
                <a:effectLst>
                  <a:glow rad="165100">
                    <a:prstClr val="black">
                      <a:alpha val="60000"/>
                    </a:prstClr>
                  </a:glow>
                </a:effectLst>
                <a:latin typeface="Calibri"/>
                <a:ea typeface="+mn-ea"/>
                <a:cs typeface="+mn-cs"/>
              </a:rPr>
              <a:t>your faith with virtue, </a:t>
            </a:r>
          </a:p>
          <a:p>
            <a:pPr algn="l" defTabSz="457177" eaLnBrk="1" fontAlgn="auto" hangingPunct="1">
              <a:spcBef>
                <a:spcPts val="0"/>
              </a:spcBef>
              <a:spcAft>
                <a:spcPts val="0"/>
              </a:spcAft>
              <a:defRPr/>
            </a:pPr>
            <a:r>
              <a:rPr lang="en-GB" sz="3200" b="1" kern="0" baseline="0" dirty="0">
                <a:solidFill>
                  <a:srgbClr val="FEFFFB"/>
                </a:solidFill>
                <a:effectLst>
                  <a:glow rad="165100">
                    <a:prstClr val="black">
                      <a:alpha val="60000"/>
                    </a:prstClr>
                  </a:glow>
                </a:effectLst>
                <a:latin typeface="Calibri"/>
                <a:ea typeface="+mn-ea"/>
                <a:cs typeface="+mn-cs"/>
              </a:rPr>
              <a:t>and virtue with knowledge, </a:t>
            </a:r>
          </a:p>
          <a:p>
            <a:pPr algn="l" defTabSz="457177" eaLnBrk="1" fontAlgn="auto" hangingPunct="1">
              <a:spcBef>
                <a:spcPts val="0"/>
              </a:spcBef>
              <a:spcAft>
                <a:spcPts val="0"/>
              </a:spcAft>
              <a:defRPr/>
            </a:pPr>
            <a:r>
              <a:rPr lang="en-GB" sz="3200" b="1" kern="0" baseline="0" dirty="0">
                <a:solidFill>
                  <a:srgbClr val="FEFFFB"/>
                </a:solidFill>
                <a:effectLst>
                  <a:glow rad="165100">
                    <a:prstClr val="black">
                      <a:alpha val="60000"/>
                    </a:prstClr>
                  </a:glow>
                </a:effectLst>
                <a:latin typeface="Calibri"/>
                <a:ea typeface="+mn-ea"/>
                <a:cs typeface="+mn-cs"/>
              </a:rPr>
              <a:t>and knowledge with self-control,</a:t>
            </a:r>
          </a:p>
          <a:p>
            <a:pPr algn="l" defTabSz="457177" eaLnBrk="1" fontAlgn="auto" hangingPunct="1">
              <a:spcBef>
                <a:spcPts val="0"/>
              </a:spcBef>
              <a:spcAft>
                <a:spcPts val="0"/>
              </a:spcAft>
              <a:defRPr/>
            </a:pPr>
            <a:r>
              <a:rPr lang="en-GB" sz="3200" b="1" kern="0" baseline="0" dirty="0">
                <a:solidFill>
                  <a:srgbClr val="FEFFFB"/>
                </a:solidFill>
                <a:effectLst>
                  <a:glow rad="165100">
                    <a:prstClr val="black">
                      <a:alpha val="60000"/>
                    </a:prstClr>
                  </a:glow>
                </a:effectLst>
                <a:latin typeface="Calibri"/>
                <a:ea typeface="+mn-ea"/>
                <a:cs typeface="+mn-cs"/>
              </a:rPr>
              <a:t>and self-control with steadfastness, </a:t>
            </a:r>
          </a:p>
          <a:p>
            <a:pPr algn="l" defTabSz="457177" eaLnBrk="1" fontAlgn="auto" hangingPunct="1">
              <a:spcBef>
                <a:spcPts val="0"/>
              </a:spcBef>
              <a:spcAft>
                <a:spcPts val="0"/>
              </a:spcAft>
              <a:defRPr/>
            </a:pPr>
            <a:r>
              <a:rPr lang="en-GB" sz="3200" b="1" kern="0" baseline="0" dirty="0">
                <a:solidFill>
                  <a:srgbClr val="FEFFFB"/>
                </a:solidFill>
                <a:effectLst>
                  <a:glow rad="165100">
                    <a:prstClr val="black">
                      <a:alpha val="60000"/>
                    </a:prstClr>
                  </a:glow>
                </a:effectLst>
                <a:latin typeface="Calibri"/>
                <a:ea typeface="+mn-ea"/>
                <a:cs typeface="+mn-cs"/>
              </a:rPr>
              <a:t>and steadfastness with godliness, </a:t>
            </a:r>
          </a:p>
          <a:p>
            <a:pPr algn="l" defTabSz="457177" eaLnBrk="1" fontAlgn="auto" hangingPunct="1">
              <a:spcBef>
                <a:spcPts val="0"/>
              </a:spcBef>
              <a:spcAft>
                <a:spcPts val="0"/>
              </a:spcAft>
              <a:defRPr/>
            </a:pPr>
            <a:r>
              <a:rPr lang="en-GB" sz="3200" b="1" kern="0" baseline="0" dirty="0">
                <a:solidFill>
                  <a:srgbClr val="FEFFFB"/>
                </a:solidFill>
                <a:effectLst>
                  <a:glow rad="165100">
                    <a:prstClr val="black">
                      <a:alpha val="60000"/>
                    </a:prstClr>
                  </a:glow>
                </a:effectLst>
                <a:latin typeface="Calibri"/>
                <a:ea typeface="+mn-ea"/>
                <a:cs typeface="+mn-cs"/>
              </a:rPr>
              <a:t>and godliness with brotherly affection, </a:t>
            </a:r>
          </a:p>
          <a:p>
            <a:pPr algn="l" defTabSz="457177" eaLnBrk="1" fontAlgn="auto" hangingPunct="1">
              <a:spcBef>
                <a:spcPts val="0"/>
              </a:spcBef>
              <a:spcAft>
                <a:spcPts val="0"/>
              </a:spcAft>
              <a:defRPr/>
            </a:pPr>
            <a:r>
              <a:rPr lang="en-GB" sz="3200" b="1" kern="0" baseline="0" dirty="0">
                <a:solidFill>
                  <a:srgbClr val="FEFFFB"/>
                </a:solidFill>
                <a:effectLst>
                  <a:glow rad="165100">
                    <a:prstClr val="black">
                      <a:alpha val="60000"/>
                    </a:prstClr>
                  </a:glow>
                </a:effectLst>
                <a:latin typeface="Calibri"/>
                <a:ea typeface="+mn-ea"/>
                <a:cs typeface="+mn-cs"/>
              </a:rPr>
              <a:t>and brotherly affection with love.</a:t>
            </a:r>
          </a:p>
          <a:p>
            <a:pPr algn="l"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Calibri"/>
              <a:ea typeface="+mn-ea"/>
              <a:cs typeface="+mn-cs"/>
            </a:endParaRPr>
          </a:p>
          <a:p>
            <a:pPr algn="l" defTabSz="457177" eaLnBrk="1" fontAlgn="auto" hangingPunct="1">
              <a:spcBef>
                <a:spcPts val="0"/>
              </a:spcBef>
              <a:spcAft>
                <a:spcPts val="0"/>
              </a:spcAft>
              <a:defRPr/>
            </a:pPr>
            <a:r>
              <a:rPr lang="en-GB" sz="3200" b="1" kern="0" baseline="0" dirty="0">
                <a:solidFill>
                  <a:srgbClr val="FEFFFB"/>
                </a:solidFill>
                <a:effectLst>
                  <a:glow rad="165100">
                    <a:prstClr val="black">
                      <a:alpha val="60000"/>
                    </a:prstClr>
                  </a:glow>
                </a:effectLst>
                <a:latin typeface="Calibri"/>
                <a:ea typeface="+mn-ea"/>
                <a:cs typeface="+mn-cs"/>
              </a:rPr>
              <a:t>2 Peter 1:5-7</a:t>
            </a:r>
          </a:p>
        </p:txBody>
      </p:sp>
    </p:spTree>
    <p:extLst>
      <p:ext uri="{BB962C8B-B14F-4D97-AF65-F5344CB8AC3E}">
        <p14:creationId xmlns:p14="http://schemas.microsoft.com/office/powerpoint/2010/main" val="325245220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Nehemiah 1</a:t>
            </a:r>
          </a:p>
        </p:txBody>
      </p:sp>
    </p:spTree>
    <p:extLst>
      <p:ext uri="{BB962C8B-B14F-4D97-AF65-F5344CB8AC3E}">
        <p14:creationId xmlns:p14="http://schemas.microsoft.com/office/powerpoint/2010/main" val="331420474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938"/>
            <a:ext cx="9144000" cy="6850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en-US" sz="3600" b="1" dirty="0">
                <a:solidFill>
                  <a:srgbClr val="FFFFFF"/>
                </a:solidFill>
                <a:latin typeface="Arial Black" charset="0"/>
                <a:ea typeface="ＭＳ Ｐゴシック" charset="0"/>
                <a:cs typeface="ＭＳ Ｐゴシック" charset="0"/>
              </a:rPr>
              <a:t>Jerusalem</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December 1995</a:t>
            </a:r>
            <a:endParaRPr lang="en-US" b="1" dirty="0">
              <a:solidFill>
                <a:srgbClr val="FFFFFF"/>
              </a:solidFill>
              <a:latin typeface="Arial Black" charset="0"/>
              <a:ea typeface="ＭＳ Ｐゴシック" charset="0"/>
              <a:cs typeface="ＭＳ Ｐゴシック"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230915" y="1602007"/>
            <a:ext cx="858917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3200" b="1" baseline="0" dirty="0">
                <a:solidFill>
                  <a:srgbClr val="FFFFFF"/>
                </a:solidFill>
                <a:effectLst>
                  <a:glow rad="127000">
                    <a:srgbClr val="000000"/>
                  </a:glow>
                </a:effectLst>
                <a:latin typeface="Arial" charset="0"/>
                <a:ea typeface="ＭＳ Ｐゴシック" charset="0"/>
                <a:cs typeface="ＭＳ Ｐゴシック" charset="0"/>
              </a:rPr>
              <a:t>Like the key character of this book, Christ gave up his privileged position to serve man (2:5; Phil. 2:5-11), fulfilled a mission (6:15; John 19:30) and depended on prayer (1:5-11; Mark 1:35).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baseline="0" dirty="0">
                <a:solidFill>
                  <a:srgbClr val="FFFFFF"/>
                </a:solidFill>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baseline="0" dirty="0">
                <a:solidFill>
                  <a:srgbClr val="FFFFFF"/>
                </a:solidFill>
                <a:effectLst>
                  <a:glow rad="127000">
                    <a:srgbClr val="000000"/>
                  </a:glow>
                </a:effectLst>
                <a:latin typeface="Arial" charset="0"/>
                <a:ea typeface="ＭＳ Ｐゴシック" charset="0"/>
                <a:cs typeface="ＭＳ Ｐゴシック" charset="0"/>
              </a:rPr>
              <a:t>Nehemiah</a:t>
            </a:r>
          </a:p>
        </p:txBody>
      </p:sp>
    </p:spTree>
    <p:extLst>
      <p:ext uri="{BB962C8B-B14F-4D97-AF65-F5344CB8AC3E}">
        <p14:creationId xmlns:p14="http://schemas.microsoft.com/office/powerpoint/2010/main" val="549853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64226"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en-US" sz="3600" b="1" dirty="0">
                <a:solidFill>
                  <a:srgbClr val="FFFFFF"/>
                </a:solidFill>
                <a:latin typeface="Arial Black" charset="0"/>
                <a:ea typeface="ＭＳ Ｐゴシック" charset="0"/>
                <a:cs typeface="ＭＳ Ｐゴシック" charset="0"/>
              </a:rPr>
              <a:t>Mongolia</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December 1995</a:t>
            </a:r>
            <a:endParaRPr lang="en-US" b="1" dirty="0">
              <a:solidFill>
                <a:srgbClr val="FFFFFF"/>
              </a:solidFill>
              <a:latin typeface="Arial Black" charset="0"/>
              <a:ea typeface="ＭＳ Ｐゴシック" charset="0"/>
              <a:cs typeface="ＭＳ Ｐゴシック" charset="0"/>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87074" name="Rectangle 1026"/>
          <p:cNvSpPr>
            <a:spLocks noGrp="1" noChangeArrowheads="1"/>
          </p:cNvSpPr>
          <p:nvPr>
            <p:ph type="title"/>
          </p:nvPr>
        </p:nvSpPr>
        <p:spPr>
          <a:xfrm>
            <a:off x="1714500" y="4191000"/>
            <a:ext cx="5715000" cy="2057400"/>
          </a:xfrm>
          <a:solidFill>
            <a:srgbClr val="000000"/>
          </a:solidFill>
        </p:spPr>
        <p:txBody>
          <a:bodyPr/>
          <a:lstStyle/>
          <a:p>
            <a:pPr eaLnBrk="1" hangingPunct="1">
              <a:defRPr/>
            </a:pPr>
            <a:r>
              <a:rPr lang="en-US" sz="3600" b="1" dirty="0">
                <a:solidFill>
                  <a:schemeClr val="tx1"/>
                </a:solidFill>
                <a:latin typeface="Arial Black" charset="0"/>
                <a:ea typeface="ＭＳ Ｐゴシック" charset="0"/>
                <a:cs typeface="ＭＳ Ｐゴシック" charset="0"/>
              </a:rPr>
              <a:t>How can you know if God </a:t>
            </a:r>
            <a:r>
              <a:rPr lang="en-US" sz="3600" b="1" dirty="0">
                <a:solidFill>
                  <a:srgbClr val="FFFF00"/>
                </a:solidFill>
                <a:latin typeface="Arial Black" charset="0"/>
                <a:ea typeface="ＭＳ Ｐゴシック" charset="0"/>
                <a:cs typeface="ＭＳ Ｐゴシック" charset="0"/>
              </a:rPr>
              <a:t>wants</a:t>
            </a:r>
            <a:r>
              <a:rPr lang="en-US" sz="3600" b="1" dirty="0">
                <a:solidFill>
                  <a:schemeClr val="tx1"/>
                </a:solidFill>
                <a:latin typeface="Arial Black" charset="0"/>
                <a:ea typeface="ＭＳ Ｐゴシック" charset="0"/>
                <a:cs typeface="ＭＳ Ｐゴシック" charset="0"/>
              </a:rPr>
              <a:t> you to do a certain task?</a:t>
            </a:r>
            <a:endParaRPr lang="en-US" b="1" dirty="0">
              <a:latin typeface="Arial Black" charset="0"/>
              <a:ea typeface="ＭＳ Ｐゴシック" charset="0"/>
              <a:cs typeface="ＭＳ Ｐゴシック" charset="0"/>
            </a:endParaRPr>
          </a:p>
        </p:txBody>
      </p:sp>
      <p:pic>
        <p:nvPicPr>
          <p:cNvPr id="628739" name="Picture 1027" descr="vision-and-mission,property=bild,bereich=gsec,sprache=en,groesse=LightWindowZoo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09700" y="-7938"/>
            <a:ext cx="6324600" cy="4213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6519890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89122" name="Rectangle 1026"/>
          <p:cNvSpPr>
            <a:spLocks noGrp="1" noChangeArrowheads="1"/>
          </p:cNvSpPr>
          <p:nvPr>
            <p:ph type="title"/>
          </p:nvPr>
        </p:nvSpPr>
        <p:spPr>
          <a:xfrm>
            <a:off x="0" y="0"/>
            <a:ext cx="9144000" cy="1357313"/>
          </a:xfrm>
        </p:spPr>
        <p:txBody>
          <a:bodyPr/>
          <a:lstStyle/>
          <a:p>
            <a:pPr marL="719138" indent="-719138" algn="ctr" eaLnBrk="1" hangingPunct="1">
              <a:defRPr/>
            </a:pPr>
            <a:r>
              <a:rPr lang="en-US" sz="3600" b="1" dirty="0">
                <a:solidFill>
                  <a:schemeClr val="tx1"/>
                </a:solidFill>
                <a:latin typeface="Arial Black" charset="0"/>
                <a:ea typeface="ＭＳ Ｐゴシック" charset="0"/>
                <a:cs typeface="ＭＳ Ｐゴシック" charset="0"/>
              </a:rPr>
              <a:t>God gives us the </a:t>
            </a:r>
            <a:r>
              <a:rPr lang="en-US" sz="3600" b="1" dirty="0">
                <a:solidFill>
                  <a:srgbClr val="FFFF00"/>
                </a:solidFill>
                <a:latin typeface="Arial Black" charset="0"/>
                <a:ea typeface="ＭＳ Ｐゴシック" charset="0"/>
                <a:cs typeface="ＭＳ Ｐゴシック" charset="0"/>
              </a:rPr>
              <a:t>information</a:t>
            </a:r>
            <a:r>
              <a:rPr lang="en-US" sz="3600" b="1" dirty="0">
                <a:solidFill>
                  <a:schemeClr val="tx1"/>
                </a:solidFill>
                <a:latin typeface="Arial Black" charset="0"/>
                <a:ea typeface="ＭＳ Ｐゴシック" charset="0"/>
                <a:cs typeface="ＭＳ Ｐゴシック" charset="0"/>
              </a:rPr>
              <a:t> we need to do His will (1:1-3).</a:t>
            </a:r>
            <a:endParaRPr lang="en-US" dirty="0">
              <a:solidFill>
                <a:schemeClr val="tx1"/>
              </a:solidFill>
              <a:latin typeface="Times New Roman" charset="0"/>
              <a:ea typeface="ＭＳ Ｐゴシック" charset="0"/>
              <a:cs typeface="ＭＳ Ｐゴシック" charset="0"/>
            </a:endParaRPr>
          </a:p>
        </p:txBody>
      </p:sp>
      <p:pic>
        <p:nvPicPr>
          <p:cNvPr id="630787" name="Picture 1027" descr="infocgon319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0788" name="Text Box 5"/>
          <p:cNvSpPr txBox="1">
            <a:spLocks noChangeArrowheads="1"/>
          </p:cNvSpPr>
          <p:nvPr/>
        </p:nvSpPr>
        <p:spPr bwMode="auto">
          <a:xfrm>
            <a:off x="3419475" y="1628775"/>
            <a:ext cx="2089150" cy="1323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en-US" sz="2000" b="1" baseline="0">
                <a:solidFill>
                  <a:srgbClr val="000000"/>
                </a:solidFill>
                <a:latin typeface="Arial" charset="0"/>
                <a:cs typeface="Arial" charset="0"/>
              </a:rPr>
              <a:t>Word has it we</a:t>
            </a:r>
            <a:r>
              <a:rPr lang="mr-IN" sz="2000" b="1" baseline="0">
                <a:solidFill>
                  <a:srgbClr val="000000"/>
                </a:solidFill>
                <a:latin typeface="Arial" charset="0"/>
                <a:cs typeface="Arial" charset="0"/>
              </a:rPr>
              <a:t>'</a:t>
            </a:r>
            <a:r>
              <a:rPr lang="en-US" sz="2000" b="1" baseline="0">
                <a:solidFill>
                  <a:srgbClr val="000000"/>
                </a:solidFill>
                <a:latin typeface="Arial" charset="0"/>
                <a:cs typeface="Arial" charset="0"/>
              </a:rPr>
              <a:t>re in for a serious spot of rain</a:t>
            </a:r>
          </a:p>
        </p:txBody>
      </p:sp>
    </p:spTree>
    <p:extLst>
      <p:ext uri="{BB962C8B-B14F-4D97-AF65-F5344CB8AC3E}">
        <p14:creationId xmlns:p14="http://schemas.microsoft.com/office/powerpoint/2010/main" val="168616545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91170" name="Rectangle 1026"/>
          <p:cNvSpPr>
            <a:spLocks noGrp="1" noChangeArrowheads="1"/>
          </p:cNvSpPr>
          <p:nvPr>
            <p:ph type="title"/>
          </p:nvPr>
        </p:nvSpPr>
        <p:spPr>
          <a:xfrm>
            <a:off x="5410200" y="0"/>
            <a:ext cx="3657600" cy="4495800"/>
          </a:xfrm>
          <a:solidFill>
            <a:srgbClr val="000000"/>
          </a:solidFill>
        </p:spPr>
        <p:txBody>
          <a:bodyPr/>
          <a:lstStyle/>
          <a:p>
            <a:pPr eaLnBrk="1" hangingPunct="1">
              <a:defRPr/>
            </a:pPr>
            <a:r>
              <a:rPr lang="en-US" sz="3600" b="1" dirty="0">
                <a:solidFill>
                  <a:schemeClr val="tx1"/>
                </a:solidFill>
                <a:latin typeface="Arial Black" charset="0"/>
                <a:ea typeface="ＭＳ Ｐゴシック" charset="0"/>
                <a:cs typeface="ＭＳ Ｐゴシック" charset="0"/>
              </a:rPr>
              <a:t>God informed Nehemiah of Jerusalem</a:t>
            </a:r>
            <a:r>
              <a:rPr lang="mr-IN" altLang="ja-JP" sz="3600" b="1" dirty="0">
                <a:solidFill>
                  <a:schemeClr val="tx1"/>
                </a:solidFill>
                <a:latin typeface="Arial Black" charset="0"/>
                <a:ea typeface="ＭＳ Ｐゴシック" charset="0"/>
                <a:cs typeface="ＭＳ Ｐゴシック" charset="0"/>
              </a:rPr>
              <a:t>'</a:t>
            </a:r>
            <a:r>
              <a:rPr lang="en-US" sz="3600" b="1" dirty="0">
                <a:solidFill>
                  <a:schemeClr val="tx1"/>
                </a:solidFill>
                <a:latin typeface="Arial Black" charset="0"/>
                <a:ea typeface="ＭＳ Ｐゴシック" charset="0"/>
                <a:cs typeface="ＭＳ Ｐゴシック" charset="0"/>
              </a:rPr>
              <a:t>s sad state without a wall (1:1-3).</a:t>
            </a:r>
            <a:endParaRPr lang="en-US" dirty="0">
              <a:solidFill>
                <a:schemeClr val="tx1"/>
              </a:solidFill>
              <a:latin typeface="Times New Roman" charset="0"/>
              <a:ea typeface="ＭＳ Ｐゴシック" charset="0"/>
              <a:cs typeface="ＭＳ Ｐゴシック" charset="0"/>
            </a:endParaRPr>
          </a:p>
        </p:txBody>
      </p:sp>
      <p:pic>
        <p:nvPicPr>
          <p:cNvPr id="242691" name="Picture 1027" descr="rubble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66800" y="533400"/>
            <a:ext cx="4267200" cy="3206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2692" name="Picture 1028" descr="rubbletin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 y="3124200"/>
            <a:ext cx="2749550" cy="3263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0328579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2"/>
            </a:gs>
            <a:gs pos="100000">
              <a:srgbClr val="004200"/>
            </a:gs>
          </a:gsLst>
          <a:path path="shape">
            <a:fillToRect l="50000" t="50000" r="50000" b="50000"/>
          </a:path>
        </a:gradFill>
        <a:effectLst/>
      </p:bgPr>
    </p:bg>
    <p:spTree>
      <p:nvGrpSpPr>
        <p:cNvPr id="1" name=""/>
        <p:cNvGrpSpPr/>
        <p:nvPr/>
      </p:nvGrpSpPr>
      <p:grpSpPr>
        <a:xfrm>
          <a:off x="0" y="0"/>
          <a:ext cx="0" cy="0"/>
          <a:chOff x="0" y="0"/>
          <a:chExt cx="0" cy="0"/>
        </a:xfrm>
      </p:grpSpPr>
      <p:sp>
        <p:nvSpPr>
          <p:cNvPr id="208898" name="Rectangle 2"/>
          <p:cNvSpPr>
            <a:spLocks noGrp="1" noChangeArrowheads="1"/>
          </p:cNvSpPr>
          <p:nvPr>
            <p:ph type="ctrTitle"/>
          </p:nvPr>
        </p:nvSpPr>
        <p:spPr>
          <a:xfrm>
            <a:off x="1295400" y="0"/>
            <a:ext cx="6477000" cy="1295400"/>
          </a:xfrm>
          <a:solidFill>
            <a:srgbClr val="004200"/>
          </a:solidFill>
          <a:effectLst>
            <a:outerShdw blurRad="38100" dist="35921" dir="2700000" algn="ctr" rotWithShape="0">
              <a:srgbClr val="000000">
                <a:alpha val="99962"/>
              </a:srgbClr>
            </a:outerShdw>
          </a:effectLst>
        </p:spPr>
        <p:txBody>
          <a:bodyPr/>
          <a:lstStyle/>
          <a:p>
            <a:pPr eaLnBrk="1" hangingPunct="1">
              <a:defRPr/>
            </a:pPr>
            <a:r>
              <a:rPr lang="en-US" sz="2400">
                <a:solidFill>
                  <a:srgbClr val="004200"/>
                </a:solidFill>
                <a:latin typeface="Times" pitchFamily="24" charset="0"/>
              </a:rPr>
              <a:t>The Postexilic Era</a:t>
            </a:r>
          </a:p>
        </p:txBody>
      </p:sp>
      <p:sp>
        <p:nvSpPr>
          <p:cNvPr id="208899" name="Rectangle 3"/>
          <p:cNvSpPr>
            <a:spLocks noChangeArrowheads="1"/>
          </p:cNvSpPr>
          <p:nvPr/>
        </p:nvSpPr>
        <p:spPr bwMode="auto">
          <a:xfrm>
            <a:off x="2667000" y="3505200"/>
            <a:ext cx="6477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66"/>
              </a:solidFill>
              <a:effectLst/>
              <a:uLnTx/>
              <a:uFillTx/>
              <a:latin typeface="Arial"/>
              <a:ea typeface="Osaka"/>
              <a:cs typeface="Arial"/>
            </a:endParaRPr>
          </a:p>
        </p:txBody>
      </p:sp>
      <p:sp>
        <p:nvSpPr>
          <p:cNvPr id="208900" name="Rectangle 4"/>
          <p:cNvSpPr>
            <a:spLocks noChangeArrowheads="1"/>
          </p:cNvSpPr>
          <p:nvPr/>
        </p:nvSpPr>
        <p:spPr bwMode="auto">
          <a:xfrm>
            <a:off x="0" y="3505200"/>
            <a:ext cx="14859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66"/>
              </a:solidFill>
              <a:effectLst/>
              <a:uLnTx/>
              <a:uFillTx/>
              <a:latin typeface="Arial"/>
              <a:ea typeface="Osaka"/>
              <a:cs typeface="Arial"/>
            </a:endParaRPr>
          </a:p>
        </p:txBody>
      </p:sp>
      <p:sp>
        <p:nvSpPr>
          <p:cNvPr id="208901" name="Text Box 5"/>
          <p:cNvSpPr txBox="1">
            <a:spLocks noChangeArrowheads="1"/>
          </p:cNvSpPr>
          <p:nvPr/>
        </p:nvSpPr>
        <p:spPr bwMode="auto">
          <a:xfrm>
            <a:off x="8027988" y="76200"/>
            <a:ext cx="1109662" cy="1200150"/>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Osaka"/>
                <a:cs typeface="Arial"/>
              </a:rPr>
              <a:t>295</a:t>
            </a:r>
            <a:br>
              <a:rPr kumimoji="0" lang="en-US" sz="2400" b="1" i="0" u="none" strike="noStrike" kern="1200" cap="none" spc="0" normalizeH="0" baseline="0" noProof="0" dirty="0">
                <a:ln>
                  <a:noFill/>
                </a:ln>
                <a:solidFill>
                  <a:srgbClr val="FFFFFF"/>
                </a:solidFill>
                <a:effectLst/>
                <a:uLnTx/>
                <a:uFillTx/>
                <a:latin typeface="Arial"/>
                <a:ea typeface="Osaka"/>
                <a:cs typeface="Arial"/>
              </a:rPr>
            </a:br>
            <a:r>
              <a:rPr kumimoji="0" lang="en-US" sz="2400" b="1" i="0" u="none" strike="noStrike" kern="1200" cap="none" spc="0" normalizeH="0" baseline="0" noProof="0" dirty="0">
                <a:ln>
                  <a:noFill/>
                </a:ln>
                <a:solidFill>
                  <a:srgbClr val="FFFFFF"/>
                </a:solidFill>
                <a:effectLst/>
                <a:uLnTx/>
                <a:uFillTx/>
                <a:latin typeface="Arial"/>
                <a:ea typeface="Osaka"/>
                <a:cs typeface="Arial"/>
              </a:rPr>
              <a:t>296</a:t>
            </a:r>
            <a:br>
              <a:rPr kumimoji="0" lang="en-US" sz="2400" b="1" i="0" u="none" strike="noStrike" kern="1200" cap="none" spc="0" normalizeH="0" baseline="0" noProof="0" dirty="0">
                <a:ln>
                  <a:noFill/>
                </a:ln>
                <a:solidFill>
                  <a:srgbClr val="FFFFFF"/>
                </a:solidFill>
                <a:effectLst/>
                <a:uLnTx/>
                <a:uFillTx/>
                <a:latin typeface="Arial"/>
                <a:ea typeface="Osaka"/>
                <a:cs typeface="Arial"/>
              </a:rPr>
            </a:br>
            <a:r>
              <a:rPr kumimoji="0" lang="en-US" sz="2400" b="1" i="0" u="none" strike="noStrike" kern="1200" cap="none" spc="0" normalizeH="0" baseline="0" noProof="0" dirty="0">
                <a:ln>
                  <a:noFill/>
                </a:ln>
                <a:solidFill>
                  <a:srgbClr val="FFFFFF"/>
                </a:solidFill>
                <a:effectLst/>
                <a:uLnTx/>
                <a:uFillTx/>
                <a:latin typeface="Arial"/>
                <a:ea typeface="Osaka"/>
                <a:cs typeface="Arial"/>
              </a:rPr>
              <a:t>560</a:t>
            </a:r>
          </a:p>
        </p:txBody>
      </p:sp>
      <p:sp>
        <p:nvSpPr>
          <p:cNvPr id="208902" name="Rectangle 6"/>
          <p:cNvSpPr>
            <a:spLocks noChangeArrowheads="1"/>
          </p:cNvSpPr>
          <p:nvPr/>
        </p:nvSpPr>
        <p:spPr bwMode="auto">
          <a:xfrm>
            <a:off x="838200" y="2971800"/>
            <a:ext cx="1073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a:ln>
                  <a:noFill/>
                </a:ln>
                <a:solidFill>
                  <a:srgbClr val="FFFFFF"/>
                </a:solidFill>
                <a:effectLst/>
                <a:uLnTx/>
                <a:uFillTx/>
                <a:latin typeface="Arial"/>
                <a:ea typeface="Osaka"/>
                <a:cs typeface="Arial"/>
              </a:rPr>
              <a:t>586</a:t>
            </a:r>
          </a:p>
        </p:txBody>
      </p:sp>
      <p:sp>
        <p:nvSpPr>
          <p:cNvPr id="65543" name="WordArt 7"/>
          <p:cNvSpPr>
            <a:spLocks noChangeArrowheads="1" noChangeShapeType="1" noTextEdit="1"/>
          </p:cNvSpPr>
          <p:nvPr/>
        </p:nvSpPr>
        <p:spPr bwMode="auto">
          <a:xfrm>
            <a:off x="1905000" y="266700"/>
            <a:ext cx="5381625" cy="6477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2700" cap="sq">
                  <a:solidFill>
                    <a:srgbClr val="EAEAEA"/>
                  </a:solidFill>
                  <a:round/>
                  <a:headEnd type="none" w="sm" len="sm"/>
                  <a:tailEnd type="none" w="sm" len="sm"/>
                </a:ln>
                <a:solidFill>
                  <a:srgbClr val="FFFFFF"/>
                </a:solidFill>
                <a:effectLst>
                  <a:outerShdw blurRad="63500" dist="35921" dir="2700000" algn="ctr" rotWithShape="0">
                    <a:srgbClr val="000000">
                      <a:alpha val="74997"/>
                    </a:srgbClr>
                  </a:outerShdw>
                </a:effectLst>
                <a:uLnTx/>
                <a:uFillTx/>
                <a:latin typeface="Arial Black"/>
                <a:ea typeface="Arial Black"/>
                <a:cs typeface="Arial Black"/>
              </a:rPr>
              <a:t>The Postexilic Era</a:t>
            </a:r>
          </a:p>
        </p:txBody>
      </p:sp>
      <p:sp>
        <p:nvSpPr>
          <p:cNvPr id="208904" name="Rectangle 8"/>
          <p:cNvSpPr>
            <a:spLocks noChangeArrowheads="1"/>
          </p:cNvSpPr>
          <p:nvPr/>
        </p:nvSpPr>
        <p:spPr bwMode="auto">
          <a:xfrm>
            <a:off x="2124075" y="2971800"/>
            <a:ext cx="1073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a:ln>
                  <a:noFill/>
                </a:ln>
                <a:solidFill>
                  <a:srgbClr val="FFFFFF"/>
                </a:solidFill>
                <a:effectLst/>
                <a:uLnTx/>
                <a:uFillTx/>
                <a:latin typeface="Arial"/>
                <a:ea typeface="Osaka"/>
                <a:cs typeface="Arial"/>
              </a:rPr>
              <a:t>539</a:t>
            </a:r>
          </a:p>
        </p:txBody>
      </p:sp>
      <p:sp>
        <p:nvSpPr>
          <p:cNvPr id="208905" name="Rectangle 9"/>
          <p:cNvSpPr>
            <a:spLocks noChangeArrowheads="1"/>
          </p:cNvSpPr>
          <p:nvPr/>
        </p:nvSpPr>
        <p:spPr bwMode="auto">
          <a:xfrm>
            <a:off x="2916238" y="2971800"/>
            <a:ext cx="1073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dirty="0">
                <a:ln>
                  <a:noFill/>
                </a:ln>
                <a:solidFill>
                  <a:srgbClr val="FFFFFF"/>
                </a:solidFill>
                <a:effectLst/>
                <a:uLnTx/>
                <a:uFillTx/>
                <a:latin typeface="Arial"/>
                <a:ea typeface="Osaka"/>
                <a:cs typeface="Arial"/>
              </a:rPr>
              <a:t>536</a:t>
            </a:r>
          </a:p>
        </p:txBody>
      </p:sp>
      <p:sp>
        <p:nvSpPr>
          <p:cNvPr id="208906" name="Rectangle 10"/>
          <p:cNvSpPr>
            <a:spLocks noChangeArrowheads="1"/>
          </p:cNvSpPr>
          <p:nvPr/>
        </p:nvSpPr>
        <p:spPr bwMode="auto">
          <a:xfrm>
            <a:off x="4800600" y="2971800"/>
            <a:ext cx="9080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a:ln>
                  <a:noFill/>
                </a:ln>
                <a:solidFill>
                  <a:srgbClr val="FFFFFF"/>
                </a:solidFill>
                <a:effectLst/>
                <a:uLnTx/>
                <a:uFillTx/>
                <a:latin typeface="Arial"/>
                <a:ea typeface="Osaka"/>
                <a:cs typeface="Arial"/>
              </a:rPr>
              <a:t>516</a:t>
            </a:r>
          </a:p>
        </p:txBody>
      </p:sp>
      <p:sp>
        <p:nvSpPr>
          <p:cNvPr id="208907" name="Rectangle 11"/>
          <p:cNvSpPr>
            <a:spLocks noChangeArrowheads="1"/>
          </p:cNvSpPr>
          <p:nvPr/>
        </p:nvSpPr>
        <p:spPr bwMode="auto">
          <a:xfrm>
            <a:off x="-76200" y="2971800"/>
            <a:ext cx="1073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dirty="0">
                <a:ln>
                  <a:noFill/>
                </a:ln>
                <a:solidFill>
                  <a:srgbClr val="FFFFFF"/>
                </a:solidFill>
                <a:effectLst/>
                <a:uLnTx/>
                <a:uFillTx/>
                <a:latin typeface="Arial"/>
                <a:ea typeface="Osaka"/>
                <a:cs typeface="Arial"/>
              </a:rPr>
              <a:t>605</a:t>
            </a:r>
          </a:p>
        </p:txBody>
      </p:sp>
      <p:sp>
        <p:nvSpPr>
          <p:cNvPr id="208908" name="Rectangle 12"/>
          <p:cNvSpPr>
            <a:spLocks noChangeArrowheads="1"/>
          </p:cNvSpPr>
          <p:nvPr/>
        </p:nvSpPr>
        <p:spPr bwMode="auto">
          <a:xfrm>
            <a:off x="4038600" y="1866900"/>
            <a:ext cx="18161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Haggai</a:t>
            </a:r>
          </a:p>
        </p:txBody>
      </p:sp>
      <p:sp>
        <p:nvSpPr>
          <p:cNvPr id="208909" name="Rectangle 13"/>
          <p:cNvSpPr>
            <a:spLocks noChangeArrowheads="1"/>
          </p:cNvSpPr>
          <p:nvPr/>
        </p:nvSpPr>
        <p:spPr bwMode="auto">
          <a:xfrm>
            <a:off x="4038600" y="2286000"/>
            <a:ext cx="20637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Zechariah</a:t>
            </a:r>
          </a:p>
        </p:txBody>
      </p:sp>
      <p:sp>
        <p:nvSpPr>
          <p:cNvPr id="208910" name="Rectangle 14"/>
          <p:cNvSpPr>
            <a:spLocks noChangeArrowheads="1"/>
          </p:cNvSpPr>
          <p:nvPr/>
        </p:nvSpPr>
        <p:spPr bwMode="auto">
          <a:xfrm>
            <a:off x="7286625" y="2247900"/>
            <a:ext cx="1749425"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Malachi</a:t>
            </a:r>
          </a:p>
        </p:txBody>
      </p:sp>
      <p:sp>
        <p:nvSpPr>
          <p:cNvPr id="208911" name="Rectangle 15"/>
          <p:cNvSpPr>
            <a:spLocks noChangeArrowheads="1"/>
          </p:cNvSpPr>
          <p:nvPr/>
        </p:nvSpPr>
        <p:spPr bwMode="auto">
          <a:xfrm>
            <a:off x="3886200" y="2971800"/>
            <a:ext cx="9080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a:ln>
                  <a:noFill/>
                </a:ln>
                <a:solidFill>
                  <a:srgbClr val="FFFFFF"/>
                </a:solidFill>
                <a:effectLst/>
                <a:uLnTx/>
                <a:uFillTx/>
                <a:latin typeface="Arial"/>
                <a:ea typeface="Osaka"/>
                <a:cs typeface="Arial"/>
              </a:rPr>
              <a:t>520</a:t>
            </a:r>
          </a:p>
        </p:txBody>
      </p:sp>
      <p:sp>
        <p:nvSpPr>
          <p:cNvPr id="208912" name="Rectangle 16"/>
          <p:cNvSpPr>
            <a:spLocks noChangeArrowheads="1"/>
          </p:cNvSpPr>
          <p:nvPr/>
        </p:nvSpPr>
        <p:spPr bwMode="auto">
          <a:xfrm>
            <a:off x="838200" y="1295400"/>
            <a:ext cx="23939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Temple work</a:t>
            </a:r>
          </a:p>
        </p:txBody>
      </p:sp>
      <p:sp>
        <p:nvSpPr>
          <p:cNvPr id="208913" name="Rectangle 17"/>
          <p:cNvSpPr>
            <a:spLocks noChangeArrowheads="1"/>
          </p:cNvSpPr>
          <p:nvPr/>
        </p:nvSpPr>
        <p:spPr bwMode="auto">
          <a:xfrm>
            <a:off x="7053262" y="5105400"/>
            <a:ext cx="1263153"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Ezra</a:t>
            </a:r>
          </a:p>
        </p:txBody>
      </p:sp>
      <p:sp>
        <p:nvSpPr>
          <p:cNvPr id="208914" name="Rectangle 18"/>
          <p:cNvSpPr>
            <a:spLocks noChangeArrowheads="1"/>
          </p:cNvSpPr>
          <p:nvPr/>
        </p:nvSpPr>
        <p:spPr bwMode="auto">
          <a:xfrm>
            <a:off x="7315200" y="5562600"/>
            <a:ext cx="242865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Nehemiah</a:t>
            </a:r>
          </a:p>
        </p:txBody>
      </p:sp>
      <p:sp>
        <p:nvSpPr>
          <p:cNvPr id="208915" name="Rectangle 19"/>
          <p:cNvSpPr>
            <a:spLocks noChangeArrowheads="1"/>
          </p:cNvSpPr>
          <p:nvPr/>
        </p:nvSpPr>
        <p:spPr bwMode="auto">
          <a:xfrm>
            <a:off x="2667000" y="3505200"/>
            <a:ext cx="99060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408000"/>
              </a:solidFill>
              <a:effectLst/>
              <a:uLnTx/>
              <a:uFillTx/>
              <a:latin typeface="Arial"/>
              <a:ea typeface="Osaka"/>
              <a:cs typeface="Arial"/>
            </a:endParaRPr>
          </a:p>
        </p:txBody>
      </p:sp>
      <p:sp>
        <p:nvSpPr>
          <p:cNvPr id="208916" name="Rectangle 20"/>
          <p:cNvSpPr>
            <a:spLocks noChangeArrowheads="1"/>
          </p:cNvSpPr>
          <p:nvPr/>
        </p:nvSpPr>
        <p:spPr bwMode="auto">
          <a:xfrm>
            <a:off x="4114800" y="3505200"/>
            <a:ext cx="140335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408000"/>
              </a:solidFill>
              <a:effectLst/>
              <a:uLnTx/>
              <a:uFillTx/>
              <a:latin typeface="Arial"/>
              <a:ea typeface="Osaka"/>
              <a:cs typeface="Arial"/>
            </a:endParaRPr>
          </a:p>
        </p:txBody>
      </p:sp>
      <p:sp>
        <p:nvSpPr>
          <p:cNvPr id="208917" name="Rectangle 21"/>
          <p:cNvSpPr>
            <a:spLocks noChangeArrowheads="1"/>
          </p:cNvSpPr>
          <p:nvPr/>
        </p:nvSpPr>
        <p:spPr bwMode="auto">
          <a:xfrm>
            <a:off x="228600" y="1295400"/>
            <a:ext cx="660400" cy="4572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408000"/>
              </a:solidFill>
              <a:effectLst/>
              <a:uLnTx/>
              <a:uFillTx/>
              <a:latin typeface="Arial"/>
              <a:ea typeface="Osaka"/>
              <a:cs typeface="Arial"/>
            </a:endParaRPr>
          </a:p>
        </p:txBody>
      </p:sp>
      <p:sp>
        <p:nvSpPr>
          <p:cNvPr id="208918" name="Rectangle 22"/>
          <p:cNvSpPr>
            <a:spLocks noChangeArrowheads="1"/>
          </p:cNvSpPr>
          <p:nvPr/>
        </p:nvSpPr>
        <p:spPr bwMode="auto">
          <a:xfrm>
            <a:off x="2667000" y="5105400"/>
            <a:ext cx="2667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Zerubbabel</a:t>
            </a:r>
          </a:p>
        </p:txBody>
      </p:sp>
      <p:sp>
        <p:nvSpPr>
          <p:cNvPr id="208919" name="Rectangle 23"/>
          <p:cNvSpPr>
            <a:spLocks noChangeArrowheads="1"/>
          </p:cNvSpPr>
          <p:nvPr/>
        </p:nvSpPr>
        <p:spPr bwMode="auto">
          <a:xfrm>
            <a:off x="7391400" y="2971800"/>
            <a:ext cx="17335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dirty="0">
                <a:ln>
                  <a:noFill/>
                </a:ln>
                <a:solidFill>
                  <a:srgbClr val="FFFFFF"/>
                </a:solidFill>
                <a:effectLst/>
                <a:uLnTx/>
                <a:uFillTx/>
                <a:latin typeface="Arial"/>
                <a:ea typeface="Osaka"/>
                <a:cs typeface="Arial"/>
              </a:rPr>
              <a:t>444-425</a:t>
            </a:r>
          </a:p>
        </p:txBody>
      </p:sp>
      <p:sp>
        <p:nvSpPr>
          <p:cNvPr id="208920" name="Rectangle 24"/>
          <p:cNvSpPr>
            <a:spLocks noChangeArrowheads="1"/>
          </p:cNvSpPr>
          <p:nvPr/>
        </p:nvSpPr>
        <p:spPr bwMode="auto">
          <a:xfrm>
            <a:off x="5595937" y="5105400"/>
            <a:ext cx="1509713"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Esther</a:t>
            </a:r>
          </a:p>
        </p:txBody>
      </p:sp>
      <p:sp>
        <p:nvSpPr>
          <p:cNvPr id="208921" name="Rectangle 25"/>
          <p:cNvSpPr>
            <a:spLocks noChangeArrowheads="1"/>
          </p:cNvSpPr>
          <p:nvPr/>
        </p:nvSpPr>
        <p:spPr bwMode="auto">
          <a:xfrm>
            <a:off x="5638800" y="2971800"/>
            <a:ext cx="17335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400" b="1" i="0" u="none" strike="noStrike" kern="1200" cap="none" spc="0" normalizeH="0" baseline="0" noProof="0">
                <a:ln>
                  <a:noFill/>
                </a:ln>
                <a:solidFill>
                  <a:srgbClr val="FFFFFF"/>
                </a:solidFill>
                <a:effectLst/>
                <a:uLnTx/>
                <a:uFillTx/>
                <a:latin typeface="Arial"/>
                <a:ea typeface="Osaka"/>
                <a:cs typeface="Arial"/>
              </a:rPr>
              <a:t>483-473</a:t>
            </a:r>
          </a:p>
        </p:txBody>
      </p:sp>
      <p:sp>
        <p:nvSpPr>
          <p:cNvPr id="208922" name="Rectangle 26"/>
          <p:cNvSpPr>
            <a:spLocks noChangeArrowheads="1"/>
          </p:cNvSpPr>
          <p:nvPr/>
        </p:nvSpPr>
        <p:spPr bwMode="auto">
          <a:xfrm>
            <a:off x="76200" y="198120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1" i="1" u="none" strike="noStrike" kern="1200" cap="none" spc="0" normalizeH="0" baseline="0" noProof="0" dirty="0">
                <a:ln>
                  <a:noFill/>
                </a:ln>
                <a:solidFill>
                  <a:srgbClr val="FFFFFF"/>
                </a:solidFill>
                <a:effectLst/>
                <a:uLnTx/>
                <a:uFillTx/>
                <a:latin typeface="Arial"/>
                <a:ea typeface="Osaka"/>
                <a:cs typeface="Arial"/>
              </a:rPr>
              <a:t>Prophets:</a:t>
            </a:r>
          </a:p>
        </p:txBody>
      </p:sp>
      <p:sp>
        <p:nvSpPr>
          <p:cNvPr id="208923" name="Rectangle 27"/>
          <p:cNvSpPr>
            <a:spLocks noChangeArrowheads="1"/>
          </p:cNvSpPr>
          <p:nvPr/>
        </p:nvSpPr>
        <p:spPr bwMode="auto">
          <a:xfrm>
            <a:off x="76200" y="5105400"/>
            <a:ext cx="1981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1" i="1" u="none" strike="noStrike" kern="1200" cap="none" spc="0" normalizeH="0" baseline="0" noProof="0" dirty="0">
                <a:ln>
                  <a:noFill/>
                </a:ln>
                <a:solidFill>
                  <a:srgbClr val="FFFFFF"/>
                </a:solidFill>
                <a:effectLst/>
                <a:uLnTx/>
                <a:uFillTx/>
                <a:latin typeface="Arial"/>
                <a:ea typeface="Osaka"/>
                <a:cs typeface="Arial"/>
              </a:rPr>
              <a:t>Others:</a:t>
            </a:r>
          </a:p>
        </p:txBody>
      </p:sp>
      <p:sp>
        <p:nvSpPr>
          <p:cNvPr id="208924" name="Rectangle 28"/>
          <p:cNvSpPr>
            <a:spLocks noChangeArrowheads="1"/>
          </p:cNvSpPr>
          <p:nvPr/>
        </p:nvSpPr>
        <p:spPr bwMode="auto">
          <a:xfrm>
            <a:off x="0" y="6115050"/>
            <a:ext cx="30543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1" i="1" u="none" strike="noStrike" kern="1200" cap="none" spc="0" normalizeH="0" baseline="0" noProof="0" dirty="0">
                <a:ln>
                  <a:noFill/>
                </a:ln>
                <a:solidFill>
                  <a:srgbClr val="FFFFFF"/>
                </a:solidFill>
                <a:effectLst/>
                <a:uLnTx/>
                <a:uFillTx/>
                <a:latin typeface="Arial"/>
                <a:ea typeface="Osaka"/>
                <a:cs typeface="Arial"/>
              </a:rPr>
              <a:t>Persian Kings:</a:t>
            </a:r>
          </a:p>
        </p:txBody>
      </p:sp>
      <p:sp>
        <p:nvSpPr>
          <p:cNvPr id="208925" name="Rectangle 29"/>
          <p:cNvSpPr>
            <a:spLocks noChangeArrowheads="1"/>
          </p:cNvSpPr>
          <p:nvPr/>
        </p:nvSpPr>
        <p:spPr bwMode="auto">
          <a:xfrm>
            <a:off x="2546350" y="6096000"/>
            <a:ext cx="156845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Osaka"/>
                <a:cs typeface="Arial"/>
              </a:rPr>
              <a:t>Cyrus</a:t>
            </a:r>
          </a:p>
        </p:txBody>
      </p:sp>
      <p:sp>
        <p:nvSpPr>
          <p:cNvPr id="208926" name="Rectangle 30"/>
          <p:cNvSpPr>
            <a:spLocks noChangeArrowheads="1"/>
          </p:cNvSpPr>
          <p:nvPr/>
        </p:nvSpPr>
        <p:spPr bwMode="auto">
          <a:xfrm>
            <a:off x="3962400" y="6096000"/>
            <a:ext cx="156845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Osaka"/>
                <a:cs typeface="Arial"/>
              </a:rPr>
              <a:t>Darius</a:t>
            </a:r>
          </a:p>
        </p:txBody>
      </p:sp>
      <p:sp>
        <p:nvSpPr>
          <p:cNvPr id="208927" name="Rectangle 31"/>
          <p:cNvSpPr>
            <a:spLocks noChangeArrowheads="1"/>
          </p:cNvSpPr>
          <p:nvPr/>
        </p:nvSpPr>
        <p:spPr bwMode="auto">
          <a:xfrm>
            <a:off x="5334000" y="6096000"/>
            <a:ext cx="206375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Osaka"/>
                <a:cs typeface="Arial"/>
              </a:rPr>
              <a:t>Xerxes</a:t>
            </a:r>
          </a:p>
        </p:txBody>
      </p:sp>
      <p:sp>
        <p:nvSpPr>
          <p:cNvPr id="208928" name="Rectangle 32"/>
          <p:cNvSpPr>
            <a:spLocks noChangeArrowheads="1"/>
          </p:cNvSpPr>
          <p:nvPr/>
        </p:nvSpPr>
        <p:spPr bwMode="auto">
          <a:xfrm>
            <a:off x="7010400" y="6096000"/>
            <a:ext cx="206375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Osaka"/>
                <a:cs typeface="Arial"/>
              </a:rPr>
              <a:t>Artaxerxes</a:t>
            </a:r>
          </a:p>
        </p:txBody>
      </p:sp>
      <p:pic>
        <p:nvPicPr>
          <p:cNvPr id="65569" name="Picture 33" descr="1Temp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91000" y="3657600"/>
            <a:ext cx="1238250" cy="114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5570" name="Picture 34" descr="thum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819400" y="3581400"/>
            <a:ext cx="696913" cy="119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375004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08918"/>
                                        </p:tgtEl>
                                        <p:attrNameLst>
                                          <p:attrName>style.visibility</p:attrName>
                                        </p:attrNameLst>
                                      </p:cBhvr>
                                      <p:to>
                                        <p:strVal val="visible"/>
                                      </p:to>
                                    </p:set>
                                    <p:anim calcmode="lin" valueType="num">
                                      <p:cBhvr additive="base">
                                        <p:cTn id="7" dur="500" fill="hold"/>
                                        <p:tgtEl>
                                          <p:spTgt spid="208918"/>
                                        </p:tgtEl>
                                        <p:attrNameLst>
                                          <p:attrName>ppt_x</p:attrName>
                                        </p:attrNameLst>
                                      </p:cBhvr>
                                      <p:tavLst>
                                        <p:tav tm="0">
                                          <p:val>
                                            <p:strVal val="0-#ppt_w/2"/>
                                          </p:val>
                                        </p:tav>
                                        <p:tav tm="100000">
                                          <p:val>
                                            <p:strVal val="#ppt_x"/>
                                          </p:val>
                                        </p:tav>
                                      </p:tavLst>
                                    </p:anim>
                                    <p:anim calcmode="lin" valueType="num">
                                      <p:cBhvr additive="base">
                                        <p:cTn id="8" dur="500" fill="hold"/>
                                        <p:tgtEl>
                                          <p:spTgt spid="20891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08908"/>
                                        </p:tgtEl>
                                        <p:attrNameLst>
                                          <p:attrName>style.visibility</p:attrName>
                                        </p:attrNameLst>
                                      </p:cBhvr>
                                      <p:to>
                                        <p:strVal val="visible"/>
                                      </p:to>
                                    </p:set>
                                    <p:anim calcmode="lin" valueType="num">
                                      <p:cBhvr additive="base">
                                        <p:cTn id="12" dur="500" fill="hold"/>
                                        <p:tgtEl>
                                          <p:spTgt spid="208908"/>
                                        </p:tgtEl>
                                        <p:attrNameLst>
                                          <p:attrName>ppt_x</p:attrName>
                                        </p:attrNameLst>
                                      </p:cBhvr>
                                      <p:tavLst>
                                        <p:tav tm="0">
                                          <p:val>
                                            <p:strVal val="0-#ppt_w/2"/>
                                          </p:val>
                                        </p:tav>
                                        <p:tav tm="100000">
                                          <p:val>
                                            <p:strVal val="#ppt_x"/>
                                          </p:val>
                                        </p:tav>
                                      </p:tavLst>
                                    </p:anim>
                                    <p:anim calcmode="lin" valueType="num">
                                      <p:cBhvr additive="base">
                                        <p:cTn id="13" dur="500" fill="hold"/>
                                        <p:tgtEl>
                                          <p:spTgt spid="20890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208909"/>
                                        </p:tgtEl>
                                        <p:attrNameLst>
                                          <p:attrName>style.visibility</p:attrName>
                                        </p:attrNameLst>
                                      </p:cBhvr>
                                      <p:to>
                                        <p:strVal val="visible"/>
                                      </p:to>
                                    </p:set>
                                    <p:anim calcmode="lin" valueType="num">
                                      <p:cBhvr additive="base">
                                        <p:cTn id="17" dur="500" fill="hold"/>
                                        <p:tgtEl>
                                          <p:spTgt spid="208909"/>
                                        </p:tgtEl>
                                        <p:attrNameLst>
                                          <p:attrName>ppt_x</p:attrName>
                                        </p:attrNameLst>
                                      </p:cBhvr>
                                      <p:tavLst>
                                        <p:tav tm="0">
                                          <p:val>
                                            <p:strVal val="0-#ppt_w/2"/>
                                          </p:val>
                                        </p:tav>
                                        <p:tav tm="100000">
                                          <p:val>
                                            <p:strVal val="#ppt_x"/>
                                          </p:val>
                                        </p:tav>
                                      </p:tavLst>
                                    </p:anim>
                                    <p:anim calcmode="lin" valueType="num">
                                      <p:cBhvr additive="base">
                                        <p:cTn id="18" dur="500" fill="hold"/>
                                        <p:tgtEl>
                                          <p:spTgt spid="208909"/>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08913"/>
                                        </p:tgtEl>
                                        <p:attrNameLst>
                                          <p:attrName>style.visibility</p:attrName>
                                        </p:attrNameLst>
                                      </p:cBhvr>
                                      <p:to>
                                        <p:strVal val="visible"/>
                                      </p:to>
                                    </p:set>
                                    <p:anim calcmode="lin" valueType="num">
                                      <p:cBhvr additive="base">
                                        <p:cTn id="23" dur="500" fill="hold"/>
                                        <p:tgtEl>
                                          <p:spTgt spid="208913"/>
                                        </p:tgtEl>
                                        <p:attrNameLst>
                                          <p:attrName>ppt_x</p:attrName>
                                        </p:attrNameLst>
                                      </p:cBhvr>
                                      <p:tavLst>
                                        <p:tav tm="0">
                                          <p:val>
                                            <p:strVal val="0-#ppt_w/2"/>
                                          </p:val>
                                        </p:tav>
                                        <p:tav tm="100000">
                                          <p:val>
                                            <p:strVal val="#ppt_x"/>
                                          </p:val>
                                        </p:tav>
                                      </p:tavLst>
                                    </p:anim>
                                    <p:anim calcmode="lin" valueType="num">
                                      <p:cBhvr additive="base">
                                        <p:cTn id="24" dur="500" fill="hold"/>
                                        <p:tgtEl>
                                          <p:spTgt spid="20891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08914"/>
                                        </p:tgtEl>
                                        <p:attrNameLst>
                                          <p:attrName>style.visibility</p:attrName>
                                        </p:attrNameLst>
                                      </p:cBhvr>
                                      <p:to>
                                        <p:strVal val="visible"/>
                                      </p:to>
                                    </p:set>
                                    <p:anim calcmode="lin" valueType="num">
                                      <p:cBhvr additive="base">
                                        <p:cTn id="29" dur="500" fill="hold"/>
                                        <p:tgtEl>
                                          <p:spTgt spid="208914"/>
                                        </p:tgtEl>
                                        <p:attrNameLst>
                                          <p:attrName>ppt_x</p:attrName>
                                        </p:attrNameLst>
                                      </p:cBhvr>
                                      <p:tavLst>
                                        <p:tav tm="0">
                                          <p:val>
                                            <p:strVal val="0-#ppt_w/2"/>
                                          </p:val>
                                        </p:tav>
                                        <p:tav tm="100000">
                                          <p:val>
                                            <p:strVal val="#ppt_x"/>
                                          </p:val>
                                        </p:tav>
                                      </p:tavLst>
                                    </p:anim>
                                    <p:anim calcmode="lin" valueType="num">
                                      <p:cBhvr additive="base">
                                        <p:cTn id="30" dur="500" fill="hold"/>
                                        <p:tgtEl>
                                          <p:spTgt spid="20891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8910"/>
                                        </p:tgtEl>
                                        <p:attrNameLst>
                                          <p:attrName>style.visibility</p:attrName>
                                        </p:attrNameLst>
                                      </p:cBhvr>
                                      <p:to>
                                        <p:strVal val="visible"/>
                                      </p:to>
                                    </p:set>
                                    <p:anim calcmode="lin" valueType="num">
                                      <p:cBhvr additive="base">
                                        <p:cTn id="35" dur="500" fill="hold"/>
                                        <p:tgtEl>
                                          <p:spTgt spid="208910"/>
                                        </p:tgtEl>
                                        <p:attrNameLst>
                                          <p:attrName>ppt_x</p:attrName>
                                        </p:attrNameLst>
                                      </p:cBhvr>
                                      <p:tavLst>
                                        <p:tav tm="0">
                                          <p:val>
                                            <p:strVal val="0-#ppt_w/2"/>
                                          </p:val>
                                        </p:tav>
                                        <p:tav tm="100000">
                                          <p:val>
                                            <p:strVal val="#ppt_x"/>
                                          </p:val>
                                        </p:tav>
                                      </p:tavLst>
                                    </p:anim>
                                    <p:anim calcmode="lin" valueType="num">
                                      <p:cBhvr additive="base">
                                        <p:cTn id="36" dur="500" fill="hold"/>
                                        <p:tgtEl>
                                          <p:spTgt spid="208910"/>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08925"/>
                                        </p:tgtEl>
                                        <p:attrNameLst>
                                          <p:attrName>style.visibility</p:attrName>
                                        </p:attrNameLst>
                                      </p:cBhvr>
                                      <p:to>
                                        <p:strVal val="visible"/>
                                      </p:to>
                                    </p:set>
                                    <p:anim calcmode="lin" valueType="num">
                                      <p:cBhvr additive="base">
                                        <p:cTn id="41" dur="500" fill="hold"/>
                                        <p:tgtEl>
                                          <p:spTgt spid="208925"/>
                                        </p:tgtEl>
                                        <p:attrNameLst>
                                          <p:attrName>ppt_x</p:attrName>
                                        </p:attrNameLst>
                                      </p:cBhvr>
                                      <p:tavLst>
                                        <p:tav tm="0">
                                          <p:val>
                                            <p:strVal val="0-#ppt_w/2"/>
                                          </p:val>
                                        </p:tav>
                                        <p:tav tm="100000">
                                          <p:val>
                                            <p:strVal val="#ppt_x"/>
                                          </p:val>
                                        </p:tav>
                                      </p:tavLst>
                                    </p:anim>
                                    <p:anim calcmode="lin" valueType="num">
                                      <p:cBhvr additive="base">
                                        <p:cTn id="42" dur="500" fill="hold"/>
                                        <p:tgtEl>
                                          <p:spTgt spid="208925"/>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08926"/>
                                        </p:tgtEl>
                                        <p:attrNameLst>
                                          <p:attrName>style.visibility</p:attrName>
                                        </p:attrNameLst>
                                      </p:cBhvr>
                                      <p:to>
                                        <p:strVal val="visible"/>
                                      </p:to>
                                    </p:set>
                                    <p:anim calcmode="lin" valueType="num">
                                      <p:cBhvr additive="base">
                                        <p:cTn id="47" dur="500" fill="hold"/>
                                        <p:tgtEl>
                                          <p:spTgt spid="208926"/>
                                        </p:tgtEl>
                                        <p:attrNameLst>
                                          <p:attrName>ppt_x</p:attrName>
                                        </p:attrNameLst>
                                      </p:cBhvr>
                                      <p:tavLst>
                                        <p:tav tm="0">
                                          <p:val>
                                            <p:strVal val="0-#ppt_w/2"/>
                                          </p:val>
                                        </p:tav>
                                        <p:tav tm="100000">
                                          <p:val>
                                            <p:strVal val="#ppt_x"/>
                                          </p:val>
                                        </p:tav>
                                      </p:tavLst>
                                    </p:anim>
                                    <p:anim calcmode="lin" valueType="num">
                                      <p:cBhvr additive="base">
                                        <p:cTn id="48" dur="500" fill="hold"/>
                                        <p:tgtEl>
                                          <p:spTgt spid="208926"/>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208927"/>
                                        </p:tgtEl>
                                        <p:attrNameLst>
                                          <p:attrName>style.visibility</p:attrName>
                                        </p:attrNameLst>
                                      </p:cBhvr>
                                      <p:to>
                                        <p:strVal val="visible"/>
                                      </p:to>
                                    </p:set>
                                    <p:anim calcmode="lin" valueType="num">
                                      <p:cBhvr additive="base">
                                        <p:cTn id="53" dur="500" fill="hold"/>
                                        <p:tgtEl>
                                          <p:spTgt spid="208927"/>
                                        </p:tgtEl>
                                        <p:attrNameLst>
                                          <p:attrName>ppt_x</p:attrName>
                                        </p:attrNameLst>
                                      </p:cBhvr>
                                      <p:tavLst>
                                        <p:tav tm="0">
                                          <p:val>
                                            <p:strVal val="0-#ppt_w/2"/>
                                          </p:val>
                                        </p:tav>
                                        <p:tav tm="100000">
                                          <p:val>
                                            <p:strVal val="#ppt_x"/>
                                          </p:val>
                                        </p:tav>
                                      </p:tavLst>
                                    </p:anim>
                                    <p:anim calcmode="lin" valueType="num">
                                      <p:cBhvr additive="base">
                                        <p:cTn id="54" dur="500" fill="hold"/>
                                        <p:tgtEl>
                                          <p:spTgt spid="208927"/>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208928"/>
                                        </p:tgtEl>
                                        <p:attrNameLst>
                                          <p:attrName>style.visibility</p:attrName>
                                        </p:attrNameLst>
                                      </p:cBhvr>
                                      <p:to>
                                        <p:strVal val="visible"/>
                                      </p:to>
                                    </p:set>
                                    <p:anim calcmode="lin" valueType="num">
                                      <p:cBhvr additive="base">
                                        <p:cTn id="59" dur="500" fill="hold"/>
                                        <p:tgtEl>
                                          <p:spTgt spid="208928"/>
                                        </p:tgtEl>
                                        <p:attrNameLst>
                                          <p:attrName>ppt_x</p:attrName>
                                        </p:attrNameLst>
                                      </p:cBhvr>
                                      <p:tavLst>
                                        <p:tav tm="0">
                                          <p:val>
                                            <p:strVal val="0-#ppt_w/2"/>
                                          </p:val>
                                        </p:tav>
                                        <p:tav tm="100000">
                                          <p:val>
                                            <p:strVal val="#ppt_x"/>
                                          </p:val>
                                        </p:tav>
                                      </p:tavLst>
                                    </p:anim>
                                    <p:anim calcmode="lin" valueType="num">
                                      <p:cBhvr additive="base">
                                        <p:cTn id="60" dur="500" fill="hold"/>
                                        <p:tgtEl>
                                          <p:spTgt spid="2089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908" grpId="0" autoUpdateAnimBg="0"/>
      <p:bldP spid="208909" grpId="0" autoUpdateAnimBg="0"/>
      <p:bldP spid="208910" grpId="0" autoUpdateAnimBg="0"/>
      <p:bldP spid="208913" grpId="0" autoUpdateAnimBg="0"/>
      <p:bldP spid="208914" grpId="0" autoUpdateAnimBg="0"/>
      <p:bldP spid="208918" grpId="0" autoUpdateAnimBg="0"/>
      <p:bldP spid="208925" grpId="0" autoUpdateAnimBg="0"/>
      <p:bldP spid="208926" grpId="0" autoUpdateAnimBg="0"/>
      <p:bldP spid="208927" grpId="0" autoUpdateAnimBg="0"/>
      <p:bldP spid="208928"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29" name="Rectangle 1026"/>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000000"/>
              </a:solidFill>
            </a:endParaRPr>
          </a:p>
        </p:txBody>
      </p:sp>
      <p:pic>
        <p:nvPicPr>
          <p:cNvPr id="636930"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6931" name="Rectangle 1028"/>
          <p:cNvSpPr>
            <a:spLocks noChangeArrowheads="1"/>
          </p:cNvSpPr>
          <p:nvPr/>
        </p:nvSpPr>
        <p:spPr bwMode="auto">
          <a:xfrm>
            <a:off x="0" y="5765800"/>
            <a:ext cx="9144000" cy="83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r>
              <a:rPr lang="en-US" b="1" baseline="0">
                <a:solidFill>
                  <a:srgbClr val="FFFFFF"/>
                </a:solidFill>
                <a:latin typeface="Arial" charset="0"/>
                <a:cs typeface="Arial" charset="0"/>
              </a:rPr>
              <a:t>The boundaries of the empire that Cyrus II initiated </a:t>
            </a:r>
          </a:p>
          <a:p>
            <a:pPr eaLnBrk="1" hangingPunct="1"/>
            <a:r>
              <a:rPr lang="en-US" b="1" baseline="0">
                <a:solidFill>
                  <a:srgbClr val="FFFFFF"/>
                </a:solidFill>
                <a:latin typeface="Arial" charset="0"/>
                <a:cs typeface="Arial" charset="0"/>
              </a:rPr>
              <a:t>and Darius I consolidated stretched from Greece to India</a:t>
            </a:r>
          </a:p>
        </p:txBody>
      </p:sp>
      <p:sp>
        <p:nvSpPr>
          <p:cNvPr id="636932" name="Rectangle 1029"/>
          <p:cNvSpPr>
            <a:spLocks noGrp="1" noChangeArrowheads="1"/>
          </p:cNvSpPr>
          <p:nvPr>
            <p:ph type="title" idx="4294967295"/>
          </p:nvPr>
        </p:nvSpPr>
        <p:spPr>
          <a:xfrm>
            <a:off x="1524000" y="76200"/>
            <a:ext cx="6096000" cy="533400"/>
          </a:xfrm>
          <a:solidFill>
            <a:schemeClr val="tx1"/>
          </a:solidFill>
        </p:spPr>
        <p:txBody>
          <a:bodyPr/>
          <a:lstStyle/>
          <a:p>
            <a:r>
              <a:rPr lang="en-US" sz="3200">
                <a:solidFill>
                  <a:schemeClr val="bg1"/>
                </a:solidFill>
                <a:latin typeface="Arial" charset="0"/>
                <a:ea typeface="ＭＳ Ｐゴシック" charset="0"/>
                <a:cs typeface="ＭＳ Ｐゴシック" charset="0"/>
              </a:rPr>
              <a:t>The Persian Empire</a:t>
            </a:r>
          </a:p>
        </p:txBody>
      </p:sp>
      <p:grpSp>
        <p:nvGrpSpPr>
          <p:cNvPr id="636933" name="Group 1030"/>
          <p:cNvGrpSpPr>
            <a:grpSpLocks/>
          </p:cNvGrpSpPr>
          <p:nvPr/>
        </p:nvGrpSpPr>
        <p:grpSpPr bwMode="auto">
          <a:xfrm>
            <a:off x="4267200" y="2514600"/>
            <a:ext cx="685800" cy="685800"/>
            <a:chOff x="2976" y="1728"/>
            <a:chExt cx="432" cy="432"/>
          </a:xfrm>
        </p:grpSpPr>
        <p:sp>
          <p:nvSpPr>
            <p:cNvPr id="636934" name="Oval 1031"/>
            <p:cNvSpPr>
              <a:spLocks noChangeArrowheads="1"/>
            </p:cNvSpPr>
            <p:nvPr/>
          </p:nvSpPr>
          <p:spPr bwMode="auto">
            <a:xfrm>
              <a:off x="2976" y="1728"/>
              <a:ext cx="432" cy="432"/>
            </a:xfrm>
            <a:prstGeom prst="ellipse">
              <a:avLst/>
            </a:prstGeom>
            <a:solidFill>
              <a:srgbClr val="FF0000"/>
            </a:solidFill>
            <a:ln w="12700">
              <a:solidFill>
                <a:schemeClr val="tx1"/>
              </a:solidFill>
              <a:miter lim="800000"/>
              <a:headEnd type="none" w="sm" len="sm"/>
              <a:tailEnd type="none" w="sm" len="sm"/>
            </a:ln>
          </p:spPr>
          <p:txBody>
            <a:bodyPr wrap="none" anchor="ctr"/>
            <a:lstStyle/>
            <a:p>
              <a:pPr algn="l"/>
              <a:endParaRPr lang="en-US" sz="1800" baseline="0">
                <a:solidFill>
                  <a:srgbClr val="000000"/>
                </a:solidFill>
              </a:endParaRPr>
            </a:p>
          </p:txBody>
        </p:sp>
        <p:sp>
          <p:nvSpPr>
            <p:cNvPr id="636935" name="Text Box 1032"/>
            <p:cNvSpPr txBox="1">
              <a:spLocks noChangeArrowheads="1"/>
            </p:cNvSpPr>
            <p:nvPr/>
          </p:nvSpPr>
          <p:spPr bwMode="auto">
            <a:xfrm>
              <a:off x="2976" y="1900"/>
              <a:ext cx="432" cy="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en-US">
                  <a:solidFill>
                    <a:srgbClr val="FFFFFF"/>
                  </a:solidFill>
                  <a:latin typeface="Arial" charset="0"/>
                </a:rPr>
                <a:t>Susa</a:t>
              </a:r>
            </a:p>
          </p:txBody>
        </p:sp>
      </p:grpSp>
      <p:sp>
        <p:nvSpPr>
          <p:cNvPr id="9" name="Rectangle 1029"/>
          <p:cNvSpPr txBox="1">
            <a:spLocks noChangeArrowheads="1"/>
          </p:cNvSpPr>
          <p:nvPr/>
        </p:nvSpPr>
        <p:spPr bwMode="auto">
          <a:xfrm>
            <a:off x="0" y="4776855"/>
            <a:ext cx="9041902" cy="533400"/>
          </a:xfrm>
          <a:prstGeom prst="rect">
            <a:avLst/>
          </a:prstGeom>
          <a:solidFill>
            <a:srgbClr val="CDCDCD"/>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457200"/>
            <a:r>
              <a:rPr lang="en-US" sz="2000" b="1" i="1" baseline="0">
                <a:solidFill>
                  <a:srgbClr val="000000"/>
                </a:solidFill>
                <a:latin typeface="Arial" charset="0"/>
                <a:ea typeface="ＭＳ Ｐゴシック" charset="0"/>
                <a:cs typeface="ＭＳ Ｐゴシック" charset="0"/>
              </a:rPr>
              <a:t>The Persian Empire in the 5</a:t>
            </a:r>
            <a:r>
              <a:rPr lang="en-US" sz="2000" b="1" i="1">
                <a:solidFill>
                  <a:srgbClr val="000000"/>
                </a:solidFill>
                <a:latin typeface="Arial" charset="0"/>
                <a:ea typeface="ＭＳ Ｐゴシック" charset="0"/>
                <a:cs typeface="ＭＳ Ｐゴシック" charset="0"/>
              </a:rPr>
              <a:t>th</a:t>
            </a:r>
            <a:r>
              <a:rPr lang="en-US" sz="2000" b="1" i="1" baseline="0">
                <a:solidFill>
                  <a:srgbClr val="000000"/>
                </a:solidFill>
                <a:latin typeface="Arial" charset="0"/>
                <a:ea typeface="ＭＳ Ｐゴシック" charset="0"/>
                <a:cs typeface="ＭＳ Ｐゴシック" charset="0"/>
              </a:rPr>
              <a:t> century BC </a:t>
            </a:r>
            <a:br>
              <a:rPr lang="en-US" sz="2000" b="1" i="1" baseline="0">
                <a:solidFill>
                  <a:srgbClr val="000000"/>
                </a:solidFill>
                <a:latin typeface="Arial" charset="0"/>
                <a:ea typeface="ＭＳ Ｐゴシック" charset="0"/>
                <a:cs typeface="ＭＳ Ｐゴシック" charset="0"/>
              </a:rPr>
            </a:br>
            <a:r>
              <a:rPr lang="en-US" sz="2000" b="1" i="1" baseline="0">
                <a:solidFill>
                  <a:srgbClr val="000000"/>
                </a:solidFill>
                <a:latin typeface="Arial" charset="0"/>
                <a:ea typeface="ＭＳ Ｐゴシック" charset="0"/>
                <a:cs typeface="ＭＳ Ｐゴシック" charset="0"/>
              </a:rPr>
              <a:t>extended "from India and Ethiopia" (Esther 1:1)</a:t>
            </a:r>
          </a:p>
        </p:txBody>
      </p:sp>
    </p:spTree>
    <p:extLst>
      <p:ext uri="{BB962C8B-B14F-4D97-AF65-F5344CB8AC3E}">
        <p14:creationId xmlns:p14="http://schemas.microsoft.com/office/powerpoint/2010/main" val="197527922"/>
      </p:ext>
    </p:extLst>
  </p:cSld>
  <p:clrMapOvr>
    <a:masterClrMapping/>
  </p:clrMapOvr>
  <p:transition>
    <p:fade thruBlk="1"/>
  </p:transition>
</p:sld>
</file>

<file path=ppt/slides/slide9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63897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pic>
        <p:nvPicPr>
          <p:cNvPr id="6389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26988"/>
            <a:ext cx="9166225" cy="6572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62" name="Rectangle 1026"/>
          <p:cNvSpPr>
            <a:spLocks noGrp="1" noChangeArrowheads="1"/>
          </p:cNvSpPr>
          <p:nvPr>
            <p:ph type="title"/>
          </p:nvPr>
        </p:nvSpPr>
        <p:spPr>
          <a:xfrm>
            <a:off x="0" y="6037263"/>
            <a:ext cx="9144000" cy="820737"/>
          </a:xfrm>
          <a:solidFill>
            <a:srgbClr val="000000"/>
          </a:solidFill>
        </p:spPr>
        <p:txBody>
          <a:bodyPr/>
          <a:lstStyle/>
          <a:p>
            <a:pPr algn="ctr" eaLnBrk="1" hangingPunct="1">
              <a:defRPr/>
            </a:pPr>
            <a:r>
              <a:rPr lang="en-US" sz="4800" b="1" dirty="0">
                <a:solidFill>
                  <a:srgbClr val="FFFFFF"/>
                </a:solidFill>
                <a:latin typeface="Arial Black" charset="0"/>
                <a:ea typeface="ＭＳ Ｐゴシック" charset="0"/>
                <a:cs typeface="ＭＳ Ｐゴシック" charset="0"/>
              </a:rPr>
              <a:t>The Three "</a:t>
            </a:r>
            <a:r>
              <a:rPr lang="en-US" sz="4800" b="1" dirty="0" err="1">
                <a:solidFill>
                  <a:srgbClr val="FFFFFF"/>
                </a:solidFill>
                <a:latin typeface="Arial Black" charset="0"/>
                <a:ea typeface="ＭＳ Ｐゴシック" charset="0"/>
                <a:cs typeface="ＭＳ Ｐゴシック" charset="0"/>
              </a:rPr>
              <a:t>Rs</a:t>
            </a:r>
            <a:r>
              <a:rPr lang="en-US" sz="4800" b="1" dirty="0">
                <a:solidFill>
                  <a:srgbClr val="FFFFFF"/>
                </a:solidFill>
                <a:latin typeface="Arial Black" charset="0"/>
                <a:ea typeface="ＭＳ Ｐゴシック" charset="0"/>
                <a:cs typeface="ＭＳ Ｐゴシック" charset="0"/>
              </a:rPr>
              <a:t>" (1:3)</a:t>
            </a:r>
            <a:endParaRPr lang="en-US" sz="6000" b="1" dirty="0">
              <a:solidFill>
                <a:srgbClr val="FFFFFF"/>
              </a:solidFill>
              <a:latin typeface="Arial Black" charset="0"/>
              <a:ea typeface="ＭＳ Ｐゴシック" charset="0"/>
              <a:cs typeface="ＭＳ Ｐゴシック" charset="0"/>
            </a:endParaRPr>
          </a:p>
        </p:txBody>
      </p:sp>
      <p:sp>
        <p:nvSpPr>
          <p:cNvPr id="638981" name="Rectangle 1026"/>
          <p:cNvSpPr txBox="1">
            <a:spLocks noChangeArrowheads="1"/>
          </p:cNvSpPr>
          <p:nvPr/>
        </p:nvSpPr>
        <p:spPr bwMode="auto">
          <a:xfrm>
            <a:off x="250825" y="15875"/>
            <a:ext cx="8424863" cy="223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marL="685800" indent="-6858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buFont typeface="Arial" charset="0"/>
              <a:buChar char="•"/>
            </a:pPr>
            <a:r>
              <a:rPr lang="en-US" sz="4800" b="1" baseline="0">
                <a:solidFill>
                  <a:srgbClr val="000000"/>
                </a:solidFill>
                <a:latin typeface="Arial Black" charset="0"/>
              </a:rPr>
              <a:t>Remnant Small</a:t>
            </a:r>
          </a:p>
          <a:p>
            <a:pPr algn="l" eaLnBrk="1" hangingPunct="1">
              <a:buFont typeface="Arial" charset="0"/>
              <a:buChar char="•"/>
            </a:pPr>
            <a:r>
              <a:rPr lang="en-US" sz="4800" b="1" baseline="0">
                <a:solidFill>
                  <a:srgbClr val="000000"/>
                </a:solidFill>
                <a:latin typeface="Arial Black" charset="0"/>
              </a:rPr>
              <a:t>Reproached Jews</a:t>
            </a:r>
          </a:p>
          <a:p>
            <a:pPr algn="l" eaLnBrk="1" hangingPunct="1">
              <a:buFont typeface="Arial" charset="0"/>
              <a:buChar char="•"/>
            </a:pPr>
            <a:r>
              <a:rPr lang="en-US" sz="4800" b="1" baseline="0">
                <a:solidFill>
                  <a:srgbClr val="000000"/>
                </a:solidFill>
                <a:latin typeface="Arial Black" charset="0"/>
              </a:rPr>
              <a:t>Ruined Walls</a:t>
            </a:r>
            <a:endParaRPr lang="en-US" sz="6000" b="1" baseline="0">
              <a:solidFill>
                <a:srgbClr val="000000"/>
              </a:solidFill>
              <a:latin typeface="Arial Black" charset="0"/>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02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58850"/>
            <a:ext cx="9296400" cy="7783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3" name="Rectangle 3"/>
          <p:cNvSpPr>
            <a:spLocks noGrp="1" noChangeArrowheads="1"/>
          </p:cNvSpPr>
          <p:nvPr>
            <p:ph type="title" idx="4294967295"/>
          </p:nvPr>
        </p:nvSpPr>
        <p:spPr bwMode="auto">
          <a:xfrm>
            <a:off x="3200400" y="0"/>
            <a:ext cx="5943600" cy="1524000"/>
          </a:xfrm>
          <a:prstGeom prst="rect">
            <a:avLst/>
          </a:prstGeom>
          <a:solidFill>
            <a:schemeClr val="accent2"/>
          </a:solidFill>
          <a:ln w="57150">
            <a:solidFill>
              <a:schemeClr val="bg2"/>
            </a:solidFill>
            <a:miter lim="800000"/>
            <a:headEnd/>
            <a:tailEnd/>
          </a:ln>
        </p:spPr>
        <p:txBody>
          <a:bodyPr/>
          <a:lstStyle/>
          <a:p>
            <a:pPr algn="ctr" eaLnBrk="1" hangingPunct="1">
              <a:defRPr/>
            </a:pPr>
            <a:r>
              <a:rPr lang="en-US">
                <a:latin typeface="Times" charset="0"/>
                <a:ea typeface="ＭＳ Ｐゴシック" charset="0"/>
                <a:cs typeface="ＭＳ Ｐゴシック" charset="0"/>
              </a:rPr>
              <a:t>Borders of the Land Promised to Abraham</a:t>
            </a:r>
          </a:p>
        </p:txBody>
      </p:sp>
      <p:pic>
        <p:nvPicPr>
          <p:cNvPr id="641027" name="Picture 4" descr="AncientEgyptianFamily">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52400" y="3924300"/>
            <a:ext cx="1549400" cy="171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5" name="Line 5"/>
          <p:cNvSpPr>
            <a:spLocks noChangeShapeType="1"/>
          </p:cNvSpPr>
          <p:nvPr/>
        </p:nvSpPr>
        <p:spPr bwMode="auto">
          <a:xfrm>
            <a:off x="1219200" y="3276600"/>
            <a:ext cx="228600" cy="30480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0966" name="Line 6"/>
          <p:cNvSpPr>
            <a:spLocks noChangeShapeType="1"/>
          </p:cNvSpPr>
          <p:nvPr/>
        </p:nvSpPr>
        <p:spPr bwMode="auto">
          <a:xfrm>
            <a:off x="2286000" y="1600200"/>
            <a:ext cx="685800" cy="30480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40967" name="AutoShape 7"/>
          <p:cNvSpPr>
            <a:spLocks noChangeArrowheads="1"/>
          </p:cNvSpPr>
          <p:nvPr/>
        </p:nvSpPr>
        <p:spPr bwMode="auto">
          <a:xfrm rot="-9378132">
            <a:off x="1490663" y="1573213"/>
            <a:ext cx="965200" cy="2109787"/>
          </a:xfrm>
          <a:prstGeom prst="parallelogram">
            <a:avLst>
              <a:gd name="adj" fmla="val 25000"/>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sz="1800" baseline="0">
              <a:solidFill>
                <a:srgbClr val="FFFFFF"/>
              </a:solidFill>
              <a:latin typeface="Tahoma" charset="0"/>
            </a:endParaRPr>
          </a:p>
        </p:txBody>
      </p:sp>
      <p:sp>
        <p:nvSpPr>
          <p:cNvPr id="641031" name="Text Box 8"/>
          <p:cNvSpPr txBox="1">
            <a:spLocks noChangeArrowheads="1"/>
          </p:cNvSpPr>
          <p:nvPr/>
        </p:nvSpPr>
        <p:spPr bwMode="auto">
          <a:xfrm>
            <a:off x="3124200" y="3048000"/>
            <a:ext cx="6019800" cy="2654300"/>
          </a:xfrm>
          <a:prstGeom prst="rect">
            <a:avLst/>
          </a:prstGeom>
          <a:gradFill rotWithShape="1">
            <a:gsLst>
              <a:gs pos="0">
                <a:srgbClr val="663300"/>
              </a:gs>
              <a:gs pos="100000">
                <a:srgbClr val="2F18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r>
              <a:rPr lang="en-US" sz="2800" baseline="0">
                <a:solidFill>
                  <a:srgbClr val="FFFFFF"/>
                </a:solidFill>
                <a:latin typeface="Tahoma" charset="0"/>
              </a:rPr>
              <a:t>Genesis 15:18 </a:t>
            </a:r>
          </a:p>
          <a:p>
            <a:pPr algn="l"/>
            <a:r>
              <a:rPr lang="en-US" sz="2800" baseline="0">
                <a:solidFill>
                  <a:srgbClr val="FFFFFF"/>
                </a:solidFill>
                <a:latin typeface="Tahoma" charset="0"/>
              </a:rPr>
              <a:t>On that day the LORD made a covenant with Abram, saying, </a:t>
            </a:r>
            <a:r>
              <a:rPr lang="ja-JP" altLang="en-US" sz="2800" baseline="0">
                <a:solidFill>
                  <a:srgbClr val="FFFFFF"/>
                </a:solidFill>
                <a:latin typeface="Tahoma" charset="0"/>
              </a:rPr>
              <a:t>“</a:t>
            </a:r>
            <a:r>
              <a:rPr lang="en-US" altLang="ja-JP" sz="2800" baseline="0">
                <a:solidFill>
                  <a:srgbClr val="FFFFFF"/>
                </a:solidFill>
                <a:latin typeface="Tahoma" charset="0"/>
              </a:rPr>
              <a:t>To your offspring I give this land, from the river of Egypt to the great river, the river Euphrates</a:t>
            </a:r>
            <a:r>
              <a:rPr lang="ja-JP" altLang="en-US" sz="2800" baseline="0">
                <a:solidFill>
                  <a:srgbClr val="FFFFFF"/>
                </a:solidFill>
                <a:latin typeface="Tahoma" charset="0"/>
              </a:rPr>
              <a:t>”</a:t>
            </a:r>
            <a:r>
              <a:rPr lang="en-US" altLang="ja-JP" sz="2800" baseline="0">
                <a:solidFill>
                  <a:srgbClr val="FFFFFF"/>
                </a:solidFill>
                <a:latin typeface="Tahoma" charset="0"/>
              </a:rPr>
              <a:t> (ESV)</a:t>
            </a:r>
            <a:endParaRPr lang="en-US" sz="2800" baseline="0">
              <a:solidFill>
                <a:srgbClr val="FFFFFF"/>
              </a:solidFill>
              <a:latin typeface="Tahoma" charset="0"/>
            </a:endParaRPr>
          </a:p>
        </p:txBody>
      </p:sp>
      <p:sp>
        <p:nvSpPr>
          <p:cNvPr id="641032" name="Text Box 9"/>
          <p:cNvSpPr txBox="1">
            <a:spLocks noChangeArrowheads="1"/>
          </p:cNvSpPr>
          <p:nvPr/>
        </p:nvSpPr>
        <p:spPr bwMode="auto">
          <a:xfrm>
            <a:off x="8686800" y="-914400"/>
            <a:ext cx="533400" cy="457200"/>
          </a:xfrm>
          <a:prstGeom prst="rect">
            <a:avLst/>
          </a:prstGeom>
          <a:solidFill>
            <a:srgbClr val="66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a:solidFill>
                  <a:srgbClr val="FFD34A"/>
                </a:solidFill>
              </a:rPr>
              <a:t>44</a:t>
            </a: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0965"/>
                                        </p:tgtEl>
                                        <p:attrNameLst>
                                          <p:attrName>style.visibility</p:attrName>
                                        </p:attrNameLst>
                                      </p:cBhvr>
                                      <p:to>
                                        <p:strVal val="visible"/>
                                      </p:to>
                                    </p:set>
                                    <p:anim calcmode="lin" valueType="num">
                                      <p:cBhvr>
                                        <p:cTn id="7" dur="1000" fill="hold"/>
                                        <p:tgtEl>
                                          <p:spTgt spid="40965"/>
                                        </p:tgtEl>
                                        <p:attrNameLst>
                                          <p:attrName>ppt_w</p:attrName>
                                        </p:attrNameLst>
                                      </p:cBhvr>
                                      <p:tavLst>
                                        <p:tav tm="0">
                                          <p:val>
                                            <p:fltVal val="0"/>
                                          </p:val>
                                        </p:tav>
                                        <p:tav tm="100000">
                                          <p:val>
                                            <p:strVal val="#ppt_w"/>
                                          </p:val>
                                        </p:tav>
                                      </p:tavLst>
                                    </p:anim>
                                    <p:anim calcmode="lin" valueType="num">
                                      <p:cBhvr>
                                        <p:cTn id="8" dur="1000" fill="hold"/>
                                        <p:tgtEl>
                                          <p:spTgt spid="40965"/>
                                        </p:tgtEl>
                                        <p:attrNameLst>
                                          <p:attrName>ppt_h</p:attrName>
                                        </p:attrNameLst>
                                      </p:cBhvr>
                                      <p:tavLst>
                                        <p:tav tm="0">
                                          <p:val>
                                            <p:fltVal val="0"/>
                                          </p:val>
                                        </p:tav>
                                        <p:tav tm="100000">
                                          <p:val>
                                            <p:strVal val="#ppt_h"/>
                                          </p:val>
                                        </p:tav>
                                      </p:tavLst>
                                    </p:anim>
                                    <p:anim calcmode="lin" valueType="num">
                                      <p:cBhvr>
                                        <p:cTn id="9" dur="1000" fill="hold"/>
                                        <p:tgtEl>
                                          <p:spTgt spid="4096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09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0966"/>
                                        </p:tgtEl>
                                        <p:attrNameLst>
                                          <p:attrName>style.visibility</p:attrName>
                                        </p:attrNameLst>
                                      </p:cBhvr>
                                      <p:to>
                                        <p:strVal val="visible"/>
                                      </p:to>
                                    </p:set>
                                    <p:anim calcmode="lin" valueType="num">
                                      <p:cBhvr>
                                        <p:cTn id="15" dur="1000" fill="hold"/>
                                        <p:tgtEl>
                                          <p:spTgt spid="40966"/>
                                        </p:tgtEl>
                                        <p:attrNameLst>
                                          <p:attrName>ppt_w</p:attrName>
                                        </p:attrNameLst>
                                      </p:cBhvr>
                                      <p:tavLst>
                                        <p:tav tm="0">
                                          <p:val>
                                            <p:fltVal val="0"/>
                                          </p:val>
                                        </p:tav>
                                        <p:tav tm="100000">
                                          <p:val>
                                            <p:strVal val="#ppt_w"/>
                                          </p:val>
                                        </p:tav>
                                      </p:tavLst>
                                    </p:anim>
                                    <p:anim calcmode="lin" valueType="num">
                                      <p:cBhvr>
                                        <p:cTn id="16" dur="1000" fill="hold"/>
                                        <p:tgtEl>
                                          <p:spTgt spid="40966"/>
                                        </p:tgtEl>
                                        <p:attrNameLst>
                                          <p:attrName>ppt_h</p:attrName>
                                        </p:attrNameLst>
                                      </p:cBhvr>
                                      <p:tavLst>
                                        <p:tav tm="0">
                                          <p:val>
                                            <p:fltVal val="0"/>
                                          </p:val>
                                        </p:tav>
                                        <p:tav tm="100000">
                                          <p:val>
                                            <p:strVal val="#ppt_h"/>
                                          </p:val>
                                        </p:tav>
                                      </p:tavLst>
                                    </p:anim>
                                    <p:anim calcmode="lin" valueType="num">
                                      <p:cBhvr>
                                        <p:cTn id="17" dur="1000" fill="hold"/>
                                        <p:tgtEl>
                                          <p:spTgt spid="4096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09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40967"/>
                                        </p:tgtEl>
                                        <p:attrNameLst>
                                          <p:attrName>style.visibility</p:attrName>
                                        </p:attrNameLst>
                                      </p:cBhvr>
                                      <p:to>
                                        <p:strVal val="visible"/>
                                      </p:to>
                                    </p:set>
                                    <p:anim calcmode="lin" valueType="num">
                                      <p:cBhvr>
                                        <p:cTn id="23" dur="1000" fill="hold"/>
                                        <p:tgtEl>
                                          <p:spTgt spid="40967"/>
                                        </p:tgtEl>
                                        <p:attrNameLst>
                                          <p:attrName>ppt_w</p:attrName>
                                        </p:attrNameLst>
                                      </p:cBhvr>
                                      <p:tavLst>
                                        <p:tav tm="0">
                                          <p:val>
                                            <p:fltVal val="0"/>
                                          </p:val>
                                        </p:tav>
                                        <p:tav tm="100000">
                                          <p:val>
                                            <p:strVal val="#ppt_w"/>
                                          </p:val>
                                        </p:tav>
                                      </p:tavLst>
                                    </p:anim>
                                    <p:anim calcmode="lin" valueType="num">
                                      <p:cBhvr>
                                        <p:cTn id="24" dur="1000" fill="hold"/>
                                        <p:tgtEl>
                                          <p:spTgt spid="40967"/>
                                        </p:tgtEl>
                                        <p:attrNameLst>
                                          <p:attrName>ppt_h</p:attrName>
                                        </p:attrNameLst>
                                      </p:cBhvr>
                                      <p:tavLst>
                                        <p:tav tm="0">
                                          <p:val>
                                            <p:fltVal val="0"/>
                                          </p:val>
                                        </p:tav>
                                        <p:tav tm="100000">
                                          <p:val>
                                            <p:strVal val="#ppt_h"/>
                                          </p:val>
                                        </p:tav>
                                      </p:tavLst>
                                    </p:anim>
                                    <p:anim calcmode="lin" valueType="num">
                                      <p:cBhvr>
                                        <p:cTn id="25" dur="1000" fill="hold"/>
                                        <p:tgtEl>
                                          <p:spTgt spid="40967"/>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409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animBg="1"/>
      <p:bldP spid="40966" grpId="0" animBg="1"/>
      <p:bldP spid="40967"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1026" hidden="1"/>
          <p:cNvSpPr>
            <a:spLocks noGrp="1" noChangeArrowheads="1"/>
          </p:cNvSpPr>
          <p:nvPr>
            <p:ph type="title" idx="4294967295"/>
          </p:nvPr>
        </p:nvSpPr>
        <p:spPr>
          <a:effectLst>
            <a:outerShdw blurRad="63500" dist="35921" dir="2700000" algn="ctr" rotWithShape="0">
              <a:schemeClr val="tx1">
                <a:alpha val="74998"/>
              </a:schemeClr>
            </a:outerShdw>
          </a:effectLst>
        </p:spPr>
        <p:txBody>
          <a:bodyPr/>
          <a:lstStyle/>
          <a:p>
            <a:pPr eaLnBrk="1" hangingPunct="1">
              <a:defRPr/>
            </a:pPr>
            <a:r>
              <a:rPr lang="en-US" sz="3200" b="1">
                <a:latin typeface="Arial" charset="0"/>
                <a:ea typeface="ＭＳ Ｐゴシック" charset="0"/>
                <a:cs typeface="ＭＳ Ｐゴシック" charset="0"/>
              </a:rPr>
              <a:t>Bethlehem aerial from north</a:t>
            </a:r>
            <a:endParaRPr lang="en-US" sz="4800" b="1">
              <a:latin typeface="Arial" charset="0"/>
              <a:ea typeface="ＭＳ Ｐゴシック" charset="0"/>
              <a:cs typeface="ＭＳ Ｐゴシック" charset="0"/>
            </a:endParaRPr>
          </a:p>
        </p:txBody>
      </p:sp>
      <p:pic>
        <p:nvPicPr>
          <p:cNvPr id="643074" name="Picture 1027" descr="D:\from Home to sort\Frese aerial south\sr\Bethlehem aerial from north2.JPG"/>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3075" name="Text Box 1028"/>
          <p:cNvSpPr txBox="1">
            <a:spLocks noChangeArrowheads="1"/>
          </p:cNvSpPr>
          <p:nvPr/>
        </p:nvSpPr>
        <p:spPr bwMode="auto">
          <a:xfrm>
            <a:off x="0" y="6400800"/>
            <a:ext cx="9144000" cy="457200"/>
          </a:xfrm>
          <a:prstGeom prst="rect">
            <a:avLst/>
          </a:prstGeom>
          <a:solidFill>
            <a:srgbClr val="000000"/>
          </a:solidFill>
          <a:ln>
            <a:noFill/>
          </a:ln>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en-US" sz="2800" b="1" baseline="0">
                <a:solidFill>
                  <a:schemeClr val="bg1"/>
                </a:solidFill>
                <a:latin typeface="Arial" charset="0"/>
              </a:rPr>
              <a:t>Bethlehem aerial from north near Jerusalem</a:t>
            </a:r>
          </a:p>
        </p:txBody>
      </p:sp>
      <p:sp>
        <p:nvSpPr>
          <p:cNvPr id="404485" name="Text Box 1029"/>
          <p:cNvSpPr txBox="1">
            <a:spLocks noChangeArrowheads="1"/>
          </p:cNvSpPr>
          <p:nvPr/>
        </p:nvSpPr>
        <p:spPr bwMode="auto">
          <a:xfrm>
            <a:off x="3657600" y="685800"/>
            <a:ext cx="2152650" cy="36671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en-US" sz="1800" b="1" baseline="0">
                <a:solidFill>
                  <a:srgbClr val="FFFFFF"/>
                </a:solidFill>
                <a:latin typeface="Arial" charset="0"/>
                <a:ea typeface="ＭＳ Ｐゴシック"/>
                <a:cs typeface="ＭＳ Ｐゴシック"/>
              </a:rPr>
              <a:t>Church of Nativity</a:t>
            </a:r>
          </a:p>
        </p:txBody>
      </p:sp>
      <p:sp>
        <p:nvSpPr>
          <p:cNvPr id="404486" name="Text Box 1030"/>
          <p:cNvSpPr txBox="1">
            <a:spLocks noChangeArrowheads="1"/>
          </p:cNvSpPr>
          <p:nvPr/>
        </p:nvSpPr>
        <p:spPr bwMode="auto">
          <a:xfrm>
            <a:off x="152400" y="0"/>
            <a:ext cx="160655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en-US" b="1" baseline="0">
                <a:solidFill>
                  <a:srgbClr val="FFFFFF"/>
                </a:solidFill>
                <a:latin typeface="Arial" charset="0"/>
                <a:ea typeface="ＭＳ Ｐゴシック"/>
                <a:cs typeface="ＭＳ Ｐゴシック"/>
              </a:rPr>
              <a:t>Herodium</a:t>
            </a:r>
          </a:p>
        </p:txBody>
      </p:sp>
      <p:sp>
        <p:nvSpPr>
          <p:cNvPr id="404487" name="Text Box 1031"/>
          <p:cNvSpPr txBox="1">
            <a:spLocks noChangeArrowheads="1"/>
          </p:cNvSpPr>
          <p:nvPr/>
        </p:nvSpPr>
        <p:spPr bwMode="auto">
          <a:xfrm>
            <a:off x="914400" y="1955800"/>
            <a:ext cx="1263650" cy="36671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en-US" sz="1800" b="1" baseline="0">
                <a:solidFill>
                  <a:srgbClr val="FFFFFF"/>
                </a:solidFill>
                <a:latin typeface="Arial" charset="0"/>
                <a:ea typeface="ＭＳ Ｐゴシック"/>
                <a:cs typeface="ＭＳ Ｐゴシック"/>
              </a:rPr>
              <a:t>Har Homa</a:t>
            </a:r>
          </a:p>
        </p:txBody>
      </p:sp>
      <p:sp>
        <p:nvSpPr>
          <p:cNvPr id="404488" name="Text Box 1032"/>
          <p:cNvSpPr txBox="1">
            <a:spLocks noChangeArrowheads="1"/>
          </p:cNvSpPr>
          <p:nvPr/>
        </p:nvSpPr>
        <p:spPr bwMode="auto">
          <a:xfrm>
            <a:off x="6172200" y="2133600"/>
            <a:ext cx="895350" cy="36671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en-US" sz="1800" b="1" baseline="0">
                <a:solidFill>
                  <a:srgbClr val="FFFFFF"/>
                </a:solidFill>
                <a:latin typeface="Arial" charset="0"/>
                <a:ea typeface="ＭＳ Ｐゴシック"/>
                <a:cs typeface="ＭＳ Ｐゴシック"/>
              </a:rPr>
              <a:t>Tantur</a:t>
            </a:r>
          </a:p>
        </p:txBody>
      </p:sp>
      <p:sp>
        <p:nvSpPr>
          <p:cNvPr id="404489" name="Text Box 1033"/>
          <p:cNvSpPr txBox="1">
            <a:spLocks noChangeArrowheads="1"/>
          </p:cNvSpPr>
          <p:nvPr/>
        </p:nvSpPr>
        <p:spPr bwMode="auto">
          <a:xfrm>
            <a:off x="990600" y="3048000"/>
            <a:ext cx="1568450" cy="36671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en-US" sz="1800" b="1" baseline="0">
                <a:solidFill>
                  <a:srgbClr val="FFFFFF"/>
                </a:solidFill>
                <a:latin typeface="Arial" charset="0"/>
                <a:ea typeface="ＭＳ Ｐゴシック"/>
                <a:cs typeface="ＭＳ Ｐゴシック"/>
              </a:rPr>
              <a:t>Ramat Rahel</a:t>
            </a:r>
          </a:p>
        </p:txBody>
      </p:sp>
      <p:sp>
        <p:nvSpPr>
          <p:cNvPr id="404490" name="Text Box 1034"/>
          <p:cNvSpPr txBox="1">
            <a:spLocks noChangeArrowheads="1"/>
          </p:cNvSpPr>
          <p:nvPr/>
        </p:nvSpPr>
        <p:spPr bwMode="auto">
          <a:xfrm>
            <a:off x="3733800" y="2667000"/>
            <a:ext cx="1187450" cy="36671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en-US" sz="1800" b="1" baseline="0">
                <a:solidFill>
                  <a:srgbClr val="FFFFFF"/>
                </a:solidFill>
                <a:latin typeface="Arial" charset="0"/>
                <a:ea typeface="ＭＳ Ｐゴシック"/>
                <a:cs typeface="ＭＳ Ｐゴシック"/>
              </a:rPr>
              <a:t>Mar Elias</a:t>
            </a:r>
          </a:p>
        </p:txBody>
      </p:sp>
      <p:sp>
        <p:nvSpPr>
          <p:cNvPr id="404491" name="Line 1035"/>
          <p:cNvSpPr>
            <a:spLocks noChangeShapeType="1"/>
          </p:cNvSpPr>
          <p:nvPr/>
        </p:nvSpPr>
        <p:spPr bwMode="auto">
          <a:xfrm>
            <a:off x="4495800" y="990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sz="1800" baseline="0">
              <a:solidFill>
                <a:srgbClr val="000000"/>
              </a:solidFill>
              <a:latin typeface="Times New Roman" pitchFamily="-108" charset="0"/>
              <a:ea typeface="ＭＳ Ｐゴシック"/>
              <a:cs typeface="ＭＳ Ｐゴシック"/>
            </a:endParaRPr>
          </a:p>
        </p:txBody>
      </p:sp>
      <p:sp>
        <p:nvSpPr>
          <p:cNvPr id="404492" name="Text Box 1036"/>
          <p:cNvSpPr txBox="1">
            <a:spLocks noChangeArrowheads="1"/>
          </p:cNvSpPr>
          <p:nvPr/>
        </p:nvSpPr>
        <p:spPr bwMode="auto">
          <a:xfrm>
            <a:off x="3886200" y="228600"/>
            <a:ext cx="1743075"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en-US" b="1" baseline="0">
                <a:solidFill>
                  <a:srgbClr val="FFFFFF"/>
                </a:solidFill>
                <a:latin typeface="Arial" charset="0"/>
                <a:ea typeface="ＭＳ Ｐゴシック"/>
                <a:cs typeface="ＭＳ Ｐゴシック"/>
              </a:rPr>
              <a:t>Bethlehem</a:t>
            </a:r>
          </a:p>
        </p:txBody>
      </p:sp>
      <p:sp>
        <p:nvSpPr>
          <p:cNvPr id="404493" name="Text Box 1037"/>
          <p:cNvSpPr txBox="1">
            <a:spLocks noChangeArrowheads="1"/>
          </p:cNvSpPr>
          <p:nvPr/>
        </p:nvSpPr>
        <p:spPr bwMode="auto">
          <a:xfrm>
            <a:off x="6477000" y="1295400"/>
            <a:ext cx="1371600" cy="64135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l" defTabSz="457200" eaLnBrk="1" hangingPunct="1">
              <a:defRPr/>
            </a:pPr>
            <a:r>
              <a:rPr lang="en-US" sz="1800" b="1" baseline="0" dirty="0">
                <a:solidFill>
                  <a:srgbClr val="FFFFFF"/>
                </a:solidFill>
                <a:latin typeface="Arial" charset="0"/>
                <a:ea typeface="ＭＳ Ｐゴシック"/>
                <a:cs typeface="ＭＳ Ｐゴシック"/>
              </a:rPr>
              <a:t>Rachel</a:t>
            </a:r>
            <a:r>
              <a:rPr lang="mr-IN" sz="1800" b="1" baseline="0" dirty="0">
                <a:solidFill>
                  <a:srgbClr val="FFFFFF"/>
                </a:solidFill>
                <a:latin typeface="Arial" charset="0"/>
                <a:ea typeface="ＭＳ Ｐゴシック"/>
                <a:cs typeface="ＭＳ Ｐゴシック"/>
              </a:rPr>
              <a:t>'</a:t>
            </a:r>
            <a:r>
              <a:rPr lang="en-US" sz="1800" b="1" baseline="0" dirty="0">
                <a:solidFill>
                  <a:srgbClr val="FFFFFF"/>
                </a:solidFill>
                <a:latin typeface="Arial" charset="0"/>
                <a:ea typeface="ＭＳ Ｐゴシック"/>
                <a:cs typeface="ＭＳ Ｐゴシック"/>
              </a:rPr>
              <a:t>s Tomb</a:t>
            </a:r>
          </a:p>
        </p:txBody>
      </p:sp>
      <p:sp>
        <p:nvSpPr>
          <p:cNvPr id="404494" name="Line 1038"/>
          <p:cNvSpPr>
            <a:spLocks noChangeShapeType="1"/>
          </p:cNvSpPr>
          <p:nvPr/>
        </p:nvSpPr>
        <p:spPr bwMode="auto">
          <a:xfrm flipH="1">
            <a:off x="6172200" y="1524000"/>
            <a:ext cx="228600" cy="762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sz="1800" baseline="0">
              <a:solidFill>
                <a:srgbClr val="000000"/>
              </a:solidFill>
              <a:latin typeface="Times New Roman" pitchFamily="-108" charset="0"/>
              <a:ea typeface="ＭＳ Ｐゴシック"/>
              <a:cs typeface="ＭＳ Ｐゴシック"/>
            </a:endParaRPr>
          </a:p>
        </p:txBody>
      </p:sp>
      <p:sp>
        <p:nvSpPr>
          <p:cNvPr id="404495" name="Line 1039"/>
          <p:cNvSpPr>
            <a:spLocks noChangeShapeType="1"/>
          </p:cNvSpPr>
          <p:nvPr/>
        </p:nvSpPr>
        <p:spPr bwMode="auto">
          <a:xfrm>
            <a:off x="4267200" y="2895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sz="1800" baseline="0">
              <a:solidFill>
                <a:srgbClr val="000000"/>
              </a:solidFill>
              <a:latin typeface="Times New Roman" pitchFamily="-108" charset="0"/>
              <a:ea typeface="ＭＳ Ｐゴシック"/>
              <a:cs typeface="ＭＳ Ｐゴシック"/>
            </a:endParaRPr>
          </a:p>
        </p:txBody>
      </p:sp>
      <p:sp>
        <p:nvSpPr>
          <p:cNvPr id="404496" name="Line 1040"/>
          <p:cNvSpPr>
            <a:spLocks noChangeShapeType="1"/>
          </p:cNvSpPr>
          <p:nvPr/>
        </p:nvSpPr>
        <p:spPr bwMode="auto">
          <a:xfrm flipH="1">
            <a:off x="6477000" y="2362200"/>
            <a:ext cx="76200" cy="1524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sz="1800" baseline="0">
              <a:solidFill>
                <a:srgbClr val="000000"/>
              </a:solidFill>
              <a:latin typeface="Times New Roman" pitchFamily="-108" charset="0"/>
              <a:ea typeface="ＭＳ Ｐゴシック"/>
              <a:cs typeface="ＭＳ Ｐゴシック"/>
            </a:endParaRPr>
          </a:p>
        </p:txBody>
      </p:sp>
      <p:sp>
        <p:nvSpPr>
          <p:cNvPr id="404497" name="Line 1041"/>
          <p:cNvSpPr>
            <a:spLocks noChangeShapeType="1"/>
          </p:cNvSpPr>
          <p:nvPr/>
        </p:nvSpPr>
        <p:spPr bwMode="auto">
          <a:xfrm>
            <a:off x="1676400" y="3276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sz="1800" baseline="0">
              <a:solidFill>
                <a:srgbClr val="000000"/>
              </a:solidFill>
              <a:latin typeface="Times New Roman" pitchFamily="-108" charset="0"/>
              <a:ea typeface="ＭＳ Ｐゴシック"/>
              <a:cs typeface="ＭＳ Ｐゴシック"/>
            </a:endParaRPr>
          </a:p>
        </p:txBody>
      </p:sp>
      <p:sp>
        <p:nvSpPr>
          <p:cNvPr id="404498" name="Line 1042"/>
          <p:cNvSpPr>
            <a:spLocks noChangeShapeType="1"/>
          </p:cNvSpPr>
          <p:nvPr/>
        </p:nvSpPr>
        <p:spPr bwMode="auto">
          <a:xfrm>
            <a:off x="762000" y="3048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sz="1800" baseline="0">
              <a:solidFill>
                <a:srgbClr val="000000"/>
              </a:solidFill>
              <a:latin typeface="Times New Roman" pitchFamily="-108" charset="0"/>
              <a:ea typeface="ＭＳ Ｐゴシック"/>
              <a:cs typeface="ＭＳ Ｐゴシック"/>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765BBDB-BAC4-2C43-BDFE-F7F5575099E0}"/>
              </a:ext>
            </a:extLst>
          </p:cNvPr>
          <p:cNvGrpSpPr/>
          <p:nvPr/>
        </p:nvGrpSpPr>
        <p:grpSpPr>
          <a:xfrm>
            <a:off x="304800" y="381000"/>
            <a:ext cx="4968875" cy="5792788"/>
            <a:chOff x="304800" y="381000"/>
            <a:chExt cx="4968875" cy="5792788"/>
          </a:xfrm>
        </p:grpSpPr>
        <p:pic>
          <p:nvPicPr>
            <p:cNvPr id="645123" name="Picture 1027" descr="InfoLitH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381000"/>
              <a:ext cx="4968875" cy="5792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76B406A1-E0CF-B444-BFFA-C31E35544675}"/>
                </a:ext>
              </a:extLst>
            </p:cNvPr>
            <p:cNvSpPr/>
            <p:nvPr/>
          </p:nvSpPr>
          <p:spPr>
            <a:xfrm>
              <a:off x="2192488" y="834498"/>
              <a:ext cx="1803448" cy="315416"/>
            </a:xfrm>
            <a:prstGeom prst="rect">
              <a:avLst/>
            </a:prstGeom>
            <a:solidFill>
              <a:srgbClr val="FEFF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D96DF3C6-4FB2-4340-BCD9-DDE250161DE8}"/>
                </a:ext>
              </a:extLst>
            </p:cNvPr>
            <p:cNvSpPr/>
            <p:nvPr/>
          </p:nvSpPr>
          <p:spPr>
            <a:xfrm>
              <a:off x="1043608" y="1817440"/>
              <a:ext cx="1038519" cy="315416"/>
            </a:xfrm>
            <a:prstGeom prst="rect">
              <a:avLst/>
            </a:prstGeom>
            <a:solidFill>
              <a:srgbClr val="A0F2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01DBEE4F-1B63-2C42-85B8-7F8099A84124}"/>
                </a:ext>
              </a:extLst>
            </p:cNvPr>
            <p:cNvSpPr/>
            <p:nvPr/>
          </p:nvSpPr>
          <p:spPr>
            <a:xfrm rot="1216283">
              <a:off x="2140283" y="2026556"/>
              <a:ext cx="860203" cy="538181"/>
            </a:xfrm>
            <a:prstGeom prst="rect">
              <a:avLst/>
            </a:prstGeom>
            <a:solidFill>
              <a:srgbClr val="FDCAE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966CB79A-A161-5047-8D23-F955A06E745F}"/>
                </a:ext>
              </a:extLst>
            </p:cNvPr>
            <p:cNvSpPr/>
            <p:nvPr/>
          </p:nvSpPr>
          <p:spPr>
            <a:xfrm rot="1456192">
              <a:off x="4016947" y="2395892"/>
              <a:ext cx="991448" cy="315416"/>
            </a:xfrm>
            <a:prstGeom prst="rect">
              <a:avLst/>
            </a:prstGeom>
            <a:solidFill>
              <a:srgbClr val="A4E4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0070893A-C422-414E-B44F-419F4D910229}"/>
                </a:ext>
              </a:extLst>
            </p:cNvPr>
            <p:cNvSpPr/>
            <p:nvPr/>
          </p:nvSpPr>
          <p:spPr>
            <a:xfrm>
              <a:off x="2087385" y="1097257"/>
              <a:ext cx="1803448" cy="315416"/>
            </a:xfrm>
            <a:prstGeom prst="rect">
              <a:avLst/>
            </a:prstGeom>
            <a:solidFill>
              <a:srgbClr val="FEFF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DD28A0C-5451-8A46-9711-20F4764DF60F}"/>
                </a:ext>
              </a:extLst>
            </p:cNvPr>
            <p:cNvSpPr/>
            <p:nvPr/>
          </p:nvSpPr>
          <p:spPr>
            <a:xfrm rot="1096324">
              <a:off x="2548548" y="1183486"/>
              <a:ext cx="1803448" cy="315416"/>
            </a:xfrm>
            <a:prstGeom prst="rect">
              <a:avLst/>
            </a:prstGeom>
            <a:solidFill>
              <a:srgbClr val="FEFF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F4FAE461-5A66-B545-8354-35D95CBD8C23}"/>
                </a:ext>
              </a:extLst>
            </p:cNvPr>
            <p:cNvSpPr/>
            <p:nvPr/>
          </p:nvSpPr>
          <p:spPr>
            <a:xfrm rot="1216283">
              <a:off x="2045325" y="2256582"/>
              <a:ext cx="1052876" cy="382401"/>
            </a:xfrm>
            <a:prstGeom prst="rect">
              <a:avLst/>
            </a:prstGeom>
            <a:solidFill>
              <a:srgbClr val="FDCAE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CC927CF3-FE70-8A4F-A8DA-36BB41EB30FA}"/>
                </a:ext>
              </a:extLst>
            </p:cNvPr>
            <p:cNvSpPr/>
            <p:nvPr/>
          </p:nvSpPr>
          <p:spPr>
            <a:xfrm rot="1456192">
              <a:off x="3890706" y="2855273"/>
              <a:ext cx="1057548" cy="315416"/>
            </a:xfrm>
            <a:prstGeom prst="rect">
              <a:avLst/>
            </a:prstGeom>
            <a:solidFill>
              <a:srgbClr val="A4E4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sp>
        <p:nvSpPr>
          <p:cNvPr id="406530" name="Rectangle 1026"/>
          <p:cNvSpPr>
            <a:spLocks noGrp="1" noChangeArrowheads="1"/>
          </p:cNvSpPr>
          <p:nvPr>
            <p:ph type="title"/>
          </p:nvPr>
        </p:nvSpPr>
        <p:spPr>
          <a:xfrm>
            <a:off x="5651500" y="322263"/>
            <a:ext cx="3348038" cy="2819400"/>
          </a:xfrm>
          <a:solidFill>
            <a:srgbClr val="000000"/>
          </a:solidFill>
        </p:spPr>
        <p:txBody>
          <a:bodyPr/>
          <a:lstStyle/>
          <a:p>
            <a:pPr eaLnBrk="1" hangingPunct="1">
              <a:defRPr/>
            </a:pPr>
            <a:r>
              <a:rPr lang="en-US" sz="3600" b="1" dirty="0">
                <a:solidFill>
                  <a:schemeClr val="tx1"/>
                </a:solidFill>
                <a:latin typeface="Arial Black" charset="0"/>
                <a:ea typeface="ＭＳ Ｐゴシック" charset="0"/>
                <a:cs typeface="ＭＳ Ｐゴシック" charset="0"/>
              </a:rPr>
              <a:t>God also informs us how to serve Him. </a:t>
            </a:r>
            <a:endParaRPr lang="en-US" dirty="0">
              <a:solidFill>
                <a:schemeClr val="tx1"/>
              </a:solidFill>
              <a:latin typeface="Times New Roman" charset="0"/>
              <a:ea typeface="ＭＳ Ｐゴシック" charset="0"/>
              <a:cs typeface="ＭＳ Ｐゴシック" charset="0"/>
            </a:endParaRPr>
          </a:p>
        </p:txBody>
      </p:sp>
      <p:sp>
        <p:nvSpPr>
          <p:cNvPr id="5" name="Text Box 5">
            <a:extLst>
              <a:ext uri="{FF2B5EF4-FFF2-40B4-BE49-F238E27FC236}">
                <a16:creationId xmlns:a16="http://schemas.microsoft.com/office/drawing/2014/main" id="{8BD5E926-ACB9-164B-BCA2-BD4DA3B4D2AF}"/>
              </a:ext>
            </a:extLst>
          </p:cNvPr>
          <p:cNvSpPr txBox="1">
            <a:spLocks noChangeArrowheads="1"/>
          </p:cNvSpPr>
          <p:nvPr/>
        </p:nvSpPr>
        <p:spPr bwMode="auto">
          <a:xfrm>
            <a:off x="414429" y="1694620"/>
            <a:ext cx="2296876" cy="40011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en-US" sz="2000" b="1" baseline="0" dirty="0">
                <a:solidFill>
                  <a:srgbClr val="000000"/>
                </a:solidFill>
                <a:latin typeface="Arial" charset="0"/>
                <a:cs typeface="Arial" charset="0"/>
              </a:rPr>
              <a:t>Evaluates</a:t>
            </a:r>
          </a:p>
        </p:txBody>
      </p:sp>
      <p:sp>
        <p:nvSpPr>
          <p:cNvPr id="7" name="Text Box 5">
            <a:extLst>
              <a:ext uri="{FF2B5EF4-FFF2-40B4-BE49-F238E27FC236}">
                <a16:creationId xmlns:a16="http://schemas.microsoft.com/office/drawing/2014/main" id="{8A1D73D3-E59B-194C-802A-6839A2300D50}"/>
              </a:ext>
            </a:extLst>
          </p:cNvPr>
          <p:cNvSpPr txBox="1">
            <a:spLocks noChangeArrowheads="1"/>
          </p:cNvSpPr>
          <p:nvPr/>
        </p:nvSpPr>
        <p:spPr bwMode="auto">
          <a:xfrm>
            <a:off x="2011686" y="695151"/>
            <a:ext cx="2296876" cy="1015663"/>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en-US" sz="2000" b="1" baseline="0" dirty="0">
                <a:solidFill>
                  <a:srgbClr val="000000"/>
                </a:solidFill>
                <a:latin typeface="Arial" charset="0"/>
                <a:cs typeface="Arial" charset="0"/>
              </a:rPr>
              <a:t>Understands Scholarly Processes</a:t>
            </a:r>
          </a:p>
        </p:txBody>
      </p:sp>
      <p:sp>
        <p:nvSpPr>
          <p:cNvPr id="8" name="Text Box 5">
            <a:extLst>
              <a:ext uri="{FF2B5EF4-FFF2-40B4-BE49-F238E27FC236}">
                <a16:creationId xmlns:a16="http://schemas.microsoft.com/office/drawing/2014/main" id="{C1E74104-724B-A64B-96D3-FE298B80F43A}"/>
              </a:ext>
            </a:extLst>
          </p:cNvPr>
          <p:cNvSpPr txBox="1">
            <a:spLocks noChangeArrowheads="1"/>
          </p:cNvSpPr>
          <p:nvPr/>
        </p:nvSpPr>
        <p:spPr bwMode="auto">
          <a:xfrm>
            <a:off x="1426165" y="2083736"/>
            <a:ext cx="2296876" cy="707886"/>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en-US" sz="2000" b="1" baseline="0" dirty="0">
                <a:solidFill>
                  <a:srgbClr val="000000"/>
                </a:solidFill>
                <a:latin typeface="Arial" charset="0"/>
                <a:cs typeface="Arial" charset="0"/>
              </a:rPr>
              <a:t>Applies Strategies</a:t>
            </a:r>
          </a:p>
        </p:txBody>
      </p:sp>
      <p:sp>
        <p:nvSpPr>
          <p:cNvPr id="9" name="Text Box 5">
            <a:extLst>
              <a:ext uri="{FF2B5EF4-FFF2-40B4-BE49-F238E27FC236}">
                <a16:creationId xmlns:a16="http://schemas.microsoft.com/office/drawing/2014/main" id="{65C5CB5C-04A1-5940-8486-18C9989C6E7E}"/>
              </a:ext>
            </a:extLst>
          </p:cNvPr>
          <p:cNvSpPr txBox="1">
            <a:spLocks noChangeArrowheads="1"/>
          </p:cNvSpPr>
          <p:nvPr/>
        </p:nvSpPr>
        <p:spPr bwMode="auto">
          <a:xfrm>
            <a:off x="3275856" y="2398370"/>
            <a:ext cx="2296876" cy="646331"/>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en-US" sz="1800" b="1" baseline="0" dirty="0">
                <a:solidFill>
                  <a:srgbClr val="000000"/>
                </a:solidFill>
                <a:latin typeface="Arial" charset="0"/>
                <a:cs typeface="Arial" charset="0"/>
              </a:rPr>
              <a:t>Analyzes Questions</a:t>
            </a:r>
          </a:p>
        </p:txBody>
      </p:sp>
      <p:grpSp>
        <p:nvGrpSpPr>
          <p:cNvPr id="3" name="Group 2">
            <a:extLst>
              <a:ext uri="{FF2B5EF4-FFF2-40B4-BE49-F238E27FC236}">
                <a16:creationId xmlns:a16="http://schemas.microsoft.com/office/drawing/2014/main" id="{19E80F9F-B920-BF40-A990-96316844207E}"/>
              </a:ext>
            </a:extLst>
          </p:cNvPr>
          <p:cNvGrpSpPr/>
          <p:nvPr/>
        </p:nvGrpSpPr>
        <p:grpSpPr>
          <a:xfrm>
            <a:off x="4648200" y="3733800"/>
            <a:ext cx="2559050" cy="2819400"/>
            <a:chOff x="4648200" y="3733800"/>
            <a:chExt cx="2559050" cy="2819400"/>
          </a:xfrm>
        </p:grpSpPr>
        <p:pic>
          <p:nvPicPr>
            <p:cNvPr id="645124" name="Picture 1028" descr="Informat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3733800"/>
              <a:ext cx="2559050" cy="2819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sp>
          <p:nvSpPr>
            <p:cNvPr id="17" name="Rectangle 16">
              <a:extLst>
                <a:ext uri="{FF2B5EF4-FFF2-40B4-BE49-F238E27FC236}">
                  <a16:creationId xmlns:a16="http://schemas.microsoft.com/office/drawing/2014/main" id="{00104A0E-2AEE-D14B-AE34-33C0BBB99866}"/>
                </a:ext>
              </a:extLst>
            </p:cNvPr>
            <p:cNvSpPr/>
            <p:nvPr/>
          </p:nvSpPr>
          <p:spPr>
            <a:xfrm rot="20622622">
              <a:off x="5465601" y="5675320"/>
              <a:ext cx="1289864" cy="315416"/>
            </a:xfrm>
            <a:prstGeom prst="rect">
              <a:avLst/>
            </a:prstGeom>
            <a:solidFill>
              <a:srgbClr val="0FC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sp>
        <p:nvSpPr>
          <p:cNvPr id="20" name="Text Box 5">
            <a:extLst>
              <a:ext uri="{FF2B5EF4-FFF2-40B4-BE49-F238E27FC236}">
                <a16:creationId xmlns:a16="http://schemas.microsoft.com/office/drawing/2014/main" id="{D4523B06-ECD9-B049-B4EF-3434F7AD924E}"/>
              </a:ext>
            </a:extLst>
          </p:cNvPr>
          <p:cNvSpPr txBox="1">
            <a:spLocks noChangeArrowheads="1"/>
          </p:cNvSpPr>
          <p:nvPr/>
        </p:nvSpPr>
        <p:spPr bwMode="auto">
          <a:xfrm rot="20700000">
            <a:off x="5007353" y="5672134"/>
            <a:ext cx="2143851" cy="307777"/>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en-US" sz="1400" b="1" baseline="0" dirty="0">
                <a:solidFill>
                  <a:srgbClr val="FFFFFF"/>
                </a:solidFill>
                <a:latin typeface="Arial" charset="0"/>
                <a:cs typeface="Arial" charset="0"/>
              </a:rPr>
              <a:t>INFORMATION</a:t>
            </a:r>
          </a:p>
        </p:txBody>
      </p:sp>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from Home to sort\Frese aerial south\sr\Bethlehem aerial from north2.JPG"/>
</p:tagLst>
</file>

<file path=ppt/theme/_rels/theme8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image" Target="../media/image15.jpeg"/></Relationships>
</file>

<file path=ppt/theme/theme1.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3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Technic">
  <a:themeElements>
    <a:clrScheme name="Technic">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Technic">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Technic">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25.xml><?xml version="1.0" encoding="utf-8"?>
<a:theme xmlns:a="http://schemas.openxmlformats.org/drawingml/2006/main" name="2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6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4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ngsana New"/>
      </a:majorFont>
      <a:minorFont>
        <a:latin typeface="Arial"/>
        <a:ea typeface="ＭＳ Ｐゴシック"/>
        <a:cs typeface="Angsana New"/>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ＭＳ Ｐゴシック"/>
        <a:cs typeface="Angsana New"/>
      </a:majorFont>
      <a:minorFont>
        <a:latin typeface="Tahoma"/>
        <a:ea typeface="ＭＳ Ｐゴシック"/>
        <a:cs typeface="Angsana New"/>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5.xml><?xml version="1.0" encoding="utf-8"?>
<a:theme xmlns:a="http://schemas.openxmlformats.org/drawingml/2006/main" name="Proposal">
  <a:themeElements>
    <a:clrScheme name="Proposal 8">
      <a:dk1>
        <a:srgbClr val="000000"/>
      </a:dk1>
      <a:lt1>
        <a:srgbClr val="FFFFFF"/>
      </a:lt1>
      <a:dk2>
        <a:srgbClr val="8C0039"/>
      </a:dk2>
      <a:lt2>
        <a:srgbClr val="660066"/>
      </a:lt2>
      <a:accent1>
        <a:srgbClr val="C58BF9"/>
      </a:accent1>
      <a:accent2>
        <a:srgbClr val="9966FF"/>
      </a:accent2>
      <a:accent3>
        <a:srgbClr val="FFFFFF"/>
      </a:accent3>
      <a:accent4>
        <a:srgbClr val="000000"/>
      </a:accent4>
      <a:accent5>
        <a:srgbClr val="DFC4FB"/>
      </a:accent5>
      <a:accent6>
        <a:srgbClr val="8A5CE7"/>
      </a:accent6>
      <a:hlink>
        <a:srgbClr val="E4005C"/>
      </a:hlink>
      <a:folHlink>
        <a:srgbClr val="C36C03"/>
      </a:folHlink>
    </a:clrScheme>
    <a:fontScheme name="Propos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Proposal 1">
        <a:dk1>
          <a:srgbClr val="777777"/>
        </a:dk1>
        <a:lt1>
          <a:srgbClr val="FFFFFF"/>
        </a:lt1>
        <a:dk2>
          <a:srgbClr val="333333"/>
        </a:dk2>
        <a:lt2>
          <a:srgbClr val="FFF4C3"/>
        </a:lt2>
        <a:accent1>
          <a:srgbClr val="C892FA"/>
        </a:accent1>
        <a:accent2>
          <a:srgbClr val="9966FF"/>
        </a:accent2>
        <a:accent3>
          <a:srgbClr val="ADADAD"/>
        </a:accent3>
        <a:accent4>
          <a:srgbClr val="DADADA"/>
        </a:accent4>
        <a:accent5>
          <a:srgbClr val="E0C7FC"/>
        </a:accent5>
        <a:accent6>
          <a:srgbClr val="8A5CE7"/>
        </a:accent6>
        <a:hlink>
          <a:srgbClr val="E4005C"/>
        </a:hlink>
        <a:folHlink>
          <a:srgbClr val="DC7A04"/>
        </a:folHlink>
      </a:clrScheme>
      <a:clrMap bg1="dk2" tx1="lt1" bg2="dk1" tx2="lt2" accent1="accent1" accent2="accent2" accent3="accent3" accent4="accent4" accent5="accent5" accent6="accent6" hlink="hlink" folHlink="folHlink"/>
    </a:extraClrScheme>
    <a:extraClrScheme>
      <a:clrScheme name="Proposal 2">
        <a:dk1>
          <a:srgbClr val="1C1C1C"/>
        </a:dk1>
        <a:lt1>
          <a:srgbClr val="FFFFFF"/>
        </a:lt1>
        <a:dk2>
          <a:srgbClr val="5F5F5F"/>
        </a:dk2>
        <a:lt2>
          <a:srgbClr val="FFFFCC"/>
        </a:lt2>
        <a:accent1>
          <a:srgbClr val="4A5B64"/>
        </a:accent1>
        <a:accent2>
          <a:srgbClr val="AF9387"/>
        </a:accent2>
        <a:accent3>
          <a:srgbClr val="B6B6B6"/>
        </a:accent3>
        <a:accent4>
          <a:srgbClr val="DADADA"/>
        </a:accent4>
        <a:accent5>
          <a:srgbClr val="B1B5B8"/>
        </a:accent5>
        <a:accent6>
          <a:srgbClr val="9E857A"/>
        </a:accent6>
        <a:hlink>
          <a:srgbClr val="F3C43F"/>
        </a:hlink>
        <a:folHlink>
          <a:srgbClr val="66CCFF"/>
        </a:folHlink>
      </a:clrScheme>
      <a:clrMap bg1="dk2" tx1="lt1" bg2="dk1" tx2="lt2" accent1="accent1" accent2="accent2" accent3="accent3" accent4="accent4" accent5="accent5" accent6="accent6" hlink="hlink" folHlink="folHlink"/>
    </a:extraClrScheme>
    <a:extraClrScheme>
      <a:clrScheme name="Proposal 3">
        <a:dk1>
          <a:srgbClr val="4D4D4D"/>
        </a:dk1>
        <a:lt1>
          <a:srgbClr val="FFFFFF"/>
        </a:lt1>
        <a:dk2>
          <a:srgbClr val="666699"/>
        </a:dk2>
        <a:lt2>
          <a:srgbClr val="FFFFCC"/>
        </a:lt2>
        <a:accent1>
          <a:srgbClr val="8D8DB3"/>
        </a:accent1>
        <a:accent2>
          <a:srgbClr val="7A25D7"/>
        </a:accent2>
        <a:accent3>
          <a:srgbClr val="B8B8CA"/>
        </a:accent3>
        <a:accent4>
          <a:srgbClr val="DADADA"/>
        </a:accent4>
        <a:accent5>
          <a:srgbClr val="C5C5D6"/>
        </a:accent5>
        <a:accent6>
          <a:srgbClr val="6E20C3"/>
        </a:accent6>
        <a:hlink>
          <a:srgbClr val="66CCFF"/>
        </a:hlink>
        <a:folHlink>
          <a:srgbClr val="3333CC"/>
        </a:folHlink>
      </a:clrScheme>
      <a:clrMap bg1="dk2" tx1="lt1" bg2="dk1" tx2="lt2" accent1="accent1" accent2="accent2" accent3="accent3" accent4="accent4" accent5="accent5" accent6="accent6" hlink="hlink" folHlink="folHlink"/>
    </a:extraClrScheme>
    <a:extraClrScheme>
      <a:clrScheme name="Proposal 4">
        <a:dk1>
          <a:srgbClr val="10187C"/>
        </a:dk1>
        <a:lt1>
          <a:srgbClr val="F8F8F8"/>
        </a:lt1>
        <a:dk2>
          <a:srgbClr val="538DC7"/>
        </a:dk2>
        <a:lt2>
          <a:srgbClr val="CCECFF"/>
        </a:lt2>
        <a:accent1>
          <a:srgbClr val="879EC7"/>
        </a:accent1>
        <a:accent2>
          <a:srgbClr val="461B8B"/>
        </a:accent2>
        <a:accent3>
          <a:srgbClr val="B3C5E0"/>
        </a:accent3>
        <a:accent4>
          <a:srgbClr val="D4D4D4"/>
        </a:accent4>
        <a:accent5>
          <a:srgbClr val="C3CCE0"/>
        </a:accent5>
        <a:accent6>
          <a:srgbClr val="3F177D"/>
        </a:accent6>
        <a:hlink>
          <a:srgbClr val="0000FF"/>
        </a:hlink>
        <a:folHlink>
          <a:srgbClr val="008000"/>
        </a:folHlink>
      </a:clrScheme>
      <a:clrMap bg1="dk2" tx1="lt1" bg2="dk1" tx2="lt2" accent1="accent1" accent2="accent2" accent3="accent3" accent4="accent4" accent5="accent5" accent6="accent6" hlink="hlink" folHlink="folHlink"/>
    </a:extraClrScheme>
    <a:extraClrScheme>
      <a:clrScheme name="Proposal 5">
        <a:dk1>
          <a:srgbClr val="002F2E"/>
        </a:dk1>
        <a:lt1>
          <a:srgbClr val="FFFFFF"/>
        </a:lt1>
        <a:dk2>
          <a:srgbClr val="008080"/>
        </a:dk2>
        <a:lt2>
          <a:srgbClr val="FFFFCC"/>
        </a:lt2>
        <a:accent1>
          <a:srgbClr val="0E6A52"/>
        </a:accent1>
        <a:accent2>
          <a:srgbClr val="3553A7"/>
        </a:accent2>
        <a:accent3>
          <a:srgbClr val="AAC0C0"/>
        </a:accent3>
        <a:accent4>
          <a:srgbClr val="DADADA"/>
        </a:accent4>
        <a:accent5>
          <a:srgbClr val="AAB9B3"/>
        </a:accent5>
        <a:accent6>
          <a:srgbClr val="2F4A97"/>
        </a:accent6>
        <a:hlink>
          <a:srgbClr val="1ACE9F"/>
        </a:hlink>
        <a:folHlink>
          <a:srgbClr val="B5B5FF"/>
        </a:folHlink>
      </a:clrScheme>
      <a:clrMap bg1="dk2" tx1="lt1" bg2="dk1" tx2="lt2" accent1="accent1" accent2="accent2" accent3="accent3" accent4="accent4" accent5="accent5" accent6="accent6" hlink="hlink" folHlink="folHlink"/>
    </a:extraClrScheme>
    <a:extraClrScheme>
      <a:clrScheme name="Proposal 6">
        <a:dk1>
          <a:srgbClr val="000000"/>
        </a:dk1>
        <a:lt1>
          <a:srgbClr val="E3FFFF"/>
        </a:lt1>
        <a:dk2>
          <a:srgbClr val="4400A8"/>
        </a:dk2>
        <a:lt2>
          <a:srgbClr val="005452"/>
        </a:lt2>
        <a:accent1>
          <a:srgbClr val="92CAC9"/>
        </a:accent1>
        <a:accent2>
          <a:srgbClr val="009999"/>
        </a:accent2>
        <a:accent3>
          <a:srgbClr val="EFFFFF"/>
        </a:accent3>
        <a:accent4>
          <a:srgbClr val="000000"/>
        </a:accent4>
        <a:accent5>
          <a:srgbClr val="C7E1E1"/>
        </a:accent5>
        <a:accent6>
          <a:srgbClr val="008A8A"/>
        </a:accent6>
        <a:hlink>
          <a:srgbClr val="187C16"/>
        </a:hlink>
        <a:folHlink>
          <a:srgbClr val="6600FF"/>
        </a:folHlink>
      </a:clrScheme>
      <a:clrMap bg1="lt1" tx1="dk1" bg2="lt2" tx2="dk2" accent1="accent1" accent2="accent2" accent3="accent3" accent4="accent4" accent5="accent5" accent6="accent6" hlink="hlink" folHlink="folHlink"/>
    </a:extraClrScheme>
    <a:extraClrScheme>
      <a:clrScheme name="Proposal 7">
        <a:dk1>
          <a:srgbClr val="000000"/>
        </a:dk1>
        <a:lt1>
          <a:srgbClr val="CCFF99"/>
        </a:lt1>
        <a:dk2>
          <a:srgbClr val="CC99FF"/>
        </a:dk2>
        <a:lt2>
          <a:srgbClr val="1B3600"/>
        </a:lt2>
        <a:accent1>
          <a:srgbClr val="009900"/>
        </a:accent1>
        <a:accent2>
          <a:srgbClr val="B7CA02"/>
        </a:accent2>
        <a:accent3>
          <a:srgbClr val="E2FFCA"/>
        </a:accent3>
        <a:accent4>
          <a:srgbClr val="000000"/>
        </a:accent4>
        <a:accent5>
          <a:srgbClr val="AACAAA"/>
        </a:accent5>
        <a:accent6>
          <a:srgbClr val="A6B702"/>
        </a:accent6>
        <a:hlink>
          <a:srgbClr val="FFCC00"/>
        </a:hlink>
        <a:folHlink>
          <a:srgbClr val="FF9900"/>
        </a:folHlink>
      </a:clrScheme>
      <a:clrMap bg1="lt1" tx1="dk1" bg2="lt2" tx2="dk2" accent1="accent1" accent2="accent2" accent3="accent3" accent4="accent4" accent5="accent5" accent6="accent6" hlink="hlink" folHlink="folHlink"/>
    </a:extraClrScheme>
    <a:extraClrScheme>
      <a:clrScheme name="Proposal 8">
        <a:dk1>
          <a:srgbClr val="000000"/>
        </a:dk1>
        <a:lt1>
          <a:srgbClr val="FFFFFF"/>
        </a:lt1>
        <a:dk2>
          <a:srgbClr val="8C0039"/>
        </a:dk2>
        <a:lt2>
          <a:srgbClr val="660066"/>
        </a:lt2>
        <a:accent1>
          <a:srgbClr val="C58BF9"/>
        </a:accent1>
        <a:accent2>
          <a:srgbClr val="9966FF"/>
        </a:accent2>
        <a:accent3>
          <a:srgbClr val="FFFFFF"/>
        </a:accent3>
        <a:accent4>
          <a:srgbClr val="000000"/>
        </a:accent4>
        <a:accent5>
          <a:srgbClr val="DFC4FB"/>
        </a:accent5>
        <a:accent6>
          <a:srgbClr val="8A5CE7"/>
        </a:accent6>
        <a:hlink>
          <a:srgbClr val="E4005C"/>
        </a:hlink>
        <a:folHlink>
          <a:srgbClr val="C36C03"/>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5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3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6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7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ＭＳ Ｐゴシック"/>
      </a:majorFont>
      <a:minorFont>
        <a:latin typeface="Garamond"/>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Stream">
  <a:themeElements>
    <a:clrScheme name="1_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_Stream">
      <a:majorFont>
        <a:latin typeface="Garamond"/>
        <a:ea typeface="ＭＳ Ｐゴシック"/>
        <a:cs typeface="ＭＳ Ｐゴシック"/>
      </a:majorFont>
      <a:minorFont>
        <a:latin typeface="Garamond"/>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_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_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_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_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_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_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_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_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8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4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7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8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Arial"/>
      </a:majorFont>
      <a:minorFont>
        <a:latin typeface="Garamond"/>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0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1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5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6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5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9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9.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81.xml><?xml version="1.0" encoding="utf-8"?>
<a:theme xmlns:a="http://schemas.openxmlformats.org/drawingml/2006/main" name="12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4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
      </a:majorFont>
      <a:minorFont>
        <a:latin typeface="Helvetica"/>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8.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9.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White">
  <a:themeElements>
    <a:clrScheme name="White 3">
      <a:dk1>
        <a:srgbClr val="000000"/>
      </a:dk1>
      <a:lt1>
        <a:srgbClr val="FFFFFF"/>
      </a:lt1>
      <a:dk2>
        <a:srgbClr val="000000"/>
      </a:dk2>
      <a:lt2>
        <a:srgbClr val="B2B2B2"/>
      </a:lt2>
      <a:accent1>
        <a:srgbClr val="B2B2B2"/>
      </a:accent1>
      <a:accent2>
        <a:srgbClr val="808080"/>
      </a:accent2>
      <a:accent3>
        <a:srgbClr val="FFFFFF"/>
      </a:accent3>
      <a:accent4>
        <a:srgbClr val="000000"/>
      </a:accent4>
      <a:accent5>
        <a:srgbClr val="D5D5D5"/>
      </a:accent5>
      <a:accent6>
        <a:srgbClr val="737373"/>
      </a:accent6>
      <a:hlink>
        <a:srgbClr val="969696"/>
      </a:hlink>
      <a:folHlink>
        <a:srgbClr val="4D4D4D"/>
      </a:folHlink>
    </a:clrScheme>
    <a:fontScheme name="White">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White 1">
        <a:dk1>
          <a:srgbClr val="00458A"/>
        </a:dk1>
        <a:lt1>
          <a:srgbClr val="D7D6AE"/>
        </a:lt1>
        <a:dk2>
          <a:srgbClr val="000066"/>
        </a:dk2>
        <a:lt2>
          <a:srgbClr val="006666"/>
        </a:lt2>
        <a:accent1>
          <a:srgbClr val="007A77"/>
        </a:accent1>
        <a:accent2>
          <a:srgbClr val="005856"/>
        </a:accent2>
        <a:accent3>
          <a:srgbClr val="AAAAB8"/>
        </a:accent3>
        <a:accent4>
          <a:srgbClr val="B7B794"/>
        </a:accent4>
        <a:accent5>
          <a:srgbClr val="AABEBD"/>
        </a:accent5>
        <a:accent6>
          <a:srgbClr val="004F4D"/>
        </a:accent6>
        <a:hlink>
          <a:srgbClr val="A8A884"/>
        </a:hlink>
        <a:folHlink>
          <a:srgbClr val="867E5E"/>
        </a:folHlink>
      </a:clrScheme>
      <a:clrMap bg1="dk2" tx1="lt1" bg2="dk1" tx2="lt2" accent1="accent1" accent2="accent2" accent3="accent3" accent4="accent4" accent5="accent5" accent6="accent6" hlink="hlink" folHlink="folHlink"/>
    </a:extraClrScheme>
    <a:extraClrScheme>
      <a:clrScheme name="White 2">
        <a:dk1>
          <a:srgbClr val="000066"/>
        </a:dk1>
        <a:lt1>
          <a:srgbClr val="FFFFFF"/>
        </a:lt1>
        <a:dk2>
          <a:srgbClr val="660066"/>
        </a:dk2>
        <a:lt2>
          <a:srgbClr val="FFFFCC"/>
        </a:lt2>
        <a:accent1>
          <a:srgbClr val="666699"/>
        </a:accent1>
        <a:accent2>
          <a:srgbClr val="000099"/>
        </a:accent2>
        <a:accent3>
          <a:srgbClr val="FFFFFF"/>
        </a:accent3>
        <a:accent4>
          <a:srgbClr val="000056"/>
        </a:accent4>
        <a:accent5>
          <a:srgbClr val="B8B8CA"/>
        </a:accent5>
        <a:accent6>
          <a:srgbClr val="00008A"/>
        </a:accent6>
        <a:hlink>
          <a:srgbClr val="006666"/>
        </a:hlink>
        <a:folHlink>
          <a:srgbClr val="800080"/>
        </a:folHlink>
      </a:clrScheme>
      <a:clrMap bg1="lt1" tx1="dk1" bg2="lt2" tx2="dk2" accent1="accent1" accent2="accent2" accent3="accent3" accent4="accent4" accent5="accent5" accent6="accent6" hlink="hlink" folHlink="folHlink"/>
    </a:extraClrScheme>
    <a:extraClrScheme>
      <a:clrScheme name="White 3">
        <a:dk1>
          <a:srgbClr val="000000"/>
        </a:dk1>
        <a:lt1>
          <a:srgbClr val="FFFFFF"/>
        </a:lt1>
        <a:dk2>
          <a:srgbClr val="000000"/>
        </a:dk2>
        <a:lt2>
          <a:srgbClr val="B2B2B2"/>
        </a:lt2>
        <a:accent1>
          <a:srgbClr val="B2B2B2"/>
        </a:accent1>
        <a:accent2>
          <a:srgbClr val="808080"/>
        </a:accent2>
        <a:accent3>
          <a:srgbClr val="FFFFFF"/>
        </a:accent3>
        <a:accent4>
          <a:srgbClr val="000000"/>
        </a:accent4>
        <a:accent5>
          <a:srgbClr val="D5D5D5"/>
        </a:accent5>
        <a:accent6>
          <a:srgbClr val="737373"/>
        </a:accent6>
        <a:hlink>
          <a:srgbClr val="969696"/>
        </a:hlink>
        <a:folHlink>
          <a:srgbClr val="4D4D4D"/>
        </a:folHlink>
      </a:clrScheme>
      <a:clrMap bg1="lt1" tx1="dk1" bg2="lt2" tx2="dk2" accent1="accent1" accent2="accent2" accent3="accent3" accent4="accent4" accent5="accent5" accent6="accent6" hlink="hlink" folHlink="folHlink"/>
    </a:extraClrScheme>
    <a:extraClrScheme>
      <a:clrScheme name="White 4">
        <a:dk1>
          <a:srgbClr val="003300"/>
        </a:dk1>
        <a:lt1>
          <a:srgbClr val="DBD0B9"/>
        </a:lt1>
        <a:dk2>
          <a:srgbClr val="09472B"/>
        </a:dk2>
        <a:lt2>
          <a:srgbClr val="A38955"/>
        </a:lt2>
        <a:accent1>
          <a:srgbClr val="B8A378"/>
        </a:accent1>
        <a:accent2>
          <a:srgbClr val="8E774A"/>
        </a:accent2>
        <a:accent3>
          <a:srgbClr val="AAB1AC"/>
        </a:accent3>
        <a:accent4>
          <a:srgbClr val="BBB19E"/>
        </a:accent4>
        <a:accent5>
          <a:srgbClr val="D8CEBE"/>
        </a:accent5>
        <a:accent6>
          <a:srgbClr val="806B42"/>
        </a:accent6>
        <a:hlink>
          <a:srgbClr val="A7A743"/>
        </a:hlink>
        <a:folHlink>
          <a:srgbClr val="919777"/>
        </a:folHlink>
      </a:clrScheme>
      <a:clrMap bg1="dk2" tx1="lt1" bg2="dk1" tx2="lt2" accent1="accent1" accent2="accent2" accent3="accent3" accent4="accent4" accent5="accent5" accent6="accent6" hlink="hlink" folHlink="folHlink"/>
    </a:extraClrScheme>
    <a:extraClrScheme>
      <a:clrScheme name="White 5">
        <a:dk1>
          <a:srgbClr val="5F5F5F"/>
        </a:dk1>
        <a:lt1>
          <a:srgbClr val="DDDDDD"/>
        </a:lt1>
        <a:dk2>
          <a:srgbClr val="000000"/>
        </a:dk2>
        <a:lt2>
          <a:srgbClr val="5F5F5F"/>
        </a:lt2>
        <a:accent1>
          <a:srgbClr val="B2B2B2"/>
        </a:accent1>
        <a:accent2>
          <a:srgbClr val="808080"/>
        </a:accent2>
        <a:accent3>
          <a:srgbClr val="AAAAAA"/>
        </a:accent3>
        <a:accent4>
          <a:srgbClr val="BDBDBD"/>
        </a:accent4>
        <a:accent5>
          <a:srgbClr val="D5D5D5"/>
        </a:accent5>
        <a:accent6>
          <a:srgbClr val="737373"/>
        </a:accent6>
        <a:hlink>
          <a:srgbClr val="B2B2B2"/>
        </a:hlink>
        <a:folHlink>
          <a:srgbClr val="777777"/>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1.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2.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3.xml><?xml version="1.0" encoding="utf-8"?>
<a:theme xmlns:a="http://schemas.openxmlformats.org/drawingml/2006/main" name="2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4.xml><?xml version="1.0" encoding="utf-8"?>
<a:theme xmlns:a="http://schemas.openxmlformats.org/drawingml/2006/main" name="2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5.xml><?xml version="1.0" encoding="utf-8"?>
<a:theme xmlns:a="http://schemas.openxmlformats.org/drawingml/2006/main" name="5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2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9363</TotalTime>
  <Words>22528</Words>
  <Application>Microsoft Macintosh PowerPoint</Application>
  <PresentationFormat>On-screen Show (4:3)</PresentationFormat>
  <Paragraphs>2636</Paragraphs>
  <Slides>414</Slides>
  <Notes>311</Notes>
  <HiddenSlides>0</HiddenSlides>
  <MMClips>0</MMClips>
  <ScaleCrop>false</ScaleCrop>
  <HeadingPairs>
    <vt:vector size="8" baseType="variant">
      <vt:variant>
        <vt:lpstr>Fonts Used</vt:lpstr>
      </vt:variant>
      <vt:variant>
        <vt:i4>38</vt:i4>
      </vt:variant>
      <vt:variant>
        <vt:lpstr>Theme</vt:lpstr>
      </vt:variant>
      <vt:variant>
        <vt:i4>100</vt:i4>
      </vt:variant>
      <vt:variant>
        <vt:lpstr>Embedded OLE Servers</vt:lpstr>
      </vt:variant>
      <vt:variant>
        <vt:i4>2</vt:i4>
      </vt:variant>
      <vt:variant>
        <vt:lpstr>Slide Titles</vt:lpstr>
      </vt:variant>
      <vt:variant>
        <vt:i4>414</vt:i4>
      </vt:variant>
    </vt:vector>
  </HeadingPairs>
  <TitlesOfParts>
    <vt:vector size="554" baseType="lpstr">
      <vt:lpstr>Arail</vt:lpstr>
      <vt:lpstr>Aramis Italic</vt:lpstr>
      <vt:lpstr>Aramis Regular</vt:lpstr>
      <vt:lpstr>B VAG Rounded Bold</vt:lpstr>
      <vt:lpstr>Chicago</vt:lpstr>
      <vt:lpstr>Kosher-Normal</vt:lpstr>
      <vt:lpstr>QUAKE</vt:lpstr>
      <vt:lpstr>Rial</vt:lpstr>
      <vt:lpstr>Times</vt:lpstr>
      <vt:lpstr>Visitation</vt:lpstr>
      <vt:lpstr>Arial</vt:lpstr>
      <vt:lpstr>Arial Black</vt:lpstr>
      <vt:lpstr>Arial Narrow</vt:lpstr>
      <vt:lpstr>Bwhebb</vt:lpstr>
      <vt:lpstr>Calibri</vt:lpstr>
      <vt:lpstr>Century Schoolbook</vt:lpstr>
      <vt:lpstr>Chalkduster</vt:lpstr>
      <vt:lpstr>Comic Sans MS</vt:lpstr>
      <vt:lpstr>Cooper Black</vt:lpstr>
      <vt:lpstr>Euphemia</vt:lpstr>
      <vt:lpstr>Franklin Gothic Book</vt:lpstr>
      <vt:lpstr>Garamond</vt:lpstr>
      <vt:lpstr>Geneva</vt:lpstr>
      <vt:lpstr>Helvetica</vt:lpstr>
      <vt:lpstr>Helvetica Neue</vt:lpstr>
      <vt:lpstr>Helvetica Neue Black Condensed</vt:lpstr>
      <vt:lpstr>Impact</vt:lpstr>
      <vt:lpstr>Lucida Grande</vt:lpstr>
      <vt:lpstr>Lucida Handwriting</vt:lpstr>
      <vt:lpstr>Matura MT Script Capitals</vt:lpstr>
      <vt:lpstr>Monotype Sorts</vt:lpstr>
      <vt:lpstr>Tahoma</vt:lpstr>
      <vt:lpstr>Times New Roman</vt:lpstr>
      <vt:lpstr>Trebuchet MS</vt:lpstr>
      <vt:lpstr>Tw Cen MT</vt:lpstr>
      <vt:lpstr>Verdana</vt:lpstr>
      <vt:lpstr>Wingdings</vt:lpstr>
      <vt:lpstr>Wingdings 2</vt:lpstr>
      <vt:lpstr>SERENE</vt:lpstr>
      <vt:lpstr>Construction</vt:lpstr>
      <vt:lpstr>Standaardontwerp</vt:lpstr>
      <vt:lpstr>1_SERENE</vt:lpstr>
      <vt:lpstr>1_Construction</vt:lpstr>
      <vt:lpstr>Default Design</vt:lpstr>
      <vt:lpstr>untitled 3</vt:lpstr>
      <vt:lpstr>2_Construction</vt:lpstr>
      <vt:lpstr>White</vt:lpstr>
      <vt:lpstr>Beam</vt:lpstr>
      <vt:lpstr>Blank Presentation</vt:lpstr>
      <vt:lpstr>1_Bar Code</vt:lpstr>
      <vt:lpstr>1_Standaardontwerp</vt:lpstr>
      <vt:lpstr>3_Construction</vt:lpstr>
      <vt:lpstr>2_SERENE</vt:lpstr>
      <vt:lpstr>3_SERENE</vt:lpstr>
      <vt:lpstr>1_Default Design</vt:lpstr>
      <vt:lpstr>3_Default Design</vt:lpstr>
      <vt:lpstr>4_Default Design</vt:lpstr>
      <vt:lpstr>6_Blank Presentation</vt:lpstr>
      <vt:lpstr>2_Default Design</vt:lpstr>
      <vt:lpstr>2_Bar Code</vt:lpstr>
      <vt:lpstr>3_Bar Code</vt:lpstr>
      <vt:lpstr>Technic</vt:lpstr>
      <vt:lpstr>2_Standaardontwerp</vt:lpstr>
      <vt:lpstr>1_Refined</vt:lpstr>
      <vt:lpstr>6_Default Design</vt:lpstr>
      <vt:lpstr>Ocean</vt:lpstr>
      <vt:lpstr>1_Beam</vt:lpstr>
      <vt:lpstr>8_Default Design</vt:lpstr>
      <vt:lpstr>2_Blank Presentation</vt:lpstr>
      <vt:lpstr>9_Default Design</vt:lpstr>
      <vt:lpstr>Thème Office</vt:lpstr>
      <vt:lpstr>Refined</vt:lpstr>
      <vt:lpstr>2_Refined</vt:lpstr>
      <vt:lpstr>3_Refined</vt:lpstr>
      <vt:lpstr>Fireworks</vt:lpstr>
      <vt:lpstr>4_Refined</vt:lpstr>
      <vt:lpstr>10_Default Design</vt:lpstr>
      <vt:lpstr>3_Blank Presentation</vt:lpstr>
      <vt:lpstr>2_Beam</vt:lpstr>
      <vt:lpstr>11_Default Design</vt:lpstr>
      <vt:lpstr>1_Ocean</vt:lpstr>
      <vt:lpstr>1_Office Theme</vt:lpstr>
      <vt:lpstr>Proposal</vt:lpstr>
      <vt:lpstr>4_Construction</vt:lpstr>
      <vt:lpstr>5_Construction</vt:lpstr>
      <vt:lpstr>Orbit</vt:lpstr>
      <vt:lpstr>4_SERENE</vt:lpstr>
      <vt:lpstr>Bar Code</vt:lpstr>
      <vt:lpstr>49_Blank Presentation</vt:lpstr>
      <vt:lpstr>1_Blank Presentation</vt:lpstr>
      <vt:lpstr>5_SERENE</vt:lpstr>
      <vt:lpstr>3_Standaardontwerp</vt:lpstr>
      <vt:lpstr>6_Construction</vt:lpstr>
      <vt:lpstr>12_Default Design</vt:lpstr>
      <vt:lpstr>7_Construction</vt:lpstr>
      <vt:lpstr>4_Blank Presentation</vt:lpstr>
      <vt:lpstr>Stream</vt:lpstr>
      <vt:lpstr>5_Refined</vt:lpstr>
      <vt:lpstr>1_Stream</vt:lpstr>
      <vt:lpstr>6_SERENE</vt:lpstr>
      <vt:lpstr>8_Construction</vt:lpstr>
      <vt:lpstr>5_Standaardontwerp</vt:lpstr>
      <vt:lpstr>14_Default Design</vt:lpstr>
      <vt:lpstr>7_SERENE</vt:lpstr>
      <vt:lpstr>13_Default Design</vt:lpstr>
      <vt:lpstr>8_SERENE</vt:lpstr>
      <vt:lpstr>2_Stream</vt:lpstr>
      <vt:lpstr>10_Construction</vt:lpstr>
      <vt:lpstr>11_Construction</vt:lpstr>
      <vt:lpstr>15_Default Design</vt:lpstr>
      <vt:lpstr>6_Standaardontwerp</vt:lpstr>
      <vt:lpstr>5_Bar Code</vt:lpstr>
      <vt:lpstr>5_Default Design</vt:lpstr>
      <vt:lpstr>9_SERENE</vt:lpstr>
      <vt:lpstr>50_Blank Presentation</vt:lpstr>
      <vt:lpstr>2_Office Theme</vt:lpstr>
      <vt:lpstr>1_untitled 1</vt:lpstr>
      <vt:lpstr>Median</vt:lpstr>
      <vt:lpstr>12_Construction</vt:lpstr>
      <vt:lpstr>2_untitled 3</vt:lpstr>
      <vt:lpstr>1_Orbit</vt:lpstr>
      <vt:lpstr>16_Default Design</vt:lpstr>
      <vt:lpstr>4_Beam</vt:lpstr>
      <vt:lpstr>4_Bar Code</vt:lpstr>
      <vt:lpstr>3_Office Theme</vt:lpstr>
      <vt:lpstr>16_Office Theme</vt:lpstr>
      <vt:lpstr>4_Office Theme</vt:lpstr>
      <vt:lpstr>21_Office Theme</vt:lpstr>
      <vt:lpstr>19_Office Theme</vt:lpstr>
      <vt:lpstr>18_Office Theme</vt:lpstr>
      <vt:lpstr>22_Office Theme</vt:lpstr>
      <vt:lpstr>24_Office Theme</vt:lpstr>
      <vt:lpstr>5_Blank Presentation</vt:lpstr>
      <vt:lpstr>2_Orbit</vt:lpstr>
      <vt:lpstr>2_Project Overview (Standard)</vt:lpstr>
      <vt:lpstr>2_Crumple</vt:lpstr>
      <vt:lpstr>Project Overview (Standard)</vt:lpstr>
      <vt:lpstr>7_Default Design</vt:lpstr>
      <vt:lpstr>Worksheet</vt:lpstr>
      <vt:lpstr>Microsoft ClipArt Gallery</vt:lpstr>
      <vt:lpstr>Nehemiah</vt:lpstr>
      <vt:lpstr>Key Word</vt:lpstr>
      <vt:lpstr>Theme</vt:lpstr>
      <vt:lpstr>Key Verse</vt:lpstr>
      <vt:lpstr>Kingdom Statement</vt:lpstr>
      <vt:lpstr>Summary Statement</vt:lpstr>
      <vt:lpstr>Covenant</vt:lpstr>
      <vt:lpstr>Redemption</vt:lpstr>
      <vt:lpstr>Messiah</vt:lpstr>
      <vt:lpstr>Nehemiah</vt:lpstr>
      <vt:lpstr>Barry Huddleston, The Acrostic Summarized Bible (Grand Rapids: Baker, 1992)</vt:lpstr>
      <vt:lpstr>Be Diligent</vt:lpstr>
      <vt:lpstr>How should you respond to God's faithfulness to restore you?</vt:lpstr>
      <vt:lpstr>Focus on God</vt:lpstr>
      <vt:lpstr>I. Serve God diligently.</vt:lpstr>
      <vt:lpstr>II. Worship God diligently.</vt:lpstr>
      <vt:lpstr>PowerPoint Presentation</vt:lpstr>
      <vt:lpstr>Main Idea</vt:lpstr>
      <vt:lpstr>What would your life look like if you more fully grasped God's restoring hand in your own experience?</vt:lpstr>
      <vt:lpstr>Black</vt:lpstr>
      <vt:lpstr>Books on Nehemiah</vt:lpstr>
      <vt:lpstr>Nehemiah's Responses to Problems</vt:lpstr>
      <vt:lpstr>Nehemiah's Responses to Problems</vt:lpstr>
      <vt:lpstr>Nehemiah's Leadership</vt:lpstr>
      <vt:lpstr>Nehemiah's Leadership</vt:lpstr>
      <vt:lpstr>Books on Nehemiah</vt:lpstr>
      <vt:lpstr>The Real Hero of the Book</vt:lpstr>
      <vt:lpstr>Problems with the Leadership Focus</vt:lpstr>
      <vt:lpstr>Focus on God</vt:lpstr>
      <vt:lpstr>Walls Outlined (Neh. 2–3, 12)</vt:lpstr>
      <vt:lpstr>Key Word</vt:lpstr>
      <vt:lpstr>Key Verse</vt:lpstr>
      <vt:lpstr>Title</vt:lpstr>
      <vt:lpstr>Authorship</vt:lpstr>
      <vt:lpstr>Circumstances</vt:lpstr>
      <vt:lpstr>Occasion</vt:lpstr>
      <vt:lpstr>Characteristics</vt:lpstr>
      <vt:lpstr>Argument</vt:lpstr>
      <vt:lpstr>Synthesis</vt:lpstr>
      <vt:lpstr>Summary Statement</vt:lpstr>
      <vt:lpstr>Outline</vt:lpstr>
      <vt:lpstr>Application</vt:lpstr>
      <vt:lpstr>Jerusalem of the Returning Exiles</vt:lpstr>
      <vt:lpstr>Jerusalem of the Returning Exiles</vt:lpstr>
      <vt:lpstr>Be Diligent</vt:lpstr>
      <vt:lpstr>How much have others done for you?</vt:lpstr>
      <vt:lpstr>Are you grateful for what is done for you? </vt:lpstr>
      <vt:lpstr>How should you respond to God's faithfulness to restore you?</vt:lpstr>
      <vt:lpstr>Sin</vt:lpstr>
      <vt:lpstr>JUDAH IS PRESERVED!</vt:lpstr>
      <vt:lpstr>PowerPoint Presentation</vt:lpstr>
      <vt:lpstr>Ezra's Correlation with Esther</vt:lpstr>
      <vt:lpstr>God rebuilt the temple (Ezra 6:15)</vt:lpstr>
      <vt:lpstr>In 520 BC returning Jews celebrated the temple completion</vt:lpstr>
      <vt:lpstr>Ezra thanks God for his help</vt:lpstr>
      <vt:lpstr>The Three "Rs" (1:3)</vt:lpstr>
      <vt:lpstr>Listen to the Sermon Series</vt:lpstr>
      <vt:lpstr>Books on Nehemiah</vt:lpstr>
      <vt:lpstr>Our Key Word</vt:lpstr>
      <vt:lpstr>The Real Hero of the Book</vt:lpstr>
      <vt:lpstr>Focus on God</vt:lpstr>
      <vt:lpstr>Nehemiah</vt:lpstr>
      <vt:lpstr>How should you respond to God's faithfulness to restore you?</vt:lpstr>
      <vt:lpstr>Two Responses to God's Restoration</vt:lpstr>
      <vt:lpstr>I. Serve God diligently  (Neh 1–7).</vt:lpstr>
      <vt:lpstr>The remnant responded to God's faithful restoration of Jerusalem's wall under Nehemiah by diligent service (Neh 1–7). </vt:lpstr>
      <vt:lpstr>20 Verses on Diligence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Nehemiah 1</vt:lpstr>
      <vt:lpstr>Jerusalem December 1995</vt:lpstr>
      <vt:lpstr>Mongolia December 1995</vt:lpstr>
      <vt:lpstr>How can you know if God wants you to do a certain task?</vt:lpstr>
      <vt:lpstr>God gives us the information we need to do His will (1:1-3).</vt:lpstr>
      <vt:lpstr>God informed Nehemiah of Jerusalem's sad state without a wall (1:1-3).</vt:lpstr>
      <vt:lpstr>The Postexilic Era</vt:lpstr>
      <vt:lpstr>The Persian Empire</vt:lpstr>
      <vt:lpstr>The Three "Rs" (1:3)</vt:lpstr>
      <vt:lpstr>Borders of the Land Promised to Abraham</vt:lpstr>
      <vt:lpstr>Bethlehem aerial from north</vt:lpstr>
      <vt:lpstr>God also informs us how to serve Him. </vt:lpstr>
      <vt:lpstr>Get all the information you can. We’ll think of a use for it later.</vt:lpstr>
      <vt:lpstr>God wants you informed!</vt:lpstr>
      <vt:lpstr>Speaking of information…</vt:lpstr>
      <vt:lpstr>Mongolia January 1996</vt:lpstr>
      <vt:lpstr>God gives us the information we need to do His will (1:1-3).</vt:lpstr>
      <vt:lpstr>God gives us the vision  we need to do His will (1:4-11a).</vt:lpstr>
      <vt:lpstr>"When I heard this, I sat down and wept. In fact, for days I mourned, fasted, and prayed to the God of heaven.  5Then I said,   6'O LORD, God of heaven, the great and awesome God who keeps his covenant of unfailing love with those who love him and obey his commands, listen to my prayer! Look down and see me praying night and day for your people Israel. I confess that we have sinned against you. Yes, even my own family and I have sinned!  7We have sinned terribly by not obeying the commands, decrees, and regulations that you gave us through your servant Moses'"  (Nehemiah 1:4-7 NLT).</vt:lpstr>
      <vt:lpstr>"Please remember what you told your servant Moses: 'If you are unfaithful to me, I will scatter you among the nations.  9But if you return to me and obey my commands and live by them, then even if you are exiled to the ends of the earth, I will bring you back to the place I have chosen for my name to be honored.'   10“The people you rescued by your great power and strong hand are your servants.  11O Lord, please hear my prayer! Listen to the prayers of those of us who delight in honoring you. Please grant me success today by making the king favorable to me. Put it into his heart to be kind to me"  (Nehemiah 1:8-11 NLT).</vt:lpstr>
      <vt:lpstr>Impossible project?</vt:lpstr>
      <vt:lpstr>Focus on God</vt:lpstr>
      <vt:lpstr>The end of his prayer…</vt:lpstr>
      <vt:lpstr>An ordinary day…</vt:lpstr>
      <vt:lpstr>God also gives us a vision to serve Him.  What's on your heart today?</vt:lpstr>
      <vt:lpstr>Wiersbe on God's Leading…</vt:lpstr>
      <vt:lpstr>Wiersbe on God's Leading…</vt:lpstr>
      <vt:lpstr>Just a simple word…</vt:lpstr>
      <vt:lpstr>God gives us the information we need to do His will (1:1-3).</vt:lpstr>
      <vt:lpstr>God gives us the vision  we need to do His will (1:4-11a).</vt:lpstr>
      <vt:lpstr>God gives us the position  we need to do His will (1:11b).</vt:lpstr>
      <vt:lpstr>The Cupbearer</vt:lpstr>
      <vt:lpstr>Secular Work?</vt:lpstr>
      <vt:lpstr>Motive is Everything</vt:lpstr>
      <vt:lpstr>Mongolia July 2013</vt:lpstr>
      <vt:lpstr>Teaching Ministry 1997-2021</vt:lpstr>
      <vt:lpstr>17 believers from 6 countries  at our first meeting Friday, 6 Oct 06</vt:lpstr>
      <vt:lpstr>How can you know if God wants you to do a certain task?</vt:lpstr>
      <vt:lpstr>Key Idea of Nehemiah 1</vt:lpstr>
      <vt:lpstr>When GOD guides,  HE provides</vt:lpstr>
      <vt:lpstr>Where God guides,  we must respond!</vt:lpstr>
      <vt:lpstr>Black</vt:lpstr>
      <vt:lpstr>What knowledge, faith, and place of influence has God given you? </vt:lpstr>
      <vt:lpstr>Why Walls?</vt:lpstr>
      <vt:lpstr>The Walls Today Enclose Two Mosques</vt:lpstr>
      <vt:lpstr>Walls Enclose Temple Mount</vt:lpstr>
      <vt:lpstr>Title Slide</vt:lpstr>
      <vt:lpstr>Listen to the Sermon Series</vt:lpstr>
      <vt:lpstr>Solitude</vt:lpstr>
      <vt:lpstr>PowerPoint Presentation</vt:lpstr>
      <vt:lpstr>Motivational Posters</vt:lpstr>
      <vt:lpstr>—Persistence—</vt:lpstr>
      <vt:lpstr>PERSISTENCE</vt:lpstr>
      <vt:lpstr>Despair.com</vt:lpstr>
      <vt:lpstr>Success</vt:lpstr>
      <vt:lpstr>Retards</vt:lpstr>
      <vt:lpstr>Do YOU experience opposition right now?</vt:lpstr>
      <vt:lpstr>Rebuilding (Neh. 1–7)</vt:lpstr>
      <vt:lpstr>Zerubbabel</vt:lpstr>
      <vt:lpstr>In 520 BC returning Jews celebrated the temple completion</vt:lpstr>
      <vt:lpstr>Ezra restored the people in an amazing revival (Ezra 8).</vt:lpstr>
      <vt:lpstr>The temple was unprotected without city walls</vt:lpstr>
      <vt:lpstr>Prayer and vision</vt:lpstr>
      <vt:lpstr>King's Help Granted</vt:lpstr>
      <vt:lpstr>Slides on  Nehemiah 2</vt:lpstr>
      <vt:lpstr>Nehemiah 2:11-20</vt:lpstr>
      <vt:lpstr>God Dishonored</vt:lpstr>
      <vt:lpstr>Our Need</vt:lpstr>
      <vt:lpstr>The Postexilic Era</vt:lpstr>
      <vt:lpstr>Temple But No Walls</vt:lpstr>
      <vt:lpstr>Temple But No Walls</vt:lpstr>
      <vt:lpstr>Nehemiah 1:1–2:10 Summary</vt:lpstr>
      <vt:lpstr>The Persian Empire</vt:lpstr>
      <vt:lpstr>The Cupbearer</vt:lpstr>
      <vt:lpstr>Key Idea of Nehemiah 1</vt:lpstr>
      <vt:lpstr>Nehemiah 2:1-10 Key Idea</vt:lpstr>
      <vt:lpstr>Nehemiah 2:1-10 Key Idea</vt:lpstr>
      <vt:lpstr>Nehemiah's Journey</vt:lpstr>
      <vt:lpstr>Jerusalem of the Returning Exiles</vt:lpstr>
      <vt:lpstr>How does God restore us?</vt:lpstr>
      <vt:lpstr>1. God informs us of our sad state of affairs (2:11-15).</vt:lpstr>
      <vt:lpstr>“I went to Jerusalem, and after staying there three days 12I set out during the night with a few men. I had not told anyone what my God had put in my heart to do for Jerusalem. There were no mounts with me except the one I was riding on” (2:11-12 NIV).</vt:lpstr>
      <vt:lpstr>“By night I went out through the Valley Gate toward the Jackal Well and the Dung Gate, examining the walls of Jerusalem, which had been broken down, and its gates, which had been destroyed by fire” (2:13 NIV).</vt:lpstr>
      <vt:lpstr>Nehemiah wisely investigated the situation before getting started</vt:lpstr>
      <vt:lpstr>2. God rallies us to honor his name once again  (2:16-18).</vt:lpstr>
      <vt:lpstr>PowerPoint Presentation</vt:lpstr>
      <vt:lpstr>Slides on  Nehemiah 3</vt:lpstr>
      <vt:lpstr>Enemies in Nehemiah's Time</vt:lpstr>
      <vt:lpstr>How does God help us serve Him when we're opposed?</vt:lpstr>
      <vt:lpstr>Wall-to-Wall Workers (Neh. 3:1-2)</vt:lpstr>
      <vt:lpstr>Wall-to-Wall Workers (Neh. 3:3-5)</vt:lpstr>
      <vt:lpstr>Wall-to-Wall Workers (Neh. 3:6-7)</vt:lpstr>
      <vt:lpstr>Wall-to-Wall Workers (Neh. 3:8)</vt:lpstr>
      <vt:lpstr>The Two Broad Walls</vt:lpstr>
      <vt:lpstr>Hezekiah's Broad Wall</vt:lpstr>
      <vt:lpstr>The Two Broad Walls</vt:lpstr>
      <vt:lpstr>Wall-to-Wall Workers (Neh. 3:9-10)</vt:lpstr>
      <vt:lpstr>Wall-to-Wall Workers (Neh. 3:11-12)</vt:lpstr>
      <vt:lpstr>Wall-to-Wall Workers (Neh. 3:13-14)</vt:lpstr>
      <vt:lpstr>Wall-to-Wall Workers (Neh. 3:15)</vt:lpstr>
      <vt:lpstr>Wall-to-Wall Workers (Neh. 3:16-17)</vt:lpstr>
      <vt:lpstr>Wall-to-Wall Workers (Neh. 3:18-19)</vt:lpstr>
      <vt:lpstr>Wall-to-Wall Workers (Neh. 3:20-22)</vt:lpstr>
      <vt:lpstr>Wall-to-Wall Workers (Neh. 3:23-24)</vt:lpstr>
      <vt:lpstr>Wall-to-Wall Workers (Neh. 3:25-26)</vt:lpstr>
      <vt:lpstr>Wall-to-Wall Workers (Neh. 3:27-28)</vt:lpstr>
      <vt:lpstr>Wall-to-Wall Workers (Neh. 3:29-30)</vt:lpstr>
      <vt:lpstr>Wall-to-Wall Workers (Neh. 3:31-32)</vt:lpstr>
      <vt:lpstr>How does God help us serve Him when we're opposed?</vt:lpstr>
      <vt:lpstr>I.  God helps us to be sensible to overcome opposition.</vt:lpstr>
      <vt:lpstr>Wall-to-Wall Workers (Neh. 3:1-2)</vt:lpstr>
      <vt:lpstr>The Sheep Gate</vt:lpstr>
      <vt:lpstr>Wall-to-Wall Workers (Neh. 3:20-22)</vt:lpstr>
      <vt:lpstr>Wall-to-Wall Workers (Neh. 3:23-24)</vt:lpstr>
      <vt:lpstr>Opposing Quotes on Work</vt:lpstr>
      <vt:lpstr>I.  God helps us to be sensible to overcome opposition</vt:lpstr>
      <vt:lpstr>Relational Despair</vt:lpstr>
      <vt:lpstr>I.  God helps us to be sensible to overcome opposition</vt:lpstr>
      <vt:lpstr>Relational Despair</vt:lpstr>
      <vt:lpstr>I.  God helps us to be sensible to overcome opposition</vt:lpstr>
      <vt:lpstr>The Walls of Jerusalem in Nehemiah's Day</vt:lpstr>
      <vt:lpstr>B. God calls us to serve him in sensible ways to protect His church</vt:lpstr>
      <vt:lpstr>Check Out Our Website…</vt:lpstr>
      <vt:lpstr>Our Mission</vt:lpstr>
      <vt:lpstr>Our Vision</vt:lpstr>
      <vt:lpstr>Spiritual Gifts</vt:lpstr>
      <vt:lpstr>Categories of Gifts  (1 Peter 4:11)</vt:lpstr>
      <vt:lpstr>Why Study &amp; Know Our Gifts?</vt:lpstr>
      <vt:lpstr>Why Study &amp; Know Our Gifts?</vt:lpstr>
      <vt:lpstr>Play your own instrument</vt:lpstr>
      <vt:lpstr>Our Crossroads Wall in August 2013</vt:lpstr>
      <vt:lpstr>Many Fear Evangelism!</vt:lpstr>
      <vt:lpstr>I.  God helps us to be sensible to overcome opposition.</vt:lpstr>
      <vt:lpstr>II.  God helps us to be united to overcome opposition.</vt:lpstr>
      <vt:lpstr>Meetings</vt:lpstr>
      <vt:lpstr>A.  God united all kinds of Jews to work as common laborers</vt:lpstr>
      <vt:lpstr>A.  God united all kinds of Jews to work as common laborers</vt:lpstr>
      <vt:lpstr>Bound sticks</vt:lpstr>
      <vt:lpstr>PowerPoint Presentation</vt:lpstr>
      <vt:lpstr>He qualifies you!</vt:lpstr>
      <vt:lpstr>The Main Idea of Nehemiah 3</vt:lpstr>
      <vt:lpstr>“Some people just will not work (Neh. 3:5). </vt:lpstr>
      <vt:lpstr>D.L. Moody  (died 1899)</vt:lpstr>
      <vt:lpstr>Our Crossroads Wall in June 2009</vt:lpstr>
      <vt:lpstr>YOU are needed NOW!</vt:lpstr>
      <vt:lpstr>The 13</vt:lpstr>
      <vt:lpstr>Benjamin Franklin</vt:lpstr>
      <vt:lpstr>Slides on  Nehemiah 4</vt:lpstr>
      <vt:lpstr>Opposition to Building the Wall</vt:lpstr>
      <vt:lpstr>PowerPoint Presentation</vt:lpstr>
      <vt:lpstr>Main Idea of Nehemiah 4</vt:lpstr>
      <vt:lpstr>Slides on  Nehemiah 5</vt:lpstr>
      <vt:lpstr>The Cry of the Poor</vt:lpstr>
      <vt:lpstr>Do you help the poor?</vt:lpstr>
      <vt:lpstr>How should we help the poor?</vt:lpstr>
      <vt:lpstr>Our Present Sermon Series</vt:lpstr>
      <vt:lpstr>"Let's build that wall!"</vt:lpstr>
      <vt:lpstr>Nehemiah's External Opposition</vt:lpstr>
      <vt:lpstr>PowerPoint Presentation</vt:lpstr>
      <vt:lpstr>Pakistan Discontent</vt:lpstr>
      <vt:lpstr>Prayer</vt:lpstr>
      <vt:lpstr>Where we're going today…</vt:lpstr>
      <vt:lpstr>1. Nehemiah helped the poor by fighting greed in others and in his own life (5:1-19).</vt:lpstr>
      <vt:lpstr>A. The problem: A famine enabled wealthy Jews to take advantage of poorer Jews (5:1-5).</vt:lpstr>
      <vt:lpstr>Nehemiah 5:1-6 (NLT)</vt:lpstr>
      <vt:lpstr>Do you get angry?</vt:lpstr>
      <vt:lpstr>     The Hard Numbers</vt:lpstr>
      <vt:lpstr>B. The solution: Nehemiah fought greed with both public rebuke and personal example (5:6-19).</vt:lpstr>
      <vt:lpstr>Nehemiah 5:6-8 (NLT SE)</vt:lpstr>
      <vt:lpstr>In Greed We trust</vt:lpstr>
      <vt:lpstr>Nehemiah 5:9-11 (NLT)</vt:lpstr>
      <vt:lpstr>Nehemiah's Response (5:6-13)</vt:lpstr>
      <vt:lpstr>Nehemiah 5:12-13 (NLT SE)</vt:lpstr>
      <vt:lpstr>IMPACT!</vt:lpstr>
      <vt:lpstr>Nehemiah 5:14-15 (NLT SE)</vt:lpstr>
      <vt:lpstr>Nehemiah 5:16 (NLT SE)</vt:lpstr>
      <vt:lpstr>Nehemiah 5:17-18 (NLT SE)</vt:lpstr>
      <vt:lpstr>Nehemiah 5:19 (NLT SE)</vt:lpstr>
      <vt:lpstr>1. Nehemiah helped the poor by fighting greed in others and in his own life (5:1-19).</vt:lpstr>
      <vt:lpstr>2. Help the poor by fighting greed.</vt:lpstr>
      <vt:lpstr>Help others be generous.</vt:lpstr>
      <vt:lpstr>Be generous yourself.</vt:lpstr>
      <vt:lpstr>Nehemiah's Example</vt:lpstr>
      <vt:lpstr>India</vt:lpstr>
      <vt:lpstr>Mr. &amp; Mrs. Miles</vt:lpstr>
      <vt:lpstr>Teaching Since 1997</vt:lpstr>
      <vt:lpstr>NT Survey link at BibleStudyDownloads.org</vt:lpstr>
      <vt:lpstr>BibleStudyDownloads.org</vt:lpstr>
      <vt:lpstr>in the beginning</vt:lpstr>
      <vt:lpstr>pada mulanya</vt:lpstr>
      <vt:lpstr>起初</vt:lpstr>
      <vt:lpstr>Singapore Bible College Wives</vt:lpstr>
      <vt:lpstr>Dozens of Free Courses in English, Chinese, Vietnamese, etc.</vt:lpstr>
      <vt:lpstr>How should we help the poor?</vt:lpstr>
      <vt:lpstr>Main Idea</vt:lpstr>
      <vt:lpstr>How can you help the poor?</vt:lpstr>
      <vt:lpstr>Making It Personal </vt:lpstr>
      <vt:lpstr>We have to choose to hear their cries and respond</vt:lpstr>
      <vt:lpstr>Missions Giving</vt:lpstr>
      <vt:lpstr>Chanchan &amp; Athan</vt:lpstr>
      <vt:lpstr>Manipur, North-East India</vt:lpstr>
      <vt:lpstr>PowerPoint Presentation</vt:lpstr>
      <vt:lpstr>Progress so far . . .</vt:lpstr>
      <vt:lpstr>PowerPoint Presentation</vt:lpstr>
      <vt:lpstr>Lakeside Family Centre</vt:lpstr>
      <vt:lpstr>Lakeside Family Centre</vt:lpstr>
      <vt:lpstr>What one way can you be generous?</vt:lpstr>
      <vt:lpstr>Slides on  Nehemiah 6</vt:lpstr>
      <vt:lpstr>Guarding the Work of God's Hand</vt:lpstr>
      <vt:lpstr>A Recent Email…</vt:lpstr>
      <vt:lpstr>Do you have your guard up when things are going well?</vt:lpstr>
      <vt:lpstr>"Let's build that wall!"</vt:lpstr>
      <vt:lpstr>Nehemiah's External Opposition</vt:lpstr>
      <vt:lpstr>Nehemiah's Messages (6:3)</vt:lpstr>
      <vt:lpstr>Internal Problems Right at Home</vt:lpstr>
      <vt:lpstr>Prayer</vt:lpstr>
      <vt:lpstr>Finally Finished!</vt:lpstr>
      <vt:lpstr>Responses to God's Work</vt:lpstr>
      <vt:lpstr>I. Expect some to oppose God's work (6:17-19). </vt:lpstr>
      <vt:lpstr>To every action there is always an equal and opposite reaction  ––Isaac Newton</vt:lpstr>
      <vt:lpstr>Opposition to Building the Wall</vt:lpstr>
      <vt:lpstr>PowerPoint Presentation</vt:lpstr>
      <vt:lpstr>PowerPoint Presentation</vt:lpstr>
      <vt:lpstr>Nehemiah 6:17-19</vt:lpstr>
      <vt:lpstr>PowerPoint Presentation</vt:lpstr>
      <vt:lpstr>Nehemiah 6:17-19</vt:lpstr>
      <vt:lpstr>Are you opposed?</vt:lpstr>
      <vt:lpstr>I'M RELIGOUSLY OPPOSED TO RELIGON.</vt:lpstr>
      <vt:lpstr>Increasing Support of Gay "Marriage"</vt:lpstr>
      <vt:lpstr>Are you opposed?</vt:lpstr>
      <vt:lpstr>Jesus promised family opposition</vt:lpstr>
      <vt:lpstr>"Me?  Be a Christian at work?"</vt:lpstr>
      <vt:lpstr>Americans Killed in Afghanistan</vt:lpstr>
      <vt:lpstr>Coalition Military Casualties in Afghanistan by Month</vt:lpstr>
      <vt:lpstr>Is it OK for an Air Force officer  to have a Bible on his desk?</vt:lpstr>
      <vt:lpstr>Opposing Our Church</vt:lpstr>
      <vt:lpstr>Shrek the Sheep Sheared</vt:lpstr>
      <vt:lpstr>Shrek the Sheep Before Shearing</vt:lpstr>
      <vt:lpstr>1. Expect some to oppose God's work (6:17-19). </vt:lpstr>
      <vt:lpstr>Slides on  Nehemiah 7</vt:lpstr>
      <vt:lpstr>2. Guard God's work (7:1-3). </vt:lpstr>
      <vt:lpstr>Nehemiah responded to threats by guarding the city (7:1-3).</vt:lpstr>
      <vt:lpstr>Nehemiah 7:1-3</vt:lpstr>
      <vt:lpstr>PowerPoint Presentation</vt:lpstr>
      <vt:lpstr>Nehemiah 7:1-3</vt:lpstr>
      <vt:lpstr>Leaders Put in Place by Nehemiah</vt:lpstr>
      <vt:lpstr>Nehemiah 7:2b</vt:lpstr>
      <vt:lpstr>Nehemiah 7:1-3</vt:lpstr>
      <vt:lpstr>Some guarded the gates and others guarded their homes</vt:lpstr>
      <vt:lpstr>Guard your thoughts</vt:lpstr>
      <vt:lpstr>Sobering Stats</vt:lpstr>
      <vt:lpstr>Guarding God's Work at Crossroads</vt:lpstr>
      <vt:lpstr>We seek to serve "two deep."</vt:lpstr>
      <vt:lpstr>Our Mission Involvement</vt:lpstr>
      <vt:lpstr>Crossroads Missions Funds 2012</vt:lpstr>
      <vt:lpstr>PowerPoint Presentation</vt:lpstr>
      <vt:lpstr>The start of a new international church…</vt:lpstr>
      <vt:lpstr>Our Partnership with CIC</vt:lpstr>
      <vt:lpstr>2010 MISSION TRIP</vt:lpstr>
      <vt:lpstr>2012 MYANMAR MISSION</vt:lpstr>
      <vt:lpstr>Lakeside Family Centre</vt:lpstr>
      <vt:lpstr>Lakeside Banquet</vt:lpstr>
      <vt:lpstr>Lakeside Banquet</vt:lpstr>
      <vt:lpstr>PowerPoint Presentation</vt:lpstr>
      <vt:lpstr>The Preaching Calendar</vt:lpstr>
      <vt:lpstr>A Detailed Calendar</vt:lpstr>
      <vt:lpstr>How should we respond when God gives us victory?</vt:lpstr>
      <vt:lpstr>The Main Idea of Nehemiah 6:15–7:3</vt:lpstr>
      <vt:lpstr>Summing Up…</vt:lpstr>
      <vt:lpstr>Questions to Consider:</vt:lpstr>
      <vt:lpstr>Concerning Crossroads</vt:lpstr>
      <vt:lpstr>2 Timothy 1:12, 14</vt:lpstr>
      <vt:lpstr>We also should complete God's restoring our lives by  serving him.</vt:lpstr>
      <vt:lpstr>How should you respond to God's faithfulness to restore you?</vt:lpstr>
      <vt:lpstr>I. Serve God diligently  (Neh 1–7).</vt:lpstr>
      <vt:lpstr>II. Worship God diligently  (Neh 8–13).</vt:lpstr>
      <vt:lpstr>Slides on  Nehemiah 8</vt:lpstr>
      <vt:lpstr>The remnant responded to God's faithful restoration of the people under Nehemiah diligent worship   (Neh 8–13). </vt:lpstr>
      <vt:lpstr>Reading the Law Brought Revival (Neh. 8:8, 18; 9:3)</vt:lpstr>
      <vt:lpstr>Slides on  Nehemiah 9</vt:lpstr>
      <vt:lpstr>Community Renewal Nehemiah 8–10</vt:lpstr>
      <vt:lpstr>Slides on  Nehemiah 10</vt:lpstr>
      <vt:lpstr>PowerPoint Presentation</vt:lpstr>
      <vt:lpstr>Commitment</vt:lpstr>
      <vt:lpstr>Covenant Renewal</vt:lpstr>
      <vt:lpstr>1. Leaders must lead in commitment to God (9:38–10:27).</vt:lpstr>
      <vt:lpstr>Signers of the Covenant</vt:lpstr>
      <vt:lpstr>PowerPoint Presentation</vt:lpstr>
      <vt:lpstr>Slides on  Nehemiah 11</vt:lpstr>
      <vt:lpstr>Nehemiah 11:1–12:26 Names…</vt:lpstr>
      <vt:lpstr>“The Holy City”</vt:lpstr>
      <vt:lpstr>Discipleship often includes doing things we don't like to do.</vt:lpstr>
      <vt:lpstr>II.  Most of us make our commitment practical by doing the normal (11:25-36).</vt:lpstr>
      <vt:lpstr>III. All of us make our commitment practical by following God's leaders (12:1-26).</vt:lpstr>
      <vt:lpstr>Key Idea of Nehemiah 11</vt:lpstr>
      <vt:lpstr>Slides on  Nehemiah 12</vt:lpstr>
      <vt:lpstr>Overview</vt:lpstr>
      <vt:lpstr>Nehemiah 12:27-47</vt:lpstr>
      <vt:lpstr>Nehemiah 12:27-47</vt:lpstr>
      <vt:lpstr>Nehemiah 12:31 NIV</vt:lpstr>
      <vt:lpstr>Walls Outlined (Neh 2–3, 12)</vt:lpstr>
      <vt:lpstr>PowerPoint Presentation</vt:lpstr>
      <vt:lpstr>Slides on  Nehemiah 13</vt:lpstr>
      <vt:lpstr>Leadership?</vt:lpstr>
      <vt:lpstr>Ezra</vt:lpstr>
      <vt:lpstr>Whose hair?</vt:lpstr>
      <vt:lpstr>The walls today don't stretch as far south</vt:lpstr>
      <vt:lpstr>PowerPoint Presentation</vt:lpstr>
      <vt:lpstr>We also should complete God's restoring our lives by worshipping him.</vt:lpstr>
      <vt:lpstr>How should you respond to God's faithfulness to restore you?</vt:lpstr>
      <vt:lpstr>Main Idea</vt:lpstr>
      <vt:lpstr>I. Serve God diligently  (Neh 1–7).</vt:lpstr>
      <vt:lpstr>II. Worship God diligently  (Neh 8–13).</vt:lpstr>
      <vt:lpstr>What would your life look like if you more fully grasped God's restoring hand in your own experience?</vt:lpstr>
      <vt:lpstr>How can I serve God diligently?</vt:lpstr>
      <vt:lpstr>How can I worship God diligently?</vt:lpstr>
      <vt:lpstr>Black</vt:lpstr>
      <vt:lpstr>OT Preaching link at BibleStudyDownloads.org</vt:lpstr>
      <vt:lpstr>التسلسل الزمني لعزرا - نحميا</vt:lpstr>
      <vt:lpstr>Chart of OT Kings &amp; Prophets</vt:lpstr>
      <vt:lpstr>Opposition Timeline (Ezra 4; Esther 1; Neh 13)</vt:lpstr>
      <vt:lpstr>Later Postexilic Era (Ezra 7–10; Neh 1–13)</vt:lpstr>
      <vt:lpstr>2 Timothy 3:15 (NIV) </vt:lpstr>
      <vt:lpstr>Romans 15:4 (NIV) </vt:lpstr>
      <vt:lpstr>1 Corinthians 10:11 (NIV) </vt:lpstr>
      <vt:lpstr>Black</vt:lpstr>
      <vt:lpstr>OT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391</cp:revision>
  <dcterms:created xsi:type="dcterms:W3CDTF">2003-09-13T16:02:10Z</dcterms:created>
  <dcterms:modified xsi:type="dcterms:W3CDTF">2023-10-10T18:45:06Z</dcterms:modified>
</cp:coreProperties>
</file>