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1.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2.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3.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4.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5.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6.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17.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18.xml" ContentType="application/vnd.openxmlformats-officedocument.theme+xml"/>
  <Override PartName="/ppt/theme/themeOverride1.xml" ContentType="application/vnd.openxmlformats-officedocument.themeOverride+xml"/>
  <Override PartName="/ppt/slideLayouts/slideLayout206.xml" ContentType="application/vnd.openxmlformats-officedocument.presentationml.slideLayout+xml"/>
  <Override PartName="/ppt/theme/theme19.xml" ContentType="application/vnd.openxmlformats-officedocument.theme+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20.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21.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22.xml" ContentType="application/vnd.openxmlformats-officedocument.theme+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theme/theme23.xml" ContentType="application/vnd.openxmlformats-officedocument.theme+xml"/>
  <Override PartName="/ppt/slideLayouts/slideLayout251.xml" ContentType="application/vnd.openxmlformats-officedocument.presentationml.slideLayout+xml"/>
  <Override PartName="/ppt/theme/theme24.xml" ContentType="application/vnd.openxmlformats-officedocument.theme+xml"/>
  <Override PartName="/ppt/slideLayouts/slideLayout252.xml" ContentType="application/vnd.openxmlformats-officedocument.presentationml.slideLayout+xml"/>
  <Override PartName="/ppt/theme/theme25.xml" ContentType="application/vnd.openxmlformats-officedocument.theme+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6.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7.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8.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29.xml" ContentType="application/vnd.openxmlformats-officedocument.theme+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30.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theme/theme31.xml" ContentType="application/vnd.openxmlformats-officedocument.theme+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theme/theme32.xml" ContentType="application/vnd.openxmlformats-officedocument.theme+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33.xml" ContentType="application/vnd.openxmlformats-officedocument.theme+xml"/>
  <Override PartName="/ppt/theme/theme3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heme/themeOverride3.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tags/tag1.xml" ContentType="application/vnd.openxmlformats-officedocument.presentationml.tags+xml"/>
  <Override PartName="/ppt/notesSlides/notesSlide72.xml" ContentType="application/vnd.openxmlformats-officedocument.presentationml.notesSlide+xml"/>
  <Override PartName="/ppt/theme/themeOverride4.xml" ContentType="application/vnd.openxmlformats-officedocument.themeOverride+xml"/>
  <Override PartName="/ppt/notesSlides/notesSlide73.xml" ContentType="application/vnd.openxmlformats-officedocument.presentationml.notesSlide+xml"/>
  <Override PartName="/ppt/theme/themeOverride5.xml" ContentType="application/vnd.openxmlformats-officedocument.themeOverr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theme/themeOverride6.xml" ContentType="application/vnd.openxmlformats-officedocument.themeOverr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theme/themeOverride7.xml" ContentType="application/vnd.openxmlformats-officedocument.themeOverr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theme/themeOverride8.xml" ContentType="application/vnd.openxmlformats-officedocument.themeOverr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theme/themeOverride9.xml" ContentType="application/vnd.openxmlformats-officedocument.themeOverr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3" r:id="rId1"/>
    <p:sldMasterId id="2147483833" r:id="rId2"/>
    <p:sldMasterId id="2147483963" r:id="rId3"/>
    <p:sldMasterId id="2147484308" r:id="rId4"/>
    <p:sldMasterId id="2147484371" r:id="rId5"/>
    <p:sldMasterId id="2147484383" r:id="rId6"/>
    <p:sldMasterId id="2147484395" r:id="rId7"/>
    <p:sldMasterId id="2147484432" r:id="rId8"/>
    <p:sldMasterId id="2147484505" r:id="rId9"/>
    <p:sldMasterId id="2147484517" r:id="rId10"/>
    <p:sldMasterId id="2147484529" r:id="rId11"/>
    <p:sldMasterId id="2147484542" r:id="rId12"/>
    <p:sldMasterId id="2147484554" r:id="rId13"/>
    <p:sldMasterId id="2147484566" r:id="rId14"/>
    <p:sldMasterId id="2147484578" r:id="rId15"/>
    <p:sldMasterId id="2147484592" r:id="rId16"/>
    <p:sldMasterId id="2147484604" r:id="rId17"/>
    <p:sldMasterId id="2147484617" r:id="rId18"/>
    <p:sldMasterId id="2147484641" r:id="rId19"/>
    <p:sldMasterId id="2147484643" r:id="rId20"/>
    <p:sldMasterId id="2147484655" r:id="rId21"/>
    <p:sldMasterId id="2147484667" r:id="rId22"/>
    <p:sldMasterId id="2147484679" r:id="rId23"/>
    <p:sldMasterId id="2147484691" r:id="rId24"/>
    <p:sldMasterId id="2147484693" r:id="rId25"/>
    <p:sldMasterId id="2147484695" r:id="rId26"/>
    <p:sldMasterId id="2147484708" r:id="rId27"/>
    <p:sldMasterId id="2147484720" r:id="rId28"/>
    <p:sldMasterId id="2147484732" r:id="rId29"/>
    <p:sldMasterId id="2147484745" r:id="rId30"/>
    <p:sldMasterId id="2147484758" r:id="rId31"/>
    <p:sldMasterId id="2147484770" r:id="rId32"/>
    <p:sldMasterId id="2147484782" r:id="rId33"/>
  </p:sldMasterIdLst>
  <p:notesMasterIdLst>
    <p:notesMasterId r:id="rId210"/>
  </p:notesMasterIdLst>
  <p:sldIdLst>
    <p:sldId id="1653" r:id="rId34"/>
    <p:sldId id="1654" r:id="rId35"/>
    <p:sldId id="1655" r:id="rId36"/>
    <p:sldId id="1656" r:id="rId37"/>
    <p:sldId id="1657" r:id="rId38"/>
    <p:sldId id="1658" r:id="rId39"/>
    <p:sldId id="1659" r:id="rId40"/>
    <p:sldId id="1660" r:id="rId41"/>
    <p:sldId id="1661" r:id="rId42"/>
    <p:sldId id="1662" r:id="rId43"/>
    <p:sldId id="1663" r:id="rId44"/>
    <p:sldId id="1664" r:id="rId45"/>
    <p:sldId id="1665" r:id="rId46"/>
    <p:sldId id="436" r:id="rId47"/>
    <p:sldId id="1667" r:id="rId48"/>
    <p:sldId id="1668" r:id="rId49"/>
    <p:sldId id="1669" r:id="rId50"/>
    <p:sldId id="1673" r:id="rId51"/>
    <p:sldId id="1671" r:id="rId52"/>
    <p:sldId id="395" r:id="rId53"/>
    <p:sldId id="279" r:id="rId54"/>
    <p:sldId id="280" r:id="rId55"/>
    <p:sldId id="284" r:id="rId56"/>
    <p:sldId id="2427" r:id="rId57"/>
    <p:sldId id="2426" r:id="rId58"/>
    <p:sldId id="3939" r:id="rId59"/>
    <p:sldId id="4755" r:id="rId60"/>
    <p:sldId id="4737" r:id="rId61"/>
    <p:sldId id="4738" r:id="rId62"/>
    <p:sldId id="4739" r:id="rId63"/>
    <p:sldId id="4756" r:id="rId64"/>
    <p:sldId id="4740" r:id="rId65"/>
    <p:sldId id="4717" r:id="rId66"/>
    <p:sldId id="4718" r:id="rId67"/>
    <p:sldId id="287" r:id="rId68"/>
    <p:sldId id="286" r:id="rId69"/>
    <p:sldId id="3932" r:id="rId70"/>
    <p:sldId id="3933" r:id="rId71"/>
    <p:sldId id="3931" r:id="rId72"/>
    <p:sldId id="4007" r:id="rId73"/>
    <p:sldId id="4711" r:id="rId74"/>
    <p:sldId id="4716" r:id="rId75"/>
    <p:sldId id="4169" r:id="rId76"/>
    <p:sldId id="4712" r:id="rId77"/>
    <p:sldId id="4713" r:id="rId78"/>
    <p:sldId id="4714" r:id="rId79"/>
    <p:sldId id="4715" r:id="rId80"/>
    <p:sldId id="3938" r:id="rId81"/>
    <p:sldId id="3994" r:id="rId82"/>
    <p:sldId id="4758" r:id="rId83"/>
    <p:sldId id="397" r:id="rId84"/>
    <p:sldId id="536" r:id="rId85"/>
    <p:sldId id="486" r:id="rId86"/>
    <p:sldId id="380" r:id="rId87"/>
    <p:sldId id="381" r:id="rId88"/>
    <p:sldId id="347" r:id="rId89"/>
    <p:sldId id="382" r:id="rId90"/>
    <p:sldId id="379" r:id="rId91"/>
    <p:sldId id="537" r:id="rId92"/>
    <p:sldId id="484" r:id="rId93"/>
    <p:sldId id="348" r:id="rId94"/>
    <p:sldId id="2425" r:id="rId95"/>
    <p:sldId id="4710" r:id="rId96"/>
    <p:sldId id="538" r:id="rId97"/>
    <p:sldId id="539" r:id="rId98"/>
    <p:sldId id="540" r:id="rId99"/>
    <p:sldId id="541" r:id="rId100"/>
    <p:sldId id="542" r:id="rId101"/>
    <p:sldId id="402" r:id="rId102"/>
    <p:sldId id="543" r:id="rId103"/>
    <p:sldId id="403" r:id="rId104"/>
    <p:sldId id="534" r:id="rId105"/>
    <p:sldId id="509" r:id="rId106"/>
    <p:sldId id="510" r:id="rId107"/>
    <p:sldId id="511" r:id="rId108"/>
    <p:sldId id="512" r:id="rId109"/>
    <p:sldId id="513" r:id="rId110"/>
    <p:sldId id="514" r:id="rId111"/>
    <p:sldId id="515" r:id="rId112"/>
    <p:sldId id="1674" r:id="rId113"/>
    <p:sldId id="277" r:id="rId114"/>
    <p:sldId id="4757" r:id="rId115"/>
    <p:sldId id="544" r:id="rId116"/>
    <p:sldId id="308" r:id="rId117"/>
    <p:sldId id="546" r:id="rId118"/>
    <p:sldId id="533" r:id="rId119"/>
    <p:sldId id="274" r:id="rId120"/>
    <p:sldId id="275" r:id="rId121"/>
    <p:sldId id="276" r:id="rId122"/>
    <p:sldId id="547" r:id="rId123"/>
    <p:sldId id="548" r:id="rId124"/>
    <p:sldId id="549" r:id="rId125"/>
    <p:sldId id="317" r:id="rId126"/>
    <p:sldId id="285" r:id="rId127"/>
    <p:sldId id="278" r:id="rId128"/>
    <p:sldId id="263" r:id="rId129"/>
    <p:sldId id="262" r:id="rId130"/>
    <p:sldId id="264" r:id="rId131"/>
    <p:sldId id="299" r:id="rId132"/>
    <p:sldId id="265" r:id="rId133"/>
    <p:sldId id="266" r:id="rId134"/>
    <p:sldId id="316" r:id="rId135"/>
    <p:sldId id="267" r:id="rId136"/>
    <p:sldId id="268" r:id="rId137"/>
    <p:sldId id="269" r:id="rId138"/>
    <p:sldId id="301" r:id="rId139"/>
    <p:sldId id="323" r:id="rId140"/>
    <p:sldId id="324" r:id="rId141"/>
    <p:sldId id="325" r:id="rId142"/>
    <p:sldId id="530" r:id="rId143"/>
    <p:sldId id="531" r:id="rId144"/>
    <p:sldId id="532" r:id="rId145"/>
    <p:sldId id="352" r:id="rId146"/>
    <p:sldId id="467" r:id="rId147"/>
    <p:sldId id="4759" r:id="rId148"/>
    <p:sldId id="469" r:id="rId149"/>
    <p:sldId id="4760" r:id="rId150"/>
    <p:sldId id="4764" r:id="rId151"/>
    <p:sldId id="4762" r:id="rId152"/>
    <p:sldId id="444" r:id="rId153"/>
    <p:sldId id="2422" r:id="rId154"/>
    <p:sldId id="2423" r:id="rId155"/>
    <p:sldId id="524" r:id="rId156"/>
    <p:sldId id="525" r:id="rId157"/>
    <p:sldId id="526" r:id="rId158"/>
    <p:sldId id="527" r:id="rId159"/>
    <p:sldId id="528" r:id="rId160"/>
    <p:sldId id="500" r:id="rId161"/>
    <p:sldId id="320" r:id="rId162"/>
    <p:sldId id="567" r:id="rId163"/>
    <p:sldId id="568" r:id="rId164"/>
    <p:sldId id="569" r:id="rId165"/>
    <p:sldId id="570" r:id="rId166"/>
    <p:sldId id="523" r:id="rId167"/>
    <p:sldId id="302" r:id="rId168"/>
    <p:sldId id="521" r:id="rId169"/>
    <p:sldId id="272" r:id="rId170"/>
    <p:sldId id="273" r:id="rId171"/>
    <p:sldId id="359" r:id="rId172"/>
    <p:sldId id="516" r:id="rId173"/>
    <p:sldId id="517" r:id="rId174"/>
    <p:sldId id="518" r:id="rId175"/>
    <p:sldId id="349" r:id="rId176"/>
    <p:sldId id="270" r:id="rId177"/>
    <p:sldId id="519" r:id="rId178"/>
    <p:sldId id="409" r:id="rId179"/>
    <p:sldId id="271" r:id="rId180"/>
    <p:sldId id="520" r:id="rId181"/>
    <p:sldId id="451" r:id="rId182"/>
    <p:sldId id="494" r:id="rId183"/>
    <p:sldId id="550" r:id="rId184"/>
    <p:sldId id="556" r:id="rId185"/>
    <p:sldId id="507" r:id="rId186"/>
    <p:sldId id="566" r:id="rId187"/>
    <p:sldId id="551" r:id="rId188"/>
    <p:sldId id="552" r:id="rId189"/>
    <p:sldId id="553" r:id="rId190"/>
    <p:sldId id="502" r:id="rId191"/>
    <p:sldId id="557" r:id="rId192"/>
    <p:sldId id="504" r:id="rId193"/>
    <p:sldId id="561" r:id="rId194"/>
    <p:sldId id="558" r:id="rId195"/>
    <p:sldId id="476" r:id="rId196"/>
    <p:sldId id="477" r:id="rId197"/>
    <p:sldId id="361" r:id="rId198"/>
    <p:sldId id="362" r:id="rId199"/>
    <p:sldId id="363" r:id="rId200"/>
    <p:sldId id="364" r:id="rId201"/>
    <p:sldId id="365" r:id="rId202"/>
    <p:sldId id="366" r:id="rId203"/>
    <p:sldId id="367" r:id="rId204"/>
    <p:sldId id="368" r:id="rId205"/>
    <p:sldId id="369" r:id="rId206"/>
    <p:sldId id="370" r:id="rId207"/>
    <p:sldId id="326" r:id="rId208"/>
    <p:sldId id="328" r:id="rId209"/>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Overview" id="{D8286226-7093-104F-8A02-58FDAF848B0E}">
          <p14:sldIdLst>
            <p14:sldId id="1653"/>
            <p14:sldId id="1654"/>
            <p14:sldId id="1655"/>
            <p14:sldId id="1656"/>
            <p14:sldId id="1657"/>
            <p14:sldId id="1658"/>
            <p14:sldId id="1659"/>
            <p14:sldId id="1660"/>
            <p14:sldId id="1661"/>
            <p14:sldId id="1662"/>
            <p14:sldId id="1663"/>
            <p14:sldId id="1664"/>
            <p14:sldId id="1665"/>
            <p14:sldId id="436"/>
            <p14:sldId id="1667"/>
            <p14:sldId id="1668"/>
            <p14:sldId id="1669"/>
            <p14:sldId id="1673"/>
            <p14:sldId id="1671"/>
            <p14:sldId id="395"/>
          </p14:sldIdLst>
        </p14:section>
        <p14:section name="Introduction" id="{BFC3FECE-30DA-464C-B342-3A0BA6168D06}">
          <p14:sldIdLst>
            <p14:sldId id="279"/>
            <p14:sldId id="280"/>
            <p14:sldId id="284"/>
            <p14:sldId id="2427"/>
            <p14:sldId id="2426"/>
            <p14:sldId id="3939"/>
            <p14:sldId id="4755"/>
            <p14:sldId id="4737"/>
            <p14:sldId id="4738"/>
            <p14:sldId id="4739"/>
            <p14:sldId id="4756"/>
            <p14:sldId id="4740"/>
            <p14:sldId id="4717"/>
            <p14:sldId id="4718"/>
            <p14:sldId id="287"/>
            <p14:sldId id="286"/>
            <p14:sldId id="3932"/>
            <p14:sldId id="3933"/>
            <p14:sldId id="3931"/>
            <p14:sldId id="4007"/>
            <p14:sldId id="4711"/>
            <p14:sldId id="4716"/>
            <p14:sldId id="4169"/>
            <p14:sldId id="4712"/>
            <p14:sldId id="4713"/>
            <p14:sldId id="4714"/>
            <p14:sldId id="4715"/>
            <p14:sldId id="3938"/>
            <p14:sldId id="3994"/>
            <p14:sldId id="4758"/>
          </p14:sldIdLst>
        </p14:section>
        <p14:section name="Sermon" id="{8775CDAF-C536-DE4A-BD82-C6FB8F71F298}">
          <p14:sldIdLst>
            <p14:sldId id="397"/>
            <p14:sldId id="536"/>
            <p14:sldId id="486"/>
            <p14:sldId id="380"/>
            <p14:sldId id="381"/>
            <p14:sldId id="347"/>
            <p14:sldId id="382"/>
            <p14:sldId id="379"/>
            <p14:sldId id="537"/>
            <p14:sldId id="484"/>
            <p14:sldId id="348"/>
            <p14:sldId id="2425"/>
            <p14:sldId id="4710"/>
            <p14:sldId id="538"/>
            <p14:sldId id="539"/>
            <p14:sldId id="540"/>
            <p14:sldId id="541"/>
            <p14:sldId id="542"/>
            <p14:sldId id="402"/>
            <p14:sldId id="543"/>
            <p14:sldId id="403"/>
          </p14:sldIdLst>
        </p14:section>
        <p14:section name="Chapters" id="{F2F95673-3D07-0B4D-ABBA-15462C76C4F5}">
          <p14:sldIdLst>
            <p14:sldId id="534"/>
            <p14:sldId id="509"/>
            <p14:sldId id="510"/>
            <p14:sldId id="511"/>
            <p14:sldId id="512"/>
            <p14:sldId id="513"/>
            <p14:sldId id="514"/>
            <p14:sldId id="515"/>
            <p14:sldId id="1674"/>
            <p14:sldId id="277"/>
            <p14:sldId id="4757"/>
            <p14:sldId id="544"/>
            <p14:sldId id="308"/>
            <p14:sldId id="546"/>
            <p14:sldId id="533"/>
            <p14:sldId id="274"/>
            <p14:sldId id="275"/>
            <p14:sldId id="276"/>
            <p14:sldId id="547"/>
            <p14:sldId id="548"/>
            <p14:sldId id="549"/>
            <p14:sldId id="317"/>
            <p14:sldId id="285"/>
            <p14:sldId id="278"/>
            <p14:sldId id="263"/>
            <p14:sldId id="262"/>
            <p14:sldId id="264"/>
            <p14:sldId id="299"/>
            <p14:sldId id="265"/>
            <p14:sldId id="266"/>
            <p14:sldId id="316"/>
            <p14:sldId id="267"/>
            <p14:sldId id="268"/>
            <p14:sldId id="269"/>
            <p14:sldId id="301"/>
            <p14:sldId id="323"/>
            <p14:sldId id="324"/>
            <p14:sldId id="325"/>
            <p14:sldId id="530"/>
            <p14:sldId id="531"/>
            <p14:sldId id="532"/>
            <p14:sldId id="352"/>
            <p14:sldId id="467"/>
            <p14:sldId id="4759"/>
            <p14:sldId id="469"/>
            <p14:sldId id="4760"/>
            <p14:sldId id="4764"/>
            <p14:sldId id="4762"/>
            <p14:sldId id="444"/>
            <p14:sldId id="2422"/>
            <p14:sldId id="2423"/>
            <p14:sldId id="524"/>
            <p14:sldId id="525"/>
            <p14:sldId id="526"/>
            <p14:sldId id="527"/>
            <p14:sldId id="528"/>
            <p14:sldId id="500"/>
            <p14:sldId id="320"/>
            <p14:sldId id="567"/>
            <p14:sldId id="568"/>
            <p14:sldId id="569"/>
            <p14:sldId id="570"/>
            <p14:sldId id="523"/>
            <p14:sldId id="302"/>
            <p14:sldId id="521"/>
            <p14:sldId id="272"/>
            <p14:sldId id="273"/>
            <p14:sldId id="359"/>
            <p14:sldId id="516"/>
            <p14:sldId id="517"/>
            <p14:sldId id="518"/>
            <p14:sldId id="349"/>
            <p14:sldId id="270"/>
            <p14:sldId id="519"/>
            <p14:sldId id="409"/>
            <p14:sldId id="271"/>
            <p14:sldId id="520"/>
            <p14:sldId id="451"/>
          </p14:sldIdLst>
        </p14:section>
        <p14:section name="Conclusion" id="{1E0142F6-A9CE-A442-9938-CBDF4DF2DBB6}">
          <p14:sldIdLst>
            <p14:sldId id="494"/>
            <p14:sldId id="550"/>
            <p14:sldId id="556"/>
            <p14:sldId id="507"/>
            <p14:sldId id="566"/>
            <p14:sldId id="551"/>
            <p14:sldId id="552"/>
            <p14:sldId id="553"/>
            <p14:sldId id="502"/>
            <p14:sldId id="557"/>
            <p14:sldId id="504"/>
            <p14:sldId id="561"/>
            <p14:sldId id="558"/>
            <p14:sldId id="476"/>
            <p14:sldId id="477"/>
          </p14:sldIdLst>
        </p14:section>
        <p14:section name="Supplements" id="{E20020C1-E574-BA4A-8DAE-EA8124EE3519}">
          <p14:sldIdLst>
            <p14:sldId id="361"/>
            <p14:sldId id="362"/>
            <p14:sldId id="363"/>
            <p14:sldId id="364"/>
            <p14:sldId id="365"/>
            <p14:sldId id="366"/>
            <p14:sldId id="367"/>
            <p14:sldId id="368"/>
            <p14:sldId id="369"/>
            <p14:sldId id="370"/>
            <p14:sldId id="326"/>
            <p14:sldId id="32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FFFF"/>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5390BD"/>
    <a:srgbClr val="6FBBD6"/>
    <a:srgbClr val="800080"/>
    <a:srgbClr val="990000"/>
    <a:srgbClr val="00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3913"/>
    <p:restoredTop sz="49945" autoAdjust="0"/>
  </p:normalViewPr>
  <p:slideViewPr>
    <p:cSldViewPr>
      <p:cViewPr varScale="1">
        <p:scale>
          <a:sx n="57" d="100"/>
          <a:sy n="57" d="100"/>
        </p:scale>
        <p:origin x="184" y="592"/>
      </p:cViewPr>
      <p:guideLst>
        <p:guide orient="horz" pos="2160"/>
        <p:guide pos="2880"/>
      </p:guideLst>
    </p:cSldViewPr>
  </p:slideViewPr>
  <p:outlineViewPr>
    <p:cViewPr>
      <p:scale>
        <a:sx n="50" d="100"/>
        <a:sy n="50" d="100"/>
      </p:scale>
      <p:origin x="0" y="8848"/>
    </p:cViewPr>
    <p:sldLst>
      <p:sld r:id="rId1" collapse="1"/>
      <p:sld r:id="rId2" collapse="1"/>
      <p:sld r:id="rId3" collapse="1"/>
      <p:sld r:id="rId4" collapse="1"/>
    </p:sldLst>
  </p:outlineViewPr>
  <p:notesTextViewPr>
    <p:cViewPr>
      <p:scale>
        <a:sx n="120" d="100"/>
        <a:sy n="120" d="100"/>
      </p:scale>
      <p:origin x="0" y="0"/>
    </p:cViewPr>
  </p:notesTextViewPr>
  <p:sorterViewPr>
    <p:cViewPr varScale="1">
      <p:scale>
        <a:sx n="40" d="100"/>
        <a:sy n="4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4.xml"/><Relationship Id="rId21" Type="http://schemas.openxmlformats.org/officeDocument/2006/relationships/slideMaster" Target="slideMasters/slideMaster21.xml"/><Relationship Id="rId42" Type="http://schemas.openxmlformats.org/officeDocument/2006/relationships/slide" Target="slides/slide9.xml"/><Relationship Id="rId63" Type="http://schemas.openxmlformats.org/officeDocument/2006/relationships/slide" Target="slides/slide30.xml"/><Relationship Id="rId84" Type="http://schemas.openxmlformats.org/officeDocument/2006/relationships/slide" Target="slides/slide51.xml"/><Relationship Id="rId138" Type="http://schemas.openxmlformats.org/officeDocument/2006/relationships/slide" Target="slides/slide105.xml"/><Relationship Id="rId159" Type="http://schemas.openxmlformats.org/officeDocument/2006/relationships/slide" Target="slides/slide126.xml"/><Relationship Id="rId170" Type="http://schemas.openxmlformats.org/officeDocument/2006/relationships/slide" Target="slides/slide137.xml"/><Relationship Id="rId191" Type="http://schemas.openxmlformats.org/officeDocument/2006/relationships/slide" Target="slides/slide158.xml"/><Relationship Id="rId205" Type="http://schemas.openxmlformats.org/officeDocument/2006/relationships/slide" Target="slides/slide172.xml"/><Relationship Id="rId107" Type="http://schemas.openxmlformats.org/officeDocument/2006/relationships/slide" Target="slides/slide74.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20.xml"/><Relationship Id="rId74" Type="http://schemas.openxmlformats.org/officeDocument/2006/relationships/slide" Target="slides/slide41.xml"/><Relationship Id="rId128" Type="http://schemas.openxmlformats.org/officeDocument/2006/relationships/slide" Target="slides/slide95.xml"/><Relationship Id="rId149" Type="http://schemas.openxmlformats.org/officeDocument/2006/relationships/slide" Target="slides/slide116.xml"/><Relationship Id="rId5" Type="http://schemas.openxmlformats.org/officeDocument/2006/relationships/slideMaster" Target="slideMasters/slideMaster5.xml"/><Relationship Id="rId95" Type="http://schemas.openxmlformats.org/officeDocument/2006/relationships/slide" Target="slides/slide62.xml"/><Relationship Id="rId160" Type="http://schemas.openxmlformats.org/officeDocument/2006/relationships/slide" Target="slides/slide127.xml"/><Relationship Id="rId181" Type="http://schemas.openxmlformats.org/officeDocument/2006/relationships/slide" Target="slides/slide148.xml"/><Relationship Id="rId22" Type="http://schemas.openxmlformats.org/officeDocument/2006/relationships/slideMaster" Target="slideMasters/slideMaster22.xml"/><Relationship Id="rId43" Type="http://schemas.openxmlformats.org/officeDocument/2006/relationships/slide" Target="slides/slide10.xml"/><Relationship Id="rId64" Type="http://schemas.openxmlformats.org/officeDocument/2006/relationships/slide" Target="slides/slide31.xml"/><Relationship Id="rId118" Type="http://schemas.openxmlformats.org/officeDocument/2006/relationships/slide" Target="slides/slide85.xml"/><Relationship Id="rId139" Type="http://schemas.openxmlformats.org/officeDocument/2006/relationships/slide" Target="slides/slide106.xml"/><Relationship Id="rId85" Type="http://schemas.openxmlformats.org/officeDocument/2006/relationships/slide" Target="slides/slide52.xml"/><Relationship Id="rId150" Type="http://schemas.openxmlformats.org/officeDocument/2006/relationships/slide" Target="slides/slide117.xml"/><Relationship Id="rId171" Type="http://schemas.openxmlformats.org/officeDocument/2006/relationships/slide" Target="slides/slide138.xml"/><Relationship Id="rId192" Type="http://schemas.openxmlformats.org/officeDocument/2006/relationships/slide" Target="slides/slide159.xml"/><Relationship Id="rId206" Type="http://schemas.openxmlformats.org/officeDocument/2006/relationships/slide" Target="slides/slide173.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75.xml"/><Relationship Id="rId129" Type="http://schemas.openxmlformats.org/officeDocument/2006/relationships/slide" Target="slides/slide96.xml"/><Relationship Id="rId54" Type="http://schemas.openxmlformats.org/officeDocument/2006/relationships/slide" Target="slides/slide21.xml"/><Relationship Id="rId75" Type="http://schemas.openxmlformats.org/officeDocument/2006/relationships/slide" Target="slides/slide42.xml"/><Relationship Id="rId96" Type="http://schemas.openxmlformats.org/officeDocument/2006/relationships/slide" Target="slides/slide63.xml"/><Relationship Id="rId140" Type="http://schemas.openxmlformats.org/officeDocument/2006/relationships/slide" Target="slides/slide107.xml"/><Relationship Id="rId161" Type="http://schemas.openxmlformats.org/officeDocument/2006/relationships/slide" Target="slides/slide128.xml"/><Relationship Id="rId182" Type="http://schemas.openxmlformats.org/officeDocument/2006/relationships/slide" Target="slides/slide149.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86.xml"/><Relationship Id="rId44" Type="http://schemas.openxmlformats.org/officeDocument/2006/relationships/slide" Target="slides/slide11.xml"/><Relationship Id="rId65" Type="http://schemas.openxmlformats.org/officeDocument/2006/relationships/slide" Target="slides/slide32.xml"/><Relationship Id="rId86" Type="http://schemas.openxmlformats.org/officeDocument/2006/relationships/slide" Target="slides/slide53.xml"/><Relationship Id="rId130" Type="http://schemas.openxmlformats.org/officeDocument/2006/relationships/slide" Target="slides/slide97.xml"/><Relationship Id="rId151" Type="http://schemas.openxmlformats.org/officeDocument/2006/relationships/slide" Target="slides/slide118.xml"/><Relationship Id="rId172" Type="http://schemas.openxmlformats.org/officeDocument/2006/relationships/slide" Target="slides/slide139.xml"/><Relationship Id="rId193" Type="http://schemas.openxmlformats.org/officeDocument/2006/relationships/slide" Target="slides/slide160.xml"/><Relationship Id="rId207" Type="http://schemas.openxmlformats.org/officeDocument/2006/relationships/slide" Target="slides/slide174.xml"/><Relationship Id="rId13" Type="http://schemas.openxmlformats.org/officeDocument/2006/relationships/slideMaster" Target="slideMasters/slideMaster13.xml"/><Relationship Id="rId109" Type="http://schemas.openxmlformats.org/officeDocument/2006/relationships/slide" Target="slides/slide76.xml"/><Relationship Id="rId34" Type="http://schemas.openxmlformats.org/officeDocument/2006/relationships/slide" Target="slides/slide1.xml"/><Relationship Id="rId55" Type="http://schemas.openxmlformats.org/officeDocument/2006/relationships/slide" Target="slides/slide22.xml"/><Relationship Id="rId76" Type="http://schemas.openxmlformats.org/officeDocument/2006/relationships/slide" Target="slides/slide43.xml"/><Relationship Id="rId97" Type="http://schemas.openxmlformats.org/officeDocument/2006/relationships/slide" Target="slides/slide64.xml"/><Relationship Id="rId120" Type="http://schemas.openxmlformats.org/officeDocument/2006/relationships/slide" Target="slides/slide87.xml"/><Relationship Id="rId141" Type="http://schemas.openxmlformats.org/officeDocument/2006/relationships/slide" Target="slides/slide108.xml"/><Relationship Id="rId7" Type="http://schemas.openxmlformats.org/officeDocument/2006/relationships/slideMaster" Target="slideMasters/slideMaster7.xml"/><Relationship Id="rId162" Type="http://schemas.openxmlformats.org/officeDocument/2006/relationships/slide" Target="slides/slide129.xml"/><Relationship Id="rId183" Type="http://schemas.openxmlformats.org/officeDocument/2006/relationships/slide" Target="slides/slide150.xml"/><Relationship Id="rId24" Type="http://schemas.openxmlformats.org/officeDocument/2006/relationships/slideMaster" Target="slideMasters/slideMaster24.xml"/><Relationship Id="rId45" Type="http://schemas.openxmlformats.org/officeDocument/2006/relationships/slide" Target="slides/slide12.xml"/><Relationship Id="rId66" Type="http://schemas.openxmlformats.org/officeDocument/2006/relationships/slide" Target="slides/slide33.xml"/><Relationship Id="rId87" Type="http://schemas.openxmlformats.org/officeDocument/2006/relationships/slide" Target="slides/slide54.xml"/><Relationship Id="rId110" Type="http://schemas.openxmlformats.org/officeDocument/2006/relationships/slide" Target="slides/slide77.xml"/><Relationship Id="rId131" Type="http://schemas.openxmlformats.org/officeDocument/2006/relationships/slide" Target="slides/slide98.xml"/><Relationship Id="rId152" Type="http://schemas.openxmlformats.org/officeDocument/2006/relationships/slide" Target="slides/slide119.xml"/><Relationship Id="rId173" Type="http://schemas.openxmlformats.org/officeDocument/2006/relationships/slide" Target="slides/slide140.xml"/><Relationship Id="rId194" Type="http://schemas.openxmlformats.org/officeDocument/2006/relationships/slide" Target="slides/slide161.xml"/><Relationship Id="rId208" Type="http://schemas.openxmlformats.org/officeDocument/2006/relationships/slide" Target="slides/slide175.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 Target="slides/slide2.xml"/><Relationship Id="rId56" Type="http://schemas.openxmlformats.org/officeDocument/2006/relationships/slide" Target="slides/slide23.xml"/><Relationship Id="rId77" Type="http://schemas.openxmlformats.org/officeDocument/2006/relationships/slide" Target="slides/slide44.xml"/><Relationship Id="rId100" Type="http://schemas.openxmlformats.org/officeDocument/2006/relationships/slide" Target="slides/slide67.xml"/><Relationship Id="rId105" Type="http://schemas.openxmlformats.org/officeDocument/2006/relationships/slide" Target="slides/slide72.xml"/><Relationship Id="rId126" Type="http://schemas.openxmlformats.org/officeDocument/2006/relationships/slide" Target="slides/slide93.xml"/><Relationship Id="rId147" Type="http://schemas.openxmlformats.org/officeDocument/2006/relationships/slide" Target="slides/slide114.xml"/><Relationship Id="rId168" Type="http://schemas.openxmlformats.org/officeDocument/2006/relationships/slide" Target="slides/slide135.xml"/><Relationship Id="rId8" Type="http://schemas.openxmlformats.org/officeDocument/2006/relationships/slideMaster" Target="slideMasters/slideMaster8.xml"/><Relationship Id="rId51" Type="http://schemas.openxmlformats.org/officeDocument/2006/relationships/slide" Target="slides/slide18.xml"/><Relationship Id="rId72" Type="http://schemas.openxmlformats.org/officeDocument/2006/relationships/slide" Target="slides/slide39.xml"/><Relationship Id="rId93" Type="http://schemas.openxmlformats.org/officeDocument/2006/relationships/slide" Target="slides/slide60.xml"/><Relationship Id="rId98" Type="http://schemas.openxmlformats.org/officeDocument/2006/relationships/slide" Target="slides/slide65.xml"/><Relationship Id="rId121" Type="http://schemas.openxmlformats.org/officeDocument/2006/relationships/slide" Target="slides/slide88.xml"/><Relationship Id="rId142" Type="http://schemas.openxmlformats.org/officeDocument/2006/relationships/slide" Target="slides/slide109.xml"/><Relationship Id="rId163" Type="http://schemas.openxmlformats.org/officeDocument/2006/relationships/slide" Target="slides/slide130.xml"/><Relationship Id="rId184" Type="http://schemas.openxmlformats.org/officeDocument/2006/relationships/slide" Target="slides/slide151.xml"/><Relationship Id="rId189" Type="http://schemas.openxmlformats.org/officeDocument/2006/relationships/slide" Target="slides/slide156.xml"/><Relationship Id="rId3" Type="http://schemas.openxmlformats.org/officeDocument/2006/relationships/slideMaster" Target="slideMasters/slideMaster3.xml"/><Relationship Id="rId214" Type="http://schemas.openxmlformats.org/officeDocument/2006/relationships/tableStyles" Target="tableStyles.xml"/><Relationship Id="rId25" Type="http://schemas.openxmlformats.org/officeDocument/2006/relationships/slideMaster" Target="slideMasters/slideMaster25.xml"/><Relationship Id="rId46" Type="http://schemas.openxmlformats.org/officeDocument/2006/relationships/slide" Target="slides/slide13.xml"/><Relationship Id="rId67" Type="http://schemas.openxmlformats.org/officeDocument/2006/relationships/slide" Target="slides/slide34.xml"/><Relationship Id="rId116" Type="http://schemas.openxmlformats.org/officeDocument/2006/relationships/slide" Target="slides/slide83.xml"/><Relationship Id="rId137" Type="http://schemas.openxmlformats.org/officeDocument/2006/relationships/slide" Target="slides/slide104.xml"/><Relationship Id="rId158" Type="http://schemas.openxmlformats.org/officeDocument/2006/relationships/slide" Target="slides/slide125.xml"/><Relationship Id="rId20" Type="http://schemas.openxmlformats.org/officeDocument/2006/relationships/slideMaster" Target="slideMasters/slideMaster20.xml"/><Relationship Id="rId41" Type="http://schemas.openxmlformats.org/officeDocument/2006/relationships/slide" Target="slides/slide8.xml"/><Relationship Id="rId62" Type="http://schemas.openxmlformats.org/officeDocument/2006/relationships/slide" Target="slides/slide29.xml"/><Relationship Id="rId83" Type="http://schemas.openxmlformats.org/officeDocument/2006/relationships/slide" Target="slides/slide50.xml"/><Relationship Id="rId88" Type="http://schemas.openxmlformats.org/officeDocument/2006/relationships/slide" Target="slides/slide55.xml"/><Relationship Id="rId111" Type="http://schemas.openxmlformats.org/officeDocument/2006/relationships/slide" Target="slides/slide78.xml"/><Relationship Id="rId132" Type="http://schemas.openxmlformats.org/officeDocument/2006/relationships/slide" Target="slides/slide99.xml"/><Relationship Id="rId153" Type="http://schemas.openxmlformats.org/officeDocument/2006/relationships/slide" Target="slides/slide120.xml"/><Relationship Id="rId174" Type="http://schemas.openxmlformats.org/officeDocument/2006/relationships/slide" Target="slides/slide141.xml"/><Relationship Id="rId179" Type="http://schemas.openxmlformats.org/officeDocument/2006/relationships/slide" Target="slides/slide146.xml"/><Relationship Id="rId195" Type="http://schemas.openxmlformats.org/officeDocument/2006/relationships/slide" Target="slides/slide162.xml"/><Relationship Id="rId209" Type="http://schemas.openxmlformats.org/officeDocument/2006/relationships/slide" Target="slides/slide176.xml"/><Relationship Id="rId190" Type="http://schemas.openxmlformats.org/officeDocument/2006/relationships/slide" Target="slides/slide157.xml"/><Relationship Id="rId204" Type="http://schemas.openxmlformats.org/officeDocument/2006/relationships/slide" Target="slides/slide171.xml"/><Relationship Id="rId15" Type="http://schemas.openxmlformats.org/officeDocument/2006/relationships/slideMaster" Target="slideMasters/slideMaster15.xml"/><Relationship Id="rId36" Type="http://schemas.openxmlformats.org/officeDocument/2006/relationships/slide" Target="slides/slide3.xml"/><Relationship Id="rId57" Type="http://schemas.openxmlformats.org/officeDocument/2006/relationships/slide" Target="slides/slide24.xml"/><Relationship Id="rId106" Type="http://schemas.openxmlformats.org/officeDocument/2006/relationships/slide" Target="slides/slide73.xml"/><Relationship Id="rId127" Type="http://schemas.openxmlformats.org/officeDocument/2006/relationships/slide" Target="slides/slide94.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9.xml"/><Relationship Id="rId73" Type="http://schemas.openxmlformats.org/officeDocument/2006/relationships/slide" Target="slides/slide40.xml"/><Relationship Id="rId78" Type="http://schemas.openxmlformats.org/officeDocument/2006/relationships/slide" Target="slides/slide45.xml"/><Relationship Id="rId94" Type="http://schemas.openxmlformats.org/officeDocument/2006/relationships/slide" Target="slides/slide61.xml"/><Relationship Id="rId99" Type="http://schemas.openxmlformats.org/officeDocument/2006/relationships/slide" Target="slides/slide66.xml"/><Relationship Id="rId101" Type="http://schemas.openxmlformats.org/officeDocument/2006/relationships/slide" Target="slides/slide68.xml"/><Relationship Id="rId122" Type="http://schemas.openxmlformats.org/officeDocument/2006/relationships/slide" Target="slides/slide89.xml"/><Relationship Id="rId143" Type="http://schemas.openxmlformats.org/officeDocument/2006/relationships/slide" Target="slides/slide110.xml"/><Relationship Id="rId148" Type="http://schemas.openxmlformats.org/officeDocument/2006/relationships/slide" Target="slides/slide115.xml"/><Relationship Id="rId164" Type="http://schemas.openxmlformats.org/officeDocument/2006/relationships/slide" Target="slides/slide131.xml"/><Relationship Id="rId169" Type="http://schemas.openxmlformats.org/officeDocument/2006/relationships/slide" Target="slides/slide136.xml"/><Relationship Id="rId185" Type="http://schemas.openxmlformats.org/officeDocument/2006/relationships/slide" Target="slides/slide152.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47.xml"/><Relationship Id="rId210" Type="http://schemas.openxmlformats.org/officeDocument/2006/relationships/notesMaster" Target="notesMasters/notesMaster1.xml"/><Relationship Id="rId26" Type="http://schemas.openxmlformats.org/officeDocument/2006/relationships/slideMaster" Target="slideMasters/slideMaster26.xml"/><Relationship Id="rId47" Type="http://schemas.openxmlformats.org/officeDocument/2006/relationships/slide" Target="slides/slide14.xml"/><Relationship Id="rId68" Type="http://schemas.openxmlformats.org/officeDocument/2006/relationships/slide" Target="slides/slide35.xml"/><Relationship Id="rId89" Type="http://schemas.openxmlformats.org/officeDocument/2006/relationships/slide" Target="slides/slide56.xml"/><Relationship Id="rId112" Type="http://schemas.openxmlformats.org/officeDocument/2006/relationships/slide" Target="slides/slide79.xml"/><Relationship Id="rId133" Type="http://schemas.openxmlformats.org/officeDocument/2006/relationships/slide" Target="slides/slide100.xml"/><Relationship Id="rId154" Type="http://schemas.openxmlformats.org/officeDocument/2006/relationships/slide" Target="slides/slide121.xml"/><Relationship Id="rId175" Type="http://schemas.openxmlformats.org/officeDocument/2006/relationships/slide" Target="slides/slide142.xml"/><Relationship Id="rId196" Type="http://schemas.openxmlformats.org/officeDocument/2006/relationships/slide" Target="slides/slide163.xml"/><Relationship Id="rId200" Type="http://schemas.openxmlformats.org/officeDocument/2006/relationships/slide" Target="slides/slide167.xml"/><Relationship Id="rId16" Type="http://schemas.openxmlformats.org/officeDocument/2006/relationships/slideMaster" Target="slideMasters/slideMaster16.xml"/><Relationship Id="rId37" Type="http://schemas.openxmlformats.org/officeDocument/2006/relationships/slide" Target="slides/slide4.xml"/><Relationship Id="rId58" Type="http://schemas.openxmlformats.org/officeDocument/2006/relationships/slide" Target="slides/slide25.xml"/><Relationship Id="rId79" Type="http://schemas.openxmlformats.org/officeDocument/2006/relationships/slide" Target="slides/slide46.xml"/><Relationship Id="rId102" Type="http://schemas.openxmlformats.org/officeDocument/2006/relationships/slide" Target="slides/slide69.xml"/><Relationship Id="rId123" Type="http://schemas.openxmlformats.org/officeDocument/2006/relationships/slide" Target="slides/slide90.xml"/><Relationship Id="rId144" Type="http://schemas.openxmlformats.org/officeDocument/2006/relationships/slide" Target="slides/slide111.xml"/><Relationship Id="rId90" Type="http://schemas.openxmlformats.org/officeDocument/2006/relationships/slide" Target="slides/slide57.xml"/><Relationship Id="rId165" Type="http://schemas.openxmlformats.org/officeDocument/2006/relationships/slide" Target="slides/slide132.xml"/><Relationship Id="rId186" Type="http://schemas.openxmlformats.org/officeDocument/2006/relationships/slide" Target="slides/slide153.xml"/><Relationship Id="rId211" Type="http://schemas.openxmlformats.org/officeDocument/2006/relationships/presProps" Target="presProps.xml"/><Relationship Id="rId27" Type="http://schemas.openxmlformats.org/officeDocument/2006/relationships/slideMaster" Target="slideMasters/slideMaster27.xml"/><Relationship Id="rId48" Type="http://schemas.openxmlformats.org/officeDocument/2006/relationships/slide" Target="slides/slide15.xml"/><Relationship Id="rId69" Type="http://schemas.openxmlformats.org/officeDocument/2006/relationships/slide" Target="slides/slide36.xml"/><Relationship Id="rId113" Type="http://schemas.openxmlformats.org/officeDocument/2006/relationships/slide" Target="slides/slide80.xml"/><Relationship Id="rId134" Type="http://schemas.openxmlformats.org/officeDocument/2006/relationships/slide" Target="slides/slide101.xml"/><Relationship Id="rId80" Type="http://schemas.openxmlformats.org/officeDocument/2006/relationships/slide" Target="slides/slide47.xml"/><Relationship Id="rId155" Type="http://schemas.openxmlformats.org/officeDocument/2006/relationships/slide" Target="slides/slide122.xml"/><Relationship Id="rId176" Type="http://schemas.openxmlformats.org/officeDocument/2006/relationships/slide" Target="slides/slide143.xml"/><Relationship Id="rId197" Type="http://schemas.openxmlformats.org/officeDocument/2006/relationships/slide" Target="slides/slide164.xml"/><Relationship Id="rId201" Type="http://schemas.openxmlformats.org/officeDocument/2006/relationships/slide" Target="slides/slide168.xml"/><Relationship Id="rId17" Type="http://schemas.openxmlformats.org/officeDocument/2006/relationships/slideMaster" Target="slideMasters/slideMaster17.xml"/><Relationship Id="rId38" Type="http://schemas.openxmlformats.org/officeDocument/2006/relationships/slide" Target="slides/slide5.xml"/><Relationship Id="rId59" Type="http://schemas.openxmlformats.org/officeDocument/2006/relationships/slide" Target="slides/slide26.xml"/><Relationship Id="rId103" Type="http://schemas.openxmlformats.org/officeDocument/2006/relationships/slide" Target="slides/slide70.xml"/><Relationship Id="rId124" Type="http://schemas.openxmlformats.org/officeDocument/2006/relationships/slide" Target="slides/slide91.xml"/><Relationship Id="rId70" Type="http://schemas.openxmlformats.org/officeDocument/2006/relationships/slide" Target="slides/slide37.xml"/><Relationship Id="rId91" Type="http://schemas.openxmlformats.org/officeDocument/2006/relationships/slide" Target="slides/slide58.xml"/><Relationship Id="rId145" Type="http://schemas.openxmlformats.org/officeDocument/2006/relationships/slide" Target="slides/slide112.xml"/><Relationship Id="rId166" Type="http://schemas.openxmlformats.org/officeDocument/2006/relationships/slide" Target="slides/slide133.xml"/><Relationship Id="rId187" Type="http://schemas.openxmlformats.org/officeDocument/2006/relationships/slide" Target="slides/slide154.xml"/><Relationship Id="rId1" Type="http://schemas.openxmlformats.org/officeDocument/2006/relationships/slideMaster" Target="slideMasters/slideMaster1.xml"/><Relationship Id="rId212" Type="http://schemas.openxmlformats.org/officeDocument/2006/relationships/viewProps" Target="viewProps.xml"/><Relationship Id="rId28" Type="http://schemas.openxmlformats.org/officeDocument/2006/relationships/slideMaster" Target="slideMasters/slideMaster28.xml"/><Relationship Id="rId49" Type="http://schemas.openxmlformats.org/officeDocument/2006/relationships/slide" Target="slides/slide16.xml"/><Relationship Id="rId114" Type="http://schemas.openxmlformats.org/officeDocument/2006/relationships/slide" Target="slides/slide81.xml"/><Relationship Id="rId60" Type="http://schemas.openxmlformats.org/officeDocument/2006/relationships/slide" Target="slides/slide27.xml"/><Relationship Id="rId81" Type="http://schemas.openxmlformats.org/officeDocument/2006/relationships/slide" Target="slides/slide48.xml"/><Relationship Id="rId135" Type="http://schemas.openxmlformats.org/officeDocument/2006/relationships/slide" Target="slides/slide102.xml"/><Relationship Id="rId156" Type="http://schemas.openxmlformats.org/officeDocument/2006/relationships/slide" Target="slides/slide123.xml"/><Relationship Id="rId177" Type="http://schemas.openxmlformats.org/officeDocument/2006/relationships/slide" Target="slides/slide144.xml"/><Relationship Id="rId198" Type="http://schemas.openxmlformats.org/officeDocument/2006/relationships/slide" Target="slides/slide165.xml"/><Relationship Id="rId202" Type="http://schemas.openxmlformats.org/officeDocument/2006/relationships/slide" Target="slides/slide169.xml"/><Relationship Id="rId18" Type="http://schemas.openxmlformats.org/officeDocument/2006/relationships/slideMaster" Target="slideMasters/slideMaster18.xml"/><Relationship Id="rId39" Type="http://schemas.openxmlformats.org/officeDocument/2006/relationships/slide" Target="slides/slide6.xml"/><Relationship Id="rId50" Type="http://schemas.openxmlformats.org/officeDocument/2006/relationships/slide" Target="slides/slide17.xml"/><Relationship Id="rId104" Type="http://schemas.openxmlformats.org/officeDocument/2006/relationships/slide" Target="slides/slide71.xml"/><Relationship Id="rId125" Type="http://schemas.openxmlformats.org/officeDocument/2006/relationships/slide" Target="slides/slide92.xml"/><Relationship Id="rId146" Type="http://schemas.openxmlformats.org/officeDocument/2006/relationships/slide" Target="slides/slide113.xml"/><Relationship Id="rId167" Type="http://schemas.openxmlformats.org/officeDocument/2006/relationships/slide" Target="slides/slide134.xml"/><Relationship Id="rId188" Type="http://schemas.openxmlformats.org/officeDocument/2006/relationships/slide" Target="slides/slide155.xml"/><Relationship Id="rId71" Type="http://schemas.openxmlformats.org/officeDocument/2006/relationships/slide" Target="slides/slide38.xml"/><Relationship Id="rId92" Type="http://schemas.openxmlformats.org/officeDocument/2006/relationships/slide" Target="slides/slide59.xml"/><Relationship Id="rId213"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40" Type="http://schemas.openxmlformats.org/officeDocument/2006/relationships/slide" Target="slides/slide7.xml"/><Relationship Id="rId115" Type="http://schemas.openxmlformats.org/officeDocument/2006/relationships/slide" Target="slides/slide82.xml"/><Relationship Id="rId136" Type="http://schemas.openxmlformats.org/officeDocument/2006/relationships/slide" Target="slides/slide103.xml"/><Relationship Id="rId157" Type="http://schemas.openxmlformats.org/officeDocument/2006/relationships/slide" Target="slides/slide124.xml"/><Relationship Id="rId178" Type="http://schemas.openxmlformats.org/officeDocument/2006/relationships/slide" Target="slides/slide145.xml"/><Relationship Id="rId61" Type="http://schemas.openxmlformats.org/officeDocument/2006/relationships/slide" Target="slides/slide28.xml"/><Relationship Id="rId82" Type="http://schemas.openxmlformats.org/officeDocument/2006/relationships/slide" Target="slides/slide49.xml"/><Relationship Id="rId199" Type="http://schemas.openxmlformats.org/officeDocument/2006/relationships/slide" Target="slides/slide166.xml"/><Relationship Id="rId203" Type="http://schemas.openxmlformats.org/officeDocument/2006/relationships/slide" Target="slides/slide170.xml"/></Relationships>
</file>

<file path=ppt/_rels/viewProps.xml.rels><?xml version="1.0" encoding="UTF-8" standalone="yes"?>
<Relationships xmlns="http://schemas.openxmlformats.org/package/2006/relationships"><Relationship Id="rId3" Type="http://schemas.openxmlformats.org/officeDocument/2006/relationships/slide" Target="slides/slide143.xml"/><Relationship Id="rId2" Type="http://schemas.openxmlformats.org/officeDocument/2006/relationships/slide" Target="slides/slide98.xml"/><Relationship Id="rId1" Type="http://schemas.openxmlformats.org/officeDocument/2006/relationships/slide" Target="slides/slide95.xml"/><Relationship Id="rId4" Type="http://schemas.openxmlformats.org/officeDocument/2006/relationships/slide" Target="slides/slide1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926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11" charset="0"/>
                <a:ea typeface="+mn-ea"/>
                <a:cs typeface="+mn-cs"/>
              </a:defRPr>
            </a:lvl1pPr>
          </a:lstStyle>
          <a:p>
            <a:pPr>
              <a:defRPr/>
            </a:pPr>
            <a:endParaRPr lang="en-US"/>
          </a:p>
        </p:txBody>
      </p:sp>
      <p:sp>
        <p:nvSpPr>
          <p:cNvPr id="13926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11" charset="0"/>
                <a:ea typeface="+mn-ea"/>
                <a:cs typeface="+mn-cs"/>
              </a:defRPr>
            </a:lvl1pPr>
          </a:lstStyle>
          <a:p>
            <a:pPr>
              <a:defRPr/>
            </a:pPr>
            <a:endParaRPr lang="en-US"/>
          </a:p>
        </p:txBody>
      </p:sp>
      <p:sp>
        <p:nvSpPr>
          <p:cNvPr id="542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3926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927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11" charset="0"/>
                <a:ea typeface="+mn-ea"/>
                <a:cs typeface="+mn-cs"/>
              </a:defRPr>
            </a:lvl1pPr>
          </a:lstStyle>
          <a:p>
            <a:pPr>
              <a:defRPr/>
            </a:pPr>
            <a:endParaRPr lang="en-US"/>
          </a:p>
        </p:txBody>
      </p:sp>
      <p:sp>
        <p:nvSpPr>
          <p:cNvPr id="13927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92661335-050C-204E-9136-096CE8764424}" type="slidenum">
              <a:rPr lang="en-US"/>
              <a:pPr>
                <a:defRPr/>
              </a:pPr>
              <a:t>‹#›</a:t>
            </a:fld>
            <a:endParaRPr lang="en-US"/>
          </a:p>
        </p:txBody>
      </p:sp>
    </p:spTree>
    <p:extLst>
      <p:ext uri="{BB962C8B-B14F-4D97-AF65-F5344CB8AC3E}">
        <p14:creationId xmlns:p14="http://schemas.microsoft.com/office/powerpoint/2010/main" val="304807318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1"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E5A93CB-CDDB-E543-AAF5-1EC5828CEA28}"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The temple had been destroyed decades earlier—but this book shows us how God resolved such a situation of shame.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F1135AD-8975-184F-8CCF-5F4355FA165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b="0" dirty="0">
                <a:latin typeface="Times New Roman" charset="0"/>
                <a:ea typeface="ＭＳ Ｐゴシック" charset="0"/>
                <a:cs typeface="ＭＳ Ｐゴシック" charset="0"/>
              </a:rPr>
              <a:t>The book records two distinct periods. Ezra the priest lived in the second era but recorded events that occurred six decades before his time. Within that time period, God rescued Jews throughout the Persian Empire through Esther </a:t>
            </a:r>
            <a:r>
              <a:rPr kumimoji="0" lang="en-US" sz="1200" b="0"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(483-473 BC).</a:t>
            </a:r>
            <a:endParaRPr lang="en-US" b="0" dirty="0">
              <a:latin typeface="Times New Roman" charset="0"/>
              <a:ea typeface="ＭＳ Ｐゴシック" charset="0"/>
              <a:cs typeface="ＭＳ Ｐゴシック"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4BC78D-152F-1C44-AF54-07FD3499F1E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20133473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pitchFamily="-107" charset="-128"/>
                <a:cs typeface="Arial"/>
              </a:rPr>
              <a:t>Next week we will see the external threats in the book of Zechariah, but today we address the internal problems within the community itself. Often our most severe problems lie within our own midst!</a:t>
            </a:r>
            <a:r>
              <a:rPr lang="en-SG">
                <a:effectLst/>
                <a:latin typeface="Arial"/>
                <a:cs typeface="Arial"/>
              </a:rPr>
              <a:t> </a:t>
            </a:r>
          </a:p>
          <a:p>
            <a:pPr marL="0" marR="0" lvl="4" indent="0" algn="l" defTabSz="914400" rtl="0" eaLnBrk="0" fontAlgn="base" latinLnBrk="0" hangingPunct="0">
              <a:lnSpc>
                <a:spcPct val="100000"/>
              </a:lnSpc>
              <a:spcBef>
                <a:spcPct val="30000"/>
              </a:spcBef>
              <a:spcAft>
                <a:spcPct val="0"/>
              </a:spcAft>
              <a:buClrTx/>
              <a:buSzTx/>
              <a:buFontTx/>
              <a:buNone/>
              <a:tabLst/>
              <a:defRPr/>
            </a:pPr>
            <a:r>
              <a:rPr lang="en-SG">
                <a:latin typeface="Arial"/>
                <a:cs typeface="Arial"/>
              </a:rPr>
              <a:t>These issues had already stopped the temple project for 16 years. They had started well, but made excuses and forgot God.</a:t>
            </a:r>
          </a:p>
          <a:p>
            <a:pPr marL="0" marR="0" lvl="4" indent="0" algn="l" defTabSz="914400" rtl="0" eaLnBrk="0" fontAlgn="base" latinLnBrk="0" hangingPunct="0">
              <a:lnSpc>
                <a:spcPct val="100000"/>
              </a:lnSpc>
              <a:spcBef>
                <a:spcPct val="30000"/>
              </a:spcBef>
              <a:spcAft>
                <a:spcPct val="0"/>
              </a:spcAft>
              <a:buClrTx/>
              <a:buSzTx/>
              <a:buFontTx/>
              <a:buNone/>
              <a:tabLst/>
              <a:defRPr/>
            </a:pPr>
            <a:r>
              <a:rPr lang="en-SG">
                <a:latin typeface="Arial"/>
                <a:cs typeface="Arial"/>
              </a:rPr>
              <a:t>God hadn’t forgotten them though. He finally speaks in his land </a:t>
            </a:r>
            <a:endParaRPr lang="en-US">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4BC78D-152F-1C44-AF54-07FD3499F1E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15846317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07" charset="-128"/>
                <a:cs typeface="Arial"/>
              </a:rPr>
              <a:t>The word came to the governor.</a:t>
            </a:r>
            <a:r>
              <a:rPr lang="en-SG">
                <a:effectLst/>
                <a:latin typeface="Arial"/>
                <a:cs typeface="Arial"/>
              </a:rPr>
              <a:t> </a:t>
            </a:r>
            <a:endParaRPr lang="en-US">
              <a:latin typeface="Arial"/>
              <a:cs typeface="Arial"/>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2B9AAB8-3D4D-D446-A3B5-46FDD81D45B1}"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121</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"﻿The terminology in the biblical copies of letters to and from the Persian court is directly comparable with what we find in the external, firsthand documents. Inferiors call themselves the “servant(s)” of superiors and kings; the idiom for issuing decrees (</a:t>
            </a:r>
            <a:r>
              <a:rPr lang="en-US" dirty="0" err="1">
                <a:latin typeface="Times New Roman" charset="0"/>
                <a:ea typeface="ＭＳ Ｐゴシック" charset="0"/>
                <a:cs typeface="ＭＳ Ｐゴシック" charset="0"/>
              </a:rPr>
              <a:t>sam</a:t>
            </a:r>
            <a:r>
              <a:rPr lang="en-US" dirty="0">
                <a:latin typeface="Times New Roman" charset="0"/>
                <a:ea typeface="ＭＳ Ｐゴシック" charset="0"/>
                <a:cs typeface="ＭＳ Ｐゴシック" charset="0"/>
              </a:rPr>
              <a:t> </a:t>
            </a:r>
            <a:r>
              <a:rPr lang="en-US" dirty="0" err="1">
                <a:latin typeface="Times New Roman" charset="0"/>
                <a:ea typeface="ＭＳ Ｐゴシック" charset="0"/>
                <a:cs typeface="ＭＳ Ｐゴシック" charset="0"/>
              </a:rPr>
              <a:t>t’e’em</a:t>
            </a:r>
            <a:r>
              <a:rPr lang="en-US" dirty="0">
                <a:latin typeface="Times New Roman" charset="0"/>
                <a:ea typeface="ＭＳ Ｐゴシック" charset="0"/>
                <a:cs typeface="ＭＳ Ｐゴシック" charset="0"/>
              </a:rPr>
              <a:t>) is the same; the body of the typical Official Aramaic letter begins with the phrase “Peace (</a:t>
            </a:r>
            <a:r>
              <a:rPr lang="en-US" dirty="0" err="1">
                <a:latin typeface="Times New Roman" charset="0"/>
                <a:ea typeface="ＭＳ Ｐゴシック" charset="0"/>
                <a:cs typeface="ＭＳ Ｐゴシック" charset="0"/>
              </a:rPr>
              <a:t>sh</a:t>
            </a:r>
            <a:r>
              <a:rPr lang="en-US" dirty="0">
                <a:latin typeface="Times New Roman" charset="0"/>
                <a:ea typeface="ＭＳ Ｐゴシック" charset="0"/>
                <a:cs typeface="ＭＳ Ｐゴシック" charset="0"/>
              </a:rPr>
              <a:t>-l-m) and much well-being I send you,” which is what is presupposed in Ezra 4:17 (lit. “Peace, etc.”), where the formula is abbreviated for brevity’s sake.39 And so on, we may also say, on this topic. The form or stage of language of Aramaic used in Ezra and Daniel is precisely that used in the Neo-Babylonian and Persian period (sixth to fourth centuries), and is currently termed Official Aramaic. In the Old Testament the sole difference is that the spelling has been consistently modernized, to bring it into line with the Aramaic otherwise in popular use among the Jews by the third century.”</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K. A. Kitchen, </a:t>
            </a:r>
            <a:r>
              <a:rPr lang="en-US" i="1" dirty="0">
                <a:latin typeface="Times New Roman" charset="0"/>
                <a:ea typeface="ＭＳ Ｐゴシック" charset="0"/>
                <a:cs typeface="ＭＳ Ｐゴシック" charset="0"/>
              </a:rPr>
              <a:t>On the Reliability of the Old Testament. </a:t>
            </a:r>
            <a:r>
              <a:rPr lang="en-US" dirty="0">
                <a:latin typeface="Times New Roman" charset="0"/>
                <a:ea typeface="ＭＳ Ｐゴシック" charset="0"/>
                <a:cs typeface="ＭＳ Ｐゴシック" charset="0"/>
              </a:rPr>
              <a:t>Grand Rapids, MI: Eerdmans, Kindle Edition. Loc 1892 of 14432.</a:t>
            </a:r>
          </a:p>
          <a:p>
            <a:r>
              <a:rPr lang="en-US" dirty="0">
                <a:latin typeface="Times New Roman" charset="0"/>
                <a:ea typeface="ＭＳ Ｐゴシック" charset="0"/>
                <a:cs typeface="ＭＳ Ｐゴシック" charset="0"/>
              </a:rPr>
              <a:t>________</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Common English-168</a:t>
            </a:r>
          </a:p>
          <a:p>
            <a:r>
              <a:rPr lang="en-US" dirty="0">
                <a:latin typeface="Times New Roman" charset="0"/>
                <a:ea typeface="ＭＳ Ｐゴシック" charset="0"/>
                <a:cs typeface="ＭＳ Ｐゴシック" charset="0"/>
              </a:rPr>
              <a:t>OS-37-Ezra-87</a:t>
            </a:r>
          </a:p>
          <a:p>
            <a:r>
              <a:rPr lang="en-US" dirty="0">
                <a:latin typeface="Times New Roman" charset="0"/>
                <a:ea typeface="ＭＳ Ｐゴシック" charset="0"/>
                <a:cs typeface="ＭＳ Ｐゴシック" charset="0"/>
              </a:rPr>
              <a:t>OS-38-Nehemiah-407</a:t>
            </a:r>
          </a:p>
          <a:p>
            <a:r>
              <a:rPr lang="en-US" dirty="0">
                <a:latin typeface="Times New Roman" charset="0"/>
                <a:ea typeface="ＭＳ Ｐゴシック" charset="0"/>
                <a:cs typeface="ＭＳ Ｐゴシック" charset="0"/>
              </a:rPr>
              <a:t>OS-39-Esther-54</a:t>
            </a:r>
          </a:p>
        </p:txBody>
      </p:sp>
    </p:spTree>
    <p:extLst>
      <p:ext uri="{BB962C8B-B14F-4D97-AF65-F5344CB8AC3E}">
        <p14:creationId xmlns:p14="http://schemas.microsoft.com/office/powerpoint/2010/main" val="403005078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2B9AAB8-3D4D-D446-A3B5-46FDD81D45B1}"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122</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"﻿The terminology in the biblical copies of letters to and from the Persian court is directly comparable with what we find in the external, firsthand documents. Inferiors call themselves the “servant(s)” of superiors and kings; the idiom for issuing decrees (</a:t>
            </a:r>
            <a:r>
              <a:rPr lang="en-US" dirty="0" err="1">
                <a:latin typeface="Times New Roman" charset="0"/>
                <a:ea typeface="ＭＳ Ｐゴシック" charset="0"/>
                <a:cs typeface="ＭＳ Ｐゴシック" charset="0"/>
              </a:rPr>
              <a:t>sam</a:t>
            </a:r>
            <a:r>
              <a:rPr lang="en-US" dirty="0">
                <a:latin typeface="Times New Roman" charset="0"/>
                <a:ea typeface="ＭＳ Ｐゴシック" charset="0"/>
                <a:cs typeface="ＭＳ Ｐゴシック" charset="0"/>
              </a:rPr>
              <a:t> </a:t>
            </a:r>
            <a:r>
              <a:rPr lang="en-US" dirty="0" err="1">
                <a:latin typeface="Times New Roman" charset="0"/>
                <a:ea typeface="ＭＳ Ｐゴシック" charset="0"/>
                <a:cs typeface="ＭＳ Ｐゴシック" charset="0"/>
              </a:rPr>
              <a:t>t’e’em</a:t>
            </a:r>
            <a:r>
              <a:rPr lang="en-US" dirty="0">
                <a:latin typeface="Times New Roman" charset="0"/>
                <a:ea typeface="ＭＳ Ｐゴシック" charset="0"/>
                <a:cs typeface="ＭＳ Ｐゴシック" charset="0"/>
              </a:rPr>
              <a:t>) is the same; the body of the typical Official Aramaic letter begins with the phrase “Peace (</a:t>
            </a:r>
            <a:r>
              <a:rPr lang="en-US" dirty="0" err="1">
                <a:latin typeface="Times New Roman" charset="0"/>
                <a:ea typeface="ＭＳ Ｐゴシック" charset="0"/>
                <a:cs typeface="ＭＳ Ｐゴシック" charset="0"/>
              </a:rPr>
              <a:t>sh</a:t>
            </a:r>
            <a:r>
              <a:rPr lang="en-US" dirty="0">
                <a:latin typeface="Times New Roman" charset="0"/>
                <a:ea typeface="ＭＳ Ｐゴシック" charset="0"/>
                <a:cs typeface="ＭＳ Ｐゴシック" charset="0"/>
              </a:rPr>
              <a:t>-l-m) and much well-being I send you,” which is what is presupposed in Ezra 4:17 (lit. “Peace, etc.”), where the formula is abbreviated for brevity’s sake.39 And so on, we may also say, on this topic. The form or stage of language of Aramaic used in Ezra and Daniel is precisely that used in the Neo-Babylonian and Persian period (sixth to fourth centuries), and is currently termed Official Aramaic. In the Old Testament the sole difference is that the spelling has been consistently modernized, to bring it into line with the Aramaic otherwise in popular use among the Jews by the third century.”</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K. A. Kitchen, </a:t>
            </a:r>
            <a:r>
              <a:rPr lang="en-US" i="1" dirty="0">
                <a:latin typeface="Times New Roman" charset="0"/>
                <a:ea typeface="ＭＳ Ｐゴシック" charset="0"/>
                <a:cs typeface="ＭＳ Ｐゴシック" charset="0"/>
              </a:rPr>
              <a:t>On the Reliability of the Old Testament. </a:t>
            </a:r>
            <a:r>
              <a:rPr lang="en-US" dirty="0">
                <a:latin typeface="Times New Roman" charset="0"/>
                <a:ea typeface="ＭＳ Ｐゴシック" charset="0"/>
                <a:cs typeface="ＭＳ Ｐゴシック" charset="0"/>
              </a:rPr>
              <a:t>Grand Rapids, MI: Eerdmans, Kindle Edition. Loc 1892 of 14432.</a:t>
            </a:r>
          </a:p>
          <a:p>
            <a:r>
              <a:rPr lang="en-US" dirty="0">
                <a:latin typeface="Times New Roman" charset="0"/>
                <a:ea typeface="ＭＳ Ｐゴシック" charset="0"/>
                <a:cs typeface="ＭＳ Ｐゴシック" charset="0"/>
              </a:rPr>
              <a:t>________</a:t>
            </a:r>
          </a:p>
          <a:p>
            <a:r>
              <a:rPr lang="en-US" dirty="0">
                <a:latin typeface="Times New Roman" charset="0"/>
                <a:ea typeface="ＭＳ Ｐゴシック" charset="0"/>
                <a:cs typeface="ＭＳ Ｐゴシック" charset="0"/>
              </a:rPr>
              <a:t>Common English-169</a:t>
            </a:r>
          </a:p>
          <a:p>
            <a:r>
              <a:rPr lang="en-US" dirty="0">
                <a:latin typeface="Times New Roman" charset="0"/>
                <a:ea typeface="ＭＳ Ｐゴシック" charset="0"/>
                <a:cs typeface="ＭＳ Ｐゴシック" charset="0"/>
              </a:rPr>
              <a:t>OS-37-Ezra-88</a:t>
            </a:r>
          </a:p>
          <a:p>
            <a:r>
              <a:rPr lang="en-US" dirty="0">
                <a:latin typeface="Times New Roman" charset="0"/>
                <a:ea typeface="ＭＳ Ｐゴシック" charset="0"/>
                <a:cs typeface="ＭＳ Ｐゴシック" charset="0"/>
              </a:rPr>
              <a:t>OS-38-Nehemiah-408</a:t>
            </a:r>
          </a:p>
          <a:p>
            <a:r>
              <a:rPr lang="en-US" dirty="0">
                <a:latin typeface="Times New Roman" charset="0"/>
                <a:ea typeface="ＭＳ Ｐゴシック" charset="0"/>
                <a:cs typeface="ＭＳ Ｐゴシック" charset="0"/>
              </a:rPr>
              <a:t>OS-39-Esther-55</a:t>
            </a: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123</a:t>
            </a:fld>
            <a:endParaRPr lang="en-US">
              <a:solidFill>
                <a:prstClr val="black"/>
              </a:solidFill>
              <a:latin typeface="Calibri"/>
            </a:endParaRPr>
          </a:p>
        </p:txBody>
      </p:sp>
    </p:spTree>
    <p:extLst>
      <p:ext uri="{BB962C8B-B14F-4D97-AF65-F5344CB8AC3E}">
        <p14:creationId xmlns:p14="http://schemas.microsoft.com/office/powerpoint/2010/main" val="320136435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F1135AD-8975-184F-8CCF-5F4355FA1659}" type="slidenum">
              <a:rPr lang="en-US" sz="1200">
                <a:solidFill>
                  <a:srgbClr val="000000"/>
                </a:solidFill>
              </a:rPr>
              <a:pPr eaLnBrk="1" hangingPunct="1"/>
              <a:t>125</a:t>
            </a:fld>
            <a:endParaRPr lang="en-US" sz="1200">
              <a:solidFill>
                <a:srgbClr val="000000"/>
              </a:solidFill>
            </a:endParaRPr>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The Jews celebrated the completed temple rebuilding in 516 BC (20 years after its beginning) with a special dedication and Passover observance (6:13-22).</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126</a:t>
            </a:fld>
            <a:endParaRPr lang="en-US">
              <a:solidFill>
                <a:prstClr val="black"/>
              </a:solidFill>
              <a:latin typeface="Calibri"/>
            </a:endParaRPr>
          </a:p>
        </p:txBody>
      </p:sp>
    </p:spTree>
    <p:extLst>
      <p:ext uri="{BB962C8B-B14F-4D97-AF65-F5344CB8AC3E}">
        <p14:creationId xmlns:p14="http://schemas.microsoft.com/office/powerpoint/2010/main" val="415385165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34AE128-B896-0A40-8DE9-E0C601A3FCCF}"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1849388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second return under Ezra the priest with 5,000 Jews shows that God mercifully protects all who trust him (Ezra 7–8).</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902102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key concept in Ezra is the temple as no other book in the Bible gives us this history of rebuilding the temple. Of course, the people needed restoration also. It’s like our need for both hardware (buildings, spaces to live and worship) and software (people) to make the computer useful. </a:t>
            </a:r>
          </a:p>
        </p:txBody>
      </p:sp>
      <p:sp>
        <p:nvSpPr>
          <p:cNvPr id="4" name="Slide Number Placeholder 3"/>
          <p:cNvSpPr>
            <a:spLocks noGrp="1"/>
          </p:cNvSpPr>
          <p:nvPr>
            <p:ph type="sldNum" sz="quarter" idx="5"/>
          </p:nvPr>
        </p:nvSpPr>
        <p:spPr/>
        <p:txBody>
          <a:bodyPr/>
          <a:lstStyle/>
          <a:p>
            <a:pPr>
              <a:defRPr/>
            </a:pPr>
            <a:fld id="{92661335-050C-204E-9136-096CE8764424}" type="slidenum">
              <a:rPr lang="en-US" smtClean="0"/>
              <a:pPr>
                <a:defRPr/>
              </a:pPr>
              <a:t>11</a:t>
            </a:fld>
            <a:endParaRPr lang="en-US"/>
          </a:p>
        </p:txBody>
      </p:sp>
    </p:spTree>
    <p:extLst>
      <p:ext uri="{BB962C8B-B14F-4D97-AF65-F5344CB8AC3E}">
        <p14:creationId xmlns:p14="http://schemas.microsoft.com/office/powerpoint/2010/main" val="290104496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all know that hardware without</a:t>
            </a:r>
            <a:r>
              <a:rPr lang="en-US" baseline="0" dirty="0"/>
              <a:t> software just sits there useless.</a:t>
            </a:r>
          </a:p>
          <a:p>
            <a:r>
              <a:rPr lang="en-US" baseline="0" dirty="0"/>
              <a:t>Likewise, software without a computer to run it does no good.</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4343407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In the same way, Israel needed more than simply having a temple in their midst.</a:t>
            </a:r>
          </a:p>
          <a:p>
            <a:r>
              <a:rPr lang="en-US" baseline="0" dirty="0"/>
              <a:t>They needed hearts tuned to God.</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5640601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presence of God came</a:t>
            </a:r>
            <a:r>
              <a:rPr lang="en-US" baseline="0" dirty="0"/>
              <a:t> to Israel in the temple—and the Spirit comes into us as Christians (1 Cor 6:19)</a:t>
            </a:r>
          </a:p>
          <a:p>
            <a:r>
              <a:rPr lang="en-US" baseline="0" dirty="0"/>
              <a:t>But what good is it for us to have God's indwelling Spirit and then ignore him?</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2164730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34AE128-B896-0A40-8DE9-E0C601A3FCCF}"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392937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134</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Ezra's credentials to lead more returnees back to Jerusalem show God leading his life as priest to restore the remnant spiritually (7:1-10).</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Ezra was a priest (7:1-5).</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Ezra was a teacher (7:6a).</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Ezra saw the hand of God on his life (7:6b-9).</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Ezra prioritized the study, obedience, and teaching of the law (7:10).</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God funded the return by King Artaxerxes giving money and authority to Ezra to lead and tax exemption for temple workers to show how God blesses obedience (7:11-28). </a:t>
            </a: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8AF2B38-3377-0248-B24E-A7BA2C7AA6F9}" type="slidenum">
              <a:rPr lang="en-US" sz="1200"/>
              <a:pPr eaLnBrk="1" hangingPunct="1"/>
              <a:t>135</a:t>
            </a:fld>
            <a:endParaRPr lang="en-US" sz="1200"/>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mn-ea"/>
                <a:cs typeface="Arial"/>
              </a:rPr>
              <a:t>Returnees of 18 family heads, 1496 other men, women and children, totaled about 5,000—a far smaller group than the 50,000 with Zerubbabel 80 years before (8:1-14).</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t>136</a:t>
            </a:fld>
            <a:endParaRPr lang="en-US"/>
          </a:p>
        </p:txBody>
      </p:sp>
    </p:spTree>
    <p:extLst>
      <p:ext uri="{BB962C8B-B14F-4D97-AF65-F5344CB8AC3E}">
        <p14:creationId xmlns:p14="http://schemas.microsoft.com/office/powerpoint/2010/main" val="111554516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9875964-CBB5-B14C-AE67-0F6EF6170EAC}" type="slidenum">
              <a:rPr lang="en-US" sz="1200"/>
              <a:pPr eaLnBrk="1" hangingPunct="1"/>
              <a:t>137</a:t>
            </a:fld>
            <a:endParaRPr lang="en-US" sz="1200"/>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68D21DC-26C3-F84B-9FE9-E2A5FBB3BC76}" type="slidenum">
              <a:rPr lang="en-US" sz="1200"/>
              <a:pPr eaLnBrk="1" hangingPunct="1"/>
              <a:t>138</a:t>
            </a:fld>
            <a:endParaRPr lang="en-US" sz="1200"/>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9329" name="Rectangle 2"/>
          <p:cNvSpPr>
            <a:spLocks noGrp="1" noRot="1" noChangeAspect="1" noChangeArrowheads="1" noTextEdit="1"/>
          </p:cNvSpPr>
          <p:nvPr>
            <p:ph type="sldImg"/>
          </p:nvPr>
        </p:nvSpPr>
        <p:spPr>
          <a:ln/>
        </p:spPr>
      </p:sp>
      <p:sp>
        <p:nvSpPr>
          <p:cNvPr id="73933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Arial"/>
              <a:ea typeface="ＭＳ Ｐゴシック" charset="0"/>
              <a:cs typeface="Arial"/>
            </a:endParaRPr>
          </a:p>
          <a:p>
            <a:r>
              <a:rPr lang="en-US" sz="1200" kern="1200">
                <a:solidFill>
                  <a:schemeClr val="tx1"/>
                </a:solidFill>
                <a:effectLst/>
                <a:latin typeface="Arial"/>
                <a:ea typeface="+mn-ea"/>
                <a:cs typeface="Arial"/>
              </a:rPr>
              <a:t>God protected the returnees due to their spiritual preparation by adding 258 Levites as temple leaders and celebrating a fast to show his hand on all who trust him (8:15-36).</a:t>
            </a:r>
            <a:r>
              <a:rPr lang="en-SG">
                <a:effectLst/>
                <a:latin typeface="Arial"/>
                <a:cs typeface="Arial"/>
              </a:rPr>
              <a:t> </a:t>
            </a:r>
            <a:endParaRPr lang="en-US">
              <a:latin typeface="Arial"/>
              <a:ea typeface="ＭＳ Ｐゴシック" charset="0"/>
              <a:cs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The point of Ezra is not simply to have a temple building. The people needed a common place for worship since God calls us to honor him in community. </a:t>
            </a: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God protected the messianic seed through Ezra's restoration of the people by separating from foreign wives (Ezra 9–10).</a:t>
            </a:r>
            <a:r>
              <a:rPr lang="en-SG">
                <a:effectLst/>
              </a:rPr>
              <a:t> </a:t>
            </a:r>
          </a:p>
          <a:p>
            <a:r>
              <a:rPr lang="en-US" sz="1200" kern="1200">
                <a:solidFill>
                  <a:schemeClr val="tx1"/>
                </a:solidFill>
                <a:effectLst/>
                <a:latin typeface="+mn-lt"/>
                <a:ea typeface="+mn-ea"/>
                <a:cs typeface="+mn-cs"/>
              </a:rPr>
              <a:t>Ezra saw that leaders tempted Judah to sin by unlawful marriage to pagan wives (9:1-2; cf. Gen 24:3; 26:34-35; 28:1-8; Exod 34:16; Deut 7:1-2; 20:17-18; Judg 3:5; 1 Kings 11).</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141</a:t>
            </a:fld>
            <a:endParaRPr lang="en-US">
              <a:solidFill>
                <a:prstClr val="black"/>
              </a:solidFill>
              <a:latin typeface="Calibri"/>
            </a:endParaRPr>
          </a:p>
        </p:txBody>
      </p:sp>
    </p:spTree>
    <p:extLst>
      <p:ext uri="{BB962C8B-B14F-4D97-AF65-F5344CB8AC3E}">
        <p14:creationId xmlns:p14="http://schemas.microsoft.com/office/powerpoint/2010/main" val="59201612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mn-ea"/>
                <a:cs typeface="Arial"/>
              </a:rPr>
              <a:t>Ezra lamented the intermarriage and contrasted God’s faithfulness with Israel's unfaithfulness to model repentance for the covenant people (9:3-15).</a:t>
            </a:r>
            <a:r>
              <a:rPr lang="en-SG" dirty="0">
                <a:effectLst/>
                <a:latin typeface="Arial"/>
                <a:cs typeface="Arial"/>
              </a:rPr>
              <a:t> </a:t>
            </a:r>
            <a:endParaRPr lang="en-US" dirty="0">
              <a:latin typeface="Arial"/>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142</a:t>
            </a:fld>
            <a:endParaRPr lang="en-US">
              <a:solidFill>
                <a:prstClr val="black"/>
              </a:solidFill>
              <a:latin typeface="Calibri"/>
            </a:endParaRPr>
          </a:p>
        </p:txBody>
      </p:sp>
    </p:spTree>
    <p:extLst>
      <p:ext uri="{BB962C8B-B14F-4D97-AF65-F5344CB8AC3E}">
        <p14:creationId xmlns:p14="http://schemas.microsoft.com/office/powerpoint/2010/main" val="411953298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2FC6E37-A7EC-1F46-B5F2-A4B14682E22F}" type="slidenum">
              <a:rPr lang="en-US" sz="1200">
                <a:solidFill>
                  <a:prstClr val="black"/>
                </a:solidFill>
              </a:rPr>
              <a:pPr eaLnBrk="1" hangingPunct="1"/>
              <a:t>143</a:t>
            </a:fld>
            <a:endParaRPr lang="en-US" sz="1200">
              <a:solidFill>
                <a:prstClr val="black"/>
              </a:solidFill>
            </a:endParaRPr>
          </a:p>
        </p:txBody>
      </p:sp>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338517F-5F68-C342-9B9F-54A76B6B7438}" type="slidenum">
              <a:rPr lang="en-US" sz="1200"/>
              <a:pPr eaLnBrk="1" hangingPunct="1"/>
              <a:t>144</a:t>
            </a:fld>
            <a:endParaRPr lang="en-US" sz="1200"/>
          </a:p>
        </p:txBody>
      </p:sp>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The initiation by the leaders that Israelites divorce their foreign wives was carried out faithfully for 113 men to exhort Israel to live according to the covenant (Ezra 10).</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145</a:t>
            </a:fld>
            <a:endParaRPr lang="en-US">
              <a:solidFill>
                <a:prstClr val="black"/>
              </a:solidFill>
              <a:latin typeface="Calibri"/>
            </a:endParaRPr>
          </a:p>
        </p:txBody>
      </p:sp>
    </p:spTree>
    <p:extLst>
      <p:ext uri="{BB962C8B-B14F-4D97-AF65-F5344CB8AC3E}">
        <p14:creationId xmlns:p14="http://schemas.microsoft.com/office/powerpoint/2010/main" val="264324790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466E976-FED6-1C44-8701-CAD8F5C7D88C}" type="slidenum">
              <a:rPr lang="en-US" sz="1200"/>
              <a:pPr eaLnBrk="1" hangingPunct="1"/>
              <a:t>147</a:t>
            </a:fld>
            <a:endParaRPr lang="en-US" sz="1200"/>
          </a:p>
        </p:txBody>
      </p:sp>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pPr marL="0" marR="0" lvl="4" indent="0" algn="l" defTabSz="457200" rtl="0" eaLnBrk="1" fontAlgn="auto" latinLnBrk="0" hangingPunct="1">
              <a:lnSpc>
                <a:spcPct val="100000"/>
              </a:lnSpc>
              <a:spcBef>
                <a:spcPts val="0"/>
              </a:spcBef>
              <a:spcAft>
                <a:spcPts val="0"/>
              </a:spcAft>
              <a:buClrTx/>
              <a:buSzTx/>
              <a:buFontTx/>
              <a:buNone/>
              <a:tabLst/>
              <a:defRPr/>
            </a:pPr>
            <a:r>
              <a:rPr lang="en-US"/>
              <a:t>After the whole nation lamented the sin of intermarriage, the leaders initiating the idea to divorce all foreign wives fulfilled their vow to do so (10:1-17).</a:t>
            </a:r>
          </a:p>
          <a:p>
            <a:pPr marL="0" marR="0" lvl="4" indent="0" algn="l" defTabSz="457200" rtl="0" eaLnBrk="1" fontAlgn="auto" latinLnBrk="0" hangingPunct="1">
              <a:lnSpc>
                <a:spcPct val="100000"/>
              </a:lnSpc>
              <a:spcBef>
                <a:spcPts val="0"/>
              </a:spcBef>
              <a:spcAft>
                <a:spcPts val="0"/>
              </a:spcAft>
              <a:buClrTx/>
              <a:buSzTx/>
              <a:buFontTx/>
              <a:buNone/>
              <a:tabLst/>
              <a:defRPr/>
            </a:pPr>
            <a:r>
              <a:rPr lang="en-US"/>
              <a:t>That those who divorced pagan wives included priests, Levites, and commoners shows the great extent that this sin corrupted the holy nation (10:18-44). </a:t>
            </a:r>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148</a:t>
            </a:fld>
            <a:endParaRPr lang="en-US">
              <a:solidFill>
                <a:prstClr val="black"/>
              </a:solidFill>
              <a:latin typeface="Calibri"/>
            </a:endParaRPr>
          </a:p>
        </p:txBody>
      </p:sp>
    </p:spTree>
    <p:extLst>
      <p:ext uri="{BB962C8B-B14F-4D97-AF65-F5344CB8AC3E}">
        <p14:creationId xmlns:p14="http://schemas.microsoft.com/office/powerpoint/2010/main" val="3253539842"/>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B57E4DD-7457-E746-9F41-EB1A1CC990D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6194" name="Rectangle 1026"/>
          <p:cNvSpPr>
            <a:spLocks noGrp="1" noRot="1" noChangeAspect="1" noChangeArrowheads="1"/>
          </p:cNvSpPr>
          <p:nvPr>
            <p:ph type="sldImg"/>
          </p:nvPr>
        </p:nvSpPr>
        <p:spPr>
          <a:ln/>
        </p:spPr>
      </p:sp>
      <p:sp>
        <p:nvSpPr>
          <p:cNvPr id="136195"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What we call the Post-Exilic Period actually had three stages: (1) the rebuilding of the Temple under "HZZ," (2) the deliverance of the Jews under Esther, and (3) the restoration of Jerusalem's walls and worship under "MEN." The Hebrew canon combines Ezra-Nehemiah as a single book to depict these stages, while the book of Esther fits between Ezra 6 and Ezra 7.</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________________</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Common-411</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BE-39-Malachi-14</a:t>
            </a:r>
          </a:p>
          <a:p>
            <a:r>
              <a:rPr lang="en-US" dirty="0">
                <a:latin typeface="Times New Roman" charset="0"/>
                <a:ea typeface="ＭＳ Ｐゴシック" charset="0"/>
                <a:cs typeface="ＭＳ Ｐゴシック" charset="0"/>
              </a:rPr>
              <a:t>OS-15-Ezra-115</a:t>
            </a:r>
          </a:p>
          <a:p>
            <a:r>
              <a:rPr lang="en-US" dirty="0">
                <a:latin typeface="Times New Roman" charset="0"/>
                <a:ea typeface="ＭＳ Ｐゴシック" charset="0"/>
                <a:cs typeface="ＭＳ Ｐゴシック" charset="0"/>
              </a:rPr>
              <a:t>OS-16-Nehemiah-406</a:t>
            </a:r>
          </a:p>
          <a:p>
            <a:r>
              <a:rPr lang="en-US" dirty="0">
                <a:latin typeface="Times New Roman" charset="0"/>
                <a:ea typeface="ＭＳ Ｐゴシック" charset="0"/>
                <a:cs typeface="ＭＳ Ｐゴシック" charset="0"/>
              </a:rPr>
              <a:t>OS-39-Malachi-49</a:t>
            </a: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151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Why are we essentially delivered from our old way of life?</a:t>
            </a:r>
          </a:p>
          <a:p>
            <a:r>
              <a:rPr lang="en-US" dirty="0">
                <a:latin typeface="Arial"/>
                <a:cs typeface="Arial"/>
              </a:rPr>
              <a:t>God routinely delivers us even though we are at fault for</a:t>
            </a:r>
            <a:r>
              <a:rPr lang="en-US" baseline="0" dirty="0">
                <a:latin typeface="Arial"/>
                <a:cs typeface="Arial"/>
              </a:rPr>
              <a:t> neglecting him. So why does he rescue or deliver us?</a:t>
            </a:r>
            <a:endParaRPr lang="en-US" dirty="0">
              <a:latin typeface="Arial"/>
              <a:cs typeface="Arial"/>
            </a:endParaRPr>
          </a:p>
          <a:p>
            <a:endParaRPr lang="en-US" dirty="0">
              <a:latin typeface="Arial"/>
              <a:cs typeface="Arial"/>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The LORD</a:t>
            </a:r>
            <a:r>
              <a:rPr lang="en-US" baseline="0">
                <a:latin typeface="Arial"/>
                <a:cs typeface="Arial"/>
              </a:rPr>
              <a:t> has brought you from your slavery to sin into the freedom to adore him!</a:t>
            </a:r>
            <a:endParaRPr lang="en-US">
              <a:latin typeface="Arial"/>
              <a:cs typeface="Arial"/>
            </a:endParaRPr>
          </a:p>
          <a:p>
            <a:endParaRPr lang="en-US">
              <a:latin typeface="Arial"/>
              <a:cs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Why are we essentially delivered from our old way of life?</a:t>
            </a:r>
          </a:p>
          <a:p>
            <a:r>
              <a:rPr lang="en-US" dirty="0">
                <a:latin typeface="Arial"/>
                <a:cs typeface="Arial"/>
              </a:rPr>
              <a:t>God routinely delivers us even though we are at fault for</a:t>
            </a:r>
            <a:r>
              <a:rPr lang="en-US" baseline="0" dirty="0">
                <a:latin typeface="Arial"/>
                <a:cs typeface="Arial"/>
              </a:rPr>
              <a:t> neglecting him. So why does he rescue or deliver us?</a:t>
            </a:r>
            <a:endParaRPr lang="en-US" dirty="0">
              <a:latin typeface="Arial"/>
              <a:cs typeface="Arial"/>
            </a:endParaRPr>
          </a:p>
          <a:p>
            <a:r>
              <a:rPr lang="en-US" dirty="0">
                <a:latin typeface="Arial"/>
                <a:cs typeface="Arial"/>
              </a:rPr>
              <a:t>There are many answers to this question but today we will look at one that we normally don</a:t>
            </a:r>
            <a:r>
              <a:rPr lang="mr-IN" dirty="0">
                <a:latin typeface="Arial"/>
                <a:cs typeface="Arial"/>
              </a:rPr>
              <a:t>'</a:t>
            </a:r>
            <a:r>
              <a:rPr lang="en-US" dirty="0">
                <a:latin typeface="Arial"/>
                <a:cs typeface="Arial"/>
              </a:rPr>
              <a:t>t think about.</a:t>
            </a:r>
          </a:p>
          <a:p>
            <a:endParaRPr lang="en-US" dirty="0">
              <a:cs typeface="ＭＳ Ｐゴシック" charset="0"/>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God knows how horrible slavery to false gods is for us.</a:t>
            </a:r>
          </a:p>
          <a:p>
            <a:pPr marL="0" marR="0" lvl="1"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Israelites even killed their children in the false worship of Molech.</a:t>
            </a:r>
          </a:p>
          <a:p>
            <a:pPr marL="0" marR="0" lvl="1"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Sadly, we do the same today. </a:t>
            </a: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That slavery is too often an idolatry when we become the focus of worship (explain devolution</a:t>
            </a:r>
            <a:r>
              <a:rPr lang="en-US" baseline="0" dirty="0">
                <a:latin typeface="Arial"/>
                <a:cs typeface="Arial"/>
              </a:rPr>
              <a:t> above)</a:t>
            </a:r>
            <a:endParaRPr lang="en-US" dirty="0">
              <a:latin typeface="Arial"/>
              <a:cs typeface="Arial"/>
            </a:endParaRPr>
          </a:p>
          <a:p>
            <a:r>
              <a:rPr lang="en-US" dirty="0">
                <a:latin typeface="Arial"/>
                <a:cs typeface="Arial"/>
              </a:rPr>
              <a:t>Do you have habits that you just can’t seem to ever conquer?</a:t>
            </a:r>
          </a:p>
          <a:p>
            <a:r>
              <a:rPr lang="en-US" dirty="0">
                <a:latin typeface="Arial"/>
                <a:cs typeface="Arial"/>
              </a:rPr>
              <a:t>Many men over the years have confessed their bondage to porn.</a:t>
            </a:r>
          </a:p>
          <a:p>
            <a:r>
              <a:rPr lang="en-US" dirty="0">
                <a:latin typeface="Arial"/>
                <a:cs typeface="Arial"/>
              </a:rPr>
              <a:t>Women, likewise, can be enslaved to movies—or shopping—or other forms of slavery, such as romanticizing their lives.</a:t>
            </a:r>
          </a:p>
          <a:p>
            <a:r>
              <a:rPr lang="en-US" dirty="0">
                <a:latin typeface="Arial"/>
                <a:cs typeface="Arial"/>
              </a:rPr>
              <a:t>Why does God want to restore you?</a:t>
            </a:r>
          </a:p>
          <a:p>
            <a:endParaRPr lang="en-US" dirty="0">
              <a:latin typeface="Arial"/>
              <a:cs typeface="Arial"/>
            </a:endParaRPr>
          </a:p>
        </p:txBody>
      </p:sp>
    </p:spTree>
    <p:extLst>
      <p:ext uri="{BB962C8B-B14F-4D97-AF65-F5344CB8AC3E}">
        <p14:creationId xmlns:p14="http://schemas.microsoft.com/office/powerpoint/2010/main" val="361839424"/>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155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Why are we essentially delivered from our old way of life?</a:t>
            </a:r>
          </a:p>
          <a:p>
            <a:r>
              <a:rPr lang="en-US" dirty="0">
                <a:latin typeface="Arial"/>
                <a:cs typeface="Arial"/>
              </a:rPr>
              <a:t>God routinely delivers us even though we are at fault for</a:t>
            </a:r>
            <a:r>
              <a:rPr lang="en-US" baseline="0" dirty="0">
                <a:latin typeface="Arial"/>
                <a:cs typeface="Arial"/>
              </a:rPr>
              <a:t> neglecting him. So why does he rescue or deliver us?</a:t>
            </a:r>
            <a:endParaRPr lang="en-US" dirty="0">
              <a:latin typeface="Arial"/>
              <a:cs typeface="Arial"/>
            </a:endParaRPr>
          </a:p>
          <a:p>
            <a:endParaRPr lang="en-US" dirty="0">
              <a:latin typeface="Arial"/>
              <a:cs typeface="Arial"/>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156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The LORD is in the business of taking people in bondage and making them into people who honor him</a:t>
            </a:r>
          </a:p>
          <a:p>
            <a:endParaRPr lang="en-US" dirty="0">
              <a:latin typeface="Arial"/>
              <a:cs typeface="Arial"/>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ＭＳ Ｐゴシック" pitchFamily="-112" charset="-128"/>
                <a:cs typeface="Arial"/>
              </a:rPr>
              <a:t>He brought the Jews from being kicked out of their land back to that land so they would honor him.</a:t>
            </a:r>
            <a:r>
              <a:rPr lang="en-SG" dirty="0">
                <a:effectLst/>
                <a:latin typeface="Arial"/>
                <a:cs typeface="Arial"/>
              </a:rPr>
              <a:t> </a:t>
            </a:r>
            <a:endParaRPr lang="en-US" dirty="0">
              <a:latin typeface="Arial"/>
              <a:cs typeface="Arial"/>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8522D89-E7CF-BE4A-AF5F-1B4717D9450B}" type="slidenum">
              <a:rPr lang="en-US" sz="1200">
                <a:solidFill>
                  <a:prstClr val="black"/>
                </a:solidFill>
              </a:rPr>
              <a:pPr eaLnBrk="1" hangingPunct="1"/>
              <a:t>158</a:t>
            </a:fld>
            <a:endParaRPr lang="en-US" sz="1200">
              <a:solidFill>
                <a:prstClr val="black"/>
              </a:solidFill>
            </a:endParaRPr>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The LORD</a:t>
            </a:r>
            <a:r>
              <a:rPr lang="en-US" baseline="0" dirty="0">
                <a:latin typeface="Arial"/>
                <a:cs typeface="Arial"/>
              </a:rPr>
              <a:t> has brought you from your slavery to sin into the freedom to adore him!</a:t>
            </a:r>
            <a:endParaRPr lang="en-US" dirty="0">
              <a:latin typeface="Arial"/>
              <a:cs typeface="Arial"/>
            </a:endParaRPr>
          </a:p>
          <a:p>
            <a:endParaRPr lang="en-US" dirty="0">
              <a:latin typeface="Arial"/>
              <a:cs typeface="Arial"/>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I must confess</a:t>
            </a:r>
            <a:r>
              <a:rPr lang="en-US" baseline="0" dirty="0">
                <a:latin typeface="Arial"/>
                <a:cs typeface="Arial"/>
              </a:rPr>
              <a:t> that my own journey in worship was just that—a journey with its highs and lows, pitfalls and heights. I learned in college that worship is really the most important element in life, but I really struggled to get out of bed in the morning to worship God. So I shared this with my close friend Albert. He asked, "So what time do you need to get out of bed to read your Bible and pray?" I said, "Well, to leave for class at 6:45 AM but have a decent breakfast and shower before that, I need to get up at 5:30 AM to read a pray for 30 minutes."</a:t>
            </a:r>
          </a:p>
          <a:p>
            <a:r>
              <a:rPr lang="en-US" baseline="0" dirty="0">
                <a:latin typeface="Arial"/>
                <a:cs typeface="Arial"/>
              </a:rPr>
              <a:t>"OK," Albert told me, "I will call you at 5:30 tomorrow morning."</a:t>
            </a:r>
          </a:p>
          <a:p>
            <a:r>
              <a:rPr lang="en-US" baseline="0" dirty="0">
                <a:latin typeface="Arial"/>
                <a:cs typeface="Arial"/>
              </a:rPr>
              <a:t>Do you think I had trouble getting out of bed the next day? Not on your life! I especially knew that my parents would hear the phone and wake up, so I made sure I was at my desk and picked up the line before it could even have a full ring.</a:t>
            </a:r>
          </a:p>
          <a:p>
            <a:r>
              <a:rPr lang="en-US" baseline="0" dirty="0">
                <a:latin typeface="Arial"/>
                <a:cs typeface="Arial"/>
              </a:rPr>
              <a:t>"Hey, Rick, good morning!" Albert said, "Are you at your desk meeting with God?"</a:t>
            </a:r>
          </a:p>
          <a:p>
            <a:r>
              <a:rPr lang="en-US" baseline="0" dirty="0">
                <a:latin typeface="Arial"/>
                <a:cs typeface="Arial"/>
              </a:rPr>
              <a:t>"Yes," I said. "Good! Talk to you tomorrow!"</a:t>
            </a:r>
          </a:p>
          <a:p>
            <a:r>
              <a:rPr lang="en-US" baseline="0" dirty="0">
                <a:latin typeface="Arial"/>
                <a:cs typeface="Arial"/>
              </a:rPr>
              <a:t>The phone call was probably the shortest call I've ever had—but also the most impactful call I've ever had.</a:t>
            </a:r>
          </a:p>
          <a:p>
            <a:r>
              <a:rPr lang="en-US" baseline="0" dirty="0">
                <a:latin typeface="Arial"/>
                <a:cs typeface="Arial"/>
              </a:rPr>
              <a:t>Sure enough, Albert called the next day, and the next day, and the next day. After three weeks, I had a new habit and I told him I didn't need the calls anymore.</a:t>
            </a:r>
          </a:p>
          <a:p>
            <a:r>
              <a:rPr lang="en-US" baseline="0" dirty="0">
                <a:latin typeface="Arial"/>
                <a:cs typeface="Arial"/>
              </a:rPr>
              <a:t>I went on to get my PhD in that Book, and Albert went on to lead the regional Young Life ministry.</a:t>
            </a:r>
          </a:p>
          <a:p>
            <a:r>
              <a:rPr lang="en-US" baseline="0" dirty="0">
                <a:latin typeface="Arial"/>
                <a:cs typeface="Arial"/>
              </a:rPr>
              <a:t>What's the point? Worship isn't easy and doesn't come at naturally for most of us. We need help.</a:t>
            </a:r>
          </a:p>
          <a:p>
            <a:r>
              <a:rPr lang="en-US" baseline="0" dirty="0">
                <a:latin typeface="Arial"/>
                <a:cs typeface="Arial"/>
              </a:rPr>
              <a:t>I have built-in help now, as Susan and I commit to pray and read God's Word together each day. Honestly, I need that kind of accountability. I suspect you do too!</a:t>
            </a: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161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How would your priorities</a:t>
            </a:r>
            <a:r>
              <a:rPr lang="en-US" baseline="0" dirty="0">
                <a:latin typeface="Arial"/>
                <a:cs typeface="Arial"/>
              </a:rPr>
              <a:t> change?</a:t>
            </a:r>
          </a:p>
          <a:p>
            <a:r>
              <a:rPr lang="en-US" baseline="0" dirty="0">
                <a:latin typeface="Arial"/>
                <a:cs typeface="Arial"/>
              </a:rPr>
              <a:t>What would you have to give up to give God first place in your morning?</a:t>
            </a:r>
          </a:p>
          <a:p>
            <a:r>
              <a:rPr lang="en-US" baseline="0" dirty="0">
                <a:latin typeface="Arial"/>
                <a:cs typeface="Arial"/>
              </a:rPr>
              <a:t>One friend taught me a great principle. He found that he always made time for breakfast, so he established a new personal rule: No Bible, no breakfast.</a:t>
            </a:r>
          </a:p>
          <a:p>
            <a:r>
              <a:rPr lang="en-US" baseline="0" dirty="0">
                <a:latin typeface="Arial"/>
                <a:cs typeface="Arial"/>
              </a:rPr>
              <a:t>Maybe what would change for you is your independence. You, like me, just have to acknowledge your weakness to worship God and you need help from a friend.</a:t>
            </a:r>
          </a:p>
          <a:p>
            <a:r>
              <a:rPr lang="en-US" baseline="0" dirty="0">
                <a:latin typeface="Arial"/>
                <a:cs typeface="Arial"/>
              </a:rPr>
              <a:t>As you are dependent on God, so you may need to be dependent on someone else—your own Albert—to help you be dependent on God!</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Would you come early for prayer and preparation?</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Would reading God’s Word daily be a delight instead of a chore?</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Would you begin to lead others in worship?</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Would you see your body as the new temple of the Spirit so you would take care of his temple better? </a:t>
            </a: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ACE5D20-1627-A14B-9308-A7956D764448}" type="slidenum">
              <a:rPr lang="en-US" sz="1200">
                <a:solidFill>
                  <a:prstClr val="black"/>
                </a:solidFill>
              </a:rPr>
              <a:pPr eaLnBrk="1" hangingPunct="1"/>
              <a:t>162</a:t>
            </a:fld>
            <a:endParaRPr lang="en-US" sz="1200">
              <a:solidFill>
                <a:prstClr val="black"/>
              </a:solidFill>
            </a:endParaRPr>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a:ea typeface="ＭＳ Ｐゴシック" charset="0"/>
                <a:cs typeface="Arial"/>
              </a:rPr>
              <a:t>To do some rebuilding in the priority of worship,</a:t>
            </a:r>
            <a:r>
              <a:rPr lang="en-US" baseline="0" dirty="0">
                <a:latin typeface="Arial"/>
                <a:ea typeface="ＭＳ Ｐゴシック" charset="0"/>
                <a:cs typeface="Arial"/>
              </a:rPr>
              <a:t> what kind of action is God calling you to take?</a:t>
            </a:r>
            <a:endParaRPr lang="en-US" dirty="0">
              <a:latin typeface="Arial"/>
              <a:ea typeface="ＭＳ Ｐゴシック" charset="0"/>
              <a:cs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2ACA150-5D20-8C4B-86DA-E1E63926E62E}"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460802" name="Rectangle 2"/>
          <p:cNvSpPr>
            <a:spLocks noGrp="1" noRot="1" noChangeAspect="1" noChangeArrowheads="1" noTextEdit="1"/>
          </p:cNvSpPr>
          <p:nvPr>
            <p:ph type="sldImg"/>
          </p:nvPr>
        </p:nvSpPr>
        <p:spPr>
          <a:ln/>
        </p:spPr>
      </p:sp>
      <p:sp>
        <p:nvSpPr>
          <p:cNvPr id="4608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In 539 BC under the rule of Darius, Daniel read Jeremiah 25:11-12 that limited the exile to 70 years (605-536 BC), or only three years away (9:1-2). But another way to see the 70 years is that the temple lay in ruins from 586 until 516 when the second temple was completed.</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Jeremiah does not tell us the exact years that begin and end the 70-year exile. </a:t>
            </a:r>
          </a:p>
          <a:p>
            <a:r>
              <a:rPr lang="en-US" dirty="0">
                <a:latin typeface="Times New Roman" charset="0"/>
                <a:ea typeface="ＭＳ Ｐゴシック" charset="0"/>
                <a:cs typeface="ＭＳ Ｐゴシック" charset="0"/>
              </a:rPr>
              <a:t>But we can determine this in two ways</a:t>
            </a:r>
            <a:r>
              <a:rPr lang="en-US" dirty="0">
                <a:cs typeface="ＭＳ Ｐゴシック" charset="0"/>
              </a:rPr>
              <a:t>—either the exile of the people beginning with Daniel’s deportation (605) to the people fully returning in 536, or the exile of the temple from its destruction in 586 to its rebuilding in 516.</a:t>
            </a:r>
          </a:p>
          <a:p>
            <a:r>
              <a:rPr lang="en-US" dirty="0">
                <a:cs typeface="ＭＳ Ｐゴシック" charset="0"/>
              </a:rPr>
              <a:t>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Common-320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BE-27-Daniel-89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ES-26-Restoration of Israel-186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OS-00-OT Book Overviews-295, 755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OS-12-Kings &amp; Prophets Charts-26</a:t>
            </a:r>
          </a:p>
          <a:p>
            <a:r>
              <a:rPr lang="en-US" dirty="0">
                <a:cs typeface="ＭＳ Ｐゴシック" charset="0"/>
              </a:rPr>
              <a:t>OS-12-2Kings-231</a:t>
            </a:r>
          </a:p>
          <a:p>
            <a:r>
              <a:rPr lang="en-US" dirty="0">
                <a:cs typeface="ＭＳ Ｐゴシック" charset="0"/>
              </a:rPr>
              <a:t>OS-14-2Chron-308</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cs typeface="ＭＳ Ｐゴシック" charset="0"/>
              </a:rPr>
              <a:t>OS-14-Reasons for Exile-54</a:t>
            </a:r>
          </a:p>
          <a:p>
            <a:r>
              <a:rPr lang="en-US" dirty="0">
                <a:cs typeface="ＭＳ Ｐゴシック" charset="0"/>
              </a:rPr>
              <a:t>OS-15-Ezra-14, 35</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b="0" dirty="0">
                <a:cs typeface="ＭＳ Ｐゴシック" charset="0"/>
              </a:rPr>
              <a:t>OS-17-Esther-33</a:t>
            </a:r>
          </a:p>
          <a:p>
            <a:r>
              <a:rPr lang="en-US" b="0" dirty="0">
                <a:latin typeface="Times New Roman" charset="0"/>
                <a:ea typeface="ＭＳ Ｐゴシック" charset="0"/>
                <a:cs typeface="ＭＳ Ｐゴシック" charset="0"/>
              </a:rPr>
              <a:t>OS-24-Jeremiah-53, 141</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OS-27-Daniel-</a:t>
            </a:r>
            <a:r>
              <a:rPr lang="en-US" dirty="0">
                <a:cs typeface="ＭＳ Ｐゴシック" charset="0"/>
              </a:rPr>
              <a:t>94, 284, 340, 361</a:t>
            </a:r>
            <a:endParaRPr lang="en-US" dirty="0">
              <a:latin typeface="Times New Roman" charset="0"/>
              <a:ea typeface="ＭＳ Ｐゴシック" charset="0"/>
              <a:cs typeface="ＭＳ Ｐゴシック" charset="0"/>
            </a:endParaRPr>
          </a:p>
          <a:p>
            <a:r>
              <a:rPr lang="en-US" dirty="0">
                <a:cs typeface="ＭＳ Ｐゴシック" charset="0"/>
              </a:rPr>
              <a:t>OS-37-Haggai-9, 32</a:t>
            </a:r>
          </a:p>
          <a:p>
            <a:r>
              <a:rPr lang="en-US" dirty="0">
                <a:cs typeface="ＭＳ Ｐゴシック" charset="0"/>
              </a:rPr>
              <a:t>OS-Zechariah-15</a:t>
            </a: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164</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DE135B6-6F8E-1E46-80A0-6CB56A057FF4}" type="slidenum">
              <a:rPr lang="en-US">
                <a:solidFill>
                  <a:prstClr val="black"/>
                </a:solidFill>
                <a:latin typeface="Calibri"/>
              </a:rPr>
              <a:pPr>
                <a:defRPr/>
              </a:pPr>
              <a:t>165</a:t>
            </a:fld>
            <a:endParaRPr lang="en-US">
              <a:solidFill>
                <a:prstClr val="black"/>
              </a:solidFill>
              <a:latin typeface="Calibri"/>
            </a:endParaRPr>
          </a:p>
        </p:txBody>
      </p:sp>
      <p:sp>
        <p:nvSpPr>
          <p:cNvPr id="51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123" name="Rectangle 3"/>
          <p:cNvSpPr>
            <a:spLocks noGrp="1" noChangeArrowheads="1"/>
          </p:cNvSpPr>
          <p:nvPr>
            <p:ph type="body" idx="1"/>
          </p:nvPr>
        </p:nvSpPr>
        <p:spPr>
          <a:xfrm>
            <a:off x="914400" y="4343400"/>
            <a:ext cx="5029200" cy="4114800"/>
          </a:xfrm>
        </p:spPr>
        <p:txBody>
          <a:bodyPr/>
          <a:lstStyle/>
          <a:p>
            <a:pPr eaLnBrk="1" hangingPunct="1">
              <a:defRPr/>
            </a:pPr>
            <a:endParaRPr lang="en-US">
              <a:cs typeface="+mn-cs"/>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CAEF10D-FA39-6D46-AABF-23E5C1064CF8}" type="slidenum">
              <a:rPr lang="en-US">
                <a:solidFill>
                  <a:prstClr val="black"/>
                </a:solidFill>
                <a:latin typeface="Calibri"/>
              </a:rPr>
              <a:pPr>
                <a:defRPr/>
              </a:pPr>
              <a:t>166</a:t>
            </a:fld>
            <a:endParaRPr lang="en-US">
              <a:solidFill>
                <a:prstClr val="black"/>
              </a:solidFill>
              <a:latin typeface="Calibri"/>
            </a:endParaRPr>
          </a:p>
        </p:txBody>
      </p:sp>
      <p:sp>
        <p:nvSpPr>
          <p:cNvPr id="51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123" name="Rectangle 3"/>
          <p:cNvSpPr>
            <a:spLocks noGrp="1" noChangeArrowheads="1"/>
          </p:cNvSpPr>
          <p:nvPr>
            <p:ph type="body" idx="1"/>
          </p:nvPr>
        </p:nvSpPr>
        <p:spPr>
          <a:xfrm>
            <a:off x="914400" y="4343400"/>
            <a:ext cx="5029200" cy="4114800"/>
          </a:xfrm>
        </p:spPr>
        <p:txBody>
          <a:bodyPr/>
          <a:lstStyle/>
          <a:p>
            <a:pPr eaLnBrk="1" hangingPunct="1">
              <a:defRPr/>
            </a:pPr>
            <a:endParaRPr lang="en-US">
              <a:cs typeface="+mn-cs"/>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706DCF4-E6CB-4A4F-B911-6B63419A3F1C}" type="slidenum">
              <a:rPr lang="en-US">
                <a:solidFill>
                  <a:prstClr val="black"/>
                </a:solidFill>
                <a:latin typeface="Calibri"/>
              </a:rPr>
              <a:pPr>
                <a:defRPr/>
              </a:pPr>
              <a:t>167</a:t>
            </a:fld>
            <a:endParaRPr lang="en-US">
              <a:solidFill>
                <a:prstClr val="black"/>
              </a:solidFill>
              <a:latin typeface="Calibri"/>
            </a:endParaRPr>
          </a:p>
        </p:txBody>
      </p:sp>
      <p:sp>
        <p:nvSpPr>
          <p:cNvPr id="51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123" name="Rectangle 3"/>
          <p:cNvSpPr>
            <a:spLocks noGrp="1" noChangeArrowheads="1"/>
          </p:cNvSpPr>
          <p:nvPr>
            <p:ph type="body" idx="1"/>
          </p:nvPr>
        </p:nvSpPr>
        <p:spPr>
          <a:xfrm>
            <a:off x="914400" y="4343400"/>
            <a:ext cx="5029200" cy="4114800"/>
          </a:xfrm>
        </p:spPr>
        <p:txBody>
          <a:bodyPr/>
          <a:lstStyle/>
          <a:p>
            <a:pPr eaLnBrk="1" hangingPunct="1">
              <a:defRPr/>
            </a:pPr>
            <a:endParaRPr lang="en-US">
              <a:cs typeface="+mn-cs"/>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706DCF4-E6CB-4A4F-B911-6B63419A3F1C}" type="slidenum">
              <a:rPr lang="en-US">
                <a:solidFill>
                  <a:prstClr val="black"/>
                </a:solidFill>
                <a:latin typeface="Calibri"/>
              </a:rPr>
              <a:pPr>
                <a:defRPr/>
              </a:pPr>
              <a:t>168</a:t>
            </a:fld>
            <a:endParaRPr lang="en-US">
              <a:solidFill>
                <a:prstClr val="black"/>
              </a:solidFill>
              <a:latin typeface="Calibri"/>
            </a:endParaRPr>
          </a:p>
        </p:txBody>
      </p:sp>
      <p:sp>
        <p:nvSpPr>
          <p:cNvPr id="51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123" name="Rectangle 3"/>
          <p:cNvSpPr>
            <a:spLocks noGrp="1" noChangeArrowheads="1"/>
          </p:cNvSpPr>
          <p:nvPr>
            <p:ph type="body" idx="1"/>
          </p:nvPr>
        </p:nvSpPr>
        <p:spPr>
          <a:xfrm>
            <a:off x="914400" y="4343400"/>
            <a:ext cx="5029200" cy="4114800"/>
          </a:xfrm>
        </p:spPr>
        <p:txBody>
          <a:bodyPr/>
          <a:lstStyle/>
          <a:p>
            <a:pPr eaLnBrk="1" hangingPunct="1">
              <a:defRPr/>
            </a:pPr>
            <a:endParaRPr lang="en-US">
              <a:cs typeface="+mn-cs"/>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706DCF4-E6CB-4A4F-B911-6B63419A3F1C}" type="slidenum">
              <a:rPr lang="en-US">
                <a:solidFill>
                  <a:prstClr val="black"/>
                </a:solidFill>
                <a:latin typeface="Calibri"/>
              </a:rPr>
              <a:pPr>
                <a:defRPr/>
              </a:pPr>
              <a:t>169</a:t>
            </a:fld>
            <a:endParaRPr lang="en-US">
              <a:solidFill>
                <a:prstClr val="black"/>
              </a:solidFill>
              <a:latin typeface="Calibri"/>
            </a:endParaRPr>
          </a:p>
        </p:txBody>
      </p:sp>
      <p:sp>
        <p:nvSpPr>
          <p:cNvPr id="51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123" name="Rectangle 3"/>
          <p:cNvSpPr>
            <a:spLocks noGrp="1" noChangeArrowheads="1"/>
          </p:cNvSpPr>
          <p:nvPr>
            <p:ph type="body" idx="1"/>
          </p:nvPr>
        </p:nvSpPr>
        <p:spPr>
          <a:xfrm>
            <a:off x="914400" y="4343400"/>
            <a:ext cx="5029200" cy="4114800"/>
          </a:xfrm>
        </p:spPr>
        <p:txBody>
          <a:bodyPr/>
          <a:lstStyle/>
          <a:p>
            <a:pPr eaLnBrk="1" hangingPunct="1">
              <a:defRPr/>
            </a:pPr>
            <a:endParaRPr lang="en-US">
              <a:cs typeface="+mn-cs"/>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706DCF4-E6CB-4A4F-B911-6B63419A3F1C}" type="slidenum">
              <a:rPr lang="en-US">
                <a:solidFill>
                  <a:prstClr val="black"/>
                </a:solidFill>
                <a:latin typeface="Calibri"/>
              </a:rPr>
              <a:pPr>
                <a:defRPr/>
              </a:pPr>
              <a:t>170</a:t>
            </a:fld>
            <a:endParaRPr lang="en-US">
              <a:solidFill>
                <a:prstClr val="black"/>
              </a:solidFill>
              <a:latin typeface="Calibri"/>
            </a:endParaRPr>
          </a:p>
        </p:txBody>
      </p:sp>
      <p:sp>
        <p:nvSpPr>
          <p:cNvPr id="51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123" name="Rectangle 3"/>
          <p:cNvSpPr>
            <a:spLocks noGrp="1" noChangeArrowheads="1"/>
          </p:cNvSpPr>
          <p:nvPr>
            <p:ph type="body" idx="1"/>
          </p:nvPr>
        </p:nvSpPr>
        <p:spPr>
          <a:xfrm>
            <a:off x="914400" y="4343400"/>
            <a:ext cx="5029200" cy="4114800"/>
          </a:xfrm>
        </p:spPr>
        <p:txBody>
          <a:bodyPr/>
          <a:lstStyle/>
          <a:p>
            <a:pPr eaLnBrk="1" hangingPunct="1">
              <a:defRPr/>
            </a:pPr>
            <a:endParaRPr lang="en-US">
              <a:cs typeface="+mn-cs"/>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706DCF4-E6CB-4A4F-B911-6B63419A3F1C}" type="slidenum">
              <a:rPr lang="en-US">
                <a:solidFill>
                  <a:prstClr val="black"/>
                </a:solidFill>
                <a:latin typeface="Calibri"/>
              </a:rPr>
              <a:pPr>
                <a:defRPr/>
              </a:pPr>
              <a:t>171</a:t>
            </a:fld>
            <a:endParaRPr lang="en-US">
              <a:solidFill>
                <a:prstClr val="black"/>
              </a:solidFill>
              <a:latin typeface="Calibri"/>
            </a:endParaRPr>
          </a:p>
        </p:txBody>
      </p:sp>
      <p:sp>
        <p:nvSpPr>
          <p:cNvPr id="51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123" name="Rectangle 3"/>
          <p:cNvSpPr>
            <a:spLocks noGrp="1" noChangeArrowheads="1"/>
          </p:cNvSpPr>
          <p:nvPr>
            <p:ph type="body" idx="1"/>
          </p:nvPr>
        </p:nvSpPr>
        <p:spPr>
          <a:xfrm>
            <a:off x="914400" y="4343400"/>
            <a:ext cx="5029200" cy="4114800"/>
          </a:xfrm>
        </p:spPr>
        <p:txBody>
          <a:bodyPr/>
          <a:lstStyle/>
          <a:p>
            <a:pPr eaLnBrk="1" hangingPunct="1">
              <a:defRPr/>
            </a:pPr>
            <a:endParaRPr lang="en-US">
              <a:cs typeface="+mn-cs"/>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706DCF4-E6CB-4A4F-B911-6B63419A3F1C}" type="slidenum">
              <a:rPr lang="en-US">
                <a:solidFill>
                  <a:prstClr val="black"/>
                </a:solidFill>
                <a:latin typeface="Calibri"/>
              </a:rPr>
              <a:pPr>
                <a:defRPr/>
              </a:pPr>
              <a:t>172</a:t>
            </a:fld>
            <a:endParaRPr lang="en-US">
              <a:solidFill>
                <a:prstClr val="black"/>
              </a:solidFill>
              <a:latin typeface="Calibri"/>
            </a:endParaRPr>
          </a:p>
        </p:txBody>
      </p:sp>
      <p:sp>
        <p:nvSpPr>
          <p:cNvPr id="51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123" name="Rectangle 3"/>
          <p:cNvSpPr>
            <a:spLocks noGrp="1" noChangeArrowheads="1"/>
          </p:cNvSpPr>
          <p:nvPr>
            <p:ph type="body" idx="1"/>
          </p:nvPr>
        </p:nvSpPr>
        <p:spPr>
          <a:xfrm>
            <a:off x="914400" y="4343400"/>
            <a:ext cx="5029200" cy="4114800"/>
          </a:xfrm>
        </p:spPr>
        <p:txBody>
          <a:bodyPr/>
          <a:lstStyle/>
          <a:p>
            <a:pPr eaLnBrk="1" hangingPunct="1">
              <a:defRPr/>
            </a:pPr>
            <a:endParaRPr lang="en-US">
              <a:cs typeface="+mn-cs"/>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706DCF4-E6CB-4A4F-B911-6B63419A3F1C}" type="slidenum">
              <a:rPr lang="en-US">
                <a:solidFill>
                  <a:prstClr val="black"/>
                </a:solidFill>
                <a:latin typeface="Calibri"/>
              </a:rPr>
              <a:pPr>
                <a:defRPr/>
              </a:pPr>
              <a:t>173</a:t>
            </a:fld>
            <a:endParaRPr lang="en-US">
              <a:solidFill>
                <a:prstClr val="black"/>
              </a:solidFill>
              <a:latin typeface="Calibri"/>
            </a:endParaRPr>
          </a:p>
        </p:txBody>
      </p:sp>
      <p:sp>
        <p:nvSpPr>
          <p:cNvPr id="51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123" name="Rectangle 3"/>
          <p:cNvSpPr>
            <a:spLocks noGrp="1" noChangeArrowheads="1"/>
          </p:cNvSpPr>
          <p:nvPr>
            <p:ph type="body" idx="1"/>
          </p:nvPr>
        </p:nvSpPr>
        <p:spPr>
          <a:xfrm>
            <a:off x="914400" y="4343400"/>
            <a:ext cx="5029200" cy="4114800"/>
          </a:xfrm>
        </p:spPr>
        <p:txBody>
          <a:bodyPr/>
          <a:lstStyle/>
          <a:p>
            <a:pPr eaLnBrk="1" hangingPunct="1">
              <a:defRPr/>
            </a:pPr>
            <a:endParaRPr lang="en-US">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ＭＳ Ｐゴシック" pitchFamily="-112" charset="-128"/>
                <a:cs typeface="Arial"/>
              </a:rPr>
              <a:t>He brought the Jews from being kicked out of their land back to that land so they would honor him.</a:t>
            </a:r>
            <a:r>
              <a:rPr lang="en-SG" dirty="0">
                <a:effectLst/>
                <a:latin typeface="Arial"/>
                <a:cs typeface="Arial"/>
              </a:rPr>
              <a:t> </a:t>
            </a:r>
            <a:endParaRPr lang="en-US" dirty="0">
              <a:latin typeface="Arial"/>
              <a:cs typeface="Arial"/>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706DCF4-E6CB-4A4F-B911-6B63419A3F1C}" type="slidenum">
              <a:rPr lang="en-US">
                <a:solidFill>
                  <a:prstClr val="black"/>
                </a:solidFill>
                <a:latin typeface="Calibri"/>
              </a:rPr>
              <a:pPr>
                <a:defRPr/>
              </a:pPr>
              <a:t>174</a:t>
            </a:fld>
            <a:endParaRPr lang="en-US">
              <a:solidFill>
                <a:prstClr val="black"/>
              </a:solidFill>
              <a:latin typeface="Calibri"/>
            </a:endParaRPr>
          </a:p>
        </p:txBody>
      </p:sp>
      <p:sp>
        <p:nvSpPr>
          <p:cNvPr id="51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123" name="Rectangle 3"/>
          <p:cNvSpPr>
            <a:spLocks noGrp="1" noChangeArrowheads="1"/>
          </p:cNvSpPr>
          <p:nvPr>
            <p:ph type="body" idx="1"/>
          </p:nvPr>
        </p:nvSpPr>
        <p:spPr>
          <a:xfrm>
            <a:off x="914400" y="4343400"/>
            <a:ext cx="5029200" cy="4114800"/>
          </a:xfrm>
        </p:spPr>
        <p:txBody>
          <a:bodyPr/>
          <a:lstStyle/>
          <a:p>
            <a:pPr eaLnBrk="1" hangingPunct="1">
              <a:defRPr/>
            </a:pPr>
            <a:endParaRPr lang="en-US">
              <a:cs typeface="+mn-cs"/>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176</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OT Survey</a:t>
            </a:r>
            <a:r>
              <a:rPr lang="en-US" baseline="0" dirty="0">
                <a:latin typeface="Arial" charset="0"/>
                <a:ea typeface="ＭＳ Ｐゴシック" charset="0"/>
                <a:cs typeface="ＭＳ Ｐゴシック" charset="0"/>
              </a:rPr>
              <a:t> (</a:t>
            </a:r>
            <a:r>
              <a:rPr lang="en-US" baseline="0" dirty="0" err="1">
                <a:latin typeface="Arial" charset="0"/>
                <a:ea typeface="ＭＳ Ｐゴシック" charset="0"/>
                <a:cs typeface="ＭＳ Ｐゴシック" charset="0"/>
              </a:rPr>
              <a:t>os</a:t>
            </a:r>
            <a:r>
              <a:rPr lang="en-US" baseline="0" dirty="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The LORD</a:t>
            </a:r>
            <a:r>
              <a:rPr lang="en-US" baseline="0" dirty="0">
                <a:latin typeface="Arial"/>
                <a:cs typeface="Arial"/>
              </a:rPr>
              <a:t> has brought you from your slavery to sin into the freedom to adore him!</a:t>
            </a:r>
            <a:endParaRPr lang="en-US" dirty="0">
              <a:latin typeface="Arial"/>
              <a:cs typeface="Arial"/>
            </a:endParaRPr>
          </a:p>
          <a:p>
            <a:endParaRPr lang="en-US" dirty="0">
              <a:latin typeface="Arial"/>
              <a:cs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The LORD takes us in our slavery to sin and restores us to honor him. </a:t>
            </a:r>
          </a:p>
          <a:p>
            <a:endParaRPr lang="en-US" dirty="0">
              <a:latin typeface="Arial"/>
              <a:cs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How would your priorities</a:t>
            </a:r>
            <a:r>
              <a:rPr lang="en-US" baseline="0" dirty="0">
                <a:latin typeface="Arial"/>
                <a:cs typeface="Arial"/>
              </a:rPr>
              <a:t> change?</a:t>
            </a:r>
          </a:p>
          <a:p>
            <a:r>
              <a:rPr lang="en-US" baseline="0" dirty="0">
                <a:latin typeface="Arial"/>
                <a:cs typeface="Arial"/>
              </a:rPr>
              <a:t>What would you have to give up to make God first place in your morning?</a:t>
            </a:r>
          </a:p>
          <a:p>
            <a:r>
              <a:rPr lang="en-US" baseline="0" dirty="0">
                <a:latin typeface="Arial"/>
                <a:cs typeface="Arial"/>
              </a:rPr>
              <a:t>One friend taught me a great principle. He found that he always made time for breakfast, so he established a new personal rule: No Bible, no breakfast.</a:t>
            </a:r>
          </a:p>
          <a:p>
            <a:r>
              <a:rPr lang="en-US" baseline="0" dirty="0">
                <a:latin typeface="Arial"/>
                <a:cs typeface="Arial"/>
              </a:rPr>
              <a:t>Maybe what would change for you is your independence. You, like me, just have to acknowledge your weakness to worship God and you need help from a friend.</a:t>
            </a:r>
          </a:p>
          <a:p>
            <a:r>
              <a:rPr lang="en-US" baseline="0" dirty="0">
                <a:latin typeface="Arial"/>
                <a:cs typeface="Arial"/>
              </a:rPr>
              <a:t>As you are dependent on God, so you may need to be dependent on someone else—your own Albert—to help you be dependent on God!</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Would you come early for prayer and preparation?</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Would reading God’s Word daily be a delight instead of a chore?</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Would you begin to lead others in worship?</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Would you see your body as the new temple of the Spirit so you would take care of his temple better?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CE5D20-1627-A14B-9308-A7956D764448}"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a:ea typeface="ＭＳ Ｐゴシック" charset="0"/>
                <a:cs typeface="Arial"/>
              </a:rPr>
              <a:t>To do some rebuilding in the priority of worship,</a:t>
            </a:r>
            <a:r>
              <a:rPr lang="en-US" baseline="0" dirty="0">
                <a:latin typeface="Arial"/>
                <a:ea typeface="ＭＳ Ｐゴシック" charset="0"/>
                <a:cs typeface="Arial"/>
              </a:rPr>
              <a:t> what kind of action is God calling you to take?</a:t>
            </a:r>
            <a:endParaRPr lang="en-US" dirty="0">
              <a:latin typeface="Arial"/>
              <a:ea typeface="ＭＳ Ｐゴシック" charset="0"/>
              <a:cs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We’re talking about the Second Temple Period beginning with Ezra’s book.</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D7DEFC5-FB74-9647-92AD-F6A07685526C}" type="slidenum">
              <a:rPr lang="en-US" sz="1200"/>
              <a:pPr eaLnBrk="1" hangingPunct="1"/>
              <a:t>21</a:t>
            </a:fld>
            <a:endParaRPr lang="en-US" sz="1200"/>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646019-309C-2C42-814D-DCEDBA761A8D}" type="slidenum">
              <a:rPr lang="en-US" sz="1200"/>
              <a:pPr eaLnBrk="1" hangingPunct="1"/>
              <a:t>22</a:t>
            </a:fld>
            <a:endParaRPr lang="en-US" sz="1200"/>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25ACECB-0FA1-6944-B9F6-079FF0DB5F04}" type="slidenum">
              <a:rPr lang="en-US" sz="1200"/>
              <a:pPr eaLnBrk="1" hangingPunct="1"/>
              <a:t>23</a:t>
            </a:fld>
            <a:endParaRPr lang="en-US" sz="1200"/>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5695310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B306BC2-18FC-2E47-AA57-CC2D54B326A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lgn="l"/>
            <a:r>
              <a:rPr lang="en-US" altLang="ja-JP" b="0" dirty="0">
                <a:latin typeface="Arial" panose="020B0604020202020204" pitchFamily="34" charset="0"/>
                <a:ea typeface="ＭＳ Ｐゴシック" charset="0"/>
                <a:cs typeface="Arial" panose="020B0604020202020204" pitchFamily="34" charset="0"/>
              </a:rPr>
              <a:t>"Babylon was being besieged by the Persian army, led by </a:t>
            </a:r>
            <a:r>
              <a:rPr lang="en-US" altLang="ja-JP" b="0" dirty="0" err="1">
                <a:latin typeface="Arial" panose="020B0604020202020204" pitchFamily="34" charset="0"/>
                <a:ea typeface="ＭＳ Ｐゴシック" charset="0"/>
                <a:cs typeface="Arial" panose="020B0604020202020204" pitchFamily="34" charset="0"/>
              </a:rPr>
              <a:t>Ugbaru</a:t>
            </a:r>
            <a:r>
              <a:rPr lang="en-US" altLang="ja-JP" b="0" dirty="0">
                <a:latin typeface="Arial" panose="020B0604020202020204" pitchFamily="34" charset="0"/>
                <a:ea typeface="ＭＳ Ｐゴシック" charset="0"/>
                <a:cs typeface="Arial" panose="020B0604020202020204" pitchFamily="34" charset="0"/>
              </a:rPr>
              <a:t>, governor of </a:t>
            </a:r>
            <a:r>
              <a:rPr lang="en-US" altLang="ja-JP" b="0" dirty="0" err="1">
                <a:latin typeface="Arial" panose="020B0604020202020204" pitchFamily="34" charset="0"/>
                <a:ea typeface="ＭＳ Ｐゴシック" charset="0"/>
                <a:cs typeface="Arial" panose="020B0604020202020204" pitchFamily="34" charset="0"/>
              </a:rPr>
              <a:t>Gutium</a:t>
            </a:r>
            <a:r>
              <a:rPr lang="en-US" altLang="ja-JP" b="0" dirty="0">
                <a:latin typeface="Arial" panose="020B0604020202020204" pitchFamily="34" charset="0"/>
                <a:ea typeface="ＭＳ Ｐゴシック" charset="0"/>
                <a:cs typeface="Arial" panose="020B0604020202020204" pitchFamily="34" charset="0"/>
              </a:rPr>
              <a:t>, while Belshazzar, inside the city, was giving a great banquet for 1,000 of his nobles. Belshazzar</a:t>
            </a:r>
            <a:r>
              <a:rPr lang="fr-FR" altLang="ja-JP" b="0" dirty="0">
                <a:latin typeface="Arial" panose="020B0604020202020204" pitchFamily="34" charset="0"/>
                <a:ea typeface="ＭＳ Ｐゴシック" charset="0"/>
                <a:cs typeface="Arial" panose="020B0604020202020204" pitchFamily="34" charset="0"/>
              </a:rPr>
              <a:t>'</a:t>
            </a:r>
            <a:r>
              <a:rPr lang="en-US" altLang="ja-JP" b="0" dirty="0">
                <a:latin typeface="Arial" panose="020B0604020202020204" pitchFamily="34" charset="0"/>
                <a:ea typeface="ＭＳ Ｐゴシック" charset="0"/>
                <a:cs typeface="Arial" panose="020B0604020202020204" pitchFamily="34" charset="0"/>
              </a:rPr>
              <a:t>s name means "Bel (another name for the god Marduk) has protected the king." Perhaps the banquet was given to show Belshazzar</a:t>
            </a:r>
            <a:r>
              <a:rPr lang="fr-FR" altLang="ja-JP" b="0" dirty="0">
                <a:latin typeface="Arial" panose="020B0604020202020204" pitchFamily="34" charset="0"/>
                <a:ea typeface="ＭＳ Ｐゴシック" charset="0"/>
                <a:cs typeface="Arial" panose="020B0604020202020204" pitchFamily="34" charset="0"/>
              </a:rPr>
              <a:t>'</a:t>
            </a:r>
            <a:r>
              <a:rPr lang="en-US" altLang="ja-JP" b="0" dirty="0">
                <a:latin typeface="Arial" panose="020B0604020202020204" pitchFamily="34" charset="0"/>
                <a:ea typeface="ＭＳ Ｐゴシック" charset="0"/>
                <a:cs typeface="Arial" panose="020B0604020202020204" pitchFamily="34" charset="0"/>
              </a:rPr>
              <a:t>s contempt for the Persians and to allay his people</a:t>
            </a:r>
            <a:r>
              <a:rPr lang="fr-FR" altLang="ja-JP" b="0" dirty="0">
                <a:latin typeface="Arial" panose="020B0604020202020204" pitchFamily="34" charset="0"/>
                <a:ea typeface="ＭＳ Ｐゴシック" charset="0"/>
                <a:cs typeface="Arial" panose="020B0604020202020204" pitchFamily="34" charset="0"/>
              </a:rPr>
              <a:t>'</a:t>
            </a:r>
            <a:r>
              <a:rPr lang="en-US" altLang="ja-JP" b="0" dirty="0">
                <a:latin typeface="Arial" panose="020B0604020202020204" pitchFamily="34" charset="0"/>
                <a:ea typeface="ＭＳ Ｐゴシック" charset="0"/>
                <a:cs typeface="Arial" panose="020B0604020202020204" pitchFamily="34" charset="0"/>
              </a:rPr>
              <a:t>s fears. Archeologists have excavated a large hall in Babylon 55 feet wide and 165 feet long that had plastered walls. Such a room would have been sufficient to house a gathering of this size. Belshazzar considered his city secure from assault because of its massive walls. Within the city were supplies that would sustain it for 20 years. Therefore the king felt he had little cause for concern."</a:t>
            </a:r>
          </a:p>
          <a:p>
            <a:pPr lvl="1" algn="l"/>
            <a:r>
              <a:rPr lang="en-US" b="0" dirty="0">
                <a:latin typeface="Arial" panose="020B0604020202020204" pitchFamily="34" charset="0"/>
                <a:ea typeface="ＭＳ Ｐゴシック" charset="0"/>
                <a:cs typeface="Arial" panose="020B0604020202020204" pitchFamily="34" charset="0"/>
              </a:rPr>
              <a:t>Dwight Pentecost, “Daniel,” eds. John F. Walvoord, Roy B. Zuck and Dallas Theological Seminary, </a:t>
            </a:r>
            <a:r>
              <a:rPr lang="en-US" b="0" i="1" dirty="0">
                <a:latin typeface="Arial" panose="020B0604020202020204" pitchFamily="34" charset="0"/>
                <a:ea typeface="ＭＳ Ｐゴシック" charset="0"/>
                <a:cs typeface="Arial" panose="020B0604020202020204" pitchFamily="34" charset="0"/>
              </a:rPr>
              <a:t>The Bible Knowledge Commentary : An Exposition of the Scriptures</a:t>
            </a:r>
            <a:r>
              <a:rPr lang="en-US" b="0" dirty="0">
                <a:latin typeface="Arial" panose="020B0604020202020204" pitchFamily="34" charset="0"/>
                <a:ea typeface="ＭＳ Ｐゴシック" charset="0"/>
                <a:cs typeface="Arial" panose="020B0604020202020204" pitchFamily="34" charset="0"/>
              </a:rPr>
              <a:t> (Wheaton, IL: Victor Books, 1983-1985), 1:1344.</a:t>
            </a:r>
          </a:p>
          <a:p>
            <a:pPr eaLnBrk="1" hangingPunct="1"/>
            <a:r>
              <a:rPr lang="en-US" dirty="0">
                <a:latin typeface="Arial" panose="020B0604020202020204" pitchFamily="34" charset="0"/>
                <a:ea typeface="ＭＳ Ｐゴシック" charset="0"/>
                <a:cs typeface="Arial" panose="020B0604020202020204" pitchFamily="34" charset="0"/>
              </a:rPr>
              <a:t>__________</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dirty="0">
                <a:latin typeface="Arial" panose="020B0604020202020204" pitchFamily="34" charset="0"/>
                <a:ea typeface="ＭＳ Ｐゴシック" charset="0"/>
                <a:cs typeface="Arial" panose="020B0604020202020204" pitchFamily="34" charset="0"/>
              </a:rPr>
              <a:t>Common-405</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dirty="0">
                <a:latin typeface="Arial" panose="020B0604020202020204" pitchFamily="34" charset="0"/>
                <a:ea typeface="ＭＳ Ｐゴシック" charset="0"/>
                <a:cs typeface="Arial" panose="020B0604020202020204" pitchFamily="34" charset="0"/>
              </a:rPr>
              <a:t>OS-23-Isaiah13-23-slide 24</a:t>
            </a:r>
          </a:p>
          <a:p>
            <a:pPr eaLnBrk="1" hangingPunct="1"/>
            <a:r>
              <a:rPr lang="en-US" dirty="0">
                <a:latin typeface="Arial" panose="020B0604020202020204" pitchFamily="34" charset="0"/>
                <a:ea typeface="ＭＳ Ｐゴシック" charset="0"/>
                <a:cs typeface="Arial" panose="020B0604020202020204" pitchFamily="34" charset="0"/>
              </a:rPr>
              <a:t>OS-27-Daniel-125</a:t>
            </a:r>
          </a:p>
          <a:p>
            <a:pPr eaLnBrk="1" hangingPunct="1"/>
            <a:r>
              <a:rPr lang="en-US" dirty="0">
                <a:latin typeface="Arial" panose="020B0604020202020204" pitchFamily="34" charset="0"/>
                <a:ea typeface="ＭＳ Ｐゴシック" charset="0"/>
                <a:cs typeface="Arial" panose="020B0604020202020204" pitchFamily="34" charset="0"/>
              </a:rPr>
              <a:t>OS-35-Habakkuk-169</a:t>
            </a:r>
          </a:p>
          <a:p>
            <a:pPr lvl="1" algn="l"/>
            <a:endParaRPr lang="en-US" b="0"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EC24445-A15E-0E44-8E6E-5A1AE6E644C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21570" name="Rectangle 2"/>
          <p:cNvSpPr>
            <a:spLocks noGrp="1" noRot="1" noChangeAspect="1" noChangeArrowheads="1" noTextEdit="1"/>
          </p:cNvSpPr>
          <p:nvPr>
            <p:ph type="sldImg"/>
          </p:nvPr>
        </p:nvSpPr>
        <p:spPr>
          <a:ln/>
        </p:spPr>
      </p:sp>
      <p:sp>
        <p:nvSpPr>
          <p:cNvPr id="6215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Herodotus was a reputable Greek historian who recorded the unsuccessful Persian invasion of Greece and the later fall of Babylon.</a:t>
            </a:r>
            <a:endParaRPr lang="en-US" b="0"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__________</a:t>
            </a:r>
          </a:p>
          <a:p>
            <a:pPr eaLnBrk="1" hangingPunct="1"/>
            <a:r>
              <a:rPr lang="en-US" dirty="0">
                <a:latin typeface="Arial" panose="020B0604020202020204" pitchFamily="34" charset="0"/>
                <a:ea typeface="ＭＳ Ｐゴシック" charset="0"/>
                <a:cs typeface="Arial" panose="020B0604020202020204" pitchFamily="34" charset="0"/>
              </a:rPr>
              <a:t>OS-27-Daniel-126</a:t>
            </a:r>
          </a:p>
          <a:p>
            <a:pPr eaLnBrk="1" hangingPunct="1"/>
            <a:r>
              <a:rPr lang="en-US" dirty="0">
                <a:latin typeface="Arial" panose="020B0604020202020204" pitchFamily="34" charset="0"/>
                <a:ea typeface="ＭＳ Ｐゴシック" charset="0"/>
                <a:cs typeface="Arial" panose="020B0604020202020204" pitchFamily="34" charset="0"/>
              </a:rPr>
              <a:t>OS-35-Habakkuk-170</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CB8CA15-C852-EE46-916A-5F2382280E4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23618" name="Rectangle 2"/>
          <p:cNvSpPr>
            <a:spLocks noGrp="1" noRot="1" noChangeAspect="1" noChangeArrowheads="1" noTextEdit="1"/>
          </p:cNvSpPr>
          <p:nvPr>
            <p:ph type="sldImg"/>
          </p:nvPr>
        </p:nvSpPr>
        <p:spPr>
          <a:ln/>
        </p:spPr>
      </p:sp>
      <p:sp>
        <p:nvSpPr>
          <p:cNvPr id="6236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mn-lt"/>
                <a:ea typeface="+mn-ea"/>
                <a:cs typeface="+mn-cs"/>
              </a:rPr>
              <a:t>The Greek historian Herodotus describes the fall of Babylon in the same manner as does Daniel 5 with a surprise attack while the Babylonians had a party or festival.</a:t>
            </a:r>
            <a:endParaRPr lang="en-US" b="0"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__________</a:t>
            </a:r>
          </a:p>
          <a:p>
            <a:pPr eaLnBrk="1" hangingPunct="1"/>
            <a:r>
              <a:rPr lang="en-US" dirty="0">
                <a:latin typeface="Arial" panose="020B0604020202020204" pitchFamily="34" charset="0"/>
                <a:ea typeface="ＭＳ Ｐゴシック" charset="0"/>
                <a:cs typeface="Arial" panose="020B0604020202020204" pitchFamily="34" charset="0"/>
              </a:rPr>
              <a:t>OS-27-Daniel-127</a:t>
            </a:r>
          </a:p>
          <a:p>
            <a:pPr eaLnBrk="1" hangingPunct="1"/>
            <a:r>
              <a:rPr lang="en-US" dirty="0">
                <a:latin typeface="Arial" panose="020B0604020202020204" pitchFamily="34" charset="0"/>
                <a:ea typeface="ＭＳ Ｐゴシック" charset="0"/>
                <a:cs typeface="Arial" panose="020B0604020202020204" pitchFamily="34" charset="0"/>
              </a:rPr>
              <a:t>OS-35-Habakkuk-171</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During Belshazzar's great party, the Medes and Persians diverted the Euphrates upstream to lower the moat around Babylon. This made it easy to conquer in but a few hours!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34447198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2402BF2-9ECA-E244-928E-2353EB95BB2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617474" name="Rectangle 2"/>
          <p:cNvSpPr>
            <a:spLocks noGrp="1" noRot="1" noChangeAspect="1" noChangeArrowheads="1" noTextEdit="1"/>
          </p:cNvSpPr>
          <p:nvPr>
            <p:ph type="sldImg"/>
          </p:nvPr>
        </p:nvSpPr>
        <p:spPr>
          <a:ln/>
        </p:spPr>
      </p:sp>
      <p:sp>
        <p:nvSpPr>
          <p:cNvPr id="6174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b="0" dirty="0">
                <a:latin typeface="Arial" panose="020B0604020202020204" pitchFamily="34" charset="0"/>
                <a:ea typeface="ＭＳ Ｐゴシック" charset="0"/>
                <a:cs typeface="Arial" panose="020B0604020202020204" pitchFamily="34" charset="0"/>
              </a:rPr>
              <a:t>Daniel was promoted to Babylon’s third position to show God's pleasure with those who accept his sovereignty (5:29).</a:t>
            </a:r>
          </a:p>
          <a:p>
            <a:pPr eaLnBrk="1" hangingPunct="1"/>
            <a:r>
              <a:rPr lang="en-US" b="0" dirty="0">
                <a:latin typeface="Arial" panose="020B0604020202020204" pitchFamily="34" charset="0"/>
                <a:ea typeface="ＭＳ Ｐゴシック" charset="0"/>
                <a:cs typeface="Arial" panose="020B0604020202020204" pitchFamily="34" charset="0"/>
              </a:rPr>
              <a:t>Belshazzar lost his kingdom that night to Darius the Mede [in the reign of Cyrus the Persian, 6:28] for denying God's rule (5:30).</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Stephen Anderson argues </a:t>
            </a:r>
            <a:r>
              <a:rPr lang="en-US" sz="1200" b="0" kern="1200" dirty="0">
                <a:solidFill>
                  <a:schemeClr val="tx1"/>
                </a:solidFill>
                <a:effectLst/>
                <a:latin typeface="Times New Roman" pitchFamily="-112" charset="0"/>
                <a:ea typeface="ＭＳ Ｐゴシック" pitchFamily="-112" charset="-128"/>
                <a:cs typeface="ＭＳ Ｐゴシック" pitchFamily="-112" charset="-128"/>
              </a:rPr>
              <a:t>Darius the Mede as </a:t>
            </a:r>
            <a:r>
              <a:rPr lang="en-US" sz="1200" b="0" kern="1200" dirty="0" err="1">
                <a:solidFill>
                  <a:schemeClr val="tx1"/>
                </a:solidFill>
                <a:effectLst/>
                <a:latin typeface="Times New Roman" pitchFamily="-112" charset="0"/>
                <a:ea typeface="ＭＳ Ｐゴシック" pitchFamily="-112" charset="-128"/>
                <a:cs typeface="ＭＳ Ｐゴシック" pitchFamily="-112" charset="-128"/>
              </a:rPr>
              <a:t>Cyaxares</a:t>
            </a:r>
            <a:r>
              <a:rPr lang="en-US" sz="1200" b="0" kern="1200" dirty="0">
                <a:solidFill>
                  <a:schemeClr val="tx1"/>
                </a:solidFill>
                <a:effectLst/>
                <a:latin typeface="Times New Roman" pitchFamily="-112" charset="0"/>
                <a:ea typeface="ＭＳ Ｐゴシック" pitchFamily="-112" charset="-128"/>
                <a:cs typeface="ＭＳ Ｐゴシック" pitchFamily="-112" charset="-128"/>
              </a:rPr>
              <a:t> II and some evangelical scholars, such as Kirk MacGregor and Paul Tanner, have subsequently followed his arguments.  See his article on this webpage.</a:t>
            </a:r>
          </a:p>
          <a:p>
            <a:pPr marL="0" marR="0" lvl="0" indent="0" algn="l" defTabSz="914400" rtl="0" eaLnBrk="1" fontAlgn="base" latinLnBrk="0" hangingPunct="1">
              <a:lnSpc>
                <a:spcPct val="100000"/>
              </a:lnSpc>
              <a:spcBef>
                <a:spcPct val="30000"/>
              </a:spcBef>
              <a:spcAft>
                <a:spcPct val="0"/>
              </a:spcAft>
              <a:buClrTx/>
              <a:buSzTx/>
              <a:buFontTx/>
              <a:buNone/>
              <a:tabLst/>
              <a:defRPr/>
            </a:pPr>
            <a:r>
              <a:rPr lang="ar-SA" b="0" dirty="0"/>
              <a:t>تحديد هوية داريوس المادي</a:t>
            </a:r>
            <a:endParaRPr lang="en-US" b="0" dirty="0"/>
          </a:p>
        </p:txBody>
      </p:sp>
    </p:spTree>
    <p:extLst>
      <p:ext uri="{BB962C8B-B14F-4D97-AF65-F5344CB8AC3E}">
        <p14:creationId xmlns:p14="http://schemas.microsoft.com/office/powerpoint/2010/main" val="9512928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2402BF2-9ECA-E244-928E-2353EB95BB2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617474" name="Rectangle 2"/>
          <p:cNvSpPr>
            <a:spLocks noGrp="1" noRot="1" noChangeAspect="1" noChangeArrowheads="1" noTextEdit="1"/>
          </p:cNvSpPr>
          <p:nvPr>
            <p:ph type="sldImg"/>
          </p:nvPr>
        </p:nvSpPr>
        <p:spPr>
          <a:ln/>
        </p:spPr>
      </p:sp>
      <p:sp>
        <p:nvSpPr>
          <p:cNvPr id="6174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Daniel was promoted to Babylon’s third position to show God's pleasure with those who accept his sovereignty (5:29).</a:t>
            </a:r>
          </a:p>
          <a:p>
            <a:pPr eaLnBrk="1" hangingPunct="1"/>
            <a:r>
              <a:rPr lang="en-US" dirty="0">
                <a:latin typeface="Arial" panose="020B0604020202020204" pitchFamily="34" charset="0"/>
                <a:ea typeface="ＭＳ Ｐゴシック" charset="0"/>
                <a:cs typeface="Arial" panose="020B0604020202020204" pitchFamily="34" charset="0"/>
              </a:rPr>
              <a:t>Belshazzar lost his kingdom that night to Darius the Mede [in the reign of Cyrus the Persian, 6:28] for denying God's rule (5:30).</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327079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Ezra we see the center of Israel’s worship rebuilt—that structure that also needed the Jews themselves rebuilt.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B3458A-BDEA-2648-9A1B-AEB190E6085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093545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3314"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653315"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F2091DEC-349D-B44D-AD6C-8A694497BC64}"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37</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53316" name="Rectangle 1"/>
          <p:cNvSpPr>
            <a:spLocks noGrp="1" noRot="1" noChangeAspect="1" noChangeArrowheads="1"/>
          </p:cNvSpPr>
          <p:nvPr>
            <p:ph type="sldImg"/>
          </p:nvPr>
        </p:nvSpPr>
        <p:spPr>
          <a:xfrm>
            <a:off x="1143000" y="685800"/>
            <a:ext cx="4572000" cy="3429000"/>
          </a:xfrm>
          <a:solidFill>
            <a:srgbClr val="FFFFFF"/>
          </a:solidFill>
          <a:ln/>
        </p:spPr>
      </p:sp>
      <p:sp>
        <p:nvSpPr>
          <p:cNvPr id="653317" name="Rectangle 2"/>
          <p:cNvSpPr>
            <a:spLocks noGrp="1" noChangeArrowheads="1"/>
          </p:cNvSpPr>
          <p:nvPr>
            <p:ph type="body" idx="1"/>
          </p:nvPr>
        </p:nvSpPr>
        <p:spPr>
          <a:xfrm>
            <a:off x="685800" y="4343400"/>
            <a:ext cx="54864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r>
              <a:rPr lang="en-US" dirty="0">
                <a:latin typeface="Arial" panose="020B0604020202020204" pitchFamily="34" charset="0"/>
                <a:ea typeface="ＭＳ Ｐゴシック" charset="0"/>
                <a:cs typeface="Arial" panose="020B0604020202020204" pitchFamily="34" charset="0"/>
              </a:rPr>
              <a:t>Do you know </a:t>
            </a:r>
            <a:r>
              <a:rPr lang="en-US" i="1" dirty="0">
                <a:latin typeface="Arial" panose="020B0604020202020204" pitchFamily="34" charset="0"/>
                <a:ea typeface="ＭＳ Ｐゴシック" charset="0"/>
                <a:cs typeface="Arial" panose="020B0604020202020204" pitchFamily="34" charset="0"/>
              </a:rPr>
              <a:t>why</a:t>
            </a:r>
            <a:r>
              <a:rPr lang="en-US" i="0" dirty="0">
                <a:latin typeface="Arial" panose="020B0604020202020204" pitchFamily="34" charset="0"/>
                <a:ea typeface="ＭＳ Ｐゴシック" charset="0"/>
                <a:cs typeface="Arial" panose="020B0604020202020204" pitchFamily="34" charset="0"/>
              </a:rPr>
              <a:t> you did not hear of this prophecy? Because it never happened!</a:t>
            </a:r>
          </a:p>
          <a:p>
            <a:r>
              <a:rPr lang="en-US" i="0" dirty="0">
                <a:latin typeface="Arial" panose="020B0604020202020204" pitchFamily="34" charset="0"/>
                <a:ea typeface="ＭＳ Ｐゴシック" charset="0"/>
                <a:cs typeface="Arial" panose="020B0604020202020204" pitchFamily="34" charset="0"/>
              </a:rPr>
              <a:t>But what if it did? What if Raffles predicted the actual </a:t>
            </a:r>
            <a:r>
              <a:rPr lang="en-US" i="1" dirty="0">
                <a:latin typeface="Arial" panose="020B0604020202020204" pitchFamily="34" charset="0"/>
                <a:ea typeface="ＭＳ Ｐゴシック" charset="0"/>
                <a:cs typeface="Arial" panose="020B0604020202020204" pitchFamily="34" charset="0"/>
              </a:rPr>
              <a:t>name</a:t>
            </a:r>
            <a:r>
              <a:rPr lang="en-US" i="0" dirty="0">
                <a:latin typeface="Arial" panose="020B0604020202020204" pitchFamily="34" charset="0"/>
                <a:ea typeface="ＭＳ Ｐゴシック" charset="0"/>
                <a:cs typeface="Arial" panose="020B0604020202020204" pitchFamily="34" charset="0"/>
              </a:rPr>
              <a:t> of the founder of modern Singapore—and specified that he would rebuild the nation following World War II?</a:t>
            </a:r>
          </a:p>
          <a:p>
            <a:r>
              <a:rPr lang="en-US" i="0" dirty="0">
                <a:latin typeface="Arial" panose="020B0604020202020204" pitchFamily="34" charset="0"/>
                <a:ea typeface="ＭＳ Ｐゴシック" charset="0"/>
                <a:cs typeface="Arial" panose="020B0604020202020204" pitchFamily="34" charset="0"/>
              </a:rPr>
              <a:t>Wouldn’t that be amazing—perhaps even divinely inspired?</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039711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5362"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655363"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B601D56C-4B6B-A34C-89D0-476540544DFD}"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38</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55364" name="Rectangle 1"/>
          <p:cNvSpPr>
            <a:spLocks noGrp="1" noRot="1" noChangeAspect="1" noChangeArrowheads="1"/>
          </p:cNvSpPr>
          <p:nvPr>
            <p:ph type="sldImg"/>
          </p:nvPr>
        </p:nvSpPr>
        <p:spPr>
          <a:xfrm>
            <a:off x="1143000" y="685800"/>
            <a:ext cx="4572000" cy="3429000"/>
          </a:xfrm>
          <a:solidFill>
            <a:srgbClr val="FFFFFF"/>
          </a:solidFill>
          <a:ln/>
        </p:spPr>
      </p:sp>
      <p:sp>
        <p:nvSpPr>
          <p:cNvPr id="655365" name="Rectangle 2"/>
          <p:cNvSpPr>
            <a:spLocks noGrp="1" noChangeArrowheads="1"/>
          </p:cNvSpPr>
          <p:nvPr>
            <p:ph type="body" idx="1"/>
          </p:nvPr>
        </p:nvSpPr>
        <p:spPr>
          <a:xfrm>
            <a:off x="685800" y="4343400"/>
            <a:ext cx="54864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r>
              <a:rPr lang="en-US" dirty="0">
                <a:latin typeface="Arial" panose="020B0604020202020204" pitchFamily="34" charset="0"/>
                <a:ea typeface="ＭＳ Ｐゴシック" charset="0"/>
                <a:cs typeface="Arial" panose="020B0604020202020204" pitchFamily="34" charset="0"/>
              </a:rPr>
              <a:t>This is what God did with Isaiah’s prediction some 160 years before Cyrus the Persian sent the Jews back from Babylon and restored Jerusalem. Cyrus not only commanded the restoration of the temple in Ezra 1:2, but he funded the effort! </a:t>
            </a:r>
          </a:p>
          <a:p>
            <a:r>
              <a:rPr lang="en-US" dirty="0">
                <a:latin typeface="Arial" panose="020B0604020202020204" pitchFamily="34" charset="0"/>
                <a:ea typeface="ＭＳ Ｐゴシック" charset="0"/>
                <a:cs typeface="Arial" panose="020B0604020202020204" pitchFamily="34" charset="0"/>
              </a:rPr>
              <a:t>Isaiah notes the victories of Cyrus but not by name in 41:2, 25, but then specifically gives the name of Cyrus SIX times in his prophecy (NLT). Look these up in your Bible:</a:t>
            </a:r>
          </a:p>
          <a:p>
            <a:endParaRPr lang="en-US"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Is. 44:28  When I say of Cyrus, ‘He is my shepherd,’ </a:t>
            </a:r>
          </a:p>
          <a:p>
            <a:r>
              <a:rPr lang="en-US" dirty="0">
                <a:latin typeface="Arial" panose="020B0604020202020204" pitchFamily="34" charset="0"/>
                <a:ea typeface="ＭＳ Ｐゴシック" charset="0"/>
                <a:cs typeface="Arial" panose="020B0604020202020204" pitchFamily="34" charset="0"/>
              </a:rPr>
              <a:t>he will certainly do as I say. </a:t>
            </a:r>
          </a:p>
          <a:p>
            <a:r>
              <a:rPr lang="en-US" dirty="0">
                <a:latin typeface="Arial" panose="020B0604020202020204" pitchFamily="34" charset="0"/>
                <a:ea typeface="ＭＳ Ｐゴシック" charset="0"/>
                <a:cs typeface="Arial" panose="020B0604020202020204" pitchFamily="34" charset="0"/>
              </a:rPr>
              <a:t>He will command, ‘Rebuild Jerusalem’; </a:t>
            </a:r>
          </a:p>
          <a:p>
            <a:r>
              <a:rPr lang="en-US" dirty="0">
                <a:latin typeface="Arial" panose="020B0604020202020204" pitchFamily="34" charset="0"/>
                <a:ea typeface="ＭＳ Ｐゴシック" charset="0"/>
                <a:cs typeface="Arial" panose="020B0604020202020204" pitchFamily="34" charset="0"/>
              </a:rPr>
              <a:t>he will say, ‘Restore the Temple.’” </a:t>
            </a:r>
            <a:br>
              <a:rPr lang="en-US" dirty="0">
                <a:latin typeface="Arial" panose="020B0604020202020204" pitchFamily="34" charset="0"/>
                <a:ea typeface="ＭＳ Ｐゴシック" charset="0"/>
                <a:cs typeface="Arial" panose="020B0604020202020204" pitchFamily="34" charset="0"/>
              </a:rPr>
            </a:br>
            <a:endParaRPr lang="en-US"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Is. 45:1     This is what the LORD says to Cyrus, his anointed one, </a:t>
            </a:r>
          </a:p>
          <a:p>
            <a:r>
              <a:rPr lang="en-US" dirty="0">
                <a:latin typeface="Arial" panose="020B0604020202020204" pitchFamily="34" charset="0"/>
                <a:ea typeface="ＭＳ Ｐゴシック" charset="0"/>
                <a:cs typeface="Arial" panose="020B0604020202020204" pitchFamily="34" charset="0"/>
              </a:rPr>
              <a:t>whose right hand he will empower. </a:t>
            </a:r>
          </a:p>
          <a:p>
            <a:r>
              <a:rPr lang="en-US" dirty="0">
                <a:latin typeface="Arial" panose="020B0604020202020204" pitchFamily="34" charset="0"/>
                <a:ea typeface="ＭＳ Ｐゴシック" charset="0"/>
                <a:cs typeface="Arial" panose="020B0604020202020204" pitchFamily="34" charset="0"/>
              </a:rPr>
              <a:t>Before him, mighty kings will be paralyzed with fear. </a:t>
            </a:r>
          </a:p>
          <a:p>
            <a:r>
              <a:rPr lang="en-US" dirty="0">
                <a:latin typeface="Arial" panose="020B0604020202020204" pitchFamily="34" charset="0"/>
                <a:ea typeface="ＭＳ Ｐゴシック" charset="0"/>
                <a:cs typeface="Arial" panose="020B0604020202020204" pitchFamily="34" charset="0"/>
              </a:rPr>
              <a:t>Their fortress gates will be opened, </a:t>
            </a:r>
          </a:p>
          <a:p>
            <a:r>
              <a:rPr lang="en-US" dirty="0">
                <a:latin typeface="Arial" panose="020B0604020202020204" pitchFamily="34" charset="0"/>
                <a:ea typeface="ＭＳ Ｐゴシック" charset="0"/>
                <a:cs typeface="Arial" panose="020B0604020202020204" pitchFamily="34" charset="0"/>
              </a:rPr>
              <a:t>never to shut again. </a:t>
            </a:r>
          </a:p>
          <a:p>
            <a:r>
              <a:rPr lang="en-US" dirty="0">
                <a:latin typeface="Arial" panose="020B0604020202020204" pitchFamily="34" charset="0"/>
                <a:ea typeface="ＭＳ Ｐゴシック" charset="0"/>
                <a:cs typeface="Arial" panose="020B0604020202020204" pitchFamily="34" charset="0"/>
              </a:rPr>
              <a:t>2  This is what the LORD says: </a:t>
            </a:r>
          </a:p>
          <a:p>
            <a:r>
              <a:rPr lang="en-US" dirty="0">
                <a:latin typeface="Arial" panose="020B0604020202020204" pitchFamily="34" charset="0"/>
                <a:ea typeface="ＭＳ Ｐゴシック" charset="0"/>
                <a:cs typeface="Arial" panose="020B0604020202020204" pitchFamily="34" charset="0"/>
              </a:rPr>
              <a:t>“I will go before you, Cyrus, </a:t>
            </a:r>
          </a:p>
          <a:p>
            <a:r>
              <a:rPr lang="en-US" dirty="0">
                <a:latin typeface="Arial" panose="020B0604020202020204" pitchFamily="34" charset="0"/>
                <a:ea typeface="ＭＳ Ｐゴシック" charset="0"/>
                <a:cs typeface="Arial" panose="020B0604020202020204" pitchFamily="34" charset="0"/>
              </a:rPr>
              <a:t>and level the mountains. </a:t>
            </a:r>
          </a:p>
          <a:p>
            <a:r>
              <a:rPr lang="en-US" dirty="0">
                <a:latin typeface="Arial" panose="020B0604020202020204" pitchFamily="34" charset="0"/>
                <a:ea typeface="ＭＳ Ｐゴシック" charset="0"/>
                <a:cs typeface="Arial" panose="020B0604020202020204" pitchFamily="34" charset="0"/>
              </a:rPr>
              <a:t>I will smash down gates of bronze </a:t>
            </a:r>
          </a:p>
          <a:p>
            <a:r>
              <a:rPr lang="en-US" dirty="0">
                <a:latin typeface="Arial" panose="020B0604020202020204" pitchFamily="34" charset="0"/>
                <a:ea typeface="ＭＳ Ｐゴシック" charset="0"/>
                <a:cs typeface="Arial" panose="020B0604020202020204" pitchFamily="34" charset="0"/>
              </a:rPr>
              <a:t>and cut through bars of iron. </a:t>
            </a:r>
            <a:br>
              <a:rPr lang="en-US" dirty="0">
                <a:latin typeface="Arial" panose="020B0604020202020204" pitchFamily="34" charset="0"/>
                <a:ea typeface="ＭＳ Ｐゴシック" charset="0"/>
                <a:cs typeface="Arial" panose="020B0604020202020204" pitchFamily="34" charset="0"/>
              </a:rPr>
            </a:br>
            <a:endParaRPr lang="en-US"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Is. 45:13  I will raise up Cyrus to fulfill my righteous purpose, </a:t>
            </a:r>
          </a:p>
          <a:p>
            <a:r>
              <a:rPr lang="en-US" dirty="0">
                <a:latin typeface="Arial" panose="020B0604020202020204" pitchFamily="34" charset="0"/>
                <a:ea typeface="ＭＳ Ｐゴシック" charset="0"/>
                <a:cs typeface="Arial" panose="020B0604020202020204" pitchFamily="34" charset="0"/>
              </a:rPr>
              <a:t>and I will guide his actions. </a:t>
            </a:r>
          </a:p>
          <a:p>
            <a:r>
              <a:rPr lang="en-US" dirty="0">
                <a:latin typeface="Arial" panose="020B0604020202020204" pitchFamily="34" charset="0"/>
                <a:ea typeface="ＭＳ Ｐゴシック" charset="0"/>
                <a:cs typeface="Arial" panose="020B0604020202020204" pitchFamily="34" charset="0"/>
              </a:rPr>
              <a:t>He will restore my city and free my captive people— </a:t>
            </a:r>
          </a:p>
          <a:p>
            <a:r>
              <a:rPr lang="en-US" dirty="0">
                <a:latin typeface="Arial" panose="020B0604020202020204" pitchFamily="34" charset="0"/>
                <a:ea typeface="ＭＳ Ｐゴシック" charset="0"/>
                <a:cs typeface="Arial" panose="020B0604020202020204" pitchFamily="34" charset="0"/>
              </a:rPr>
              <a:t>without seeking a reward! </a:t>
            </a:r>
          </a:p>
          <a:p>
            <a:r>
              <a:rPr lang="en-US" dirty="0">
                <a:latin typeface="Arial" panose="020B0604020202020204" pitchFamily="34" charset="0"/>
                <a:ea typeface="ＭＳ Ｐゴシック" charset="0"/>
                <a:cs typeface="Arial" panose="020B0604020202020204" pitchFamily="34" charset="0"/>
              </a:rPr>
              <a:t>I, the LORD of Heaven’s Armies, have spoken!” </a:t>
            </a:r>
            <a:br>
              <a:rPr lang="en-US" dirty="0">
                <a:latin typeface="Arial" panose="020B0604020202020204" pitchFamily="34" charset="0"/>
                <a:ea typeface="ＭＳ Ｐゴシック" charset="0"/>
                <a:cs typeface="Arial" panose="020B0604020202020204" pitchFamily="34" charset="0"/>
              </a:rPr>
            </a:br>
            <a:endParaRPr lang="en-US"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Is. 48:14     Have any of your idols ever told you this? </a:t>
            </a:r>
          </a:p>
          <a:p>
            <a:r>
              <a:rPr lang="en-US" dirty="0">
                <a:latin typeface="Arial" panose="020B0604020202020204" pitchFamily="34" charset="0"/>
                <a:ea typeface="ＭＳ Ｐゴシック" charset="0"/>
                <a:cs typeface="Arial" panose="020B0604020202020204" pitchFamily="34" charset="0"/>
              </a:rPr>
              <a:t>Come, all of you, and listen: </a:t>
            </a:r>
          </a:p>
          <a:p>
            <a:r>
              <a:rPr lang="en-US" dirty="0">
                <a:latin typeface="Arial" panose="020B0604020202020204" pitchFamily="34" charset="0"/>
                <a:ea typeface="ＭＳ Ｐゴシック" charset="0"/>
                <a:cs typeface="Arial" panose="020B0604020202020204" pitchFamily="34" charset="0"/>
              </a:rPr>
              <a:t>The LORD has chosen Cyrus as his ally. </a:t>
            </a:r>
          </a:p>
          <a:p>
            <a:r>
              <a:rPr lang="en-US" dirty="0">
                <a:latin typeface="Arial" panose="020B0604020202020204" pitchFamily="34" charset="0"/>
                <a:ea typeface="ＭＳ Ｐゴシック" charset="0"/>
                <a:cs typeface="Arial" panose="020B0604020202020204" pitchFamily="34" charset="0"/>
              </a:rPr>
              <a:t>He will use him to put an end to the empire of Babylon </a:t>
            </a:r>
          </a:p>
          <a:p>
            <a:r>
              <a:rPr lang="en-US" dirty="0">
                <a:latin typeface="Arial" panose="020B0604020202020204" pitchFamily="34" charset="0"/>
                <a:ea typeface="ＭＳ Ｐゴシック" charset="0"/>
                <a:cs typeface="Arial" panose="020B0604020202020204" pitchFamily="34" charset="0"/>
              </a:rPr>
              <a:t>and to destroy the Babylonian armies. </a:t>
            </a:r>
          </a:p>
          <a:p>
            <a:endParaRPr lang="en-US"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Is. 48:15     “I have said it: I am calling Cyrus! </a:t>
            </a:r>
          </a:p>
          <a:p>
            <a:r>
              <a:rPr lang="en-US" dirty="0">
                <a:latin typeface="Arial" panose="020B0604020202020204" pitchFamily="34" charset="0"/>
                <a:ea typeface="ＭＳ Ｐゴシック" charset="0"/>
                <a:cs typeface="Arial" panose="020B0604020202020204" pitchFamily="34" charset="0"/>
              </a:rPr>
              <a:t>I will send him on this errand and will help him succeed. </a:t>
            </a:r>
          </a:p>
          <a:p>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304214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8324102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small cylinder details the priorities of Cyrus the Great.</a:t>
            </a:r>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43</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5229670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7E9C6A1-9E6C-BA41-8CE5-5B017F5305CA}" type="slidenum">
              <a:rPr kumimoji="0" lang="en-US"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47</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32208992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522560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95682"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1095683"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3E5627BA-37CF-5941-9ABD-0C9944728AF5}"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49</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09568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2B451786-DA79-D442-A992-9DDFEF87224A}"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49</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09568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095686" name="Rectangle 3"/>
          <p:cNvSpPr>
            <a:spLocks noGrp="1" noChangeArrowheads="1"/>
          </p:cNvSpPr>
          <p:nvPr>
            <p:ph type="body"/>
          </p:nvPr>
        </p:nvSpPr>
        <p:spPr>
          <a:xfrm>
            <a:off x="685800" y="4343400"/>
            <a:ext cx="54864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793031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53" name="Rectangle 1026"/>
          <p:cNvSpPr>
            <a:spLocks noGrp="1" noRot="1" noChangeAspect="1" noChangeArrowheads="1"/>
          </p:cNvSpPr>
          <p:nvPr>
            <p:ph type="sldImg"/>
          </p:nvPr>
        </p:nvSpPr>
        <p:spPr>
          <a:solidFill>
            <a:srgbClr val="FFFFFF"/>
          </a:solidFill>
          <a:ln/>
        </p:spPr>
      </p:sp>
      <p:sp>
        <p:nvSpPr>
          <p:cNvPr id="637954"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The Jews needed to renew their commitment to God based on his commitment to them over the ages. Yet they also needed to see God working in their lives right then as they lived outside the land of Israel.</a:t>
            </a:r>
            <a:r>
              <a:rPr lang="en-SG" dirty="0">
                <a:effectLst/>
              </a:rPr>
              <a:t> </a:t>
            </a:r>
          </a:p>
          <a:p>
            <a:endParaRPr lang="en-SG" dirty="0">
              <a:effectLst/>
              <a:latin typeface="Arial"/>
              <a:ea typeface="ＭＳ Ｐゴシック" charset="0"/>
              <a:cs typeface="Arial"/>
            </a:endParaRPr>
          </a:p>
          <a:p>
            <a:r>
              <a:rPr lang="en-US" dirty="0">
                <a:latin typeface="Arial"/>
                <a:ea typeface="ＭＳ Ｐゴシック" charset="0"/>
                <a:cs typeface="Arial"/>
              </a:rPr>
              <a:t>Cyrus</a:t>
            </a:r>
            <a:r>
              <a:rPr lang="en-US" baseline="0" dirty="0">
                <a:latin typeface="Arial"/>
                <a:ea typeface="ＭＳ Ｐゴシック" charset="0"/>
                <a:cs typeface="Arial"/>
              </a:rPr>
              <a:t> ruled over an absolutely ENORMOUS kingdom that eventually stretched from Greece in the west and India in the east. From his capital at Susa he had control over 127 provinces! God moved his heart to initiate a return to the land not only for the Jews but for other conquered peoples—as long as they would pray for the welfare of the king and his sons.</a:t>
            </a:r>
          </a:p>
          <a:p>
            <a:r>
              <a:rPr lang="en-US" baseline="0" dirty="0">
                <a:latin typeface="Arial"/>
                <a:ea typeface="ＭＳ Ｐゴシック" charset="0"/>
                <a:cs typeface="Arial"/>
              </a:rPr>
              <a:t>__________________</a:t>
            </a:r>
          </a:p>
          <a:p>
            <a:r>
              <a:rPr lang="en-US" baseline="0" dirty="0">
                <a:latin typeface="Arial"/>
                <a:ea typeface="ＭＳ Ｐゴシック" charset="0"/>
                <a:cs typeface="Arial"/>
              </a:rPr>
              <a:t>OS-15-Ezra-50, 82</a:t>
            </a:r>
          </a:p>
          <a:p>
            <a:r>
              <a:rPr lang="en-US" baseline="0" dirty="0">
                <a:latin typeface="Arial"/>
                <a:ea typeface="ＭＳ Ｐゴシック" charset="0"/>
                <a:cs typeface="Arial"/>
              </a:rPr>
              <a:t>OS-27-Daniel-342</a:t>
            </a:r>
            <a:endParaRPr lang="en-US" dirty="0">
              <a:latin typeface="Arial"/>
              <a:ea typeface="ＭＳ Ｐゴシック" charset="0"/>
              <a:cs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51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When my family moved to Singapore in 1991</a:t>
            </a:r>
            <a:r>
              <a:rPr lang="en-US" baseline="0" dirty="0">
                <a:latin typeface="Arial"/>
                <a:cs typeface="Arial"/>
              </a:rPr>
              <a:t> for me to teach at Singapore Bible College, after securing our housing, our first item of business was to find a church.</a:t>
            </a:r>
          </a:p>
          <a:p>
            <a:r>
              <a:rPr lang="en-US" baseline="0" dirty="0">
                <a:latin typeface="Arial"/>
                <a:cs typeface="Arial"/>
              </a:rPr>
              <a:t>So I did what many people did back then—"let your fingers do the walking" was the slogan of the Yellow Pages.</a:t>
            </a:r>
          </a:p>
          <a:p>
            <a:r>
              <a:rPr lang="en-US" baseline="0" dirty="0">
                <a:latin typeface="Arial"/>
                <a:cs typeface="Arial"/>
              </a:rPr>
              <a:t>For those of us who have no idea what I'm talking about—and that is a lot of us since everyone in this church is younger than me—the Yellow Pages was the "go to" place before the internet.</a:t>
            </a:r>
          </a:p>
          <a:p>
            <a:r>
              <a:rPr lang="en-US" baseline="0" dirty="0">
                <a:latin typeface="Arial"/>
                <a:cs typeface="Arial"/>
              </a:rPr>
              <a:t>Every business and individual had their phone number there back in the late 20</a:t>
            </a:r>
            <a:r>
              <a:rPr lang="en-US" baseline="30000" dirty="0">
                <a:latin typeface="Arial"/>
                <a:cs typeface="Arial"/>
              </a:rPr>
              <a:t>th</a:t>
            </a:r>
            <a:r>
              <a:rPr lang="en-US" baseline="0" dirty="0">
                <a:latin typeface="Arial"/>
                <a:cs typeface="Arial"/>
              </a:rPr>
              <a:t> century.</a:t>
            </a:r>
          </a:p>
          <a:p>
            <a:r>
              <a:rPr lang="en-US" baseline="0" dirty="0">
                <a:latin typeface="Arial"/>
                <a:cs typeface="Arial"/>
              </a:rPr>
              <a:t>• So I looked under "Churches." But I found no entries!</a:t>
            </a:r>
          </a:p>
          <a:p>
            <a:r>
              <a:rPr lang="en-US" baseline="0" dirty="0">
                <a:latin typeface="Arial"/>
                <a:cs typeface="Arial"/>
              </a:rPr>
              <a:t>"Really?" I thought. "Surely the churches are in here. There are hundreds of churches in Singapore!"</a:t>
            </a:r>
          </a:p>
          <a:p>
            <a:r>
              <a:rPr lang="en-US" baseline="0" dirty="0">
                <a:latin typeface="Arial"/>
                <a:cs typeface="Arial"/>
              </a:rPr>
              <a:t>So I looked up "Christian," but there was no entry there either. Then I tried "Baptist"—no go. </a:t>
            </a:r>
          </a:p>
          <a:p>
            <a:r>
              <a:rPr lang="en-US" baseline="0" dirty="0">
                <a:latin typeface="Arial"/>
                <a:cs typeface="Arial"/>
              </a:rPr>
              <a:t>You are laughing, but where would you look?!</a:t>
            </a:r>
          </a:p>
          <a:p>
            <a:r>
              <a:rPr lang="en-US" baseline="0" dirty="0">
                <a:latin typeface="Arial"/>
                <a:cs typeface="Arial"/>
              </a:rPr>
              <a:t>Finally, somehow, I found them under "P" alphabetically. Sure enough, the churches were all listed there in the "P" section, under "Places</a:t>
            </a:r>
            <a:r>
              <a:rPr lang="mr-IN" baseline="0" dirty="0">
                <a:latin typeface="Arial"/>
                <a:cs typeface="Arial"/>
              </a:rPr>
              <a:t>…</a:t>
            </a:r>
            <a:r>
              <a:rPr lang="en-US" baseline="0" dirty="0">
                <a:latin typeface="Arial"/>
                <a:cs typeface="Arial"/>
              </a:rPr>
              <a:t>of Worship"!</a:t>
            </a:r>
          </a:p>
          <a:p>
            <a:r>
              <a:rPr lang="en-US" baseline="0" dirty="0">
                <a:latin typeface="Arial"/>
                <a:cs typeface="Arial"/>
              </a:rPr>
              <a:t>At that spot were listed, by religion, the Buddhist, Hindu, Muslim and Christian places of worship.</a:t>
            </a:r>
          </a:p>
          <a:p>
            <a:r>
              <a:rPr lang="en-US" baseline="0" dirty="0">
                <a:latin typeface="Arial"/>
                <a:cs typeface="Arial"/>
              </a:rPr>
              <a:t>I guess what hit me most as I saw this was that these were all deemed places of </a:t>
            </a:r>
            <a:r>
              <a:rPr lang="en-US" i="1" baseline="0" dirty="0">
                <a:latin typeface="Arial"/>
                <a:cs typeface="Arial"/>
              </a:rPr>
              <a:t>worship</a:t>
            </a:r>
            <a:r>
              <a:rPr lang="en-US" baseline="0" dirty="0">
                <a:latin typeface="Arial"/>
                <a:cs typeface="Arial"/>
              </a:rPr>
              <a:t>—not places of </a:t>
            </a:r>
            <a:r>
              <a:rPr lang="en-US" i="1" baseline="0" dirty="0">
                <a:latin typeface="Arial"/>
                <a:cs typeface="Arial"/>
              </a:rPr>
              <a:t>teaching</a:t>
            </a:r>
            <a:r>
              <a:rPr lang="en-US" baseline="0" dirty="0">
                <a:latin typeface="Arial"/>
                <a:cs typeface="Arial"/>
              </a:rPr>
              <a:t>, not places of </a:t>
            </a:r>
            <a:r>
              <a:rPr lang="en-US" i="1" baseline="0" dirty="0">
                <a:latin typeface="Arial"/>
                <a:cs typeface="Arial"/>
              </a:rPr>
              <a:t>ministry</a:t>
            </a:r>
            <a:r>
              <a:rPr lang="en-US" baseline="0" dirty="0">
                <a:latin typeface="Arial"/>
                <a:cs typeface="Arial"/>
              </a:rPr>
              <a:t>, not places of </a:t>
            </a:r>
            <a:r>
              <a:rPr lang="en-US" i="1" baseline="0" dirty="0">
                <a:latin typeface="Arial"/>
                <a:cs typeface="Arial"/>
              </a:rPr>
              <a:t>gathering</a:t>
            </a:r>
            <a:r>
              <a:rPr lang="en-US" i="0" baseline="0" dirty="0">
                <a:latin typeface="Arial"/>
                <a:cs typeface="Arial"/>
              </a:rPr>
              <a:t>, not places </a:t>
            </a:r>
            <a:r>
              <a:rPr lang="en-US" i="1" baseline="0" dirty="0">
                <a:latin typeface="Arial"/>
                <a:cs typeface="Arial"/>
              </a:rPr>
              <a:t>evangelizing</a:t>
            </a:r>
            <a:r>
              <a:rPr lang="en-US" i="0" baseline="0" dirty="0">
                <a:latin typeface="Arial"/>
                <a:cs typeface="Arial"/>
              </a:rPr>
              <a:t>.</a:t>
            </a:r>
          </a:p>
          <a:p>
            <a:r>
              <a:rPr lang="en-US" i="0" baseline="0" dirty="0">
                <a:latin typeface="Arial"/>
                <a:cs typeface="Arial"/>
              </a:rPr>
              <a:t>There, right there through my </a:t>
            </a:r>
            <a:r>
              <a:rPr lang="en-US" i="1" baseline="0" dirty="0">
                <a:latin typeface="Arial"/>
                <a:cs typeface="Arial"/>
              </a:rPr>
              <a:t>Yellow Pages</a:t>
            </a:r>
            <a:r>
              <a:rPr lang="en-US" i="0" baseline="0" dirty="0">
                <a:latin typeface="Arial"/>
                <a:cs typeface="Arial"/>
              </a:rPr>
              <a:t>, God spoke to me. What each religion is doing, more than anything else, is worshipping! </a:t>
            </a:r>
            <a:endParaRPr lang="en-US" dirty="0">
              <a:latin typeface="Arial"/>
              <a:cs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Once again, this book—like every book in the Bible—focuses on what GOD did. In this case, he looked past the sins of those who returned to Jerusalem because he had big plans.</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Why do we leave the world to gather in community? Why church?</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a:t>
            </a:r>
            <a:r>
              <a:rPr lang="en-US" baseline="0" dirty="0"/>
              <a:t> </a:t>
            </a:r>
            <a:r>
              <a:rPr lang="en-US" dirty="0"/>
              <a:t>Is it to learn and teach?</a:t>
            </a:r>
          </a:p>
          <a:p>
            <a:r>
              <a:rPr lang="en-US" dirty="0"/>
              <a:t>• Do we gather mostly to sing?</a:t>
            </a:r>
          </a:p>
          <a:p>
            <a:r>
              <a:rPr lang="en-US" dirty="0"/>
              <a:t>• Is fellowship our chief reason to come together?</a:t>
            </a:r>
          </a:p>
          <a:p>
            <a:r>
              <a:rPr lang="en-US" dirty="0"/>
              <a:t>• Is our chief reason to gather to serve?</a:t>
            </a:r>
          </a:p>
          <a:p>
            <a:r>
              <a:rPr lang="en-US" dirty="0"/>
              <a:t>• Oops. That is the wrong kind of serve. I mean do</a:t>
            </a:r>
            <a:r>
              <a:rPr lang="en-US" baseline="0" dirty="0"/>
              <a:t> we gather mainly to serve God?</a:t>
            </a:r>
            <a:endParaRPr lang="en-US" dirty="0"/>
          </a:p>
          <a:p>
            <a:r>
              <a:rPr lang="en-US" dirty="0"/>
              <a:t>What</a:t>
            </a:r>
            <a:r>
              <a:rPr lang="en-US" baseline="0" dirty="0"/>
              <a:t> kind of service is this? It is a WORSHIP service!</a:t>
            </a:r>
            <a:endParaRPr lang="en-US" dirty="0"/>
          </a:p>
          <a:p>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2013 during a time of great loneliness after two dogs died, my brothers bought a new </a:t>
            </a:r>
            <a:r>
              <a:rPr lang="en-US" dirty="0" err="1"/>
              <a:t>Shitzhu</a:t>
            </a:r>
            <a:r>
              <a:rPr lang="en-US" dirty="0"/>
              <a:t> for my 82-year-old mother. Mom named the new puppy the Chinese name Mei</a:t>
            </a:r>
            <a:r>
              <a:rPr lang="en-US" baseline="0" dirty="0"/>
              <a:t> Ling. She was really easy to care for, never messed on the carpet, and provided a lot of companionship for her.</a:t>
            </a:r>
            <a:endParaRPr lang="en-US" dirty="0"/>
          </a:p>
        </p:txBody>
      </p:sp>
      <p:sp>
        <p:nvSpPr>
          <p:cNvPr id="4" name="Slide Number Placeholder 3"/>
          <p:cNvSpPr>
            <a:spLocks noGrp="1"/>
          </p:cNvSpPr>
          <p:nvPr>
            <p:ph type="sldNum" sz="quarter" idx="10"/>
          </p:nvPr>
        </p:nvSpPr>
        <p:spPr/>
        <p:txBody>
          <a:bodyPr/>
          <a:lstStyle/>
          <a:p>
            <a:pPr>
              <a:defRPr/>
            </a:pPr>
            <a:fld id="{92661335-050C-204E-9136-096CE8764424}" type="slidenum">
              <a:rPr lang="en-US"/>
              <a:pPr>
                <a:defRPr/>
              </a:pPr>
              <a:t>54</a:t>
            </a:fld>
            <a:endParaRPr lang="en-US"/>
          </a:p>
        </p:txBody>
      </p:sp>
    </p:spTree>
    <p:extLst>
      <p:ext uri="{BB962C8B-B14F-4D97-AF65-F5344CB8AC3E}">
        <p14:creationId xmlns:p14="http://schemas.microsoft.com/office/powerpoint/2010/main" val="20271297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"Everyone loves Mei Ling,"was the refrain as Mom brought her to the elderly home where her</a:t>
            </a:r>
            <a:r>
              <a:rPr lang="en-US" baseline="0"/>
              <a:t> husband lives. My son and daughter-in-law were among those who visited.</a:t>
            </a:r>
            <a:endParaRPr lang="en-US"/>
          </a:p>
        </p:txBody>
      </p:sp>
      <p:sp>
        <p:nvSpPr>
          <p:cNvPr id="4" name="Slide Number Placeholder 3"/>
          <p:cNvSpPr>
            <a:spLocks noGrp="1"/>
          </p:cNvSpPr>
          <p:nvPr>
            <p:ph type="sldNum" sz="quarter" idx="10"/>
          </p:nvPr>
        </p:nvSpPr>
        <p:spPr/>
        <p:txBody>
          <a:bodyPr/>
          <a:lstStyle/>
          <a:p>
            <a:pPr>
              <a:defRPr/>
            </a:pPr>
            <a:fld id="{92661335-050C-204E-9136-096CE8764424}" type="slidenum">
              <a:rPr lang="en-US"/>
              <a:pPr>
                <a:defRPr/>
              </a:pPr>
              <a:t>55</a:t>
            </a:fld>
            <a:endParaRPr lang="en-US"/>
          </a:p>
        </p:txBody>
      </p:sp>
    </p:spTree>
    <p:extLst>
      <p:ext uri="{BB962C8B-B14F-4D97-AF65-F5344CB8AC3E}">
        <p14:creationId xmlns:p14="http://schemas.microsoft.com/office/powerpoint/2010/main" val="4631669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But in a routine</a:t>
            </a:r>
            <a:r>
              <a:rPr lang="en-US" baseline="0"/>
              <a:t> operation to fix Mei Ling’s ear, the vet got Mei Ling mixed up with another dog and put down Mei Ling instead.</a:t>
            </a:r>
          </a:p>
          <a:p>
            <a:r>
              <a:rPr lang="en-US" baseline="0"/>
              <a:t>Mom was devasted. </a:t>
            </a:r>
            <a:endParaRPr lang="en-US"/>
          </a:p>
        </p:txBody>
      </p:sp>
      <p:sp>
        <p:nvSpPr>
          <p:cNvPr id="4" name="Slide Number Placeholder 3"/>
          <p:cNvSpPr>
            <a:spLocks noGrp="1"/>
          </p:cNvSpPr>
          <p:nvPr>
            <p:ph type="sldNum" sz="quarter" idx="10"/>
          </p:nvPr>
        </p:nvSpPr>
        <p:spPr/>
        <p:txBody>
          <a:bodyPr/>
          <a:lstStyle/>
          <a:p>
            <a:pPr>
              <a:defRPr/>
            </a:pPr>
            <a:fld id="{92661335-050C-204E-9136-096CE8764424}" type="slidenum">
              <a:rPr lang="en-US"/>
              <a:pPr>
                <a:defRPr/>
              </a:pPr>
              <a:t>56</a:t>
            </a:fld>
            <a:endParaRPr lang="en-US"/>
          </a:p>
        </p:txBody>
      </p:sp>
    </p:spTree>
    <p:extLst>
      <p:ext uri="{BB962C8B-B14F-4D97-AF65-F5344CB8AC3E}">
        <p14:creationId xmlns:p14="http://schemas.microsoft.com/office/powerpoint/2010/main" val="31175202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Gone was her companion of three years.</a:t>
            </a:r>
          </a:p>
        </p:txBody>
      </p:sp>
      <p:sp>
        <p:nvSpPr>
          <p:cNvPr id="4" name="Slide Number Placeholder 3"/>
          <p:cNvSpPr>
            <a:spLocks noGrp="1"/>
          </p:cNvSpPr>
          <p:nvPr>
            <p:ph type="sldNum" sz="quarter" idx="10"/>
          </p:nvPr>
        </p:nvSpPr>
        <p:spPr/>
        <p:txBody>
          <a:bodyPr/>
          <a:lstStyle/>
          <a:p>
            <a:pPr>
              <a:defRPr/>
            </a:pPr>
            <a:fld id="{92661335-050C-204E-9136-096CE8764424}" type="slidenum">
              <a:rPr lang="en-US"/>
              <a:pPr>
                <a:defRPr/>
              </a:pPr>
              <a:t>57</a:t>
            </a:fld>
            <a:endParaRPr lang="en-US"/>
          </a:p>
        </p:txBody>
      </p:sp>
    </p:spTree>
    <p:extLst>
      <p:ext uri="{BB962C8B-B14F-4D97-AF65-F5344CB8AC3E}">
        <p14:creationId xmlns:p14="http://schemas.microsoft.com/office/powerpoint/2010/main" val="38874969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How have you messed up?</a:t>
            </a:r>
          </a:p>
          <a:p>
            <a:r>
              <a:rPr lang="en-US"/>
              <a:t>We have all made bad decisions that cost us money, a job, a relationship, or some other loss.</a:t>
            </a:r>
          </a:p>
          <a:p>
            <a:r>
              <a:rPr lang="en-US"/>
              <a:t>Most</a:t>
            </a:r>
            <a:r>
              <a:rPr lang="en-US" baseline="0"/>
              <a:t> of all, we have messed up with God. We haven't truly followed him.</a:t>
            </a:r>
            <a:endParaRPr lang="en-US"/>
          </a:p>
        </p:txBody>
      </p:sp>
      <p:sp>
        <p:nvSpPr>
          <p:cNvPr id="4" name="Slide Number Placeholder 3"/>
          <p:cNvSpPr>
            <a:spLocks noGrp="1"/>
          </p:cNvSpPr>
          <p:nvPr>
            <p:ph type="sldNum" sz="quarter" idx="10"/>
          </p:nvPr>
        </p:nvSpPr>
        <p:spPr/>
        <p:txBody>
          <a:bodyPr/>
          <a:lstStyle/>
          <a:p>
            <a:pPr>
              <a:defRPr/>
            </a:pPr>
            <a:fld id="{92661335-050C-204E-9136-096CE8764424}" type="slidenum">
              <a:rPr lang="en-US"/>
              <a:pPr>
                <a:defRPr/>
              </a:pPr>
              <a:t>58</a:t>
            </a:fld>
            <a:endParaRPr lang="en-US"/>
          </a:p>
        </p:txBody>
      </p:sp>
    </p:spTree>
    <p:extLst>
      <p:ext uri="{BB962C8B-B14F-4D97-AF65-F5344CB8AC3E}">
        <p14:creationId xmlns:p14="http://schemas.microsoft.com/office/powerpoint/2010/main" val="412674992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Why are we essentially delivered from our old way of life?</a:t>
            </a:r>
          </a:p>
          <a:p>
            <a:r>
              <a:rPr lang="en-US">
                <a:latin typeface="Arial"/>
                <a:cs typeface="Arial"/>
              </a:rPr>
              <a:t>God routinely delivers us even though we are at fault for</a:t>
            </a:r>
            <a:r>
              <a:rPr lang="en-US" baseline="0">
                <a:latin typeface="Arial"/>
                <a:cs typeface="Arial"/>
              </a:rPr>
              <a:t> neglecting him. So why does he rescue or deliver us?</a:t>
            </a:r>
            <a:endParaRPr lang="en-US">
              <a:latin typeface="Arial"/>
              <a:cs typeface="Arial"/>
            </a:endParaRPr>
          </a:p>
          <a:p>
            <a:r>
              <a:rPr lang="en-US">
                <a:latin typeface="Arial"/>
                <a:cs typeface="Arial"/>
              </a:rPr>
              <a:t>There are many answers to this question but today we will look at one that we normally don</a:t>
            </a:r>
            <a:r>
              <a:rPr lang="mr-IN">
                <a:latin typeface="Arial"/>
                <a:cs typeface="Arial"/>
              </a:rPr>
              <a:t>'</a:t>
            </a:r>
            <a:r>
              <a:rPr lang="en-US">
                <a:latin typeface="Arial"/>
                <a:cs typeface="Arial"/>
              </a:rPr>
              <a:t>t think about.</a:t>
            </a:r>
          </a:p>
          <a:p>
            <a:endParaRPr lang="en-US">
              <a:latin typeface="Arial"/>
              <a:cs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The Lord frees us from</a:t>
            </a:r>
            <a:r>
              <a:rPr lang="en-US" baseline="0">
                <a:latin typeface="Arial"/>
                <a:cs typeface="Arial"/>
              </a:rPr>
              <a:t> our slavery</a:t>
            </a:r>
            <a:r>
              <a:rPr lang="en-US">
                <a:latin typeface="Arial"/>
                <a:cs typeface="Arial"/>
              </a:rPr>
              <a:t> for us to</a:t>
            </a:r>
            <a:r>
              <a:rPr lang="en-US" baseline="0">
                <a:latin typeface="Arial"/>
                <a:cs typeface="Arial"/>
              </a:rPr>
              <a:t> give him the honor that we lacked that got us into trouble in the first place.</a:t>
            </a:r>
            <a:endParaRPr lang="en-US">
              <a:latin typeface="Arial"/>
              <a:cs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Today we pick up the account in Scripture</a:t>
            </a:r>
            <a:r>
              <a:rPr lang="en-US" baseline="0"/>
              <a:t> about 400 years before Jesus. God had disciplined the nation</a:t>
            </a:r>
            <a:endParaRPr lang="en-US"/>
          </a:p>
        </p:txBody>
      </p:sp>
      <p:sp>
        <p:nvSpPr>
          <p:cNvPr id="4" name="Slide Number Placeholder 3"/>
          <p:cNvSpPr>
            <a:spLocks noGrp="1"/>
          </p:cNvSpPr>
          <p:nvPr>
            <p:ph type="sldNum" sz="quarter" idx="10"/>
          </p:nvPr>
        </p:nvSpPr>
        <p:spPr/>
        <p:txBody>
          <a:bodyPr/>
          <a:lstStyle/>
          <a:p>
            <a:pPr>
              <a:defRPr/>
            </a:pPr>
            <a:fld id="{92661335-050C-204E-9136-096CE8764424}" type="slidenum">
              <a:rPr lang="en-US"/>
              <a:pPr>
                <a:defRPr/>
              </a:pPr>
              <a:t>61</a:t>
            </a:fld>
            <a:endParaRPr lang="en-US"/>
          </a:p>
        </p:txBody>
      </p:sp>
    </p:spTree>
    <p:extLst>
      <p:ext uri="{BB962C8B-B14F-4D97-AF65-F5344CB8AC3E}">
        <p14:creationId xmlns:p14="http://schemas.microsoft.com/office/powerpoint/2010/main" val="41707253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2ACA150-5D20-8C4B-86DA-E1E63926E62E}"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460802" name="Rectangle 2"/>
          <p:cNvSpPr>
            <a:spLocks noGrp="1" noRot="1" noChangeAspect="1" noChangeArrowheads="1" noTextEdit="1"/>
          </p:cNvSpPr>
          <p:nvPr>
            <p:ph type="sldImg"/>
          </p:nvPr>
        </p:nvSpPr>
        <p:spPr>
          <a:ln/>
        </p:spPr>
      </p:sp>
      <p:sp>
        <p:nvSpPr>
          <p:cNvPr id="4608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In 539 BC under the rule of Darius, Daniel read Jeremiah 25:11-12 that limited the exile to 70 years (605-536 BC), or only three years away (9:1-2). But another way to see the 70 years is that the temple lay in ruins from 586 until 516 when the second temple was completed.</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Jeremiah does not tell us the exact years that begin and end the 70-year exile. </a:t>
            </a:r>
          </a:p>
          <a:p>
            <a:r>
              <a:rPr lang="en-US" dirty="0">
                <a:latin typeface="Times New Roman" charset="0"/>
                <a:ea typeface="ＭＳ Ｐゴシック" charset="0"/>
                <a:cs typeface="ＭＳ Ｐゴシック" charset="0"/>
              </a:rPr>
              <a:t>But we can actually determine this in two ways</a:t>
            </a:r>
            <a:r>
              <a:rPr lang="en-US" dirty="0">
                <a:cs typeface="ＭＳ Ｐゴシック" charset="0"/>
              </a:rPr>
              <a:t>—either the exile of the people beginning with Daniel’s deportation (605) to the people fully returning in 536, or the exile of the temple from its destruction in 586 to its rebuilding in 516.</a:t>
            </a:r>
          </a:p>
          <a:p>
            <a:r>
              <a:rPr lang="en-US" dirty="0">
                <a:cs typeface="ＭＳ Ｐゴシック" charset="0"/>
              </a:rPr>
              <a:t>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Common-320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BE-27-Daniel-89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ES-26-Restoration of Israel-186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OS-00-OT Book Overviews-294, 755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OS-12-Kings &amp; Prophets Charts-26</a:t>
            </a:r>
          </a:p>
          <a:p>
            <a:r>
              <a:rPr lang="en-US" dirty="0">
                <a:cs typeface="ＭＳ Ｐゴシック" charset="0"/>
              </a:rPr>
              <a:t>OS-12-2Kings-231</a:t>
            </a:r>
          </a:p>
          <a:p>
            <a:r>
              <a:rPr lang="en-US" dirty="0">
                <a:cs typeface="ＭＳ Ｐゴシック" charset="0"/>
              </a:rPr>
              <a:t>OS-14-2Chron-308</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cs typeface="ＭＳ Ｐゴシック" charset="0"/>
              </a:rPr>
              <a:t>OS-14-Reasons for Exile-54</a:t>
            </a:r>
          </a:p>
          <a:p>
            <a:r>
              <a:rPr lang="en-US" dirty="0">
                <a:cs typeface="ＭＳ Ｐゴシック" charset="0"/>
              </a:rPr>
              <a:t>OS-15-Ezra-14, 35</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b="0" dirty="0">
                <a:cs typeface="ＭＳ Ｐゴシック" charset="0"/>
              </a:rPr>
              <a:t>OS-Esther</a:t>
            </a:r>
          </a:p>
          <a:p>
            <a:r>
              <a:rPr lang="en-US" b="0" dirty="0">
                <a:latin typeface="Times New Roman" charset="0"/>
                <a:ea typeface="ＭＳ Ｐゴシック" charset="0"/>
                <a:cs typeface="ＭＳ Ｐゴシック" charset="0"/>
              </a:rPr>
              <a:t>OS-24-Jeremiah-53, 141</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OS-27-Daniel-</a:t>
            </a:r>
            <a:r>
              <a:rPr lang="en-US" dirty="0">
                <a:cs typeface="ＭＳ Ｐゴシック" charset="0"/>
              </a:rPr>
              <a:t>94, 284, 340, 361</a:t>
            </a:r>
            <a:endParaRPr lang="en-US" dirty="0">
              <a:latin typeface="Times New Roman" charset="0"/>
              <a:ea typeface="ＭＳ Ｐゴシック" charset="0"/>
              <a:cs typeface="ＭＳ Ｐゴシック" charset="0"/>
            </a:endParaRPr>
          </a:p>
          <a:p>
            <a:r>
              <a:rPr lang="en-US" dirty="0">
                <a:cs typeface="ＭＳ Ｐゴシック" charset="0"/>
              </a:rPr>
              <a:t>OS-37-Haggai-9, 32</a:t>
            </a:r>
          </a:p>
          <a:p>
            <a:r>
              <a:rPr lang="en-US" dirty="0">
                <a:cs typeface="ＭＳ Ｐゴシック" charset="0"/>
              </a:rPr>
              <a:t>OS-Zechariah-15</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shame of the temple destruction cast shame on the rule of the God of the temple—but God was working to restore the honor and authority due him as King.</a:t>
            </a:r>
          </a:p>
        </p:txBody>
      </p:sp>
      <p:sp>
        <p:nvSpPr>
          <p:cNvPr id="4" name="Slide Number Placeholder 3"/>
          <p:cNvSpPr>
            <a:spLocks noGrp="1"/>
          </p:cNvSpPr>
          <p:nvPr>
            <p:ph type="sldNum" sz="quarter" idx="5"/>
          </p:nvPr>
        </p:nvSpPr>
        <p:spPr/>
        <p:txBody>
          <a:bodyPr/>
          <a:lstStyle/>
          <a:p>
            <a:pPr>
              <a:defRPr/>
            </a:pPr>
            <a:fld id="{92661335-050C-204E-9136-096CE8764424}" type="slidenum">
              <a:rPr lang="en-US" smtClean="0"/>
              <a:pPr>
                <a:defRPr/>
              </a:pPr>
              <a:t>5</a:t>
            </a:fld>
            <a:endParaRPr lang="en-US"/>
          </a:p>
        </p:txBody>
      </p:sp>
    </p:spTree>
    <p:extLst>
      <p:ext uri="{BB962C8B-B14F-4D97-AF65-F5344CB8AC3E}">
        <p14:creationId xmlns:p14="http://schemas.microsoft.com/office/powerpoint/2010/main" val="402392433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98F1465-08B0-3D46-9A7F-04034052C095}"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6562" name="Rectangle 2"/>
          <p:cNvSpPr>
            <a:spLocks noGrp="1" noRot="1" noChangeAspect="1" noChangeArrowheads="1"/>
          </p:cNvSpPr>
          <p:nvPr>
            <p:ph type="sldImg"/>
          </p:nvPr>
        </p:nvSpPr>
        <p:spPr>
          <a:solidFill>
            <a:srgbClr val="FFFFFF"/>
          </a:solidFill>
          <a:ln/>
        </p:spPr>
      </p:sp>
      <p:sp>
        <p:nvSpPr>
          <p:cNvPr id="665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a:ea typeface="ＭＳ Ｐゴシック" charset="0"/>
                <a:cs typeface="Arial"/>
              </a:rPr>
              <a:t>The Post-Exilic Era involved three separate periods: </a:t>
            </a:r>
            <a:br>
              <a:rPr lang="en-US" dirty="0">
                <a:latin typeface="Arial"/>
                <a:ea typeface="ＭＳ Ｐゴシック" charset="0"/>
                <a:cs typeface="Arial"/>
              </a:rPr>
            </a:br>
            <a:r>
              <a:rPr lang="en-US" dirty="0">
                <a:latin typeface="Arial"/>
                <a:ea typeface="ＭＳ Ｐゴシック" charset="0"/>
                <a:cs typeface="Arial"/>
              </a:rPr>
              <a:t>(1) Temple rebuilding led by Zerubbabel, Haggai, and Zechariah in two parts under Cyrus and Darius, </a:t>
            </a:r>
          </a:p>
          <a:p>
            <a:pPr eaLnBrk="1" hangingPunct="1"/>
            <a:r>
              <a:rPr lang="en-US" dirty="0">
                <a:latin typeface="Arial"/>
                <a:ea typeface="ＭＳ Ｐゴシック" charset="0"/>
                <a:cs typeface="Arial"/>
              </a:rPr>
              <a:t>(2) The saving of the nation from destruction by Esther about 30 years</a:t>
            </a:r>
            <a:r>
              <a:rPr lang="en-US" baseline="0" dirty="0">
                <a:latin typeface="Arial"/>
                <a:ea typeface="ＭＳ Ｐゴシック" charset="0"/>
                <a:cs typeface="Arial"/>
              </a:rPr>
              <a:t> later under Xerxes, and </a:t>
            </a:r>
          </a:p>
          <a:p>
            <a:pPr eaLnBrk="1" hangingPunct="1"/>
            <a:r>
              <a:rPr lang="en-US" baseline="0" dirty="0">
                <a:latin typeface="Arial"/>
                <a:ea typeface="ＭＳ Ｐゴシック" charset="0"/>
                <a:cs typeface="Arial"/>
              </a:rPr>
              <a:t>(3) The restoration of Jerusalem’s walls and gates by Nehemiah another 72 years after that under Artaxerxes.</a:t>
            </a:r>
          </a:p>
          <a:p>
            <a:pPr eaLnBrk="1" hangingPunct="1"/>
            <a:r>
              <a:rPr lang="en-US" baseline="0" dirty="0">
                <a:latin typeface="Arial"/>
                <a:ea typeface="ＭＳ Ｐゴシック" charset="0"/>
                <a:cs typeface="Arial"/>
              </a:rPr>
              <a:t>_________</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Common-321</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BE-37-Haggai-15</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BE-39-Malachi-21</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OS-12-Kings &amp; Prophets Charts-24</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OS-15-Ezra-36</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OS-16-Nehemiah-94, 156</a:t>
            </a:r>
          </a:p>
          <a:p>
            <a:r>
              <a:rPr lang="en-US" dirty="0">
                <a:latin typeface="Times New Roman" charset="0"/>
                <a:ea typeface="ＭＳ Ｐゴシック" charset="0"/>
                <a:cs typeface="ＭＳ Ｐゴシック" charset="0"/>
              </a:rPr>
              <a:t>OS-17-Esther-16, 75</a:t>
            </a:r>
          </a:p>
          <a:p>
            <a:r>
              <a:rPr lang="en-US" dirty="0">
                <a:latin typeface="Times New Roman" charset="0"/>
                <a:ea typeface="ＭＳ Ｐゴシック" charset="0"/>
                <a:cs typeface="ＭＳ Ｐゴシック" charset="0"/>
              </a:rPr>
              <a:t>OS-26-Ezek33-39—slide 85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OS-27-Daniel-340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OS-37-Haggai-25, 43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OS-38-Zechariah-46, 121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OS-39-Malachi-13, 56</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9990740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1026"/>
          <p:cNvSpPr>
            <a:spLocks noGrp="1" noRot="1" noChangeAspect="1" noChangeArrowheads="1"/>
          </p:cNvSpPr>
          <p:nvPr>
            <p:ph type="sldImg"/>
          </p:nvPr>
        </p:nvSpPr>
        <p:spPr>
          <a:xfrm>
            <a:off x="1150938" y="692150"/>
            <a:ext cx="4556125" cy="3416300"/>
          </a:xfrm>
          <a:solidFill>
            <a:srgbClr val="FFFFFF"/>
          </a:solidFill>
          <a:ln/>
        </p:spPr>
      </p:sp>
      <p:sp>
        <p:nvSpPr>
          <p:cNvPr id="123906" name="Rectangle 1027"/>
          <p:cNvSpPr>
            <a:spLocks noGrp="1" noChangeArrowheads="1"/>
          </p:cNvSpPr>
          <p:nvPr>
            <p:ph type="body" idx="1"/>
          </p:nvPr>
        </p:nvSpPr>
        <p:spPr>
          <a:solidFill>
            <a:srgbClr val="FFFFFF"/>
          </a:solidFill>
          <a:ln>
            <a:solidFill>
              <a:srgbClr val="000000"/>
            </a:solidFill>
          </a:ln>
        </p:spPr>
        <p:txBody>
          <a:bodyPr/>
          <a:lstStyle/>
          <a:p>
            <a:endParaRPr lang="en-US" b="0">
              <a:latin typeface="Arial"/>
              <a:ea typeface="ＭＳ Ｐゴシック" charset="0"/>
              <a:cs typeface="Arial"/>
            </a:endParaRPr>
          </a:p>
          <a:p>
            <a:r>
              <a:rPr lang="en-US" b="0">
                <a:latin typeface="Arial"/>
                <a:ea typeface="ＭＳ Ｐゴシック" charset="0"/>
                <a:cs typeface="Arial"/>
              </a:rPr>
              <a:t>Summing up this time of ROYALTY…</a:t>
            </a:r>
          </a:p>
          <a:p>
            <a:r>
              <a:rPr lang="en-US" b="0">
                <a:latin typeface="Arial"/>
                <a:ea typeface="ＭＳ Ｐゴシック" charset="0"/>
                <a:cs typeface="Arial"/>
              </a:rPr>
              <a:t>Remember again that crucial difference when the NORTHERN and the SOUTHERN Kingdoms fell. Recall that </a:t>
            </a:r>
          </a:p>
          <a:p>
            <a:r>
              <a:rPr lang="en-US" b="0">
                <a:latin typeface="Arial"/>
                <a:ea typeface="ＭＳ Ｐゴシック" charset="0"/>
                <a:cs typeface="Arial"/>
              </a:rPr>
              <a:t>////	the NORTHERN Kingdom, Israel, is attacked by Assyria, </a:t>
            </a:r>
          </a:p>
          <a:p>
            <a:r>
              <a:rPr lang="en-US" b="0">
                <a:latin typeface="Arial"/>
                <a:ea typeface="ＭＳ Ｐゴシック" charset="0"/>
                <a:cs typeface="Arial"/>
              </a:rPr>
              <a:t>////	taken away into captivity and , through time,</a:t>
            </a:r>
          </a:p>
          <a:p>
            <a:r>
              <a:rPr lang="en-US" b="0">
                <a:latin typeface="Arial"/>
                <a:ea typeface="ＭＳ Ｐゴシック" charset="0"/>
                <a:cs typeface="Arial"/>
              </a:rPr>
              <a:t>////	absorbed into other societies. </a:t>
            </a:r>
          </a:p>
          <a:p>
            <a:r>
              <a:rPr lang="en-US" b="0">
                <a:latin typeface="Arial"/>
                <a:ea typeface="ＭＳ Ｐゴシック" charset="0"/>
                <a:cs typeface="Arial"/>
              </a:rPr>
              <a:t>But JUDAH, the SOUTHERN KINGDOM and its people…</a:t>
            </a:r>
          </a:p>
          <a:p>
            <a:r>
              <a:rPr lang="en-US" b="0">
                <a:latin typeface="Arial"/>
                <a:ea typeface="ＭＳ Ｐゴシック" charset="0"/>
                <a:cs typeface="Arial"/>
              </a:rPr>
              <a:t>////	conquered by Babylon under Nebuchadnezzar…</a:t>
            </a:r>
          </a:p>
          <a:p>
            <a:r>
              <a:rPr lang="en-US" b="0">
                <a:latin typeface="Arial"/>
                <a:ea typeface="ＭＳ Ｐゴシック" charset="0"/>
                <a:cs typeface="Arial"/>
              </a:rPr>
              <a:t>////	is taken over to Babylon for a TEMPORARY captivity.  But Judah is destined to continue to play center stage in the long future history of THE LAND. </a:t>
            </a:r>
          </a:p>
          <a:p>
            <a:r>
              <a:rPr lang="en-US" b="0">
                <a:latin typeface="Arial"/>
                <a:ea typeface="ＭＳ Ｐゴシック" charset="0"/>
                <a:cs typeface="Arial"/>
              </a:rPr>
              <a:t>////	JUDAH IS PRESERVED and eventually returned to The Land.</a:t>
            </a:r>
          </a:p>
          <a:p>
            <a:r>
              <a:rPr lang="en-US" b="0">
                <a:latin typeface="Arial"/>
                <a:ea typeface="ＭＳ Ｐゴシック" charset="0"/>
                <a:cs typeface="Arial"/>
              </a:rPr>
              <a:t>////`	Why? </a:t>
            </a:r>
          </a:p>
          <a:p>
            <a:r>
              <a:rPr lang="en-US" b="0">
                <a:latin typeface="Arial"/>
                <a:ea typeface="ＭＳ Ｐゴシック" charset="0"/>
                <a:cs typeface="Arial"/>
              </a:rPr>
              <a:t>////	Because the expected Messiah...long prophesied...was destined by the Old Testament prophets to appear through the tribal line of JUDAH.</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b="0">
              <a:latin typeface="Arial"/>
              <a:ea typeface="ＭＳ Ｐゴシック" charset="0"/>
              <a:cs typeface="Arial"/>
            </a:endParaRPr>
          </a:p>
          <a:p>
            <a:r>
              <a:rPr lang="en-US" b="0">
                <a:latin typeface="Arial"/>
                <a:ea typeface="ＭＳ Ｐゴシック" charset="0"/>
                <a:cs typeface="Arial"/>
              </a:rPr>
              <a:t>And here is CAPTIVITY</a:t>
            </a:r>
            <a:r>
              <a:rPr lang="fr-FR" b="0">
                <a:latin typeface="Arial"/>
                <a:ea typeface="ＭＳ Ｐゴシック" charset="0"/>
                <a:cs typeface="Arial"/>
              </a:rPr>
              <a:t>'</a:t>
            </a:r>
            <a:r>
              <a:rPr lang="en-US" b="0">
                <a:latin typeface="Arial"/>
                <a:ea typeface="ＭＳ Ｐゴシック" charset="0"/>
                <a:cs typeface="Arial"/>
              </a:rPr>
              <a:t>s file folder from the Bible File sequence ready for the four items important to this period in the life of ancient Judah.</a:t>
            </a:r>
          </a:p>
        </p:txBody>
      </p:sp>
      <p:sp>
        <p:nvSpPr>
          <p:cNvPr id="125954" name="Rectangle 3"/>
          <p:cNvSpPr>
            <a:spLocks noGrp="1" noRot="1" noChangeAspect="1" noChangeArrowheads="1" noTextEdit="1"/>
          </p:cNvSpPr>
          <p:nvPr>
            <p:ph type="sldImg"/>
          </p:nvPr>
        </p:nvSpPr>
        <p:spPr>
          <a:xfrm>
            <a:off x="1150938" y="692150"/>
            <a:ext cx="4556125" cy="3416300"/>
          </a:xfrm>
          <a:ln cap="flat"/>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p:cNvSpPr>
            <a:spLocks noGrp="1" noRot="1" noChangeAspect="1" noChangeArrowheads="1" noTextEdit="1"/>
          </p:cNvSpPr>
          <p:nvPr>
            <p:ph type="sldImg"/>
          </p:nvPr>
        </p:nvSpPr>
        <p:spPr>
          <a:xfrm>
            <a:off x="1150938" y="692150"/>
            <a:ext cx="4556125" cy="3416300"/>
          </a:xfrm>
          <a:ln/>
        </p:spPr>
      </p:sp>
      <p:sp>
        <p:nvSpPr>
          <p:cNvPr id="12800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b="0">
              <a:latin typeface="Arial"/>
              <a:ea typeface="ＭＳ Ｐゴシック" charset="0"/>
              <a:cs typeface="Arial"/>
            </a:endParaRPr>
          </a:p>
          <a:p>
            <a:r>
              <a:rPr lang="en-US" b="0">
                <a:latin typeface="Arial"/>
                <a:ea typeface="ＭＳ Ｐゴシック" charset="0"/>
                <a:cs typeface="Arial"/>
              </a:rPr>
              <a:t>Babylon -- that enormous Oriental metropolis next to the Euphrates River -- is the site of JUDAH</a:t>
            </a:r>
            <a:r>
              <a:rPr lang="fr-FR" b="0">
                <a:latin typeface="Arial"/>
                <a:ea typeface="ＭＳ Ｐゴシック" charset="0"/>
                <a:cs typeface="Arial"/>
              </a:rPr>
              <a:t>'</a:t>
            </a:r>
            <a:r>
              <a:rPr lang="en-US" b="0">
                <a:latin typeface="Arial"/>
                <a:ea typeface="ＭＳ Ｐゴシック" charset="0"/>
                <a:cs typeface="Arial"/>
              </a:rPr>
              <a:t>s 70 years of captivity, shown here in an artist re-creation of the possible appearance of that incredible city.  The famed Hanging Gardens of Babylon -- visible on the right -- were among the Seven Wonders of that Ancient World.</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p:cNvSpPr>
            <a:spLocks noGrp="1" noRot="1" noChangeAspect="1" noChangeArrowheads="1" noTextEdit="1"/>
          </p:cNvSpPr>
          <p:nvPr>
            <p:ph type="sldImg"/>
          </p:nvPr>
        </p:nvSpPr>
        <p:spPr>
          <a:xfrm>
            <a:off x="1150938" y="692150"/>
            <a:ext cx="4556125" cy="3416300"/>
          </a:xfrm>
          <a:ln/>
        </p:spPr>
      </p:sp>
      <p:sp>
        <p:nvSpPr>
          <p:cNvPr id="13005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b="0">
              <a:latin typeface="Arial"/>
              <a:ea typeface="ＭＳ Ｐゴシック" charset="0"/>
              <a:cs typeface="Arial"/>
            </a:endParaRPr>
          </a:p>
          <a:p>
            <a:r>
              <a:rPr lang="en-US" b="0">
                <a:latin typeface="Arial"/>
                <a:ea typeface="ＭＳ Ｐゴシック" charset="0"/>
                <a:cs typeface="Arial"/>
              </a:rPr>
              <a:t>Remember, also, that Babylon -- located on your map many miles upstream from the Persian Gulf – was very near the heart of today</a:t>
            </a:r>
            <a:r>
              <a:rPr lang="fr-FR" b="0">
                <a:latin typeface="Arial"/>
                <a:ea typeface="ＭＳ Ｐゴシック" charset="0"/>
                <a:cs typeface="Arial"/>
              </a:rPr>
              <a:t>'</a:t>
            </a:r>
            <a:r>
              <a:rPr lang="en-US" b="0">
                <a:latin typeface="Arial"/>
                <a:ea typeface="ＭＳ Ｐゴシック" charset="0"/>
                <a:cs typeface="Arial"/>
              </a:rPr>
              <a:t>s troubled Persian Gulf region in the Middle East.</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2"/>
          <p:cNvSpPr>
            <a:spLocks noGrp="1" noRot="1" noChangeAspect="1" noChangeArrowheads="1" noTextEdit="1"/>
          </p:cNvSpPr>
          <p:nvPr>
            <p:ph type="sldImg"/>
          </p:nvPr>
        </p:nvSpPr>
        <p:spPr>
          <a:xfrm>
            <a:off x="1150938" y="692150"/>
            <a:ext cx="4556125" cy="3416300"/>
          </a:xfrm>
          <a:ln/>
        </p:spPr>
      </p:sp>
      <p:sp>
        <p:nvSpPr>
          <p:cNvPr id="13209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b="0">
              <a:latin typeface="Arial"/>
              <a:ea typeface="ＭＳ Ｐゴシック" charset="0"/>
              <a:cs typeface="Arial"/>
            </a:endParaRPr>
          </a:p>
          <a:p>
            <a:r>
              <a:rPr lang="en-US" b="0">
                <a:latin typeface="Arial"/>
                <a:ea typeface="ＭＳ Ｐゴシック" charset="0"/>
                <a:cs typeface="Arial"/>
              </a:rPr>
              <a:t>After the 70 years of Judah</a:t>
            </a:r>
            <a:r>
              <a:rPr lang="fr-FR" altLang="ja-JP" b="0">
                <a:latin typeface="Arial"/>
                <a:ea typeface="ＭＳ Ｐゴシック" charset="0"/>
                <a:cs typeface="Arial"/>
              </a:rPr>
              <a:t>'</a:t>
            </a:r>
            <a:r>
              <a:rPr lang="en-US" altLang="ja-JP" b="0">
                <a:latin typeface="Arial"/>
                <a:ea typeface="ＭＳ Ｐゴシック" charset="0"/>
                <a:cs typeface="Arial"/>
              </a:rPr>
              <a:t>s exile, the Babylonian rulers allowed the captives from the SOUTHERN KINGDOM OF JUDAH to return to Jerusalem, and to rebuild their city, its walls and their Temple. </a:t>
            </a:r>
          </a:p>
          <a:p>
            <a:r>
              <a:rPr lang="en-US" b="0">
                <a:latin typeface="Arial"/>
                <a:ea typeface="ＭＳ Ｐゴシック" charset="0"/>
                <a:cs typeface="Arial"/>
              </a:rPr>
              <a:t>//// 	And it was during this time of the Babylonian Exile that the people of JUDAH came to be called Jews -- from the tribal name of JUDAH. </a:t>
            </a:r>
          </a:p>
          <a:p>
            <a:r>
              <a:rPr lang="en-US" b="0">
                <a:latin typeface="Arial"/>
                <a:ea typeface="ＭＳ Ｐゴシック" charset="0"/>
                <a:cs typeface="Arial"/>
              </a:rPr>
              <a:t>////	The worldwide Jewish tradition of the synagogue was also born in Babylon during Judah</a:t>
            </a:r>
            <a:r>
              <a:rPr lang="fr-FR" altLang="ja-JP" b="0">
                <a:latin typeface="Arial"/>
                <a:ea typeface="ＭＳ Ｐゴシック" charset="0"/>
                <a:cs typeface="Arial"/>
              </a:rPr>
              <a:t>'</a:t>
            </a:r>
            <a:r>
              <a:rPr lang="en-US" altLang="ja-JP" b="0">
                <a:latin typeface="Arial"/>
                <a:ea typeface="ＭＳ Ｐゴシック" charset="0"/>
                <a:cs typeface="Arial"/>
              </a:rPr>
              <a:t>s Captivity or Exile.</a:t>
            </a:r>
          </a:p>
          <a:p>
            <a:r>
              <a:rPr lang="en-US" b="0">
                <a:latin typeface="Arial"/>
                <a:ea typeface="ＭＳ Ｐゴシック" charset="0"/>
                <a:cs typeface="Arial"/>
              </a:rPr>
              <a:t>////	The Return to The Land took place in 3 massive treks. These were difficult trips on foot from Babylon back to the Land.</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We are in a study through the whole Bible right now, book by book. The goal is to give us a basic understanding of each book of the Bible.</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God routinely delivers us even though we are at fault for</a:t>
            </a:r>
            <a:r>
              <a:rPr lang="en-US" baseline="0">
                <a:latin typeface="Arial"/>
                <a:cs typeface="Arial"/>
              </a:rPr>
              <a:t> neglecting him. So why does he rescue or deliver us?</a:t>
            </a:r>
            <a:endParaRPr lang="en-US">
              <a:latin typeface="Arial"/>
              <a:cs typeface="Arial"/>
            </a:endParaRPr>
          </a:p>
          <a:p>
            <a:r>
              <a:rPr lang="en-US">
                <a:latin typeface="Arial"/>
                <a:cs typeface="Arial"/>
              </a:rPr>
              <a:t>There are many answers to this question but today we will look at one that we normally don</a:t>
            </a:r>
            <a:r>
              <a:rPr lang="mr-IN">
                <a:latin typeface="Arial"/>
                <a:cs typeface="Arial"/>
              </a:rPr>
              <a:t>'</a:t>
            </a:r>
            <a:r>
              <a:rPr lang="en-US">
                <a:latin typeface="Arial"/>
                <a:cs typeface="Arial"/>
              </a:rPr>
              <a:t>t think about.</a:t>
            </a:r>
          </a:p>
          <a:p>
            <a:r>
              <a:rPr lang="en-US" sz="1200" kern="1200">
                <a:solidFill>
                  <a:schemeClr val="tx1"/>
                </a:solidFill>
                <a:effectLst/>
                <a:latin typeface="Arial"/>
                <a:ea typeface="+mn-ea"/>
                <a:cs typeface="Arial"/>
              </a:rPr>
              <a:t>• Today we’ll first see why God restored the Jews—</a:t>
            </a:r>
          </a:p>
          <a:p>
            <a:r>
              <a:rPr lang="en-US" sz="1200" kern="1200">
                <a:solidFill>
                  <a:schemeClr val="tx1"/>
                </a:solidFill>
                <a:effectLst/>
                <a:latin typeface="Arial"/>
                <a:ea typeface="+mn-ea"/>
                <a:cs typeface="Arial"/>
              </a:rPr>
              <a:t>• and then we’ll see why he delivers us.</a:t>
            </a:r>
            <a:r>
              <a:rPr lang="en-SG">
                <a:effectLst/>
                <a:latin typeface="Arial"/>
                <a:cs typeface="Arial"/>
              </a:rPr>
              <a:t> </a:t>
            </a:r>
            <a:endParaRPr lang="en-US">
              <a:latin typeface="Arial"/>
              <a:cs typeface="Aria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12" charset="-128"/>
                <a:cs typeface="Arial"/>
              </a:rPr>
              <a:t>He brought the Jews from being kicked out of their land back to that land so they would honor him.</a:t>
            </a:r>
            <a:r>
              <a:rPr lang="en-SG">
                <a:effectLst/>
                <a:latin typeface="Arial"/>
                <a:cs typeface="Arial"/>
              </a:rPr>
              <a:t> </a:t>
            </a:r>
            <a:endParaRPr lang="en-US">
              <a:latin typeface="Arial"/>
              <a:cs typeface="Aria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God used Zerubbabel to return 50,000 exiles to rebuild the temple to worship him (Ezra 1–6; 538 BC).</a:t>
            </a:r>
            <a:r>
              <a:rPr lang="en-SG">
                <a:effectLst/>
              </a:rPr>
              <a:t> </a:t>
            </a:r>
          </a:p>
          <a:p>
            <a:r>
              <a:rPr lang="en-US" sz="1200" kern="1200">
                <a:solidFill>
                  <a:schemeClr val="tx1"/>
                </a:solidFill>
                <a:effectLst/>
                <a:latin typeface="+mn-lt"/>
                <a:ea typeface="+mn-ea"/>
                <a:cs typeface="+mn-cs"/>
              </a:rPr>
              <a:t>Cyrus of Persia supported all Jews in Babylon to return to Jerusalem to rebuild the temple as proof of God fulfilling his promise of restoration even through a pagan king (Ezra 1).</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72</a:t>
            </a:fld>
            <a:endParaRPr lang="en-US">
              <a:solidFill>
                <a:prstClr val="black"/>
              </a:solidFill>
              <a:latin typeface="Calibri"/>
            </a:endParaRPr>
          </a:p>
        </p:txBody>
      </p:sp>
    </p:spTree>
    <p:extLst>
      <p:ext uri="{BB962C8B-B14F-4D97-AF65-F5344CB8AC3E}">
        <p14:creationId xmlns:p14="http://schemas.microsoft.com/office/powerpoint/2010/main" val="23120866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Jeremiah 25:11-12 promised restoration after 70 years of exile. Now, in Ezra, we begin to see how this happened. The purpose of the narrative was to strengthen those who returned so they would obey the Lord.</a:t>
            </a:r>
          </a:p>
        </p:txBody>
      </p:sp>
      <p:sp>
        <p:nvSpPr>
          <p:cNvPr id="4" name="Slide Number Placeholder 3"/>
          <p:cNvSpPr>
            <a:spLocks noGrp="1"/>
          </p:cNvSpPr>
          <p:nvPr>
            <p:ph type="sldNum" sz="quarter" idx="5"/>
          </p:nvPr>
        </p:nvSpPr>
        <p:spPr/>
        <p:txBody>
          <a:bodyPr/>
          <a:lstStyle/>
          <a:p>
            <a:pPr>
              <a:defRPr/>
            </a:pPr>
            <a:fld id="{92661335-050C-204E-9136-096CE8764424}" type="slidenum">
              <a:rPr lang="en-US" smtClean="0"/>
              <a:pPr>
                <a:defRPr/>
              </a:pPr>
              <a:t>6</a:t>
            </a:fld>
            <a:endParaRPr lang="en-US"/>
          </a:p>
        </p:txBody>
      </p:sp>
    </p:spTree>
    <p:extLst>
      <p:ext uri="{BB962C8B-B14F-4D97-AF65-F5344CB8AC3E}">
        <p14:creationId xmlns:p14="http://schemas.microsoft.com/office/powerpoint/2010/main" val="50026554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
          <p:cNvSpPr>
            <a:spLocks noGrp="1" noRot="1" noChangeAspect="1" noChangeArrowheads="1" noTextEdit="1"/>
          </p:cNvSpPr>
          <p:nvPr>
            <p:ph type="sldImg"/>
          </p:nvPr>
        </p:nvSpPr>
        <p:spPr>
          <a:xfrm>
            <a:off x="1150938" y="692150"/>
            <a:ext cx="4556125" cy="3416300"/>
          </a:xfrm>
          <a:ln/>
        </p:spPr>
      </p:sp>
      <p:sp>
        <p:nvSpPr>
          <p:cNvPr id="13414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b="0">
              <a:latin typeface="Arial"/>
              <a:ea typeface="ＭＳ Ｐゴシック" charset="0"/>
              <a:cs typeface="Arial"/>
            </a:endParaRPr>
          </a:p>
          <a:p>
            <a:r>
              <a:rPr lang="en-US" b="0">
                <a:latin typeface="Arial"/>
                <a:ea typeface="ＭＳ Ｐゴシック" charset="0"/>
                <a:cs typeface="Arial"/>
              </a:rPr>
              <a:t>The returning Jews moved up along the Fertile Crescent route probably near the Euphrates River....then finally turning away southward toward the Land of Israel.  That route was absolutely necessary.  Otherwise the returnees would be unable to survive the harsh desert conditions that lay directly westward between Babylon and Jerusalem.</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2"/>
          <p:cNvSpPr>
            <a:spLocks noGrp="1" noRot="1" noChangeAspect="1" noChangeArrowheads="1" noTextEdit="1"/>
          </p:cNvSpPr>
          <p:nvPr>
            <p:ph type="sldImg"/>
          </p:nvPr>
        </p:nvSpPr>
        <p:spPr>
          <a:xfrm>
            <a:off x="1150938" y="692150"/>
            <a:ext cx="4556125" cy="3416300"/>
          </a:xfrm>
          <a:ln/>
        </p:spPr>
      </p:sp>
      <p:sp>
        <p:nvSpPr>
          <p:cNvPr id="13619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b="0">
              <a:latin typeface="Arial"/>
              <a:ea typeface="ＭＳ Ｐゴシック" charset="0"/>
              <a:cs typeface="Arial"/>
            </a:endParaRPr>
          </a:p>
          <a:p>
            <a:r>
              <a:rPr lang="en-US" b="0">
                <a:latin typeface="Arial"/>
                <a:ea typeface="ＭＳ Ｐゴシック" charset="0"/>
                <a:cs typeface="Arial"/>
              </a:rPr>
              <a:t>The THREE TREKS back to the land lasted about 100 years.  During that time some 50,000 people returned.</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2"/>
          <p:cNvSpPr>
            <a:spLocks noGrp="1" noRot="1" noChangeAspect="1" noChangeArrowheads="1" noTextEdit="1"/>
          </p:cNvSpPr>
          <p:nvPr>
            <p:ph type="sldImg"/>
          </p:nvPr>
        </p:nvSpPr>
        <p:spPr>
          <a:xfrm>
            <a:off x="1150938" y="692150"/>
            <a:ext cx="4556125" cy="3416300"/>
          </a:xfrm>
          <a:ln/>
        </p:spPr>
      </p:sp>
      <p:sp>
        <p:nvSpPr>
          <p:cNvPr id="13824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b="0">
              <a:latin typeface="Arial"/>
              <a:ea typeface="ＭＳ Ｐゴシック" charset="0"/>
              <a:cs typeface="Arial"/>
            </a:endParaRPr>
          </a:p>
          <a:p>
            <a:r>
              <a:rPr lang="en-US" b="0">
                <a:latin typeface="Arial"/>
                <a:ea typeface="ＭＳ Ｐゴシック" charset="0"/>
                <a:cs typeface="Arial"/>
              </a:rPr>
              <a:t>Even though some 50,000 Jews left Babylon to return to the Land of their Promise…</a:t>
            </a:r>
          </a:p>
          <a:p>
            <a:r>
              <a:rPr lang="en-US" b="0">
                <a:latin typeface="Arial"/>
                <a:ea typeface="ＭＳ Ｐゴシック" charset="0"/>
                <a:cs typeface="Arial"/>
              </a:rPr>
              <a:t>////	…many Jews back in Babylon had been successful in business, living in their own houses. Those Jews were largely responsible for financing the trips back, and for the work of reconstruction by the returnees.</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2"/>
          <p:cNvSpPr>
            <a:spLocks noGrp="1" noRot="1" noChangeAspect="1" noChangeArrowheads="1" noTextEdit="1"/>
          </p:cNvSpPr>
          <p:nvPr>
            <p:ph type="sldImg"/>
          </p:nvPr>
        </p:nvSpPr>
        <p:spPr>
          <a:xfrm>
            <a:off x="1150938" y="692150"/>
            <a:ext cx="4556125" cy="3416300"/>
          </a:xfrm>
          <a:ln/>
        </p:spPr>
      </p:sp>
      <p:sp>
        <p:nvSpPr>
          <p:cNvPr id="14029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b="0">
              <a:latin typeface="Arial"/>
              <a:ea typeface="ＭＳ Ｐゴシック" charset="0"/>
              <a:cs typeface="Arial"/>
            </a:endParaRPr>
          </a:p>
          <a:p>
            <a:r>
              <a:rPr lang="en-US" b="0">
                <a:latin typeface="Arial"/>
                <a:ea typeface="ＭＳ Ｐゴシック" charset="0"/>
                <a:cs typeface="Arial"/>
              </a:rPr>
              <a:t>During those difficult journeys back to Israel from Babylon, three famous names move into national leadership. </a:t>
            </a:r>
          </a:p>
          <a:p>
            <a:r>
              <a:rPr lang="en-US" b="0">
                <a:latin typeface="Arial"/>
                <a:ea typeface="ＭＳ Ｐゴシック" charset="0"/>
                <a:cs typeface="Arial"/>
              </a:rPr>
              <a:t>////	Remember those names by recalling the word Z-E-N...these three great men, sometimes called diplomat-priests, in order, were  </a:t>
            </a:r>
          </a:p>
          <a:p>
            <a:r>
              <a:rPr lang="en-US" b="0">
                <a:latin typeface="Arial"/>
                <a:ea typeface="ＭＳ Ｐゴシック" charset="0"/>
                <a:cs typeface="Arial"/>
              </a:rPr>
              <a:t>//// ZERUBBABEL... </a:t>
            </a:r>
          </a:p>
          <a:p>
            <a:r>
              <a:rPr lang="en-US" b="0">
                <a:latin typeface="Arial"/>
                <a:ea typeface="ＭＳ Ｐゴシック" charset="0"/>
                <a:cs typeface="Arial"/>
              </a:rPr>
              <a:t>//// EZRA...  and </a:t>
            </a:r>
          </a:p>
          <a:p>
            <a:r>
              <a:rPr lang="en-US" b="0">
                <a:latin typeface="Arial"/>
                <a:ea typeface="ＭＳ Ｐゴシック" charset="0"/>
                <a:cs typeface="Arial"/>
              </a:rPr>
              <a:t>//// NEHEMIAH.</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2"/>
          <p:cNvSpPr>
            <a:spLocks noGrp="1" noRot="1" noChangeAspect="1" noChangeArrowheads="1" noTextEdit="1"/>
          </p:cNvSpPr>
          <p:nvPr>
            <p:ph type="sldImg"/>
          </p:nvPr>
        </p:nvSpPr>
        <p:spPr>
          <a:xfrm>
            <a:off x="1150938" y="692150"/>
            <a:ext cx="4556125" cy="3416300"/>
          </a:xfrm>
          <a:ln/>
        </p:spPr>
      </p:sp>
      <p:sp>
        <p:nvSpPr>
          <p:cNvPr id="14233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b="0">
              <a:latin typeface="Arial"/>
              <a:ea typeface="ＭＳ Ｐゴシック" charset="0"/>
              <a:cs typeface="Arial"/>
            </a:endParaRPr>
          </a:p>
          <a:p>
            <a:r>
              <a:rPr lang="en-US" b="0">
                <a:latin typeface="Arial"/>
                <a:ea typeface="ＭＳ Ｐゴシック" charset="0"/>
                <a:cs typeface="Arial"/>
              </a:rPr>
              <a:t>ZERUBBABEL is remembered because of his crucial role in beginning the rebuilding of the actual Temple structure, small though it was…</a:t>
            </a:r>
          </a:p>
          <a:p>
            <a:r>
              <a:rPr lang="en-US" b="0">
                <a:latin typeface="Arial"/>
                <a:ea typeface="ＭＳ Ｐゴシック" charset="0"/>
                <a:cs typeface="Arial"/>
              </a:rPr>
              <a:t>////	EZRA...the great priest who went to Jerusalem to teach the law of the Lord to the returned people...</a:t>
            </a:r>
          </a:p>
          <a:p>
            <a:r>
              <a:rPr lang="en-US" b="0">
                <a:latin typeface="Arial"/>
                <a:ea typeface="ＭＳ Ｐゴシック" charset="0"/>
                <a:cs typeface="Arial"/>
              </a:rPr>
              <a:t>////	While NEHEMIAH, that famed Old Testament administrator and leader, returned to rebuild the city</a:t>
            </a:r>
            <a:r>
              <a:rPr lang="fr-FR" altLang="ja-JP" b="0">
                <a:latin typeface="Arial"/>
                <a:ea typeface="ＭＳ Ｐゴシック" charset="0"/>
                <a:cs typeface="Arial"/>
              </a:rPr>
              <a:t>'</a:t>
            </a:r>
            <a:r>
              <a:rPr lang="en-US" altLang="ja-JP" b="0">
                <a:latin typeface="Arial"/>
                <a:ea typeface="ＭＳ Ｐゴシック" charset="0"/>
                <a:cs typeface="Arial"/>
              </a:rPr>
              <a:t>s gates and walls.  In an astonishingly short time, he and his men rebuilt Jerusalem</a:t>
            </a:r>
            <a:r>
              <a:rPr lang="fr-FR" altLang="ja-JP" b="0">
                <a:latin typeface="Arial"/>
                <a:ea typeface="ＭＳ Ｐゴシック" charset="0"/>
                <a:cs typeface="Arial"/>
              </a:rPr>
              <a:t>'</a:t>
            </a:r>
            <a:r>
              <a:rPr lang="en-US" altLang="ja-JP" b="0">
                <a:latin typeface="Arial"/>
                <a:ea typeface="ＭＳ Ｐゴシック" charset="0"/>
                <a:cs typeface="Arial"/>
              </a:rPr>
              <a:t>s crucial defenses. </a:t>
            </a:r>
          </a:p>
          <a:p>
            <a:r>
              <a:rPr lang="en-US" b="0">
                <a:latin typeface="Arial"/>
                <a:ea typeface="ＭＳ Ｐゴシック" charset="0"/>
                <a:cs typeface="Arial"/>
              </a:rPr>
              <a:t>////	These three great men…Z-E-N….Zerubbabel, Ezra and Nehemiah…the diplomat-priests…were at the center of Judah</a:t>
            </a:r>
            <a:r>
              <a:rPr lang="fr-FR" altLang="ja-JP" b="0">
                <a:latin typeface="Arial"/>
                <a:ea typeface="ＭＳ Ｐゴシック" charset="0"/>
                <a:cs typeface="Arial"/>
              </a:rPr>
              <a:t>'</a:t>
            </a:r>
            <a:r>
              <a:rPr lang="en-US" altLang="ja-JP" b="0">
                <a:latin typeface="Arial"/>
                <a:ea typeface="ＭＳ Ｐゴシック" charset="0"/>
                <a:cs typeface="Arial"/>
              </a:rPr>
              <a:t>s return, carefully guiding the development of an exiled nation now back in its homeland.</a:t>
            </a:r>
            <a:endParaRPr lang="en-US" b="0">
              <a:latin typeface="Arial"/>
              <a:ea typeface="ＭＳ Ｐゴシック" charset="0"/>
              <a:cs typeface="Aria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“﻿In terms of Persian imperial involvement with local peoples and communities, what we find in Ezra-Nehemiah (and Esther) is in harmony with what we see in the contemporary firsthand sources that we do have. The Persian kings supported local cults as a focus of local loyalties to the center; and that the local groups should invoke their deities’ blessings on their rule.”</a:t>
            </a:r>
          </a:p>
          <a:p>
            <a:endParaRPr lang="en-US" dirty="0"/>
          </a:p>
          <a:p>
            <a:r>
              <a:rPr lang="en-US" dirty="0"/>
              <a:t>Kitchen, K. A.. </a:t>
            </a:r>
            <a:r>
              <a:rPr lang="en-US" i="1" dirty="0"/>
              <a:t>On the Reliability of the Old Testament</a:t>
            </a:r>
            <a:r>
              <a:rPr lang="en-US" dirty="0"/>
              <a:t>. Wm. B. Eerdmans Publishing Co.. Kindle Edition. Loc 1884 of 14432.</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“And the same applies (both religiously and politically) in the case of Darius I, who confirmed the temple-building project, with appropriate provision for the cult (Ezra 5; 6:1-12), precisely as we saw happen later at Xanthus and as is implied in what remains of the Magnesian rescript of Darius I. Likewise, in Egypt Cambyses had the temple of </a:t>
            </a:r>
            <a:r>
              <a:rPr lang="en-US" dirty="0" err="1"/>
              <a:t>Neith</a:t>
            </a:r>
            <a:r>
              <a:rPr lang="en-US" dirty="0"/>
              <a:t> restored and renewed its revenues and festival provision; the </a:t>
            </a:r>
            <a:r>
              <a:rPr lang="en-US" dirty="0" err="1"/>
              <a:t>Hibis</a:t>
            </a:r>
            <a:r>
              <a:rPr lang="en-US" dirty="0"/>
              <a:t> temple of Darius I would also have had to be granted endowments to maintain its cult.”</a:t>
            </a:r>
          </a:p>
          <a:p>
            <a:endParaRPr lang="en-US" dirty="0"/>
          </a:p>
          <a:p>
            <a:r>
              <a:rPr lang="en-US" dirty="0"/>
              <a:t>K. A. Kitchen, </a:t>
            </a:r>
            <a:r>
              <a:rPr lang="en-US" i="1" dirty="0"/>
              <a:t>On the Reliability of the Old Testament, </a:t>
            </a:r>
            <a:r>
              <a:rPr lang="en-US" dirty="0"/>
              <a:t>Eerdmans Kindle Edition. </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282367B-37D8-554D-9631-304EE55CDE22}" type="slidenum">
              <a:rPr lang="en-US" sz="1200"/>
              <a:pPr eaLnBrk="1" hangingPunct="1"/>
              <a:t>81</a:t>
            </a:fld>
            <a:endParaRPr lang="en-US" sz="1200"/>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53" name="Rectangle 1026"/>
          <p:cNvSpPr>
            <a:spLocks noGrp="1" noRot="1" noChangeAspect="1" noChangeArrowheads="1"/>
          </p:cNvSpPr>
          <p:nvPr>
            <p:ph type="sldImg"/>
          </p:nvPr>
        </p:nvSpPr>
        <p:spPr>
          <a:solidFill>
            <a:srgbClr val="FFFFFF"/>
          </a:solidFill>
          <a:ln/>
        </p:spPr>
      </p:sp>
      <p:sp>
        <p:nvSpPr>
          <p:cNvPr id="637954"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The Jews needed to renew their commitment to God based on his commitment to them over the ages. Yet they also needed to see God working in their lives right then as they lived outside the land of Israel.</a:t>
            </a:r>
            <a:r>
              <a:rPr lang="en-SG" dirty="0">
                <a:effectLst/>
              </a:rPr>
              <a:t> </a:t>
            </a:r>
          </a:p>
          <a:p>
            <a:endParaRPr lang="en-SG" dirty="0">
              <a:effectLst/>
              <a:latin typeface="Arial"/>
              <a:ea typeface="ＭＳ Ｐゴシック" charset="0"/>
              <a:cs typeface="Arial"/>
            </a:endParaRPr>
          </a:p>
          <a:p>
            <a:r>
              <a:rPr lang="en-US" dirty="0">
                <a:latin typeface="Arial"/>
                <a:ea typeface="ＭＳ Ｐゴシック" charset="0"/>
                <a:cs typeface="Arial"/>
              </a:rPr>
              <a:t>Cyrus</a:t>
            </a:r>
            <a:r>
              <a:rPr lang="en-US" baseline="0" dirty="0">
                <a:latin typeface="Arial"/>
                <a:ea typeface="ＭＳ Ｐゴシック" charset="0"/>
                <a:cs typeface="Arial"/>
              </a:rPr>
              <a:t> ruled over an absolutely ENORMOUS kingdom that eventually stretched from Greece in the west and India in the east. From his capital at Susa he had control over 127 provinces! God moved his heart to initiate a return to the land not only for the Jews but for other conquered peoples—as long as they would pray for the welfare of the king and his sons.</a:t>
            </a:r>
          </a:p>
          <a:p>
            <a:r>
              <a:rPr lang="en-US" baseline="0" dirty="0">
                <a:latin typeface="Arial"/>
                <a:ea typeface="ＭＳ Ｐゴシック" charset="0"/>
                <a:cs typeface="Arial"/>
              </a:rPr>
              <a:t>__________________</a:t>
            </a:r>
          </a:p>
          <a:p>
            <a:r>
              <a:rPr lang="en-US" baseline="0" dirty="0">
                <a:latin typeface="Arial"/>
                <a:ea typeface="ＭＳ Ｐゴシック" charset="0"/>
                <a:cs typeface="Arial"/>
              </a:rPr>
              <a:t>OS-15-Ezra-50, 82</a:t>
            </a:r>
          </a:p>
          <a:p>
            <a:r>
              <a:rPr lang="en-US" baseline="0" dirty="0">
                <a:latin typeface="Arial"/>
                <a:ea typeface="ＭＳ Ｐゴシック" charset="0"/>
                <a:cs typeface="Arial"/>
              </a:rPr>
              <a:t>OS-27-Daniel-342</a:t>
            </a:r>
            <a:endParaRPr lang="en-US" dirty="0">
              <a:latin typeface="Arial"/>
              <a:ea typeface="ＭＳ Ｐゴシック" charset="0"/>
              <a:cs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had not forgotten the unconditional Abrahamic covenant promise of a land for his people. But those who returned had to do their part by rejecting intermarriage and living as his unique people. </a:t>
            </a:r>
          </a:p>
        </p:txBody>
      </p:sp>
      <p:sp>
        <p:nvSpPr>
          <p:cNvPr id="4" name="Slide Number Placeholder 3"/>
          <p:cNvSpPr>
            <a:spLocks noGrp="1"/>
          </p:cNvSpPr>
          <p:nvPr>
            <p:ph type="sldNum" sz="quarter" idx="5"/>
          </p:nvPr>
        </p:nvSpPr>
        <p:spPr/>
        <p:txBody>
          <a:bodyPr/>
          <a:lstStyle/>
          <a:p>
            <a:pPr>
              <a:defRPr/>
            </a:pPr>
            <a:fld id="{92661335-050C-204E-9136-096CE8764424}" type="slidenum">
              <a:rPr lang="en-US" smtClean="0"/>
              <a:pPr>
                <a:defRPr/>
              </a:pPr>
              <a:t>7</a:t>
            </a:fld>
            <a:endParaRPr lang="en-US"/>
          </a:p>
        </p:txBody>
      </p:sp>
    </p:spTree>
    <p:extLst>
      <p:ext uri="{BB962C8B-B14F-4D97-AF65-F5344CB8AC3E}">
        <p14:creationId xmlns:p14="http://schemas.microsoft.com/office/powerpoint/2010/main" val="142806055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tLang="zh-CN">
              <a:latin typeface="Arial"/>
              <a:ea typeface="ＭＳ Ｐゴシック" charset="0"/>
              <a:cs typeface="Arial"/>
            </a:endParaRPr>
          </a:p>
          <a:p>
            <a:pPr eaLnBrk="1" hangingPunct="1"/>
            <a:r>
              <a:rPr lang="en-US" altLang="zh-CN">
                <a:latin typeface="Arial"/>
                <a:ea typeface="ＭＳ Ｐゴシック" charset="0"/>
                <a:cs typeface="Arial"/>
              </a:rPr>
              <a:t>God’s promised land stretched northeard</a:t>
            </a:r>
            <a:r>
              <a:rPr lang="en-US" altLang="zh-CN" baseline="0">
                <a:latin typeface="Arial"/>
                <a:ea typeface="ＭＳ Ｐゴシック" charset="0"/>
                <a:cs typeface="Arial"/>
              </a:rPr>
              <a:t> </a:t>
            </a:r>
            <a:r>
              <a:rPr lang="en-US" altLang="zh-CN">
                <a:latin typeface="Arial"/>
                <a:ea typeface="ＭＳ Ｐゴシック" charset="0"/>
                <a:cs typeface="Arial"/>
              </a:rPr>
              <a:t>from the small wadi of Egypt south in the Sinai to the large Euphrates</a:t>
            </a:r>
            <a:r>
              <a:rPr lang="en-US" altLang="zh-CN" baseline="0">
                <a:latin typeface="Arial"/>
                <a:ea typeface="ＭＳ Ｐゴシック" charset="0"/>
                <a:cs typeface="Arial"/>
              </a:rPr>
              <a:t> River in the far north—a HUGE piece of real estate! When today’s boundaries are placed over this land we can see the struggle modern Israel has to claim land from Egypt, Lebanon, Syria and possibly even Jordan on the other side of the Jordan River. </a:t>
            </a:r>
            <a:endParaRPr lang="zh-CN" altLang="en-US">
              <a:latin typeface="Arial"/>
              <a:ea typeface="ＭＳ Ｐゴシック" charset="0"/>
              <a:cs typeface="Arial"/>
            </a:endParaRPr>
          </a:p>
        </p:txBody>
      </p:sp>
    </p:spTree>
    <p:extLst>
      <p:ext uri="{BB962C8B-B14F-4D97-AF65-F5344CB8AC3E}">
        <p14:creationId xmlns:p14="http://schemas.microsoft.com/office/powerpoint/2010/main" val="177990794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09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defTabSz="457200">
              <a:defRPr sz="2400" baseline="30000">
                <a:solidFill>
                  <a:schemeClr val="tx1"/>
                </a:solidFill>
                <a:latin typeface="Times New Roman" charset="0"/>
                <a:ea typeface="ＭＳ Ｐゴシック" charset="0"/>
                <a:cs typeface="ＭＳ Ｐゴシック" charset="0"/>
              </a:defRPr>
            </a:lvl1pPr>
            <a:lvl2pPr marL="742950" indent="-285750" defTabSz="457200">
              <a:defRPr sz="2400" baseline="30000">
                <a:solidFill>
                  <a:schemeClr val="tx1"/>
                </a:solidFill>
                <a:latin typeface="Times New Roman" charset="0"/>
                <a:ea typeface="ＭＳ Ｐゴシック" charset="0"/>
              </a:defRPr>
            </a:lvl2pPr>
            <a:lvl3pPr marL="1143000" indent="-228600" defTabSz="457200">
              <a:defRPr sz="2400" baseline="30000">
                <a:solidFill>
                  <a:schemeClr val="tx1"/>
                </a:solidFill>
                <a:latin typeface="Times New Roman" charset="0"/>
                <a:ea typeface="ＭＳ Ｐゴシック" charset="0"/>
              </a:defRPr>
            </a:lvl3pPr>
            <a:lvl4pPr marL="1600200" indent="-228600" defTabSz="457200">
              <a:defRPr sz="2400" baseline="30000">
                <a:solidFill>
                  <a:schemeClr val="tx1"/>
                </a:solidFill>
                <a:latin typeface="Times New Roman" charset="0"/>
                <a:ea typeface="ＭＳ Ｐゴシック" charset="0"/>
              </a:defRPr>
            </a:lvl4pPr>
            <a:lvl5pPr marL="2057400" indent="-228600" defTabSz="4572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r"/>
            <a:fld id="{C79E7ECD-18EB-6843-847D-F1E99DC1389D}" type="slidenum">
              <a:rPr lang="en-US" sz="1200" baseline="0">
                <a:solidFill>
                  <a:srgbClr val="000000"/>
                </a:solidFill>
                <a:latin typeface="Calibri" charset="0"/>
              </a:rPr>
              <a:pPr algn="r"/>
              <a:t>85</a:t>
            </a:fld>
            <a:endParaRPr lang="en-US" sz="1200" baseline="0">
              <a:solidFill>
                <a:srgbClr val="000000"/>
              </a:solidFill>
              <a:latin typeface="Calibri" charset="0"/>
            </a:endParaRPr>
          </a:p>
        </p:txBody>
      </p:sp>
      <p:sp>
        <p:nvSpPr>
          <p:cNvPr id="644098" name="Rectangle 2"/>
          <p:cNvSpPr>
            <a:spLocks noGrp="1" noRot="1" noChangeAspect="1" noChangeArrowheads="1" noTextEdit="1"/>
          </p:cNvSpPr>
          <p:nvPr>
            <p:ph type="sldImg"/>
          </p:nvPr>
        </p:nvSpPr>
        <p:spPr>
          <a:solidFill>
            <a:srgbClr val="FFFFFF"/>
          </a:solidFill>
          <a:ln/>
        </p:spPr>
      </p:sp>
      <p:sp>
        <p:nvSpPr>
          <p:cNvPr id="644099" name="Rectangle 3"/>
          <p:cNvSpPr>
            <a:spLocks noGrp="1" noChangeArrowheads="1"/>
          </p:cNvSpPr>
          <p:nvPr>
            <p:ph type="body" idx="1"/>
          </p:nvPr>
        </p:nvSpPr>
        <p:spPr>
          <a:solidFill>
            <a:srgbClr val="FFFFFF"/>
          </a:solidFill>
          <a:ln>
            <a:solidFill>
              <a:srgbClr val="000000"/>
            </a:solidFill>
          </a:ln>
        </p:spPr>
        <p:txBody>
          <a:bodyPr/>
          <a:lstStyle/>
          <a:p>
            <a:pPr marL="228600" indent="-228600" defTabSz="457200">
              <a:lnSpc>
                <a:spcPct val="80000"/>
              </a:lnSpc>
              <a:spcBef>
                <a:spcPct val="0"/>
              </a:spcBef>
            </a:pPr>
            <a:r>
              <a:rPr lang="en-US" b="1">
                <a:latin typeface="Arial"/>
                <a:ea typeface="ＭＳ Ｐゴシック" charset="0"/>
                <a:cs typeface="Arial"/>
              </a:rPr>
              <a:t>Bethlehem in the Old Testament</a:t>
            </a:r>
          </a:p>
          <a:p>
            <a:pPr marL="228600" indent="-228600" defTabSz="457200">
              <a:lnSpc>
                <a:spcPct val="80000"/>
              </a:lnSpc>
              <a:spcBef>
                <a:spcPct val="0"/>
              </a:spcBef>
              <a:buFontTx/>
              <a:buAutoNum type="arabicPeriod"/>
            </a:pPr>
            <a:r>
              <a:rPr lang="en-US">
                <a:latin typeface="Arial"/>
                <a:ea typeface="ＭＳ Ｐゴシック" charset="0"/>
                <a:cs typeface="Arial"/>
              </a:rPr>
              <a:t>Bethlehem was the home of Micah</a:t>
            </a:r>
            <a:r>
              <a:rPr lang="uk-UA" altLang="ja-JP">
                <a:latin typeface="Arial"/>
                <a:ea typeface="ＭＳ Ｐゴシック" charset="0"/>
                <a:cs typeface="Arial"/>
              </a:rPr>
              <a:t>'</a:t>
            </a:r>
            <a:r>
              <a:rPr lang="en-US" altLang="ja-JP">
                <a:latin typeface="Arial"/>
                <a:ea typeface="ＭＳ Ｐゴシック" charset="0"/>
                <a:cs typeface="Arial"/>
              </a:rPr>
              <a:t>s Levite priest (Jud 17:1-13).</a:t>
            </a:r>
          </a:p>
          <a:p>
            <a:pPr marL="228600" indent="-228600" defTabSz="457200">
              <a:lnSpc>
                <a:spcPct val="80000"/>
              </a:lnSpc>
              <a:spcBef>
                <a:spcPct val="0"/>
              </a:spcBef>
              <a:buFontTx/>
              <a:buAutoNum type="arabicPeriod"/>
            </a:pPr>
            <a:r>
              <a:rPr lang="en-US">
                <a:latin typeface="Arial"/>
                <a:ea typeface="ＭＳ Ｐゴシック" charset="0"/>
                <a:cs typeface="Arial"/>
              </a:rPr>
              <a:t>Ruth harvested in the fields of Boaz in Bethlehem. </a:t>
            </a:r>
          </a:p>
          <a:p>
            <a:pPr marL="228600" indent="-228600" defTabSz="457200">
              <a:lnSpc>
                <a:spcPct val="80000"/>
              </a:lnSpc>
              <a:spcBef>
                <a:spcPct val="0"/>
              </a:spcBef>
              <a:buFontTx/>
              <a:buAutoNum type="arabicPeriod"/>
            </a:pPr>
            <a:r>
              <a:rPr lang="en-US">
                <a:latin typeface="Arial"/>
                <a:ea typeface="ＭＳ Ｐゴシック" charset="0"/>
                <a:cs typeface="Arial"/>
              </a:rPr>
              <a:t>Three generations after Ruth, David was born in Bethlehem (Ruth was David</a:t>
            </a:r>
            <a:r>
              <a:rPr lang="uk-UA" altLang="ja-JP">
                <a:latin typeface="Arial"/>
                <a:ea typeface="ＭＳ Ｐゴシック" charset="0"/>
                <a:cs typeface="Arial"/>
              </a:rPr>
              <a:t>'</a:t>
            </a:r>
            <a:r>
              <a:rPr lang="en-US" altLang="ja-JP">
                <a:latin typeface="Arial"/>
                <a:ea typeface="ＭＳ Ｐゴシック" charset="0"/>
                <a:cs typeface="Arial"/>
              </a:rPr>
              <a:t>s great-grandmother).</a:t>
            </a:r>
          </a:p>
          <a:p>
            <a:pPr marL="228600" indent="-228600" defTabSz="457200">
              <a:lnSpc>
                <a:spcPct val="80000"/>
              </a:lnSpc>
              <a:spcBef>
                <a:spcPct val="0"/>
              </a:spcBef>
              <a:buFontTx/>
              <a:buAutoNum type="arabicPeriod"/>
            </a:pPr>
            <a:r>
              <a:rPr lang="en-US">
                <a:latin typeface="Arial"/>
                <a:ea typeface="ＭＳ Ｐゴシック" charset="0"/>
                <a:cs typeface="Arial"/>
              </a:rPr>
              <a:t>David was anointed king in Bethlehem (1 Sam 16:1-13), but he chose not to make this city his capital.</a:t>
            </a:r>
          </a:p>
          <a:p>
            <a:pPr marL="228600" indent="-228600" defTabSz="457200">
              <a:lnSpc>
                <a:spcPct val="80000"/>
              </a:lnSpc>
              <a:spcBef>
                <a:spcPct val="0"/>
              </a:spcBef>
              <a:buFontTx/>
              <a:buAutoNum type="arabicPeriod"/>
            </a:pPr>
            <a:r>
              <a:rPr lang="en-US">
                <a:latin typeface="Arial"/>
                <a:ea typeface="ＭＳ Ｐゴシック" charset="0"/>
                <a:cs typeface="Arial"/>
              </a:rPr>
              <a:t>Bethlehem was the home of Joab, Abishai, and Asahel.  Asahel was buried here (2 Sam 2:32).</a:t>
            </a:r>
          </a:p>
          <a:p>
            <a:pPr marL="228600" indent="-228600" defTabSz="457200">
              <a:lnSpc>
                <a:spcPct val="80000"/>
              </a:lnSpc>
              <a:spcBef>
                <a:spcPct val="0"/>
              </a:spcBef>
              <a:buFontTx/>
              <a:buAutoNum type="arabicPeriod"/>
            </a:pPr>
            <a:r>
              <a:rPr lang="en-US">
                <a:latin typeface="Arial"/>
                <a:ea typeface="ＭＳ Ｐゴシック" charset="0"/>
                <a:cs typeface="Arial"/>
              </a:rPr>
              <a:t>Bethlehem was also the home of Elhanan, one of David</a:t>
            </a:r>
            <a:r>
              <a:rPr lang="uk-UA" altLang="ja-JP">
                <a:latin typeface="Arial"/>
                <a:ea typeface="ＭＳ Ｐゴシック" charset="0"/>
                <a:cs typeface="Arial"/>
              </a:rPr>
              <a:t>'</a:t>
            </a:r>
            <a:r>
              <a:rPr lang="en-US" altLang="ja-JP">
                <a:latin typeface="Arial"/>
                <a:ea typeface="ＭＳ Ｐゴシック" charset="0"/>
                <a:cs typeface="Arial"/>
              </a:rPr>
              <a:t>s mighty men (2 Sam 23:24; 1 Chr 11:26).</a:t>
            </a:r>
          </a:p>
          <a:p>
            <a:pPr marL="228600" indent="-228600" defTabSz="457200">
              <a:lnSpc>
                <a:spcPct val="80000"/>
              </a:lnSpc>
              <a:spcBef>
                <a:spcPct val="0"/>
              </a:spcBef>
              <a:buFontTx/>
              <a:buAutoNum type="arabicPeriod"/>
            </a:pPr>
            <a:r>
              <a:rPr lang="en-US">
                <a:latin typeface="Arial"/>
                <a:ea typeface="ＭＳ Ｐゴシック" charset="0"/>
                <a:cs typeface="Arial"/>
              </a:rPr>
              <a:t>Rehoboam fortified Bethlehem (2 Chr 11:6).</a:t>
            </a:r>
          </a:p>
          <a:p>
            <a:pPr marL="228600" indent="-228600" defTabSz="457200">
              <a:lnSpc>
                <a:spcPct val="80000"/>
              </a:lnSpc>
              <a:spcBef>
                <a:spcPct val="0"/>
              </a:spcBef>
              <a:buFontTx/>
              <a:buAutoNum type="arabicPeriod"/>
            </a:pPr>
            <a:r>
              <a:rPr lang="en-US">
                <a:latin typeface="Arial"/>
                <a:ea typeface="ＭＳ Ｐゴシック" charset="0"/>
                <a:cs typeface="Arial"/>
              </a:rPr>
              <a:t>Many Jews fled to Bethlehem after Gedaliah was killed (Jer 41:17).</a:t>
            </a:r>
          </a:p>
          <a:p>
            <a:pPr marL="228600" indent="-228600" defTabSz="457200">
              <a:lnSpc>
                <a:spcPct val="80000"/>
              </a:lnSpc>
              <a:spcBef>
                <a:spcPct val="0"/>
              </a:spcBef>
              <a:buFontTx/>
              <a:buAutoNum type="arabicPeriod"/>
            </a:pPr>
            <a:r>
              <a:rPr lang="en-US">
                <a:latin typeface="Arial"/>
                <a:ea typeface="ＭＳ Ｐゴシック" charset="0"/>
                <a:cs typeface="Arial"/>
              </a:rPr>
              <a:t>The city was rebuilt after the return from Babylonian exile (Ezra 2:21; Neh 7:25).</a:t>
            </a:r>
          </a:p>
          <a:p>
            <a:pPr marL="228600" indent="-228600" defTabSz="457200">
              <a:lnSpc>
                <a:spcPct val="80000"/>
              </a:lnSpc>
              <a:spcBef>
                <a:spcPct val="0"/>
              </a:spcBef>
              <a:buFontTx/>
              <a:buAutoNum type="arabicPeriod"/>
            </a:pPr>
            <a:r>
              <a:rPr lang="en-US">
                <a:latin typeface="Arial"/>
                <a:ea typeface="ＭＳ Ｐゴシック" charset="0"/>
                <a:cs typeface="Arial"/>
              </a:rPr>
              <a:t>Bethlehem was named as the place of the Messiah</a:t>
            </a:r>
            <a:r>
              <a:rPr lang="uk-UA" altLang="ja-JP">
                <a:latin typeface="Arial"/>
                <a:ea typeface="ＭＳ Ｐゴシック" charset="0"/>
                <a:cs typeface="Arial"/>
              </a:rPr>
              <a:t>'</a:t>
            </a:r>
            <a:r>
              <a:rPr lang="en-US" altLang="ja-JP">
                <a:latin typeface="Arial"/>
                <a:ea typeface="ＭＳ Ｐゴシック" charset="0"/>
                <a:cs typeface="Arial"/>
              </a:rPr>
              <a:t>s birth (Micah 5:2; John 7:42).</a:t>
            </a:r>
            <a:endParaRPr lang="en-US" altLang="ja-JP" b="1">
              <a:latin typeface="Arial"/>
              <a:ea typeface="ＭＳ Ｐゴシック" charset="0"/>
              <a:cs typeface="Arial"/>
            </a:endParaRPr>
          </a:p>
          <a:p>
            <a:pPr marL="228600" indent="-228600" defTabSz="457200">
              <a:spcBef>
                <a:spcPct val="0"/>
              </a:spcBef>
            </a:pPr>
            <a:endParaRPr lang="en-US">
              <a:latin typeface="Arial"/>
              <a:ea typeface="ＭＳ Ｐゴシック" charset="0"/>
              <a:cs typeface="Aria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The list of returning exiles had 50,000 Jews who returned and gave freewill offerings for the temple reconstruction to show God fulfilling his promise of restoration (Ezra 2).</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86</a:t>
            </a:fld>
            <a:endParaRPr lang="en-US">
              <a:solidFill>
                <a:prstClr val="black"/>
              </a:solidFill>
              <a:latin typeface="Calibri"/>
            </a:endParaRPr>
          </a:p>
        </p:txBody>
      </p:sp>
    </p:spTree>
    <p:extLst>
      <p:ext uri="{BB962C8B-B14F-4D97-AF65-F5344CB8AC3E}">
        <p14:creationId xmlns:p14="http://schemas.microsoft.com/office/powerpoint/2010/main" val="35650699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50CAA8D-398F-EC40-8E46-162D3F20B5CA}" type="slidenum">
              <a:rPr lang="en-US" sz="1200"/>
              <a:pPr eaLnBrk="1" hangingPunct="1"/>
              <a:t>87</a:t>
            </a:fld>
            <a:endParaRPr lang="en-US" sz="1200"/>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4EE0226-81C8-C040-8BFA-967F78C6B998}" type="slidenum">
              <a:rPr lang="en-US" sz="1200"/>
              <a:pPr eaLnBrk="1" hangingPunct="1"/>
              <a:t>88</a:t>
            </a:fld>
            <a:endParaRPr lang="en-US" sz="1200"/>
          </a:p>
        </p:txBody>
      </p:sp>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8459F90-908C-8946-892A-EB751914E15D}" type="slidenum">
              <a:rPr lang="en-US" sz="1200"/>
              <a:pPr eaLnBrk="1" hangingPunct="1"/>
              <a:t>89</a:t>
            </a:fld>
            <a:endParaRPr lang="en-US" sz="1200"/>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A6D96CA-2C35-5848-B2E3-8B14A0E1AC91}" type="slidenum">
              <a:rPr lang="en-US" sz="1200">
                <a:solidFill>
                  <a:prstClr val="black"/>
                </a:solidFill>
              </a:rPr>
              <a:pPr eaLnBrk="1" hangingPunct="1"/>
              <a:t>90</a:t>
            </a:fld>
            <a:endParaRPr lang="en-US" sz="1200">
              <a:solidFill>
                <a:prstClr val="black"/>
              </a:solidFill>
            </a:endParaRPr>
          </a:p>
        </p:txBody>
      </p:sp>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09789C5-1B1F-A14B-8BB6-88F55B1C0523}" type="slidenum">
              <a:rPr lang="en-US" sz="1200">
                <a:solidFill>
                  <a:prstClr val="black"/>
                </a:solidFill>
              </a:rPr>
              <a:pPr eaLnBrk="1" hangingPunct="1"/>
              <a:t>91</a:t>
            </a:fld>
            <a:endParaRPr lang="en-US" sz="1200">
              <a:solidFill>
                <a:prstClr val="black"/>
              </a:solidFill>
            </a:endParaRPr>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85D3682-9EAF-C744-B85C-07B1ECB7B20D}" type="slidenum">
              <a:rPr lang="en-US" sz="1200">
                <a:solidFill>
                  <a:prstClr val="black"/>
                </a:solidFill>
              </a:rPr>
              <a:pPr eaLnBrk="1" hangingPunct="1"/>
              <a:t>92</a:t>
            </a:fld>
            <a:endParaRPr lang="en-US" sz="1200">
              <a:solidFill>
                <a:prstClr val="black"/>
              </a:solidFill>
            </a:endParaRPr>
          </a:p>
        </p:txBody>
      </p:sp>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Lucida Grande" panose="020B0600040502020204" pitchFamily="34" charset="0"/>
              </a:rPr>
              <a:t>King Cyrus of Persia allowed the exiles to return to the land and, in this sense, was a redeemer figure to restore the nation to the land so the Redeemer would later be born in Bethlehem.</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2Chr. 36:22</a:t>
            </a:r>
            <a:r>
              <a:rPr lang="en-US" dirty="0">
                <a:effectLst/>
                <a:latin typeface="Lucida Grande" panose="020B0600040502020204" pitchFamily="34" charset="0"/>
              </a:rPr>
              <a:t>    In the first year of King Cyrus of Persia, the LORD fulfilled the prophecy he had given through Jeremiah. He stirred the heart of Cyrus to put this proclamation in writing and to send it throughout his kingdom:</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2Chr. 36:23</a:t>
            </a:r>
            <a:r>
              <a:rPr lang="en-US" dirty="0">
                <a:effectLst/>
                <a:latin typeface="Lucida Grande" panose="020B0600040502020204" pitchFamily="34" charset="0"/>
              </a:rPr>
              <a:t>    “This is what King Cyrus of Persia says: </a:t>
            </a:r>
          </a:p>
          <a:p>
            <a:r>
              <a:rPr lang="en-US" dirty="0">
                <a:effectLst/>
                <a:latin typeface="Lucida Grande" panose="020B0600040502020204" pitchFamily="34" charset="0"/>
              </a:rPr>
              <a:t>  “The LORD, the God of heaven, has given me all the kingdoms of the earth. He has appointed me to build him a Temple at Jerusalem, which is in Judah. Any of you who are his people may go there for this task. And may the LORD your God be with you!” </a:t>
            </a:r>
          </a:p>
        </p:txBody>
      </p:sp>
      <p:sp>
        <p:nvSpPr>
          <p:cNvPr id="4" name="Slide Number Placeholder 3"/>
          <p:cNvSpPr>
            <a:spLocks noGrp="1"/>
          </p:cNvSpPr>
          <p:nvPr>
            <p:ph type="sldNum" sz="quarter" idx="5"/>
          </p:nvPr>
        </p:nvSpPr>
        <p:spPr/>
        <p:txBody>
          <a:bodyPr/>
          <a:lstStyle/>
          <a:p>
            <a:pPr>
              <a:defRPr/>
            </a:pPr>
            <a:fld id="{92661335-050C-204E-9136-096CE8764424}" type="slidenum">
              <a:rPr lang="en-US" smtClean="0"/>
              <a:pPr>
                <a:defRPr/>
              </a:pPr>
              <a:t>8</a:t>
            </a:fld>
            <a:endParaRPr lang="en-US"/>
          </a:p>
        </p:txBody>
      </p:sp>
    </p:spTree>
    <p:extLst>
      <p:ext uri="{BB962C8B-B14F-4D97-AF65-F5344CB8AC3E}">
        <p14:creationId xmlns:p14="http://schemas.microsoft.com/office/powerpoint/2010/main" val="414520292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F1135AD-8975-184F-8CCF-5F4355FA1659}" type="slidenum">
              <a:rPr lang="en-US" sz="1200">
                <a:solidFill>
                  <a:srgbClr val="000000"/>
                </a:solidFill>
              </a:rPr>
              <a:pPr eaLnBrk="1" hangingPunct="1"/>
              <a:t>93</a:t>
            </a:fld>
            <a:endParaRPr lang="en-US" sz="1200">
              <a:solidFill>
                <a:srgbClr val="000000"/>
              </a:solidFill>
            </a:endParaRPr>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AB3F525-22A5-1F4F-BE25-CE1D0A59B57C}" type="slidenum">
              <a:rPr lang="en-US" sz="1200"/>
              <a:pPr eaLnBrk="1" hangingPunct="1"/>
              <a:t>94</a:t>
            </a:fld>
            <a:endParaRPr lang="en-US" sz="1200"/>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2FC6E37-A7EC-1F46-B5F2-A4B14682E22F}" type="slidenum">
              <a:rPr lang="en-US" sz="1200"/>
              <a:pPr eaLnBrk="1" hangingPunct="1"/>
              <a:t>95</a:t>
            </a:fld>
            <a:endParaRPr lang="en-US" sz="1200"/>
          </a:p>
        </p:txBody>
      </p:sp>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96B1503-9058-5046-95DF-287FBBF9DAC1}" type="slidenum">
              <a:rPr lang="en-US" sz="1200"/>
              <a:pPr eaLnBrk="1" hangingPunct="1"/>
              <a:t>96</a:t>
            </a:fld>
            <a:endParaRPr lang="en-US" sz="1200"/>
          </a:p>
        </p:txBody>
      </p:sp>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D7E2D5A-1BA9-414B-8516-B5FA6C7336D9}" type="slidenum">
              <a:rPr lang="en-US" sz="1200"/>
              <a:pPr eaLnBrk="1" hangingPunct="1"/>
              <a:t>97</a:t>
            </a:fld>
            <a:endParaRPr lang="en-US" sz="1200"/>
          </a:p>
        </p:txBody>
      </p:sp>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12CA83B-FD22-3249-8914-0E259B4BF290}" type="slidenum">
              <a:rPr lang="en-US" sz="1200"/>
              <a:pPr eaLnBrk="1" hangingPunct="1"/>
              <a:t>98</a:t>
            </a:fld>
            <a:endParaRPr lang="en-US" sz="1200"/>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7EDBD74-FC26-9C4F-8D0A-D686FB76B1CD}" type="slidenum">
              <a:rPr lang="en-US" sz="1200"/>
              <a:pPr eaLnBrk="1" hangingPunct="1"/>
              <a:t>99</a:t>
            </a:fld>
            <a:endParaRPr lang="en-US" sz="1200"/>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65E92F7-6614-0041-94B8-CEBD4E62AAC7}" type="slidenum">
              <a:rPr lang="en-US" sz="1200"/>
              <a:pPr eaLnBrk="1" hangingPunct="1"/>
              <a:t>100</a:t>
            </a:fld>
            <a:endParaRPr lang="en-US" sz="1200"/>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5B44960-A3F9-C54D-B134-11BCF45F8C86}" type="slidenum">
              <a:rPr lang="en-US" sz="1200"/>
              <a:pPr eaLnBrk="1" hangingPunct="1"/>
              <a:t>101</a:t>
            </a:fld>
            <a:endParaRPr lang="en-US" sz="1200"/>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CE2B472-42B1-F147-AE07-EEBF7960F379}" type="slidenum">
              <a:rPr lang="en-US" sz="1200"/>
              <a:pPr eaLnBrk="1" hangingPunct="1"/>
              <a:t>102</a:t>
            </a:fld>
            <a:endParaRPr lang="en-US" sz="1200"/>
          </a:p>
        </p:txBody>
      </p:sp>
      <p:sp>
        <p:nvSpPr>
          <p:cNvPr id="125954" name="Rectangle 2"/>
          <p:cNvSpPr>
            <a:spLocks noGrp="1" noRot="1" noChangeAspect="1" noChangeArrowheads="1"/>
          </p:cNvSpPr>
          <p:nvPr>
            <p:ph type="sldImg"/>
          </p:nvPr>
        </p:nvSpPr>
        <p:spPr>
          <a:solidFill>
            <a:srgbClr val="FFFFFF"/>
          </a:solidFill>
          <a:ln/>
        </p:spPr>
      </p:sp>
      <p:sp>
        <p:nvSpPr>
          <p:cNvPr id="1259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1200" b="0"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Zerubbabel was in the line of David and thus became an ancestor to Jesus four centuries later. As a type of Christ, God used Zerubbabel to deliver the people from bondage. Jesus did the same to rescue us from the bondage of sin. </a:t>
            </a:r>
            <a:endParaRPr lang="en-US" b="0" dirty="0"/>
          </a:p>
        </p:txBody>
      </p:sp>
      <p:sp>
        <p:nvSpPr>
          <p:cNvPr id="4" name="Slide Number Placeholder 3"/>
          <p:cNvSpPr>
            <a:spLocks noGrp="1"/>
          </p:cNvSpPr>
          <p:nvPr>
            <p:ph type="sldNum" sz="quarter" idx="5"/>
          </p:nvPr>
        </p:nvSpPr>
        <p:spPr/>
        <p:txBody>
          <a:bodyPr/>
          <a:lstStyle/>
          <a:p>
            <a:pPr>
              <a:defRPr/>
            </a:pPr>
            <a:fld id="{92661335-050C-204E-9136-096CE8764424}" type="slidenum">
              <a:rPr lang="en-US" smtClean="0"/>
              <a:pPr>
                <a:defRPr/>
              </a:pPr>
              <a:t>9</a:t>
            </a:fld>
            <a:endParaRPr lang="en-US"/>
          </a:p>
        </p:txBody>
      </p:sp>
    </p:spTree>
    <p:extLst>
      <p:ext uri="{BB962C8B-B14F-4D97-AF65-F5344CB8AC3E}">
        <p14:creationId xmlns:p14="http://schemas.microsoft.com/office/powerpoint/2010/main" val="376934294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760EB5A-52BA-DB47-BC75-88F664F75BC3}" type="slidenum">
              <a:rPr lang="en-US" sz="1200"/>
              <a:pPr eaLnBrk="1" hangingPunct="1"/>
              <a:t>103</a:t>
            </a:fld>
            <a:endParaRPr lang="en-US" sz="1200"/>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DBD70F0-CFE4-E44A-B6AB-0D1D40C417C6}" type="slidenum">
              <a:rPr lang="en-US" sz="1200"/>
              <a:pPr eaLnBrk="1" hangingPunct="1"/>
              <a:t>104</a:t>
            </a:fld>
            <a:endParaRPr lang="en-US" sz="1200"/>
          </a:p>
        </p:txBody>
      </p:sp>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34AE128-B896-0A40-8DE9-E0C601A3FCCF}" type="slidenum">
              <a:rPr lang="en-US" sz="1200"/>
              <a:pPr eaLnBrk="1" hangingPunct="1"/>
              <a:t>105</a:t>
            </a:fld>
            <a:endParaRPr lang="en-US" sz="1200"/>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8A043AA-A199-3F49-8DD4-02C1673BE27D}" type="slidenum">
              <a:rPr lang="en-US" sz="1200"/>
              <a:pPr eaLnBrk="1" hangingPunct="1"/>
              <a:t>106</a:t>
            </a:fld>
            <a:endParaRPr lang="en-US" sz="1200"/>
          </a:p>
        </p:txBody>
      </p:sp>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7D52593-BC71-294D-9496-6E2A1EBAA085}" type="slidenum">
              <a:rPr lang="en-US" sz="1200">
                <a:solidFill>
                  <a:srgbClr val="000000"/>
                </a:solidFill>
                <a:latin typeface="Times" charset="0"/>
              </a:rPr>
              <a:pPr eaLnBrk="1" hangingPunct="1"/>
              <a:t>107</a:t>
            </a:fld>
            <a:endParaRPr lang="en-US" sz="1200">
              <a:solidFill>
                <a:srgbClr val="000000"/>
              </a:solidFill>
              <a:latin typeface="Times" charset="0"/>
            </a:endParaRPr>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2B9AAB8-3D4D-D446-A3B5-46FDD81D45B1}" type="slidenum">
              <a:rPr lang="en-US" sz="1200">
                <a:solidFill>
                  <a:srgbClr val="000000"/>
                </a:solidFill>
                <a:latin typeface="Times" charset="0"/>
              </a:rPr>
              <a:pPr eaLnBrk="1" hangingPunct="1"/>
              <a:t>108</a:t>
            </a:fld>
            <a:endParaRPr lang="en-US" sz="1200">
              <a:solidFill>
                <a:srgbClr val="000000"/>
              </a:solidFill>
              <a:latin typeface="Times" charset="0"/>
            </a:endParaRPr>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8180AEB-23FD-3E4A-973F-E7E73635F391}" type="slidenum">
              <a:rPr lang="en-US" sz="1200">
                <a:solidFill>
                  <a:srgbClr val="000000"/>
                </a:solidFill>
                <a:latin typeface="Times" charset="0"/>
              </a:rPr>
              <a:pPr eaLnBrk="1" hangingPunct="1"/>
              <a:t>109</a:t>
            </a:fld>
            <a:endParaRPr lang="en-US" sz="1200">
              <a:solidFill>
                <a:srgbClr val="000000"/>
              </a:solidFill>
              <a:latin typeface="Times" charset="0"/>
            </a:endParaRPr>
          </a:p>
        </p:txBody>
      </p:sp>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God restored temple worship despite opposition and the idolatry that caused the exile (Ezra 3–6).</a:t>
            </a:r>
            <a:r>
              <a:rPr lang="en-SG">
                <a:effectLst/>
              </a:rPr>
              <a:t> </a:t>
            </a:r>
          </a:p>
          <a:p>
            <a:r>
              <a:rPr lang="en-US" sz="1200" kern="1200">
                <a:solidFill>
                  <a:schemeClr val="tx1"/>
                </a:solidFill>
                <a:effectLst/>
                <a:latin typeface="+mn-lt"/>
                <a:ea typeface="+mn-ea"/>
                <a:cs typeface="+mn-cs"/>
              </a:rPr>
              <a:t>Temple rebuilding began by rebuilding the altar and foundation and resuming sacrifices as God's help to worship at the temple—not the high places (Ezra 3).</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110</a:t>
            </a:fld>
            <a:endParaRPr lang="en-US">
              <a:solidFill>
                <a:prstClr val="black"/>
              </a:solidFill>
              <a:latin typeface="Calibri"/>
            </a:endParaRPr>
          </a:p>
        </p:txBody>
      </p:sp>
    </p:spTree>
    <p:extLst>
      <p:ext uri="{BB962C8B-B14F-4D97-AF65-F5344CB8AC3E}">
        <p14:creationId xmlns:p14="http://schemas.microsoft.com/office/powerpoint/2010/main" val="253500372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Enemies halted the temple rebuilding for 16 years until Zechariah and Haggai exhorted the Jews to continue until God moved the key enemy to assure their success (4:1–6:12).</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112</a:t>
            </a:fld>
            <a:endParaRPr lang="en-US">
              <a:solidFill>
                <a:prstClr val="black"/>
              </a:solidFill>
              <a:latin typeface="Calibri"/>
            </a:endParaRPr>
          </a:p>
        </p:txBody>
      </p:sp>
    </p:spTree>
    <p:extLst>
      <p:ext uri="{BB962C8B-B14F-4D97-AF65-F5344CB8AC3E}">
        <p14:creationId xmlns:p14="http://schemas.microsoft.com/office/powerpoint/2010/main" val="347379650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pitchFamily="-107" charset="-128"/>
                <a:cs typeface="Arial"/>
              </a:rPr>
              <a:t>However, opposition struck externally from pagans left in the land as recorded in Ezra 4.</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4BC78D-152F-1C44-AF54-07FD3499F1E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548377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themeOverride" Target="../theme/themeOverride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white">
            <a:xfrm>
              <a:off x="0" y="720"/>
              <a:ext cx="5760" cy="864"/>
            </a:xfrm>
            <a:prstGeom prst="rect">
              <a:avLst/>
            </a:prstGeom>
            <a:gradFill rotWithShape="0">
              <a:gsLst>
                <a:gs pos="0">
                  <a:schemeClr val="hlink"/>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pic>
          <p:nvPicPr>
            <p:cNvPr id="7" name="Picture 5" descr="URBBANND"/>
            <p:cNvPicPr>
              <a:picLocks noChangeAspect="1" noChangeArrowheads="1"/>
            </p:cNvPicPr>
            <p:nvPr/>
          </p:nvPicPr>
          <p:blipFill>
            <a:blip r:embed="rId2" cstate="screen">
              <a:extLst>
                <a:ext uri="{28A0092B-C50C-407E-A947-70E740481C1C}">
                  <a14:useLocalDpi xmlns:a14="http://schemas.microsoft.com/office/drawing/2010/main"/>
                </a:ext>
              </a:extLst>
            </a:blip>
            <a:srcRect l="5824" t="8493" r="35922"/>
            <a:stretch>
              <a:fillRect/>
            </a:stretch>
          </p:blipFill>
          <p:spPr bwMode="ltGray">
            <a:xfrm>
              <a:off x="0" y="0"/>
              <a:ext cx="5760" cy="9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68614" name="Rectangle 6"/>
          <p:cNvSpPr>
            <a:spLocks noGrp="1" noChangeArrowheads="1"/>
          </p:cNvSpPr>
          <p:nvPr>
            <p:ph type="ctrTitle"/>
          </p:nvPr>
        </p:nvSpPr>
        <p:spPr>
          <a:xfrm>
            <a:off x="685800" y="2438400"/>
            <a:ext cx="7772400" cy="1143000"/>
          </a:xfrm>
        </p:spPr>
        <p:txBody>
          <a:bodyPr/>
          <a:lstStyle>
            <a:lvl1pPr>
              <a:defRPr/>
            </a:lvl1pPr>
          </a:lstStyle>
          <a:p>
            <a:r>
              <a:rPr lang="en-US"/>
              <a:t>Click to edit Master title style</a:t>
            </a:r>
          </a:p>
        </p:txBody>
      </p:sp>
      <p:sp>
        <p:nvSpPr>
          <p:cNvPr id="68615" name="Rectangle 7"/>
          <p:cNvSpPr>
            <a:spLocks noGrp="1" noChangeArrowheads="1"/>
          </p:cNvSpPr>
          <p:nvPr>
            <p:ph type="subTitle" idx="1"/>
          </p:nvPr>
        </p:nvSpPr>
        <p:spPr>
          <a:xfrm>
            <a:off x="1371600" y="39624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8" name="Rectangle 8"/>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a:xfrm>
            <a:off x="6553200" y="6248400"/>
            <a:ext cx="1905000" cy="457200"/>
          </a:xfrm>
        </p:spPr>
        <p:txBody>
          <a:bodyPr/>
          <a:lstStyle>
            <a:lvl1pPr>
              <a:defRPr/>
            </a:lvl1pPr>
          </a:lstStyle>
          <a:p>
            <a:pPr>
              <a:defRPr/>
            </a:pPr>
            <a:fld id="{89244226-67E5-6341-BF4B-5666C55FC8BA}" type="slidenum">
              <a:rPr lang="en-US"/>
              <a:pPr>
                <a:defRPr/>
              </a:pPr>
              <a:t>‹#›</a:t>
            </a:fld>
            <a:endParaRPr lang="en-US"/>
          </a:p>
        </p:txBody>
      </p:sp>
    </p:spTree>
    <p:extLst>
      <p:ext uri="{BB962C8B-B14F-4D97-AF65-F5344CB8AC3E}">
        <p14:creationId xmlns:p14="http://schemas.microsoft.com/office/powerpoint/2010/main" val="3575133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135592EC-831E-9443-A65A-75469883540B}" type="slidenum">
              <a:rPr lang="en-US"/>
              <a:pPr>
                <a:defRPr/>
              </a:pPr>
              <a:t>‹#›</a:t>
            </a:fld>
            <a:endParaRPr lang="en-US"/>
          </a:p>
        </p:txBody>
      </p:sp>
    </p:spTree>
    <p:extLst>
      <p:ext uri="{BB962C8B-B14F-4D97-AF65-F5344CB8AC3E}">
        <p14:creationId xmlns:p14="http://schemas.microsoft.com/office/powerpoint/2010/main" val="369422181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ru-RU"/>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2864863227"/>
      </p:ext>
    </p:extLst>
  </p:cSld>
  <p:clrMapOvr>
    <a:masterClrMapping/>
  </p:clrMapOvr>
  <p:transition spd="med">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2104047049"/>
      </p:ext>
    </p:extLst>
  </p:cSld>
  <p:clrMapOvr>
    <a:masterClrMapping/>
  </p:clrMapOvr>
  <p:transition spd="med">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ru-RU"/>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2912100386"/>
      </p:ext>
    </p:extLst>
  </p:cSld>
  <p:clrMapOvr>
    <a:masterClrMapping/>
  </p:clrMapOvr>
  <p:transition spd="med">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165153687"/>
      </p:ext>
    </p:extLst>
  </p:cSld>
  <p:clrMapOvr>
    <a:masterClrMapping/>
  </p:clrMapOvr>
  <p:transition>
    <p:cut/>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9747161"/>
      </p:ext>
    </p:extLst>
  </p:cSld>
  <p:clrMapOvr>
    <a:masterClrMapping/>
  </p:clrMapOvr>
  <p:transition>
    <p:cut/>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726435208"/>
      </p:ext>
    </p:extLst>
  </p:cSld>
  <p:clrMapOvr>
    <a:masterClrMapping/>
  </p:clrMapOvr>
  <p:transition>
    <p:cut/>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7384109"/>
      </p:ext>
    </p:extLst>
  </p:cSld>
  <p:clrMapOvr>
    <a:masterClrMapping/>
  </p:clrMapOvr>
  <p:transition>
    <p:cut/>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5976386"/>
      </p:ext>
    </p:extLst>
  </p:cSld>
  <p:clrMapOvr>
    <a:masterClrMapping/>
  </p:clrMapOvr>
  <p:transition>
    <p:cut/>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237539037"/>
      </p:ext>
    </p:extLst>
  </p:cSld>
  <p:clrMapOvr>
    <a:masterClrMapping/>
  </p:clrMapOvr>
  <p:transition>
    <p:cut/>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8565403"/>
      </p:ext>
    </p:extLst>
  </p:cSld>
  <p:clrMapOvr>
    <a:masterClrMapping/>
  </p:clrMapOvr>
  <p:transition>
    <p:cu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CEB1A85B-F4DD-8D4C-8FDB-ADCF5D4415B3}" type="slidenum">
              <a:rPr lang="en-US"/>
              <a:pPr>
                <a:defRPr/>
              </a:pPr>
              <a:t>‹#›</a:t>
            </a:fld>
            <a:endParaRPr lang="en-US"/>
          </a:p>
        </p:txBody>
      </p:sp>
    </p:spTree>
    <p:extLst>
      <p:ext uri="{BB962C8B-B14F-4D97-AF65-F5344CB8AC3E}">
        <p14:creationId xmlns:p14="http://schemas.microsoft.com/office/powerpoint/2010/main" val="209831093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92087633"/>
      </p:ext>
    </p:extLst>
  </p:cSld>
  <p:clrMapOvr>
    <a:masterClrMapping/>
  </p:clrMapOvr>
  <p:transition>
    <p:cut/>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60725926"/>
      </p:ext>
    </p:extLst>
  </p:cSld>
  <p:clrMapOvr>
    <a:masterClrMapping/>
  </p:clrMapOvr>
  <p:transition>
    <p:cut/>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1926651"/>
      </p:ext>
    </p:extLst>
  </p:cSld>
  <p:clrMapOvr>
    <a:masterClrMapping/>
  </p:clrMapOvr>
  <p:transition>
    <p:cut/>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4743598"/>
      </p:ext>
    </p:extLst>
  </p:cSld>
  <p:clrMapOvr>
    <a:masterClrMapping/>
  </p:clrMapOvr>
  <p:transition>
    <p:cut/>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40276993-0C83-7B42-812A-ED63A6BFDEF4}" type="slidenum">
              <a:rPr lang="zh-CN" altLang="en-US"/>
              <a:pPr>
                <a:defRPr/>
              </a:pPr>
              <a:t>‹#›</a:t>
            </a:fld>
            <a:endParaRPr lang="en-US" altLang="zh-CN"/>
          </a:p>
        </p:txBody>
      </p:sp>
    </p:spTree>
    <p:extLst>
      <p:ext uri="{BB962C8B-B14F-4D97-AF65-F5344CB8AC3E}">
        <p14:creationId xmlns:p14="http://schemas.microsoft.com/office/powerpoint/2010/main" val="485442523"/>
      </p:ext>
    </p:extLst>
  </p:cSld>
  <p:clrMapOvr>
    <a:masterClrMapping/>
  </p:clrMapOvr>
  <p:transition spd="med">
    <p:randomBar dir="vert"/>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9D80C5B6-7DE3-7D45-AF98-32FC164D1511}" type="slidenum">
              <a:rPr lang="zh-CN" altLang="en-US"/>
              <a:pPr>
                <a:defRPr/>
              </a:pPr>
              <a:t>‹#›</a:t>
            </a:fld>
            <a:endParaRPr lang="en-US" altLang="zh-CN"/>
          </a:p>
        </p:txBody>
      </p:sp>
    </p:spTree>
    <p:extLst>
      <p:ext uri="{BB962C8B-B14F-4D97-AF65-F5344CB8AC3E}">
        <p14:creationId xmlns:p14="http://schemas.microsoft.com/office/powerpoint/2010/main" val="1652871954"/>
      </p:ext>
    </p:extLst>
  </p:cSld>
  <p:clrMapOvr>
    <a:masterClrMapping/>
  </p:clrMapOvr>
  <p:transition spd="med">
    <p:randomBar dir="vert"/>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56256909-6180-C14C-A802-BE71F4CEF9AB}" type="slidenum">
              <a:rPr lang="zh-CN" altLang="en-US"/>
              <a:pPr>
                <a:defRPr/>
              </a:pPr>
              <a:t>‹#›</a:t>
            </a:fld>
            <a:endParaRPr lang="en-US" altLang="zh-CN"/>
          </a:p>
        </p:txBody>
      </p:sp>
    </p:spTree>
    <p:extLst>
      <p:ext uri="{BB962C8B-B14F-4D97-AF65-F5344CB8AC3E}">
        <p14:creationId xmlns:p14="http://schemas.microsoft.com/office/powerpoint/2010/main" val="162337317"/>
      </p:ext>
    </p:extLst>
  </p:cSld>
  <p:clrMapOvr>
    <a:masterClrMapping/>
  </p:clrMapOvr>
  <p:transition spd="med">
    <p:randomBar dir="vert"/>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99C7DF3B-9C83-B341-9932-AAC3A526901A}" type="slidenum">
              <a:rPr lang="zh-CN" altLang="en-US"/>
              <a:pPr>
                <a:defRPr/>
              </a:pPr>
              <a:t>‹#›</a:t>
            </a:fld>
            <a:endParaRPr lang="en-US" altLang="zh-CN"/>
          </a:p>
        </p:txBody>
      </p:sp>
    </p:spTree>
    <p:extLst>
      <p:ext uri="{BB962C8B-B14F-4D97-AF65-F5344CB8AC3E}">
        <p14:creationId xmlns:p14="http://schemas.microsoft.com/office/powerpoint/2010/main" val="1884296738"/>
      </p:ext>
    </p:extLst>
  </p:cSld>
  <p:clrMapOvr>
    <a:masterClrMapping/>
  </p:clrMapOvr>
  <p:transition spd="med">
    <p:randomBar dir="vert"/>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E71000E3-0003-E24B-8E91-25F2F3E8CA4E}" type="slidenum">
              <a:rPr lang="zh-CN" altLang="en-US"/>
              <a:pPr>
                <a:defRPr/>
              </a:pPr>
              <a:t>‹#›</a:t>
            </a:fld>
            <a:endParaRPr lang="en-US" altLang="zh-CN"/>
          </a:p>
        </p:txBody>
      </p:sp>
    </p:spTree>
    <p:extLst>
      <p:ext uri="{BB962C8B-B14F-4D97-AF65-F5344CB8AC3E}">
        <p14:creationId xmlns:p14="http://schemas.microsoft.com/office/powerpoint/2010/main" val="3987306320"/>
      </p:ext>
    </p:extLst>
  </p:cSld>
  <p:clrMapOvr>
    <a:masterClrMapping/>
  </p:clrMapOvr>
  <p:transition spd="med">
    <p:randomBar dir="vert"/>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451089D5-426E-4A42-ABCD-F6930D217057}" type="slidenum">
              <a:rPr lang="zh-CN" altLang="en-US"/>
              <a:pPr>
                <a:defRPr/>
              </a:pPr>
              <a:t>‹#›</a:t>
            </a:fld>
            <a:endParaRPr lang="en-US" altLang="zh-CN"/>
          </a:p>
        </p:txBody>
      </p:sp>
    </p:spTree>
    <p:extLst>
      <p:ext uri="{BB962C8B-B14F-4D97-AF65-F5344CB8AC3E}">
        <p14:creationId xmlns:p14="http://schemas.microsoft.com/office/powerpoint/2010/main" val="3258483031"/>
      </p:ext>
    </p:extLst>
  </p:cSld>
  <p:clrMapOvr>
    <a:masterClrMapping/>
  </p:clrMapOvr>
  <p:transition spd="med">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381000" y="0"/>
            <a:ext cx="1447800" cy="6856413"/>
          </a:xfrm>
          <a:prstGeom prst="rect">
            <a:avLst/>
          </a:prstGeom>
          <a:gradFill rotWithShape="0">
            <a:gsLst>
              <a:gs pos="0">
                <a:schemeClr val="bg1">
                  <a:gamma/>
                  <a:shade val="61961"/>
                  <a:invGamma/>
                </a:schemeClr>
              </a:gs>
              <a:gs pos="5000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eaLnBrk="0" hangingPunct="0">
              <a:defRPr/>
            </a:pPr>
            <a:endParaRPr lang="en-US">
              <a:solidFill>
                <a:srgbClr val="FFFFFF"/>
              </a:solidFill>
              <a:latin typeface="Times" pitchFamily="-112" charset="0"/>
            </a:endParaRPr>
          </a:p>
        </p:txBody>
      </p:sp>
      <p:sp>
        <p:nvSpPr>
          <p:cNvPr id="5" name="Rectangle 3"/>
          <p:cNvSpPr>
            <a:spLocks noChangeArrowheads="1"/>
          </p:cNvSpPr>
          <p:nvPr/>
        </p:nvSpPr>
        <p:spPr bwMode="auto">
          <a:xfrm>
            <a:off x="685800" y="2438400"/>
            <a:ext cx="84566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eaLnBrk="0" hangingPunct="0">
              <a:defRPr/>
            </a:pPr>
            <a:endParaRPr lang="en-US">
              <a:solidFill>
                <a:srgbClr val="FFFFFF"/>
              </a:solidFill>
              <a:latin typeface="Times" pitchFamily="-112" charset="0"/>
            </a:endParaRPr>
          </a:p>
        </p:txBody>
      </p:sp>
      <p:sp>
        <p:nvSpPr>
          <p:cNvPr id="6" name="Rectangle 9"/>
          <p:cNvSpPr>
            <a:spLocks noChangeArrowheads="1"/>
          </p:cNvSpPr>
          <p:nvPr/>
        </p:nvSpPr>
        <p:spPr bwMode="auto">
          <a:xfrm>
            <a:off x="0" y="3505200"/>
            <a:ext cx="4724400" cy="152400"/>
          </a:xfrm>
          <a:prstGeom prst="rect">
            <a:avLst/>
          </a:prstGeom>
          <a:solidFill>
            <a:schemeClr val="accent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a:solidFill>
                <a:srgbClr val="FFFFFF"/>
              </a:solidFill>
              <a:latin typeface="Times" charset="0"/>
            </a:endParaRPr>
          </a:p>
        </p:txBody>
      </p:sp>
      <p:sp>
        <p:nvSpPr>
          <p:cNvPr id="4100" name="Rectangle 4"/>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4101" name="Rectangle 5"/>
          <p:cNvSpPr>
            <a:spLocks noGrp="1" noChangeArrowheads="1"/>
          </p:cNvSpPr>
          <p:nvPr>
            <p:ph type="subTitle" sz="quarter" idx="1"/>
          </p:nvPr>
        </p:nvSpPr>
        <p:spPr>
          <a:xfrm>
            <a:off x="2057400" y="4114800"/>
            <a:ext cx="6400800" cy="1752600"/>
          </a:xfrm>
        </p:spPr>
        <p:txBody>
          <a:bodyPr/>
          <a:lstStyle>
            <a:lvl1pPr marL="0" indent="0" algn="ctr">
              <a:buFont typeface="Wingdings" pitchFamily="-108" charset="2"/>
              <a:buNone/>
              <a:defRPr b="0">
                <a:latin typeface="Times New Roman" pitchFamily="-108" charset="0"/>
              </a:defRPr>
            </a:lvl1pPr>
          </a:lstStyle>
          <a:p>
            <a:r>
              <a:rPr lang="en-US"/>
              <a:t>Click to edit Master subtitle style</a:t>
            </a:r>
          </a:p>
        </p:txBody>
      </p:sp>
      <p:sp>
        <p:nvSpPr>
          <p:cNvPr id="7" name="Rectangle 6"/>
          <p:cNvSpPr>
            <a:spLocks noGrp="1" noChangeArrowheads="1"/>
          </p:cNvSpPr>
          <p:nvPr>
            <p:ph type="dt" sz="quarter" idx="10"/>
          </p:nvPr>
        </p:nvSpPr>
        <p:spPr/>
        <p:txBody>
          <a:bodyPr/>
          <a:lstStyle>
            <a:lvl1pPr eaLnBrk="1" hangingPunct="1">
              <a:defRPr/>
            </a:lvl1pPr>
          </a:lstStyle>
          <a:p>
            <a:pPr>
              <a:defRPr/>
            </a:pPr>
            <a:endParaRPr lang="en-US"/>
          </a:p>
        </p:txBody>
      </p:sp>
      <p:sp>
        <p:nvSpPr>
          <p:cNvPr id="8" name="Rectangle 7"/>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8"/>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3586869"/>
      </p:ext>
    </p:extLst>
  </p:cSld>
  <p:clrMapOvr>
    <a:masterClrMapping/>
  </p:clrMapOvr>
  <p:transition spd="med">
    <p:zoom dir="in"/>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07C25455-1154-354D-9DE6-94714F644E24}" type="slidenum">
              <a:rPr lang="zh-CN" altLang="en-US"/>
              <a:pPr>
                <a:defRPr/>
              </a:pPr>
              <a:t>‹#›</a:t>
            </a:fld>
            <a:endParaRPr lang="en-US" altLang="zh-CN"/>
          </a:p>
        </p:txBody>
      </p:sp>
    </p:spTree>
    <p:extLst>
      <p:ext uri="{BB962C8B-B14F-4D97-AF65-F5344CB8AC3E}">
        <p14:creationId xmlns:p14="http://schemas.microsoft.com/office/powerpoint/2010/main" val="3872076351"/>
      </p:ext>
    </p:extLst>
  </p:cSld>
  <p:clrMapOvr>
    <a:masterClrMapping/>
  </p:clrMapOvr>
  <p:transition spd="med">
    <p:randomBar dir="vert"/>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B73BB97B-A711-FA46-AA2A-A586669B52DF}" type="slidenum">
              <a:rPr lang="zh-CN" altLang="en-US"/>
              <a:pPr>
                <a:defRPr/>
              </a:pPr>
              <a:t>‹#›</a:t>
            </a:fld>
            <a:endParaRPr lang="en-US" altLang="zh-CN"/>
          </a:p>
        </p:txBody>
      </p:sp>
    </p:spTree>
    <p:extLst>
      <p:ext uri="{BB962C8B-B14F-4D97-AF65-F5344CB8AC3E}">
        <p14:creationId xmlns:p14="http://schemas.microsoft.com/office/powerpoint/2010/main" val="4035803207"/>
      </p:ext>
    </p:extLst>
  </p:cSld>
  <p:clrMapOvr>
    <a:masterClrMapping/>
  </p:clrMapOvr>
  <p:transition spd="med">
    <p:randomBar dir="vert"/>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F3BD2E87-E032-F543-9BED-63AF2F14954E}" type="slidenum">
              <a:rPr lang="zh-CN" altLang="en-US"/>
              <a:pPr>
                <a:defRPr/>
              </a:pPr>
              <a:t>‹#›</a:t>
            </a:fld>
            <a:endParaRPr lang="en-US" altLang="zh-CN"/>
          </a:p>
        </p:txBody>
      </p:sp>
    </p:spTree>
    <p:extLst>
      <p:ext uri="{BB962C8B-B14F-4D97-AF65-F5344CB8AC3E}">
        <p14:creationId xmlns:p14="http://schemas.microsoft.com/office/powerpoint/2010/main" val="3815519483"/>
      </p:ext>
    </p:extLst>
  </p:cSld>
  <p:clrMapOvr>
    <a:masterClrMapping/>
  </p:clrMapOvr>
  <p:transition spd="med">
    <p:randomBar dir="vert"/>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583D18D3-1177-6C4C-9961-E9A1B0F87A3A}" type="slidenum">
              <a:rPr lang="zh-CN" altLang="en-US"/>
              <a:pPr>
                <a:defRPr/>
              </a:pPr>
              <a:t>‹#›</a:t>
            </a:fld>
            <a:endParaRPr lang="en-US" altLang="zh-CN"/>
          </a:p>
        </p:txBody>
      </p:sp>
    </p:spTree>
    <p:extLst>
      <p:ext uri="{BB962C8B-B14F-4D97-AF65-F5344CB8AC3E}">
        <p14:creationId xmlns:p14="http://schemas.microsoft.com/office/powerpoint/2010/main" val="1992416013"/>
      </p:ext>
    </p:extLst>
  </p:cSld>
  <p:clrMapOvr>
    <a:masterClrMapping/>
  </p:clrMapOvr>
  <p:transition spd="med">
    <p:randomBar dir="vert"/>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23C26FDB-7864-C84F-B027-4781C92F57A9}" type="slidenum">
              <a:rPr lang="zh-CN" altLang="en-US"/>
              <a:pPr>
                <a:defRPr/>
              </a:pPr>
              <a:t>‹#›</a:t>
            </a:fld>
            <a:endParaRPr lang="en-US" altLang="zh-CN"/>
          </a:p>
        </p:txBody>
      </p:sp>
    </p:spTree>
    <p:extLst>
      <p:ext uri="{BB962C8B-B14F-4D97-AF65-F5344CB8AC3E}">
        <p14:creationId xmlns:p14="http://schemas.microsoft.com/office/powerpoint/2010/main" val="417454074"/>
      </p:ext>
    </p:extLst>
  </p:cSld>
  <p:clrMapOvr>
    <a:masterClrMapping/>
  </p:clrMapOvr>
  <p:transition spd="med">
    <p:randomBar dir="vert"/>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BB72DB97-91BA-F446-BF28-EA6ED37035D1}" type="slidenum">
              <a:rPr lang="zh-CN" altLang="en-US"/>
              <a:pPr>
                <a:defRPr/>
              </a:pPr>
              <a:t>‹#›</a:t>
            </a:fld>
            <a:endParaRPr lang="en-US" altLang="zh-CN"/>
          </a:p>
        </p:txBody>
      </p:sp>
    </p:spTree>
    <p:extLst>
      <p:ext uri="{BB962C8B-B14F-4D97-AF65-F5344CB8AC3E}">
        <p14:creationId xmlns:p14="http://schemas.microsoft.com/office/powerpoint/2010/main" val="1341154110"/>
      </p:ext>
    </p:extLst>
  </p:cSld>
  <p:clrMapOvr>
    <a:masterClrMapping/>
  </p:clrMapOvr>
  <p:transition spd="med">
    <p:randomBar dir="vert"/>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white">
            <a:xfrm>
              <a:off x="0" y="720"/>
              <a:ext cx="5760" cy="864"/>
            </a:xfrm>
            <a:prstGeom prst="rect">
              <a:avLst/>
            </a:prstGeom>
            <a:gradFill rotWithShape="0">
              <a:gsLst>
                <a:gs pos="0">
                  <a:schemeClr val="hlink"/>
                </a:gs>
                <a:gs pos="100000">
                  <a:schemeClr val="bg1"/>
                </a:gs>
              </a:gsLst>
              <a:lin ang="540000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pic>
          <p:nvPicPr>
            <p:cNvPr id="7" name="Picture 5" descr="URBBANND"/>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ltGray">
            <a:xfrm>
              <a:off x="0" y="0"/>
              <a:ext cx="5760" cy="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8614" name="Rectangle 6"/>
          <p:cNvSpPr>
            <a:spLocks noGrp="1" noChangeArrowheads="1"/>
          </p:cNvSpPr>
          <p:nvPr>
            <p:ph type="ctrTitle"/>
          </p:nvPr>
        </p:nvSpPr>
        <p:spPr>
          <a:xfrm>
            <a:off x="685800" y="2438400"/>
            <a:ext cx="7772400" cy="1143000"/>
          </a:xfrm>
        </p:spPr>
        <p:txBody>
          <a:bodyPr/>
          <a:lstStyle>
            <a:lvl1pPr>
              <a:defRPr/>
            </a:lvl1pPr>
          </a:lstStyle>
          <a:p>
            <a:r>
              <a:rPr lang="en-US"/>
              <a:t>Click to edit Master title style</a:t>
            </a:r>
          </a:p>
        </p:txBody>
      </p:sp>
      <p:sp>
        <p:nvSpPr>
          <p:cNvPr id="68615" name="Rectangle 7"/>
          <p:cNvSpPr>
            <a:spLocks noGrp="1" noChangeArrowheads="1"/>
          </p:cNvSpPr>
          <p:nvPr>
            <p:ph type="subTitle" idx="1"/>
          </p:nvPr>
        </p:nvSpPr>
        <p:spPr>
          <a:xfrm>
            <a:off x="1371600" y="39624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8" name="Rectangle 8"/>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a:xfrm>
            <a:off x="6553200" y="6248400"/>
            <a:ext cx="1905000" cy="457200"/>
          </a:xfrm>
        </p:spPr>
        <p:txBody>
          <a:bodyPr/>
          <a:lstStyle>
            <a:lvl1pPr>
              <a:defRPr/>
            </a:lvl1pPr>
          </a:lstStyle>
          <a:p>
            <a:fld id="{778CD0BC-133D-8045-9A0E-0BFF3AC0EDB3}" type="slidenum">
              <a:rPr lang="en-US"/>
              <a:pPr/>
              <a:t>‹#›</a:t>
            </a:fld>
            <a:endParaRPr lang="en-US"/>
          </a:p>
        </p:txBody>
      </p:sp>
    </p:spTree>
    <p:extLst>
      <p:ext uri="{BB962C8B-B14F-4D97-AF65-F5344CB8AC3E}">
        <p14:creationId xmlns:p14="http://schemas.microsoft.com/office/powerpoint/2010/main" val="361520049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fld id="{845A02EB-AE22-E14B-83CF-37A7C6853488}" type="slidenum">
              <a:rPr lang="en-US"/>
              <a:pPr/>
              <a:t>‹#›</a:t>
            </a:fld>
            <a:endParaRPr lang="en-US"/>
          </a:p>
        </p:txBody>
      </p:sp>
    </p:spTree>
    <p:extLst>
      <p:ext uri="{BB962C8B-B14F-4D97-AF65-F5344CB8AC3E}">
        <p14:creationId xmlns:p14="http://schemas.microsoft.com/office/powerpoint/2010/main" val="385627076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fld id="{4DF225C5-865B-314F-9CF2-2A4B0595399C}" type="slidenum">
              <a:rPr lang="en-US"/>
              <a:pPr/>
              <a:t>‹#›</a:t>
            </a:fld>
            <a:endParaRPr lang="en-US"/>
          </a:p>
        </p:txBody>
      </p:sp>
    </p:spTree>
    <p:extLst>
      <p:ext uri="{BB962C8B-B14F-4D97-AF65-F5344CB8AC3E}">
        <p14:creationId xmlns:p14="http://schemas.microsoft.com/office/powerpoint/2010/main" val="110641939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fld id="{FCC97B02-FE92-5146-927A-5F3DE40A6040}" type="slidenum">
              <a:rPr lang="en-US"/>
              <a:pPr/>
              <a:t>‹#›</a:t>
            </a:fld>
            <a:endParaRPr lang="en-US"/>
          </a:p>
        </p:txBody>
      </p:sp>
    </p:spTree>
    <p:extLst>
      <p:ext uri="{BB962C8B-B14F-4D97-AF65-F5344CB8AC3E}">
        <p14:creationId xmlns:p14="http://schemas.microsoft.com/office/powerpoint/2010/main" val="9178621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268917123"/>
      </p:ext>
    </p:extLst>
  </p:cSld>
  <p:clrMapOvr>
    <a:masterClrMapping/>
  </p:clrMapOvr>
  <p:transition spd="med">
    <p:zoom dir="in"/>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fld id="{B8550290-D7D0-8E47-9B8F-4306E529F7C9}" type="slidenum">
              <a:rPr lang="en-US"/>
              <a:pPr/>
              <a:t>‹#›</a:t>
            </a:fld>
            <a:endParaRPr lang="en-US"/>
          </a:p>
        </p:txBody>
      </p:sp>
    </p:spTree>
    <p:extLst>
      <p:ext uri="{BB962C8B-B14F-4D97-AF65-F5344CB8AC3E}">
        <p14:creationId xmlns:p14="http://schemas.microsoft.com/office/powerpoint/2010/main" val="163365391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fld id="{38563B6C-0324-ED41-B178-F38242A9CF6F}" type="slidenum">
              <a:rPr lang="en-US"/>
              <a:pPr/>
              <a:t>‹#›</a:t>
            </a:fld>
            <a:endParaRPr lang="en-US"/>
          </a:p>
        </p:txBody>
      </p:sp>
    </p:spTree>
    <p:extLst>
      <p:ext uri="{BB962C8B-B14F-4D97-AF65-F5344CB8AC3E}">
        <p14:creationId xmlns:p14="http://schemas.microsoft.com/office/powerpoint/2010/main" val="242055493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fld id="{C10123D5-7F6B-1142-B038-93F2A6CDC38B}" type="slidenum">
              <a:rPr lang="en-US"/>
              <a:pPr/>
              <a:t>‹#›</a:t>
            </a:fld>
            <a:endParaRPr lang="en-US"/>
          </a:p>
        </p:txBody>
      </p:sp>
    </p:spTree>
    <p:extLst>
      <p:ext uri="{BB962C8B-B14F-4D97-AF65-F5344CB8AC3E}">
        <p14:creationId xmlns:p14="http://schemas.microsoft.com/office/powerpoint/2010/main" val="281587171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fld id="{CC567A4C-5F33-2440-A0E3-77D585DA241A}" type="slidenum">
              <a:rPr lang="en-US"/>
              <a:pPr/>
              <a:t>‹#›</a:t>
            </a:fld>
            <a:endParaRPr lang="en-US"/>
          </a:p>
        </p:txBody>
      </p:sp>
    </p:spTree>
    <p:extLst>
      <p:ext uri="{BB962C8B-B14F-4D97-AF65-F5344CB8AC3E}">
        <p14:creationId xmlns:p14="http://schemas.microsoft.com/office/powerpoint/2010/main" val="264790462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fld id="{0CFF3C46-3189-114C-8261-D0482C8E0F59}" type="slidenum">
              <a:rPr lang="en-US"/>
              <a:pPr/>
              <a:t>‹#›</a:t>
            </a:fld>
            <a:endParaRPr lang="en-US"/>
          </a:p>
        </p:txBody>
      </p:sp>
    </p:spTree>
    <p:extLst>
      <p:ext uri="{BB962C8B-B14F-4D97-AF65-F5344CB8AC3E}">
        <p14:creationId xmlns:p14="http://schemas.microsoft.com/office/powerpoint/2010/main" val="62285519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fld id="{57A7423D-115C-FC40-AF75-957C89E006FE}" type="slidenum">
              <a:rPr lang="en-US"/>
              <a:pPr/>
              <a:t>‹#›</a:t>
            </a:fld>
            <a:endParaRPr lang="en-US"/>
          </a:p>
        </p:txBody>
      </p:sp>
    </p:spTree>
    <p:extLst>
      <p:ext uri="{BB962C8B-B14F-4D97-AF65-F5344CB8AC3E}">
        <p14:creationId xmlns:p14="http://schemas.microsoft.com/office/powerpoint/2010/main" val="58195923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fld id="{4D180C2E-962C-6247-A4FB-74736E1EC1A3}" type="slidenum">
              <a:rPr lang="en-US"/>
              <a:pPr/>
              <a:t>‹#›</a:t>
            </a:fld>
            <a:endParaRPr lang="en-US"/>
          </a:p>
        </p:txBody>
      </p:sp>
    </p:spTree>
    <p:extLst>
      <p:ext uri="{BB962C8B-B14F-4D97-AF65-F5344CB8AC3E}">
        <p14:creationId xmlns:p14="http://schemas.microsoft.com/office/powerpoint/2010/main" val="293150140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white">
            <a:xfrm>
              <a:off x="0" y="720"/>
              <a:ext cx="5760" cy="864"/>
            </a:xfrm>
            <a:prstGeom prst="rect">
              <a:avLst/>
            </a:prstGeom>
            <a:gradFill rotWithShape="0">
              <a:gsLst>
                <a:gs pos="0">
                  <a:schemeClr val="hlink"/>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EAE8E2"/>
                </a:solidFill>
                <a:latin typeface="Times New Roman" charset="0"/>
                <a:ea typeface="ＭＳ Ｐゴシック" charset="0"/>
                <a:cs typeface="ＭＳ Ｐゴシック" charset="0"/>
              </a:endParaRPr>
            </a:p>
          </p:txBody>
        </p:sp>
        <p:sp>
          <p:nvSpPr>
            <p:cNvPr id="6"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EAE8E2"/>
                </a:solidFill>
                <a:latin typeface="Times New Roman" charset="0"/>
                <a:ea typeface="ＭＳ Ｐゴシック" charset="0"/>
                <a:cs typeface="ＭＳ Ｐゴシック" charset="0"/>
              </a:endParaRPr>
            </a:p>
          </p:txBody>
        </p:sp>
        <p:pic>
          <p:nvPicPr>
            <p:cNvPr id="7" name="Picture 5" descr="URBBANND"/>
            <p:cNvPicPr>
              <a:picLocks noChangeAspect="1" noChangeArrowheads="1"/>
            </p:cNvPicPr>
            <p:nvPr/>
          </p:nvPicPr>
          <p:blipFill>
            <a:blip r:embed="rId2" cstate="screen">
              <a:extLst>
                <a:ext uri="{28A0092B-C50C-407E-A947-70E740481C1C}">
                  <a14:useLocalDpi xmlns:a14="http://schemas.microsoft.com/office/drawing/2010/main"/>
                </a:ext>
              </a:extLst>
            </a:blip>
            <a:srcRect l="5824" t="8493" r="35922"/>
            <a:stretch>
              <a:fillRect/>
            </a:stretch>
          </p:blipFill>
          <p:spPr bwMode="ltGray">
            <a:xfrm>
              <a:off x="0" y="0"/>
              <a:ext cx="5760" cy="9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68614" name="Rectangle 6"/>
          <p:cNvSpPr>
            <a:spLocks noGrp="1" noChangeArrowheads="1"/>
          </p:cNvSpPr>
          <p:nvPr>
            <p:ph type="ctrTitle"/>
          </p:nvPr>
        </p:nvSpPr>
        <p:spPr>
          <a:xfrm>
            <a:off x="685800" y="2438400"/>
            <a:ext cx="7772400" cy="1143000"/>
          </a:xfrm>
        </p:spPr>
        <p:txBody>
          <a:bodyPr/>
          <a:lstStyle>
            <a:lvl1pPr>
              <a:defRPr/>
            </a:lvl1pPr>
          </a:lstStyle>
          <a:p>
            <a:r>
              <a:rPr lang="en-US"/>
              <a:t>Click to edit Master title style</a:t>
            </a:r>
          </a:p>
        </p:txBody>
      </p:sp>
      <p:sp>
        <p:nvSpPr>
          <p:cNvPr id="68615" name="Rectangle 7"/>
          <p:cNvSpPr>
            <a:spLocks noGrp="1" noChangeArrowheads="1"/>
          </p:cNvSpPr>
          <p:nvPr>
            <p:ph type="subTitle" idx="1"/>
          </p:nvPr>
        </p:nvSpPr>
        <p:spPr>
          <a:xfrm>
            <a:off x="1371600" y="39624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8" name="Rectangle 8"/>
          <p:cNvSpPr>
            <a:spLocks noGrp="1" noChangeArrowheads="1"/>
          </p:cNvSpPr>
          <p:nvPr>
            <p:ph type="dt" sz="half" idx="10"/>
          </p:nvPr>
        </p:nvSpPr>
        <p:spPr>
          <a:xfrm>
            <a:off x="685800" y="6248400"/>
            <a:ext cx="1905000" cy="457200"/>
          </a:xfrm>
        </p:spPr>
        <p:txBody>
          <a:bodyPr/>
          <a:lstStyle>
            <a:lvl1pPr>
              <a:defRPr/>
            </a:lvl1pPr>
          </a:lstStyle>
          <a:p>
            <a:pPr>
              <a:defRPr/>
            </a:pPr>
            <a:endParaRPr lang="en-US">
              <a:solidFill>
                <a:srgbClr val="EAE8E2"/>
              </a:solidFill>
              <a:latin typeface="Arial Narrow"/>
            </a:endParaRPr>
          </a:p>
        </p:txBody>
      </p:sp>
      <p:sp>
        <p:nvSpPr>
          <p:cNvPr id="9" name="Rectangle 9"/>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EAE8E2"/>
              </a:solidFill>
              <a:latin typeface="Arial Narrow"/>
            </a:endParaRPr>
          </a:p>
        </p:txBody>
      </p:sp>
      <p:sp>
        <p:nvSpPr>
          <p:cNvPr id="10" name="Rectangle 10"/>
          <p:cNvSpPr>
            <a:spLocks noGrp="1" noChangeArrowheads="1"/>
          </p:cNvSpPr>
          <p:nvPr>
            <p:ph type="sldNum" sz="quarter" idx="12"/>
          </p:nvPr>
        </p:nvSpPr>
        <p:spPr>
          <a:xfrm>
            <a:off x="6553200" y="6248400"/>
            <a:ext cx="1905000" cy="457200"/>
          </a:xfrm>
        </p:spPr>
        <p:txBody>
          <a:bodyPr/>
          <a:lstStyle>
            <a:lvl1pPr>
              <a:defRPr/>
            </a:lvl1pPr>
          </a:lstStyle>
          <a:p>
            <a:pPr>
              <a:defRPr/>
            </a:pPr>
            <a:fld id="{89244226-67E5-6341-BF4B-5666C55FC8BA}"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61445092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6" name="Rectangle 10"/>
          <p:cNvSpPr>
            <a:spLocks noGrp="1" noChangeArrowheads="1"/>
          </p:cNvSpPr>
          <p:nvPr>
            <p:ph type="sldNum" sz="quarter" idx="12"/>
          </p:nvPr>
        </p:nvSpPr>
        <p:spPr>
          <a:ln/>
        </p:spPr>
        <p:txBody>
          <a:bodyPr/>
          <a:lstStyle>
            <a:lvl1pPr>
              <a:defRPr/>
            </a:lvl1pPr>
          </a:lstStyle>
          <a:p>
            <a:pPr>
              <a:defRPr/>
            </a:pPr>
            <a:fld id="{D1372ED0-B7CE-7F49-9DE9-0157649ED891}"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71409374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53D8143-619B-0A4C-A542-5AA1217DBFCF}"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840785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615833075"/>
      </p:ext>
    </p:extLst>
  </p:cSld>
  <p:clrMapOvr>
    <a:masterClrMapping/>
  </p:clrMapOvr>
  <p:transition spd="med">
    <p:zoom dir="in"/>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7" name="Rectangle 10"/>
          <p:cNvSpPr>
            <a:spLocks noGrp="1" noChangeArrowheads="1"/>
          </p:cNvSpPr>
          <p:nvPr>
            <p:ph type="sldNum" sz="quarter" idx="12"/>
          </p:nvPr>
        </p:nvSpPr>
        <p:spPr>
          <a:ln/>
        </p:spPr>
        <p:txBody>
          <a:bodyPr/>
          <a:lstStyle>
            <a:lvl1pPr>
              <a:defRPr/>
            </a:lvl1pPr>
          </a:lstStyle>
          <a:p>
            <a:pPr>
              <a:defRPr/>
            </a:pPr>
            <a:fld id="{65253B00-649D-6A44-87D8-1884E9B943E4}"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234714503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9" name="Rectangle 10"/>
          <p:cNvSpPr>
            <a:spLocks noGrp="1" noChangeArrowheads="1"/>
          </p:cNvSpPr>
          <p:nvPr>
            <p:ph type="sldNum" sz="quarter" idx="12"/>
          </p:nvPr>
        </p:nvSpPr>
        <p:spPr>
          <a:ln/>
        </p:spPr>
        <p:txBody>
          <a:bodyPr/>
          <a:lstStyle>
            <a:lvl1pPr>
              <a:defRPr/>
            </a:lvl1pPr>
          </a:lstStyle>
          <a:p>
            <a:pPr>
              <a:defRPr/>
            </a:pPr>
            <a:fld id="{6075A59C-DB8C-0747-ABC3-C7C5B4443BFF}"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70728793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5" name="Rectangle 10"/>
          <p:cNvSpPr>
            <a:spLocks noGrp="1" noChangeArrowheads="1"/>
          </p:cNvSpPr>
          <p:nvPr>
            <p:ph type="sldNum" sz="quarter" idx="12"/>
          </p:nvPr>
        </p:nvSpPr>
        <p:spPr>
          <a:ln/>
        </p:spPr>
        <p:txBody>
          <a:bodyPr/>
          <a:lstStyle>
            <a:lvl1pPr>
              <a:defRPr/>
            </a:lvl1pPr>
          </a:lstStyle>
          <a:p>
            <a:pPr>
              <a:defRPr/>
            </a:pPr>
            <a:fld id="{8B16982D-84EB-704A-8D41-197D39223C23}"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42659457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4" name="Rectangle 10"/>
          <p:cNvSpPr>
            <a:spLocks noGrp="1" noChangeArrowheads="1"/>
          </p:cNvSpPr>
          <p:nvPr>
            <p:ph type="sldNum" sz="quarter" idx="12"/>
          </p:nvPr>
        </p:nvSpPr>
        <p:spPr>
          <a:ln/>
        </p:spPr>
        <p:txBody>
          <a:bodyPr/>
          <a:lstStyle>
            <a:lvl1pPr>
              <a:defRPr/>
            </a:lvl1pPr>
          </a:lstStyle>
          <a:p>
            <a:pPr>
              <a:defRPr/>
            </a:pPr>
            <a:fld id="{5E911920-EFA7-AA41-832A-3448909137D7}"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170085305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7" name="Rectangle 10"/>
          <p:cNvSpPr>
            <a:spLocks noGrp="1" noChangeArrowheads="1"/>
          </p:cNvSpPr>
          <p:nvPr>
            <p:ph type="sldNum" sz="quarter" idx="12"/>
          </p:nvPr>
        </p:nvSpPr>
        <p:spPr>
          <a:ln/>
        </p:spPr>
        <p:txBody>
          <a:bodyPr/>
          <a:lstStyle>
            <a:lvl1pPr>
              <a:defRPr/>
            </a:lvl1pPr>
          </a:lstStyle>
          <a:p>
            <a:pPr>
              <a:defRPr/>
            </a:pPr>
            <a:fld id="{F56EE202-6130-4A4D-93B7-B3FF3BD94079}"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178382906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7" name="Rectangle 10"/>
          <p:cNvSpPr>
            <a:spLocks noGrp="1" noChangeArrowheads="1"/>
          </p:cNvSpPr>
          <p:nvPr>
            <p:ph type="sldNum" sz="quarter" idx="12"/>
          </p:nvPr>
        </p:nvSpPr>
        <p:spPr>
          <a:ln/>
        </p:spPr>
        <p:txBody>
          <a:bodyPr/>
          <a:lstStyle>
            <a:lvl1pPr>
              <a:defRPr/>
            </a:lvl1pPr>
          </a:lstStyle>
          <a:p>
            <a:pPr>
              <a:defRPr/>
            </a:pPr>
            <a:fld id="{0C2A477F-4E0F-964D-A6C9-21323E83B857}"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106468184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6" name="Rectangle 10"/>
          <p:cNvSpPr>
            <a:spLocks noGrp="1" noChangeArrowheads="1"/>
          </p:cNvSpPr>
          <p:nvPr>
            <p:ph type="sldNum" sz="quarter" idx="12"/>
          </p:nvPr>
        </p:nvSpPr>
        <p:spPr>
          <a:ln/>
        </p:spPr>
        <p:txBody>
          <a:bodyPr/>
          <a:lstStyle>
            <a:lvl1pPr>
              <a:defRPr/>
            </a:lvl1pPr>
          </a:lstStyle>
          <a:p>
            <a:pPr>
              <a:defRPr/>
            </a:pPr>
            <a:fld id="{135592EC-831E-9443-A65A-75469883540B}"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96016169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6" name="Rectangle 10"/>
          <p:cNvSpPr>
            <a:spLocks noGrp="1" noChangeArrowheads="1"/>
          </p:cNvSpPr>
          <p:nvPr>
            <p:ph type="sldNum" sz="quarter" idx="12"/>
          </p:nvPr>
        </p:nvSpPr>
        <p:spPr>
          <a:ln/>
        </p:spPr>
        <p:txBody>
          <a:bodyPr/>
          <a:lstStyle>
            <a:lvl1pPr>
              <a:defRPr/>
            </a:lvl1pPr>
          </a:lstStyle>
          <a:p>
            <a:pPr>
              <a:defRPr/>
            </a:pPr>
            <a:fld id="{CEB1A85B-F4DD-8D4C-8FDB-ADCF5D4415B3}"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4997551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8705644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47347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2278790278"/>
      </p:ext>
    </p:extLst>
  </p:cSld>
  <p:clrMapOvr>
    <a:masterClrMapping/>
  </p:clrMapOvr>
  <p:transition spd="med">
    <p:zoom dir="in"/>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6336932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3030302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6893384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9180301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9173647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3673201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6351209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2428874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4085608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1741937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338403930"/>
      </p:ext>
    </p:extLst>
  </p:cSld>
  <p:clrMapOvr>
    <a:masterClrMapping/>
  </p:clrMapOvr>
  <p:transition spd="med">
    <p:zoom dir="in"/>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52714862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25237342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21890343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4306252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59289035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62801141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84029996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87833059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59767634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5014125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1751882018"/>
      </p:ext>
    </p:extLst>
  </p:cSld>
  <p:clrMapOvr>
    <a:masterClrMapping/>
  </p:clrMapOvr>
  <p:transition spd="med">
    <p:zoom dir="in"/>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65348517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968443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11/7/23</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69616582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11/7/23</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19171329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11/7/23</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54268854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11/7/23</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09866027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11/7/23</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02447014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11/7/23</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24276724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11/7/23</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17420418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11/7/23</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0703482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1600949599"/>
      </p:ext>
    </p:extLst>
  </p:cSld>
  <p:clrMapOvr>
    <a:masterClrMapping/>
  </p:clrMapOvr>
  <p:transition spd="med">
    <p:zoom dir="in"/>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11/7/23</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96000361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11/7/23</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65424091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11/7/23</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25302072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020499693"/>
      </p:ext>
    </p:extLst>
  </p:cSld>
  <p:clrMapOvr>
    <a:masterClrMapping/>
  </p:clrMapOvr>
  <p:transition spd="med">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6824629"/>
      </p:ext>
    </p:extLst>
  </p:cSld>
  <p:clrMapOvr>
    <a:masterClrMapping/>
  </p:clrMapOvr>
  <p:transition spd="med">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340749909"/>
      </p:ext>
    </p:extLst>
  </p:cSld>
  <p:clrMapOvr>
    <a:masterClrMapping/>
  </p:clrMapOvr>
  <p:transition spd="med">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9241785"/>
      </p:ext>
    </p:extLst>
  </p:cSld>
  <p:clrMapOvr>
    <a:masterClrMapping/>
  </p:clrMapOvr>
  <p:transition spd="med">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9786530"/>
      </p:ext>
    </p:extLst>
  </p:cSld>
  <p:clrMapOvr>
    <a:masterClrMapping/>
  </p:clrMapOvr>
  <p:transition spd="med">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966739116"/>
      </p:ext>
    </p:extLst>
  </p:cSld>
  <p:clrMapOvr>
    <a:masterClrMapping/>
  </p:clrMapOvr>
  <p:transition spd="med">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5055034"/>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1721526324"/>
      </p:ext>
    </p:extLst>
  </p:cSld>
  <p:clrMapOvr>
    <a:masterClrMapping/>
  </p:clrMapOvr>
  <p:transition spd="med">
    <p:zoom dir="in"/>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67353684"/>
      </p:ext>
    </p:extLst>
  </p:cSld>
  <p:clrMapOvr>
    <a:masterClrMapping/>
  </p:clrMapOvr>
  <p:transition spd="med">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04514463"/>
      </p:ext>
    </p:extLst>
  </p:cSld>
  <p:clrMapOvr>
    <a:masterClrMapping/>
  </p:clrMapOvr>
  <p:transition spd="med">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6846677"/>
      </p:ext>
    </p:extLst>
  </p:cSld>
  <p:clrMapOvr>
    <a:masterClrMapping/>
  </p:clrMapOvr>
  <p:transition spd="med">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0173153"/>
      </p:ext>
    </p:extLst>
  </p:cSld>
  <p:clrMapOvr>
    <a:masterClrMapping/>
  </p:clrMapOvr>
  <p:transition spd="med">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THE                                    </a:t>
            </a:r>
          </a:p>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1907911035"/>
      </p:ext>
    </p:extLst>
  </p:cSld>
  <p:clrMapOvr>
    <a:masterClrMapping/>
  </p:clrMapOvr>
  <p:transition spd="med">
    <p:cut/>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7/11/23</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3303487213"/>
      </p:ext>
    </p:extLst>
  </p:cSld>
  <p:clrMapOvr>
    <a:overrideClrMapping bg1="dk1" tx1="lt1" bg2="dk2" tx2="lt2" accent1="accent1" accent2="accent2" accent3="accent3" accent4="accent4" accent5="accent5" accent6="accent6" hlink="hlink" folHlink="folHlink"/>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7/11/23</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65805218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7/11/23</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607273624"/>
      </p:ext>
    </p:extLst>
  </p:cSld>
  <p:clrMapOvr>
    <a:overrideClrMapping bg1="lt1" tx1="dk1" bg2="lt2" tx2="dk2" accent1="accent1" accent2="accent2" accent3="accent3" accent4="accent4" accent5="accent5" accent6="accent6" hlink="hlink" folHlink="folHlink"/>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7/11/23</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75811186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7/11/23</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4363536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D1372ED0-B7CE-7F49-9DE9-0157649ED891}" type="slidenum">
              <a:rPr lang="en-US"/>
              <a:pPr>
                <a:defRPr/>
              </a:pPr>
              <a:t>‹#›</a:t>
            </a:fld>
            <a:endParaRPr lang="en-US"/>
          </a:p>
        </p:txBody>
      </p:sp>
    </p:spTree>
    <p:extLst>
      <p:ext uri="{BB962C8B-B14F-4D97-AF65-F5344CB8AC3E}">
        <p14:creationId xmlns:p14="http://schemas.microsoft.com/office/powerpoint/2010/main" val="41929916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3951659145"/>
      </p:ext>
    </p:extLst>
  </p:cSld>
  <p:clrMapOvr>
    <a:masterClrMapping/>
  </p:clrMapOvr>
  <p:transition spd="med">
    <p:zoom dir="in"/>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7/11/23</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236998486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7/11/23</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111950255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7/11/23</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79167304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7/11/23</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713247248"/>
      </p:ext>
    </p:extLst>
  </p:cSld>
  <p:clrMapOvr>
    <a:overrideClrMapping bg1="lt1" tx1="dk1" bg2="lt2" tx2="dk2" accent1="accent1" accent2="accent2" accent3="accent3" accent4="accent4" accent5="accent5" accent6="accent6" hlink="hlink" folHlink="folHlink"/>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7/11/23</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302000868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7/11/23</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2935753262"/>
      </p:ext>
    </p:extLst>
  </p:cSld>
  <p:clrMapOvr>
    <a:overrideClrMapping bg1="lt1" tx1="dk1" bg2="lt2" tx2="dk2" accent1="accent1" accent2="accent2" accent3="accent3" accent4="accent4" accent5="accent5" accent6="accent6" hlink="hlink" folHlink="folHlink"/>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0787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207875" name="Rectangle 3"/>
          <p:cNvSpPr>
            <a:spLocks noGrp="1" noChangeArrowheads="1"/>
          </p:cNvSpPr>
          <p:nvPr>
            <p:ph type="subTitle" idx="1"/>
          </p:nvPr>
        </p:nvSpPr>
        <p:spPr>
          <a:xfrm>
            <a:off x="1371600" y="3886200"/>
            <a:ext cx="6400800" cy="1752600"/>
          </a:xfrm>
        </p:spPr>
        <p:txBody>
          <a:bodyPr/>
          <a:lstStyle>
            <a:lvl1pPr marL="0" indent="0" algn="ctr">
              <a:buFont typeface="Times" pitchFamily="24" charset="0"/>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latin typeface="Trebuchet MS"/>
              <a:ea typeface="Osaka"/>
              <a:cs typeface="Osaka"/>
            </a:endParaRPr>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latin typeface="Trebuchet MS"/>
              <a:ea typeface="Osaka"/>
              <a:cs typeface="Osaka"/>
            </a:endParaRPr>
          </a:p>
        </p:txBody>
      </p:sp>
      <p:sp>
        <p:nvSpPr>
          <p:cNvPr id="6" name="Rectangle 6"/>
          <p:cNvSpPr>
            <a:spLocks noGrp="1" noChangeArrowheads="1"/>
          </p:cNvSpPr>
          <p:nvPr>
            <p:ph type="sldNum" sz="quarter" idx="12"/>
          </p:nvPr>
        </p:nvSpPr>
        <p:spPr/>
        <p:txBody>
          <a:bodyPr/>
          <a:lstStyle>
            <a:lvl1pPr eaLnBrk="1" hangingPunct="1">
              <a:defRPr/>
            </a:lvl1pPr>
          </a:lstStyle>
          <a:p>
            <a:pPr>
              <a:defRPr/>
            </a:pPr>
            <a:fld id="{7543C7FB-6D75-4244-BD3E-E453FF56E71C}" type="slidenum">
              <a:rPr lang="en-US"/>
              <a:pPr>
                <a:defRPr/>
              </a:pPr>
              <a:t>‹#›</a:t>
            </a:fld>
            <a:endParaRPr lang="en-US"/>
          </a:p>
        </p:txBody>
      </p:sp>
    </p:spTree>
    <p:extLst>
      <p:ext uri="{BB962C8B-B14F-4D97-AF65-F5344CB8AC3E}">
        <p14:creationId xmlns:p14="http://schemas.microsoft.com/office/powerpoint/2010/main" val="162840405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124200"/>
            <a:ext cx="9144000" cy="3581400"/>
            <a:chOff x="0" y="1968"/>
            <a:chExt cx="5760" cy="2256"/>
          </a:xfrm>
        </p:grpSpPr>
        <p:sp>
          <p:nvSpPr>
            <p:cNvPr id="5"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7"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8"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9"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0"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1"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2"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3"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4"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6"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7"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8"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9"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0"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1"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2"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3"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4"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5"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6"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7"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8"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9"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0"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1"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2"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3"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4"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5"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6"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7"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8"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9"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0"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1"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2"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3"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4"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5"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6"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7"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8"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9"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0"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1"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2"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3"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4"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5"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6"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7"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8"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9"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0"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1"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2"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3"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4"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5"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6"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7"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grpSp>
      <p:sp>
        <p:nvSpPr>
          <p:cNvPr id="68" name="Freeform 70"/>
          <p:cNvSpPr>
            <a:spLocks/>
          </p:cNvSpPr>
          <p:nvPr/>
        </p:nvSpPr>
        <p:spPr bwMode="auto">
          <a:xfrm rot="16200000">
            <a:off x="3871118"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88132" name="Rectangle 68"/>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88133" name="Rectangle 69"/>
          <p:cNvSpPr>
            <a:spLocks noGrp="1" noChangeArrowheads="1"/>
          </p:cNvSpPr>
          <p:nvPr>
            <p:ph type="subTitle" idx="1"/>
          </p:nvPr>
        </p:nvSpPr>
        <p:spPr>
          <a:xfrm>
            <a:off x="1371600" y="3886200"/>
            <a:ext cx="6400800" cy="1752600"/>
          </a:xfrm>
        </p:spPr>
        <p:txBody>
          <a:bodyPr/>
          <a:lstStyle>
            <a:lvl1pPr marL="0" indent="101600" algn="ctr">
              <a:buFont typeface="Wingdings" pitchFamily="-108" charset="2"/>
              <a:buNone/>
              <a:defRPr/>
            </a:lvl1pPr>
          </a:lstStyle>
          <a:p>
            <a:r>
              <a:rPr lang="en-US" altLang="ja-JP"/>
              <a:t>Click to edit Master subtitle style</a:t>
            </a:r>
          </a:p>
        </p:txBody>
      </p:sp>
      <p:sp>
        <p:nvSpPr>
          <p:cNvPr id="69" name="Rectangle 66"/>
          <p:cNvSpPr>
            <a:spLocks noGrp="1" noChangeArrowheads="1"/>
          </p:cNvSpPr>
          <p:nvPr>
            <p:ph type="dt" sz="half" idx="10"/>
          </p:nvPr>
        </p:nvSpPr>
        <p:spPr/>
        <p:txBody>
          <a:bodyPr/>
          <a:lstStyle>
            <a:lvl1pPr>
              <a:defRPr>
                <a:solidFill>
                  <a:srgbClr val="FFFFFF"/>
                </a:solidFill>
              </a:defRPr>
            </a:lvl1pPr>
          </a:lstStyle>
          <a:p>
            <a:pPr>
              <a:defRPr/>
            </a:pPr>
            <a:endParaRPr lang="en-US" altLang="ja-JP"/>
          </a:p>
        </p:txBody>
      </p:sp>
      <p:sp>
        <p:nvSpPr>
          <p:cNvPr id="70" name="Rectangle 67"/>
          <p:cNvSpPr>
            <a:spLocks noGrp="1" noChangeArrowheads="1"/>
          </p:cNvSpPr>
          <p:nvPr>
            <p:ph type="ftr" sz="quarter" idx="11"/>
          </p:nvPr>
        </p:nvSpPr>
        <p:spPr>
          <a:xfrm>
            <a:off x="2057400" y="6248400"/>
            <a:ext cx="5257800" cy="457200"/>
          </a:xfrm>
        </p:spPr>
        <p:txBody>
          <a:bodyPr/>
          <a:lstStyle>
            <a:lvl1pPr>
              <a:defRPr>
                <a:solidFill>
                  <a:srgbClr val="FFFFFF"/>
                </a:solidFill>
              </a:defRPr>
            </a:lvl1pPr>
          </a:lstStyle>
          <a:p>
            <a:pPr>
              <a:defRPr/>
            </a:pPr>
            <a:endParaRPr lang="en-US" altLang="ja-JP"/>
          </a:p>
        </p:txBody>
      </p:sp>
      <p:sp>
        <p:nvSpPr>
          <p:cNvPr id="71" name="Rectangle 71"/>
          <p:cNvSpPr>
            <a:spLocks noGrp="1" noChangeArrowheads="1"/>
          </p:cNvSpPr>
          <p:nvPr>
            <p:ph type="sldNum" sz="quarter" idx="12"/>
          </p:nvPr>
        </p:nvSpPr>
        <p:spPr/>
        <p:txBody>
          <a:bodyPr/>
          <a:lstStyle>
            <a:lvl1pPr algn="r">
              <a:defRPr/>
            </a:lvl1pPr>
          </a:lstStyle>
          <a:p>
            <a:pPr>
              <a:defRPr/>
            </a:pPr>
            <a:fld id="{A376FD39-BE68-E147-8660-808B477A80A5}" type="slidenum">
              <a:rPr lang="en-US" altLang="ja-JP"/>
              <a:pPr>
                <a:defRPr/>
              </a:pPr>
              <a:t>‹#›</a:t>
            </a:fld>
            <a:endParaRPr lang="en-US" altLang="ja-JP"/>
          </a:p>
        </p:txBody>
      </p:sp>
    </p:spTree>
    <p:extLst>
      <p:ext uri="{BB962C8B-B14F-4D97-AF65-F5344CB8AC3E}">
        <p14:creationId xmlns:p14="http://schemas.microsoft.com/office/powerpoint/2010/main" val="155272944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2E03F37A-017A-0E4D-B733-9AEC051F9DCC}" type="slidenum">
              <a:rPr lang="en-US" altLang="ja-JP"/>
              <a:pPr>
                <a:defRPr/>
              </a:pPr>
              <a:t>‹#›</a:t>
            </a:fld>
            <a:endParaRPr lang="en-US" altLang="ja-JP"/>
          </a:p>
        </p:txBody>
      </p:sp>
    </p:spTree>
    <p:extLst>
      <p:ext uri="{BB962C8B-B14F-4D97-AF65-F5344CB8AC3E}">
        <p14:creationId xmlns:p14="http://schemas.microsoft.com/office/powerpoint/2010/main" val="115656147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6DB133CE-28E8-C845-949F-8BF9765E13DC}" type="slidenum">
              <a:rPr lang="en-US" altLang="ja-JP"/>
              <a:pPr>
                <a:defRPr/>
              </a:pPr>
              <a:t>‹#›</a:t>
            </a:fld>
            <a:endParaRPr lang="en-US" altLang="ja-JP"/>
          </a:p>
        </p:txBody>
      </p:sp>
    </p:spTree>
    <p:extLst>
      <p:ext uri="{BB962C8B-B14F-4D97-AF65-F5344CB8AC3E}">
        <p14:creationId xmlns:p14="http://schemas.microsoft.com/office/powerpoint/2010/main" val="2611441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783558988"/>
      </p:ext>
    </p:extLst>
  </p:cSld>
  <p:clrMapOvr>
    <a:masterClrMapping/>
  </p:clrMapOvr>
  <p:transition spd="med">
    <p:zoom dir="in"/>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0F0FC6E6-2B54-F94E-80AE-63199204E8AA}" type="slidenum">
              <a:rPr lang="en-US" altLang="ja-JP"/>
              <a:pPr>
                <a:defRPr/>
              </a:pPr>
              <a:t>‹#›</a:t>
            </a:fld>
            <a:endParaRPr lang="en-US" altLang="ja-JP"/>
          </a:p>
        </p:txBody>
      </p:sp>
    </p:spTree>
    <p:extLst>
      <p:ext uri="{BB962C8B-B14F-4D97-AF65-F5344CB8AC3E}">
        <p14:creationId xmlns:p14="http://schemas.microsoft.com/office/powerpoint/2010/main" val="302973805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70"/>
          <p:cNvSpPr>
            <a:spLocks noGrp="1" noChangeArrowheads="1"/>
          </p:cNvSpPr>
          <p:nvPr>
            <p:ph type="sldNum" sz="quarter" idx="12"/>
          </p:nvPr>
        </p:nvSpPr>
        <p:spPr>
          <a:ln/>
        </p:spPr>
        <p:txBody>
          <a:bodyPr/>
          <a:lstStyle>
            <a:lvl1pPr>
              <a:defRPr/>
            </a:lvl1pPr>
          </a:lstStyle>
          <a:p>
            <a:pPr>
              <a:defRPr/>
            </a:pPr>
            <a:fld id="{27245A2E-4E4C-464D-A4D6-92C0D163A5B7}" type="slidenum">
              <a:rPr lang="en-US" altLang="ja-JP"/>
              <a:pPr>
                <a:defRPr/>
              </a:pPr>
              <a:t>‹#›</a:t>
            </a:fld>
            <a:endParaRPr lang="en-US" altLang="ja-JP"/>
          </a:p>
        </p:txBody>
      </p:sp>
    </p:spTree>
    <p:extLst>
      <p:ext uri="{BB962C8B-B14F-4D97-AF65-F5344CB8AC3E}">
        <p14:creationId xmlns:p14="http://schemas.microsoft.com/office/powerpoint/2010/main" val="228550821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70"/>
          <p:cNvSpPr>
            <a:spLocks noGrp="1" noChangeArrowheads="1"/>
          </p:cNvSpPr>
          <p:nvPr>
            <p:ph type="sldNum" sz="quarter" idx="12"/>
          </p:nvPr>
        </p:nvSpPr>
        <p:spPr>
          <a:ln/>
        </p:spPr>
        <p:txBody>
          <a:bodyPr/>
          <a:lstStyle>
            <a:lvl1pPr>
              <a:defRPr/>
            </a:lvl1pPr>
          </a:lstStyle>
          <a:p>
            <a:pPr>
              <a:defRPr/>
            </a:pPr>
            <a:fld id="{9001D313-5256-7843-8A8D-9748FD59D254}" type="slidenum">
              <a:rPr lang="en-US" altLang="ja-JP"/>
              <a:pPr>
                <a:defRPr/>
              </a:pPr>
              <a:t>‹#›</a:t>
            </a:fld>
            <a:endParaRPr lang="en-US" altLang="ja-JP"/>
          </a:p>
        </p:txBody>
      </p:sp>
    </p:spTree>
    <p:extLst>
      <p:ext uri="{BB962C8B-B14F-4D97-AF65-F5344CB8AC3E}">
        <p14:creationId xmlns:p14="http://schemas.microsoft.com/office/powerpoint/2010/main" val="58072457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70"/>
          <p:cNvSpPr>
            <a:spLocks noGrp="1" noChangeArrowheads="1"/>
          </p:cNvSpPr>
          <p:nvPr>
            <p:ph type="sldNum" sz="quarter" idx="12"/>
          </p:nvPr>
        </p:nvSpPr>
        <p:spPr>
          <a:ln/>
        </p:spPr>
        <p:txBody>
          <a:bodyPr/>
          <a:lstStyle>
            <a:lvl1pPr>
              <a:defRPr/>
            </a:lvl1pPr>
          </a:lstStyle>
          <a:p>
            <a:pPr>
              <a:defRPr/>
            </a:pPr>
            <a:fld id="{2511B662-E845-4743-B8EC-22E7BE592192}" type="slidenum">
              <a:rPr lang="en-US" altLang="ja-JP"/>
              <a:pPr>
                <a:defRPr/>
              </a:pPr>
              <a:t>‹#›</a:t>
            </a:fld>
            <a:endParaRPr lang="en-US" altLang="ja-JP"/>
          </a:p>
        </p:txBody>
      </p:sp>
    </p:spTree>
    <p:extLst>
      <p:ext uri="{BB962C8B-B14F-4D97-AF65-F5344CB8AC3E}">
        <p14:creationId xmlns:p14="http://schemas.microsoft.com/office/powerpoint/2010/main" val="357276927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6CBE882F-9A27-3A4C-9EDB-0BF3949E3383}" type="slidenum">
              <a:rPr lang="en-US" altLang="ja-JP"/>
              <a:pPr>
                <a:defRPr/>
              </a:pPr>
              <a:t>‹#›</a:t>
            </a:fld>
            <a:endParaRPr lang="en-US" altLang="ja-JP"/>
          </a:p>
        </p:txBody>
      </p:sp>
    </p:spTree>
    <p:extLst>
      <p:ext uri="{BB962C8B-B14F-4D97-AF65-F5344CB8AC3E}">
        <p14:creationId xmlns:p14="http://schemas.microsoft.com/office/powerpoint/2010/main" val="155029580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39742D83-C143-B147-8330-4895D98375EC}" type="slidenum">
              <a:rPr lang="en-US" altLang="ja-JP"/>
              <a:pPr>
                <a:defRPr/>
              </a:pPr>
              <a:t>‹#›</a:t>
            </a:fld>
            <a:endParaRPr lang="en-US" altLang="ja-JP"/>
          </a:p>
        </p:txBody>
      </p:sp>
    </p:spTree>
    <p:extLst>
      <p:ext uri="{BB962C8B-B14F-4D97-AF65-F5344CB8AC3E}">
        <p14:creationId xmlns:p14="http://schemas.microsoft.com/office/powerpoint/2010/main" val="315370135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0C33106D-828D-5B48-9269-5E72FC0E61B5}" type="slidenum">
              <a:rPr lang="en-US" altLang="ja-JP"/>
              <a:pPr>
                <a:defRPr/>
              </a:pPr>
              <a:t>‹#›</a:t>
            </a:fld>
            <a:endParaRPr lang="en-US" altLang="ja-JP"/>
          </a:p>
        </p:txBody>
      </p:sp>
    </p:spTree>
    <p:extLst>
      <p:ext uri="{BB962C8B-B14F-4D97-AF65-F5344CB8AC3E}">
        <p14:creationId xmlns:p14="http://schemas.microsoft.com/office/powerpoint/2010/main" val="188221117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AB194521-3EFE-9840-9B22-854FFEC26A10}" type="slidenum">
              <a:rPr lang="en-US" altLang="ja-JP"/>
              <a:pPr>
                <a:defRPr/>
              </a:pPr>
              <a:t>‹#›</a:t>
            </a:fld>
            <a:endParaRPr lang="en-US" altLang="ja-JP"/>
          </a:p>
        </p:txBody>
      </p:sp>
    </p:spTree>
    <p:extLst>
      <p:ext uri="{BB962C8B-B14F-4D97-AF65-F5344CB8AC3E}">
        <p14:creationId xmlns:p14="http://schemas.microsoft.com/office/powerpoint/2010/main" val="336228346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24648D0C-22C9-6E4C-9932-1FC20EACE002}" type="slidenum">
              <a:rPr lang="en-US"/>
              <a:pPr>
                <a:defRPr/>
              </a:pPr>
              <a:t>‹#›</a:t>
            </a:fld>
            <a:endParaRPr lang="en-US"/>
          </a:p>
        </p:txBody>
      </p:sp>
    </p:spTree>
    <p:extLst>
      <p:ext uri="{BB962C8B-B14F-4D97-AF65-F5344CB8AC3E}">
        <p14:creationId xmlns:p14="http://schemas.microsoft.com/office/powerpoint/2010/main" val="262289465"/>
      </p:ext>
    </p:extLst>
  </p:cSld>
  <p:clrMapOvr>
    <a:masterClrMapping/>
  </p:clrMapOvr>
  <p:transition spd="med">
    <p:randomBar dir="vert"/>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588FF511-6826-1245-8CFE-CF08BBF7F2E2}" type="slidenum">
              <a:rPr lang="en-US"/>
              <a:pPr>
                <a:defRPr/>
              </a:pPr>
              <a:t>‹#›</a:t>
            </a:fld>
            <a:endParaRPr lang="en-US"/>
          </a:p>
        </p:txBody>
      </p:sp>
    </p:spTree>
    <p:extLst>
      <p:ext uri="{BB962C8B-B14F-4D97-AF65-F5344CB8AC3E}">
        <p14:creationId xmlns:p14="http://schemas.microsoft.com/office/powerpoint/2010/main" val="745130000"/>
      </p:ext>
    </p:extLst>
  </p:cSld>
  <p:clrMapOvr>
    <a:masterClrMapping/>
  </p:clrMapOvr>
  <p:transition spd="med">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766641428"/>
      </p:ext>
    </p:extLst>
  </p:cSld>
  <p:clrMapOvr>
    <a:masterClrMapping/>
  </p:clrMapOvr>
  <p:transition spd="med">
    <p:zoom dir="in"/>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ACC8E9B2-0D07-6144-91F1-F012C1B9CB34}" type="slidenum">
              <a:rPr lang="en-US"/>
              <a:pPr>
                <a:defRPr/>
              </a:pPr>
              <a:t>‹#›</a:t>
            </a:fld>
            <a:endParaRPr lang="en-US"/>
          </a:p>
        </p:txBody>
      </p:sp>
    </p:spTree>
    <p:extLst>
      <p:ext uri="{BB962C8B-B14F-4D97-AF65-F5344CB8AC3E}">
        <p14:creationId xmlns:p14="http://schemas.microsoft.com/office/powerpoint/2010/main" val="1030971145"/>
      </p:ext>
    </p:extLst>
  </p:cSld>
  <p:clrMapOvr>
    <a:masterClrMapping/>
  </p:clrMapOvr>
  <p:transition spd="med">
    <p:randomBar dir="vert"/>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38F52DB0-38E5-974E-BDCF-487832FC738E}" type="slidenum">
              <a:rPr lang="en-US"/>
              <a:pPr>
                <a:defRPr/>
              </a:pPr>
              <a:t>‹#›</a:t>
            </a:fld>
            <a:endParaRPr lang="en-US"/>
          </a:p>
        </p:txBody>
      </p:sp>
    </p:spTree>
    <p:extLst>
      <p:ext uri="{BB962C8B-B14F-4D97-AF65-F5344CB8AC3E}">
        <p14:creationId xmlns:p14="http://schemas.microsoft.com/office/powerpoint/2010/main" val="380885675"/>
      </p:ext>
    </p:extLst>
  </p:cSld>
  <p:clrMapOvr>
    <a:masterClrMapping/>
  </p:clrMapOvr>
  <p:transition spd="med">
    <p:randomBar dir="vert"/>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C80A8B74-C329-E649-A311-2B6180A1ED54}" type="slidenum">
              <a:rPr lang="en-US"/>
              <a:pPr>
                <a:defRPr/>
              </a:pPr>
              <a:t>‹#›</a:t>
            </a:fld>
            <a:endParaRPr lang="en-US"/>
          </a:p>
        </p:txBody>
      </p:sp>
    </p:spTree>
    <p:extLst>
      <p:ext uri="{BB962C8B-B14F-4D97-AF65-F5344CB8AC3E}">
        <p14:creationId xmlns:p14="http://schemas.microsoft.com/office/powerpoint/2010/main" val="2695931754"/>
      </p:ext>
    </p:extLst>
  </p:cSld>
  <p:clrMapOvr>
    <a:masterClrMapping/>
  </p:clrMapOvr>
  <p:transition spd="med">
    <p:randomBar dir="vert"/>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0631E9C6-D5CE-E340-BCDA-BBE1F38F8848}" type="slidenum">
              <a:rPr lang="en-US"/>
              <a:pPr>
                <a:defRPr/>
              </a:pPr>
              <a:t>‹#›</a:t>
            </a:fld>
            <a:endParaRPr lang="en-US"/>
          </a:p>
        </p:txBody>
      </p:sp>
    </p:spTree>
    <p:extLst>
      <p:ext uri="{BB962C8B-B14F-4D97-AF65-F5344CB8AC3E}">
        <p14:creationId xmlns:p14="http://schemas.microsoft.com/office/powerpoint/2010/main" val="1657315210"/>
      </p:ext>
    </p:extLst>
  </p:cSld>
  <p:clrMapOvr>
    <a:masterClrMapping/>
  </p:clrMapOvr>
  <p:transition spd="med">
    <p:randomBar dir="vert"/>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E08EBFBF-9491-5446-943D-D293F261AA43}" type="slidenum">
              <a:rPr lang="en-US"/>
              <a:pPr>
                <a:defRPr/>
              </a:pPr>
              <a:t>‹#›</a:t>
            </a:fld>
            <a:endParaRPr lang="en-US"/>
          </a:p>
        </p:txBody>
      </p:sp>
    </p:spTree>
    <p:extLst>
      <p:ext uri="{BB962C8B-B14F-4D97-AF65-F5344CB8AC3E}">
        <p14:creationId xmlns:p14="http://schemas.microsoft.com/office/powerpoint/2010/main" val="259919369"/>
      </p:ext>
    </p:extLst>
  </p:cSld>
  <p:clrMapOvr>
    <a:masterClrMapping/>
  </p:clrMapOvr>
  <p:transition spd="med">
    <p:randomBar dir="vert"/>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C6C7A4AF-CF72-C94B-910F-CBAAC771E26D}" type="slidenum">
              <a:rPr lang="en-US"/>
              <a:pPr>
                <a:defRPr/>
              </a:pPr>
              <a:t>‹#›</a:t>
            </a:fld>
            <a:endParaRPr lang="en-US"/>
          </a:p>
        </p:txBody>
      </p:sp>
    </p:spTree>
    <p:extLst>
      <p:ext uri="{BB962C8B-B14F-4D97-AF65-F5344CB8AC3E}">
        <p14:creationId xmlns:p14="http://schemas.microsoft.com/office/powerpoint/2010/main" val="3565347197"/>
      </p:ext>
    </p:extLst>
  </p:cSld>
  <p:clrMapOvr>
    <a:masterClrMapping/>
  </p:clrMapOvr>
  <p:transition spd="med">
    <p:randomBar dir="vert"/>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F296B40C-033C-0E41-9ED0-964DBAFCCFC4}" type="slidenum">
              <a:rPr lang="en-US"/>
              <a:pPr>
                <a:defRPr/>
              </a:pPr>
              <a:t>‹#›</a:t>
            </a:fld>
            <a:endParaRPr lang="en-US"/>
          </a:p>
        </p:txBody>
      </p:sp>
    </p:spTree>
    <p:extLst>
      <p:ext uri="{BB962C8B-B14F-4D97-AF65-F5344CB8AC3E}">
        <p14:creationId xmlns:p14="http://schemas.microsoft.com/office/powerpoint/2010/main" val="2645567161"/>
      </p:ext>
    </p:extLst>
  </p:cSld>
  <p:clrMapOvr>
    <a:masterClrMapping/>
  </p:clrMapOvr>
  <p:transition spd="med">
    <p:randomBar dir="vert"/>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256D148C-B70B-3E4A-B9D0-7E40B05E37F6}" type="slidenum">
              <a:rPr lang="en-US"/>
              <a:pPr>
                <a:defRPr/>
              </a:pPr>
              <a:t>‹#›</a:t>
            </a:fld>
            <a:endParaRPr lang="en-US"/>
          </a:p>
        </p:txBody>
      </p:sp>
    </p:spTree>
    <p:extLst>
      <p:ext uri="{BB962C8B-B14F-4D97-AF65-F5344CB8AC3E}">
        <p14:creationId xmlns:p14="http://schemas.microsoft.com/office/powerpoint/2010/main" val="646520771"/>
      </p:ext>
    </p:extLst>
  </p:cSld>
  <p:clrMapOvr>
    <a:masterClrMapping/>
  </p:clrMapOvr>
  <p:transition spd="med">
    <p:randomBar dir="vert"/>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34FE58D6-B04A-464D-AC1D-29F0423A2DCE}" type="slidenum">
              <a:rPr lang="en-US"/>
              <a:pPr>
                <a:defRPr/>
              </a:pPr>
              <a:t>‹#›</a:t>
            </a:fld>
            <a:endParaRPr lang="en-US"/>
          </a:p>
        </p:txBody>
      </p:sp>
    </p:spTree>
    <p:extLst>
      <p:ext uri="{BB962C8B-B14F-4D97-AF65-F5344CB8AC3E}">
        <p14:creationId xmlns:p14="http://schemas.microsoft.com/office/powerpoint/2010/main" val="3048622394"/>
      </p:ext>
    </p:extLst>
  </p:cSld>
  <p:clrMapOvr>
    <a:masterClrMapping/>
  </p:clrMapOvr>
  <p:transition spd="med">
    <p:randomBar dir="vert"/>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92E87578-32BF-1E43-9C51-DD246B6BD30D}" type="slidenum">
              <a:rPr lang="en-GB"/>
              <a:pPr>
                <a:defRPr/>
              </a:pPr>
              <a:t>‹#›</a:t>
            </a:fld>
            <a:endParaRPr lang="en-GB"/>
          </a:p>
        </p:txBody>
      </p:sp>
    </p:spTree>
    <p:extLst>
      <p:ext uri="{BB962C8B-B14F-4D97-AF65-F5344CB8AC3E}">
        <p14:creationId xmlns:p14="http://schemas.microsoft.com/office/powerpoint/2010/main" val="4246376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a:solidFill>
                  <a:srgbClr val="000000"/>
                </a:solidFill>
                <a:latin typeface="Arial" charset="0"/>
              </a:defRPr>
            </a:lvl1pPr>
          </a:lstStyle>
          <a:p>
            <a:pPr>
              <a:defRPr/>
            </a:pPr>
            <a:fld id="{6B4FFC22-1525-834F-AD78-066892607F64}" type="slidenum">
              <a:rPr lang="en-US"/>
              <a:pPr>
                <a:defRPr/>
              </a:pPr>
              <a:t>‹#›</a:t>
            </a:fld>
            <a:endParaRPr lang="en-US"/>
          </a:p>
        </p:txBody>
      </p:sp>
    </p:spTree>
    <p:extLst>
      <p:ext uri="{BB962C8B-B14F-4D97-AF65-F5344CB8AC3E}">
        <p14:creationId xmlns:p14="http://schemas.microsoft.com/office/powerpoint/2010/main" val="4079263592"/>
      </p:ext>
    </p:extLst>
  </p:cSld>
  <p:clrMapOvr>
    <a:masterClrMapping/>
  </p:clrMapOvr>
  <p:transition spd="med">
    <p:randomBar dir="vert"/>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186D4012-FE4E-4E4B-AA3B-DF87941B197F}" type="slidenum">
              <a:rPr lang="en-GB"/>
              <a:pPr>
                <a:defRPr/>
              </a:pPr>
              <a:t>‹#›</a:t>
            </a:fld>
            <a:endParaRPr lang="en-GB"/>
          </a:p>
        </p:txBody>
      </p:sp>
    </p:spTree>
    <p:extLst>
      <p:ext uri="{BB962C8B-B14F-4D97-AF65-F5344CB8AC3E}">
        <p14:creationId xmlns:p14="http://schemas.microsoft.com/office/powerpoint/2010/main" val="277256863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B7829EC4-45C7-6740-A8A0-3EC5A9BC321B}" type="slidenum">
              <a:rPr lang="en-GB"/>
              <a:pPr>
                <a:defRPr/>
              </a:pPr>
              <a:t>‹#›</a:t>
            </a:fld>
            <a:endParaRPr lang="en-GB"/>
          </a:p>
        </p:txBody>
      </p:sp>
    </p:spTree>
    <p:extLst>
      <p:ext uri="{BB962C8B-B14F-4D97-AF65-F5344CB8AC3E}">
        <p14:creationId xmlns:p14="http://schemas.microsoft.com/office/powerpoint/2010/main" val="414991725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2D186598-1AE1-774E-8971-8C17B2894656}" type="slidenum">
              <a:rPr lang="en-GB"/>
              <a:pPr>
                <a:defRPr/>
              </a:pPr>
              <a:t>‹#›</a:t>
            </a:fld>
            <a:endParaRPr lang="en-GB"/>
          </a:p>
        </p:txBody>
      </p:sp>
    </p:spTree>
    <p:extLst>
      <p:ext uri="{BB962C8B-B14F-4D97-AF65-F5344CB8AC3E}">
        <p14:creationId xmlns:p14="http://schemas.microsoft.com/office/powerpoint/2010/main" val="36579150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EF38E4C2-FD74-3A48-9E72-BB9ABAD1D16B}" type="slidenum">
              <a:rPr lang="en-GB"/>
              <a:pPr>
                <a:defRPr/>
              </a:pPr>
              <a:t>‹#›</a:t>
            </a:fld>
            <a:endParaRPr lang="en-GB"/>
          </a:p>
        </p:txBody>
      </p:sp>
    </p:spTree>
    <p:extLst>
      <p:ext uri="{BB962C8B-B14F-4D97-AF65-F5344CB8AC3E}">
        <p14:creationId xmlns:p14="http://schemas.microsoft.com/office/powerpoint/2010/main" val="241396636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DF7B5088-8C5B-7744-976F-459B9E84F833}" type="slidenum">
              <a:rPr lang="en-GB"/>
              <a:pPr>
                <a:defRPr/>
              </a:pPr>
              <a:t>‹#›</a:t>
            </a:fld>
            <a:endParaRPr lang="en-GB"/>
          </a:p>
        </p:txBody>
      </p:sp>
    </p:spTree>
    <p:extLst>
      <p:ext uri="{BB962C8B-B14F-4D97-AF65-F5344CB8AC3E}">
        <p14:creationId xmlns:p14="http://schemas.microsoft.com/office/powerpoint/2010/main" val="38179838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3940BC0F-F3B1-E149-AAEF-781553A9B51E}" type="slidenum">
              <a:rPr lang="en-GB"/>
              <a:pPr>
                <a:defRPr/>
              </a:pPr>
              <a:t>‹#›</a:t>
            </a:fld>
            <a:endParaRPr lang="en-GB"/>
          </a:p>
        </p:txBody>
      </p:sp>
    </p:spTree>
    <p:extLst>
      <p:ext uri="{BB962C8B-B14F-4D97-AF65-F5344CB8AC3E}">
        <p14:creationId xmlns:p14="http://schemas.microsoft.com/office/powerpoint/2010/main" val="45751678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96DFCF23-203C-0545-AB6A-B4D79405E9A2}" type="slidenum">
              <a:rPr lang="en-GB"/>
              <a:pPr>
                <a:defRPr/>
              </a:pPr>
              <a:t>‹#›</a:t>
            </a:fld>
            <a:endParaRPr lang="en-GB"/>
          </a:p>
        </p:txBody>
      </p:sp>
    </p:spTree>
    <p:extLst>
      <p:ext uri="{BB962C8B-B14F-4D97-AF65-F5344CB8AC3E}">
        <p14:creationId xmlns:p14="http://schemas.microsoft.com/office/powerpoint/2010/main" val="79218293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6058396F-9F94-474D-9055-291E7281496B}" type="slidenum">
              <a:rPr lang="en-GB"/>
              <a:pPr>
                <a:defRPr/>
              </a:pPr>
              <a:t>‹#›</a:t>
            </a:fld>
            <a:endParaRPr lang="en-GB"/>
          </a:p>
        </p:txBody>
      </p:sp>
    </p:spTree>
    <p:extLst>
      <p:ext uri="{BB962C8B-B14F-4D97-AF65-F5344CB8AC3E}">
        <p14:creationId xmlns:p14="http://schemas.microsoft.com/office/powerpoint/2010/main" val="41099459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CF92171A-AC73-5C40-AF07-4C9F05898CF5}" type="slidenum">
              <a:rPr lang="en-GB"/>
              <a:pPr>
                <a:defRPr/>
              </a:pPr>
              <a:t>‹#›</a:t>
            </a:fld>
            <a:endParaRPr lang="en-GB"/>
          </a:p>
        </p:txBody>
      </p:sp>
    </p:spTree>
    <p:extLst>
      <p:ext uri="{BB962C8B-B14F-4D97-AF65-F5344CB8AC3E}">
        <p14:creationId xmlns:p14="http://schemas.microsoft.com/office/powerpoint/2010/main" val="395104935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24050293-C44F-6541-BF08-E76F5A926706}" type="slidenum">
              <a:rPr lang="en-GB"/>
              <a:pPr>
                <a:defRPr/>
              </a:pPr>
              <a:t>‹#›</a:t>
            </a:fld>
            <a:endParaRPr lang="en-GB"/>
          </a:p>
        </p:txBody>
      </p:sp>
    </p:spTree>
    <p:extLst>
      <p:ext uri="{BB962C8B-B14F-4D97-AF65-F5344CB8AC3E}">
        <p14:creationId xmlns:p14="http://schemas.microsoft.com/office/powerpoint/2010/main" val="23120563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a:solidFill>
                  <a:srgbClr val="000000"/>
                </a:solidFill>
                <a:latin typeface="Arial" charset="0"/>
              </a:defRPr>
            </a:lvl1pPr>
          </a:lstStyle>
          <a:p>
            <a:pPr>
              <a:defRPr/>
            </a:pPr>
            <a:fld id="{41ED1A27-9226-C44C-8614-40E4865D8079}" type="slidenum">
              <a:rPr lang="en-US"/>
              <a:pPr>
                <a:defRPr/>
              </a:pPr>
              <a:t>‹#›</a:t>
            </a:fld>
            <a:endParaRPr lang="en-US"/>
          </a:p>
        </p:txBody>
      </p:sp>
    </p:spTree>
    <p:extLst>
      <p:ext uri="{BB962C8B-B14F-4D97-AF65-F5344CB8AC3E}">
        <p14:creationId xmlns:p14="http://schemas.microsoft.com/office/powerpoint/2010/main" val="4150081401"/>
      </p:ext>
    </p:extLst>
  </p:cSld>
  <p:clrMapOvr>
    <a:masterClrMapping/>
  </p:clrMapOvr>
  <p:transition spd="med">
    <p:randomBar dir="vert"/>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AD13178A-C38F-E94B-B9BE-51FA483AAADB}" type="slidenum">
              <a:rPr lang="en-GB"/>
              <a:pPr>
                <a:defRPr/>
              </a:pPr>
              <a:t>‹#›</a:t>
            </a:fld>
            <a:endParaRPr lang="en-GB"/>
          </a:p>
        </p:txBody>
      </p:sp>
    </p:spTree>
    <p:extLst>
      <p:ext uri="{BB962C8B-B14F-4D97-AF65-F5344CB8AC3E}">
        <p14:creationId xmlns:p14="http://schemas.microsoft.com/office/powerpoint/2010/main" val="235289552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46C48899-49F2-0744-8BF4-494F13616380}" type="slidenum">
              <a:rPr lang="en-GB"/>
              <a:pPr>
                <a:defRPr/>
              </a:pPr>
              <a:t>‹#›</a:t>
            </a:fld>
            <a:endParaRPr lang="en-GB"/>
          </a:p>
        </p:txBody>
      </p:sp>
    </p:spTree>
    <p:extLst>
      <p:ext uri="{BB962C8B-B14F-4D97-AF65-F5344CB8AC3E}">
        <p14:creationId xmlns:p14="http://schemas.microsoft.com/office/powerpoint/2010/main" val="345309261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4BCCB459-581F-884A-90DC-428D547B82F8}" type="slidenum">
              <a:rPr lang="en-GB"/>
              <a:pPr>
                <a:defRPr/>
              </a:pPr>
              <a:t>‹#›</a:t>
            </a:fld>
            <a:endParaRPr lang="en-GB"/>
          </a:p>
        </p:txBody>
      </p:sp>
    </p:spTree>
    <p:extLst>
      <p:ext uri="{BB962C8B-B14F-4D97-AF65-F5344CB8AC3E}">
        <p14:creationId xmlns:p14="http://schemas.microsoft.com/office/powerpoint/2010/main" val="175678557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6AB37C8F-7217-FB4C-B743-83E80BB66EE2}" type="slidenum">
              <a:rPr lang="en-GB"/>
              <a:pPr>
                <a:defRPr/>
              </a:pPr>
              <a:t>‹#›</a:t>
            </a:fld>
            <a:endParaRPr lang="en-GB"/>
          </a:p>
        </p:txBody>
      </p:sp>
    </p:spTree>
    <p:extLst>
      <p:ext uri="{BB962C8B-B14F-4D97-AF65-F5344CB8AC3E}">
        <p14:creationId xmlns:p14="http://schemas.microsoft.com/office/powerpoint/2010/main" val="3247436406"/>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F1DCA293-9B98-5145-97ED-BAE613F150B2}" type="slidenum">
              <a:rPr lang="en-GB"/>
              <a:pPr>
                <a:defRPr/>
              </a:pPr>
              <a:t>‹#›</a:t>
            </a:fld>
            <a:endParaRPr lang="en-GB"/>
          </a:p>
        </p:txBody>
      </p:sp>
    </p:spTree>
    <p:extLst>
      <p:ext uri="{BB962C8B-B14F-4D97-AF65-F5344CB8AC3E}">
        <p14:creationId xmlns:p14="http://schemas.microsoft.com/office/powerpoint/2010/main" val="161303577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24ECC177-D8BE-FA49-961D-6DF728EEB157}" type="slidenum">
              <a:rPr lang="en-GB"/>
              <a:pPr>
                <a:defRPr/>
              </a:pPr>
              <a:t>‹#›</a:t>
            </a:fld>
            <a:endParaRPr lang="en-GB"/>
          </a:p>
        </p:txBody>
      </p:sp>
    </p:spTree>
    <p:extLst>
      <p:ext uri="{BB962C8B-B14F-4D97-AF65-F5344CB8AC3E}">
        <p14:creationId xmlns:p14="http://schemas.microsoft.com/office/powerpoint/2010/main" val="89848166"/>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7145516D-E399-F04D-A3CC-546CA79BF3D4}" type="slidenum">
              <a:rPr lang="en-GB"/>
              <a:pPr>
                <a:defRPr/>
              </a:pPr>
              <a:t>‹#›</a:t>
            </a:fld>
            <a:endParaRPr lang="en-GB"/>
          </a:p>
        </p:txBody>
      </p:sp>
    </p:spTree>
    <p:extLst>
      <p:ext uri="{BB962C8B-B14F-4D97-AF65-F5344CB8AC3E}">
        <p14:creationId xmlns:p14="http://schemas.microsoft.com/office/powerpoint/2010/main" val="154852832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5710D790-1BCF-604B-AF18-FF1316C39A07}" type="slidenum">
              <a:rPr lang="en-GB"/>
              <a:pPr>
                <a:defRPr/>
              </a:pPr>
              <a:t>‹#›</a:t>
            </a:fld>
            <a:endParaRPr lang="en-GB"/>
          </a:p>
        </p:txBody>
      </p:sp>
    </p:spTree>
    <p:extLst>
      <p:ext uri="{BB962C8B-B14F-4D97-AF65-F5344CB8AC3E}">
        <p14:creationId xmlns:p14="http://schemas.microsoft.com/office/powerpoint/2010/main" val="2032106238"/>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4BA47FB7-15EF-D84D-930B-A2D7E178E23B}" type="slidenum">
              <a:rPr lang="en-GB"/>
              <a:pPr>
                <a:defRPr/>
              </a:pPr>
              <a:t>‹#›</a:t>
            </a:fld>
            <a:endParaRPr lang="en-GB"/>
          </a:p>
        </p:txBody>
      </p:sp>
    </p:spTree>
    <p:extLst>
      <p:ext uri="{BB962C8B-B14F-4D97-AF65-F5344CB8AC3E}">
        <p14:creationId xmlns:p14="http://schemas.microsoft.com/office/powerpoint/2010/main" val="50327808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6606732E-642F-E543-A4E2-95AFB5124943}" type="slidenum">
              <a:rPr lang="en-GB"/>
              <a:pPr>
                <a:defRPr/>
              </a:pPr>
              <a:t>‹#›</a:t>
            </a:fld>
            <a:endParaRPr lang="en-GB"/>
          </a:p>
        </p:txBody>
      </p:sp>
    </p:spTree>
    <p:extLst>
      <p:ext uri="{BB962C8B-B14F-4D97-AF65-F5344CB8AC3E}">
        <p14:creationId xmlns:p14="http://schemas.microsoft.com/office/powerpoint/2010/main" val="22849641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a:solidFill>
                  <a:srgbClr val="000000"/>
                </a:solidFill>
                <a:latin typeface="Arial" charset="0"/>
              </a:defRPr>
            </a:lvl1pPr>
          </a:lstStyle>
          <a:p>
            <a:pPr>
              <a:defRPr/>
            </a:pPr>
            <a:fld id="{7ECD946C-4790-6844-9451-074906634162}" type="slidenum">
              <a:rPr lang="en-US"/>
              <a:pPr>
                <a:defRPr/>
              </a:pPr>
              <a:t>‹#›</a:t>
            </a:fld>
            <a:endParaRPr lang="en-US"/>
          </a:p>
        </p:txBody>
      </p:sp>
    </p:spTree>
    <p:extLst>
      <p:ext uri="{BB962C8B-B14F-4D97-AF65-F5344CB8AC3E}">
        <p14:creationId xmlns:p14="http://schemas.microsoft.com/office/powerpoint/2010/main" val="772864224"/>
      </p:ext>
    </p:extLst>
  </p:cSld>
  <p:clrMapOvr>
    <a:masterClrMapping/>
  </p:clrMapOvr>
  <p:transition spd="med">
    <p:randomBar dir="vert"/>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B807A517-ADF2-9545-97FB-89301DBF01A6}" type="slidenum">
              <a:rPr lang="en-GB"/>
              <a:pPr>
                <a:defRPr/>
              </a:pPr>
              <a:t>‹#›</a:t>
            </a:fld>
            <a:endParaRPr lang="en-GB"/>
          </a:p>
        </p:txBody>
      </p:sp>
    </p:spTree>
    <p:extLst>
      <p:ext uri="{BB962C8B-B14F-4D97-AF65-F5344CB8AC3E}">
        <p14:creationId xmlns:p14="http://schemas.microsoft.com/office/powerpoint/2010/main" val="340619761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F33E51FC-5C1C-D841-98AD-43EA501022D1}" type="slidenum">
              <a:rPr lang="en-US"/>
              <a:pPr>
                <a:defRPr/>
              </a:pPr>
              <a:t>‹#›</a:t>
            </a:fld>
            <a:endParaRPr lang="en-US"/>
          </a:p>
        </p:txBody>
      </p:sp>
    </p:spTree>
    <p:extLst>
      <p:ext uri="{BB962C8B-B14F-4D97-AF65-F5344CB8AC3E}">
        <p14:creationId xmlns:p14="http://schemas.microsoft.com/office/powerpoint/2010/main" val="159733525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66AB3D0-AF3E-D846-8A8C-CDBF203EE3C2}" type="slidenum">
              <a:rPr lang="en-US"/>
              <a:pPr>
                <a:defRPr/>
              </a:pPr>
              <a:t>‹#›</a:t>
            </a:fld>
            <a:endParaRPr lang="en-US"/>
          </a:p>
        </p:txBody>
      </p:sp>
    </p:spTree>
    <p:extLst>
      <p:ext uri="{BB962C8B-B14F-4D97-AF65-F5344CB8AC3E}">
        <p14:creationId xmlns:p14="http://schemas.microsoft.com/office/powerpoint/2010/main" val="428570800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C54C04F-37D4-F341-AB57-CDC6AEF40095}" type="slidenum">
              <a:rPr lang="en-US"/>
              <a:pPr>
                <a:defRPr/>
              </a:pPr>
              <a:t>‹#›</a:t>
            </a:fld>
            <a:endParaRPr lang="en-US"/>
          </a:p>
        </p:txBody>
      </p:sp>
    </p:spTree>
    <p:extLst>
      <p:ext uri="{BB962C8B-B14F-4D97-AF65-F5344CB8AC3E}">
        <p14:creationId xmlns:p14="http://schemas.microsoft.com/office/powerpoint/2010/main" val="2035003890"/>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894E21-F7DC-3445-A444-4FE4569407E8}" type="slidenum">
              <a:rPr lang="en-US"/>
              <a:pPr>
                <a:defRPr/>
              </a:pPr>
              <a:t>‹#›</a:t>
            </a:fld>
            <a:endParaRPr lang="en-US"/>
          </a:p>
        </p:txBody>
      </p:sp>
    </p:spTree>
    <p:extLst>
      <p:ext uri="{BB962C8B-B14F-4D97-AF65-F5344CB8AC3E}">
        <p14:creationId xmlns:p14="http://schemas.microsoft.com/office/powerpoint/2010/main" val="848451238"/>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42DA02-6C22-6E40-AC1F-F109B3A72668}" type="slidenum">
              <a:rPr lang="en-US"/>
              <a:pPr>
                <a:defRPr/>
              </a:pPr>
              <a:t>‹#›</a:t>
            </a:fld>
            <a:endParaRPr lang="en-US"/>
          </a:p>
        </p:txBody>
      </p:sp>
    </p:spTree>
    <p:extLst>
      <p:ext uri="{BB962C8B-B14F-4D97-AF65-F5344CB8AC3E}">
        <p14:creationId xmlns:p14="http://schemas.microsoft.com/office/powerpoint/2010/main" val="2613353522"/>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9B6DAD0-2D05-4F4A-A232-C737876741FC}" type="slidenum">
              <a:rPr lang="en-US"/>
              <a:pPr>
                <a:defRPr/>
              </a:pPr>
              <a:t>‹#›</a:t>
            </a:fld>
            <a:endParaRPr lang="en-US"/>
          </a:p>
        </p:txBody>
      </p:sp>
    </p:spTree>
    <p:extLst>
      <p:ext uri="{BB962C8B-B14F-4D97-AF65-F5344CB8AC3E}">
        <p14:creationId xmlns:p14="http://schemas.microsoft.com/office/powerpoint/2010/main" val="278340568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5503717-A357-124E-9CB6-9B69A27C94FE}" type="slidenum">
              <a:rPr lang="en-US"/>
              <a:pPr>
                <a:defRPr/>
              </a:pPr>
              <a:t>‹#›</a:t>
            </a:fld>
            <a:endParaRPr lang="en-US"/>
          </a:p>
        </p:txBody>
      </p:sp>
    </p:spTree>
    <p:extLst>
      <p:ext uri="{BB962C8B-B14F-4D97-AF65-F5344CB8AC3E}">
        <p14:creationId xmlns:p14="http://schemas.microsoft.com/office/powerpoint/2010/main" val="966446652"/>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21984AB-E1BC-9841-9920-40F304C18B36}" type="slidenum">
              <a:rPr lang="en-US"/>
              <a:pPr>
                <a:defRPr/>
              </a:pPr>
              <a:t>‹#›</a:t>
            </a:fld>
            <a:endParaRPr lang="en-US"/>
          </a:p>
        </p:txBody>
      </p:sp>
    </p:spTree>
    <p:extLst>
      <p:ext uri="{BB962C8B-B14F-4D97-AF65-F5344CB8AC3E}">
        <p14:creationId xmlns:p14="http://schemas.microsoft.com/office/powerpoint/2010/main" val="233897885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0E3D035-C011-7A4C-960F-66E83D8EC7C4}" type="slidenum">
              <a:rPr lang="en-US"/>
              <a:pPr>
                <a:defRPr/>
              </a:pPr>
              <a:t>‹#›</a:t>
            </a:fld>
            <a:endParaRPr lang="en-US"/>
          </a:p>
        </p:txBody>
      </p:sp>
    </p:spTree>
    <p:extLst>
      <p:ext uri="{BB962C8B-B14F-4D97-AF65-F5344CB8AC3E}">
        <p14:creationId xmlns:p14="http://schemas.microsoft.com/office/powerpoint/2010/main" val="10573934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a:solidFill>
                  <a:srgbClr val="000000"/>
                </a:solidFill>
                <a:latin typeface="Arial" charset="0"/>
              </a:defRPr>
            </a:lvl1pPr>
          </a:lstStyle>
          <a:p>
            <a:pPr>
              <a:defRPr/>
            </a:pPr>
            <a:fld id="{7324019F-9113-5C43-A249-E6071310063F}" type="slidenum">
              <a:rPr lang="en-US"/>
              <a:pPr>
                <a:defRPr/>
              </a:pPr>
              <a:t>‹#›</a:t>
            </a:fld>
            <a:endParaRPr lang="en-US"/>
          </a:p>
        </p:txBody>
      </p:sp>
    </p:spTree>
    <p:extLst>
      <p:ext uri="{BB962C8B-B14F-4D97-AF65-F5344CB8AC3E}">
        <p14:creationId xmlns:p14="http://schemas.microsoft.com/office/powerpoint/2010/main" val="4045016344"/>
      </p:ext>
    </p:extLst>
  </p:cSld>
  <p:clrMapOvr>
    <a:masterClrMapping/>
  </p:clrMapOvr>
  <p:transition spd="med">
    <p:randomBar dir="vert"/>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BE6AFB-ACC2-DB42-AC62-77C8498872A1}" type="slidenum">
              <a:rPr lang="en-US"/>
              <a:pPr>
                <a:defRPr/>
              </a:pPr>
              <a:t>‹#›</a:t>
            </a:fld>
            <a:endParaRPr lang="en-US"/>
          </a:p>
        </p:txBody>
      </p:sp>
    </p:spTree>
    <p:extLst>
      <p:ext uri="{BB962C8B-B14F-4D97-AF65-F5344CB8AC3E}">
        <p14:creationId xmlns:p14="http://schemas.microsoft.com/office/powerpoint/2010/main" val="2857939608"/>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915CCF5-DAEC-2946-842A-FD1028B6C1CF}" type="slidenum">
              <a:rPr lang="en-US"/>
              <a:pPr>
                <a:defRPr/>
              </a:pPr>
              <a:t>‹#›</a:t>
            </a:fld>
            <a:endParaRPr lang="en-US"/>
          </a:p>
        </p:txBody>
      </p:sp>
    </p:spTree>
    <p:extLst>
      <p:ext uri="{BB962C8B-B14F-4D97-AF65-F5344CB8AC3E}">
        <p14:creationId xmlns:p14="http://schemas.microsoft.com/office/powerpoint/2010/main" val="986490482"/>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5A284A-B531-3C49-93BA-E14875E254B6}" type="slidenum">
              <a:rPr lang="en-US"/>
              <a:pPr>
                <a:defRPr/>
              </a:pPr>
              <a:t>‹#›</a:t>
            </a:fld>
            <a:endParaRPr lang="en-US"/>
          </a:p>
        </p:txBody>
      </p:sp>
    </p:spTree>
    <p:extLst>
      <p:ext uri="{BB962C8B-B14F-4D97-AF65-F5344CB8AC3E}">
        <p14:creationId xmlns:p14="http://schemas.microsoft.com/office/powerpoint/2010/main" val="1669752199"/>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CBEF67E-EA36-1247-B3B2-5866F5A0EF67}" type="slidenum">
              <a:rPr lang="en-US"/>
              <a:pPr>
                <a:defRPr/>
              </a:pPr>
              <a:t>‹#›</a:t>
            </a:fld>
            <a:endParaRPr lang="en-US"/>
          </a:p>
        </p:txBody>
      </p:sp>
    </p:spTree>
    <p:extLst>
      <p:ext uri="{BB962C8B-B14F-4D97-AF65-F5344CB8AC3E}">
        <p14:creationId xmlns:p14="http://schemas.microsoft.com/office/powerpoint/2010/main" val="262586232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731825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ltLang="x-none"/>
          </a:p>
        </p:txBody>
      </p:sp>
      <p:sp>
        <p:nvSpPr>
          <p:cNvPr id="5" name="Footer Placeholder 4"/>
          <p:cNvSpPr>
            <a:spLocks noGrp="1"/>
          </p:cNvSpPr>
          <p:nvPr>
            <p:ph type="ftr" sz="quarter" idx="11"/>
          </p:nvPr>
        </p:nvSpPr>
        <p:spPr/>
        <p:txBody>
          <a:bodyPr/>
          <a:lstStyle/>
          <a:p>
            <a:pPr>
              <a:defRPr/>
            </a:pPr>
            <a:endParaRPr lang="en-US" altLang="x-none"/>
          </a:p>
        </p:txBody>
      </p:sp>
      <p:sp>
        <p:nvSpPr>
          <p:cNvPr id="6" name="Slide Number Placeholder 5"/>
          <p:cNvSpPr>
            <a:spLocks noGrp="1"/>
          </p:cNvSpPr>
          <p:nvPr>
            <p:ph type="sldNum" sz="quarter" idx="12"/>
          </p:nvPr>
        </p:nvSpPr>
        <p:spPr/>
        <p:txBody>
          <a:bodyPr/>
          <a:lstStyle/>
          <a:p>
            <a:pPr>
              <a:defRPr/>
            </a:pPr>
            <a:fld id="{B8642722-B66D-2F4E-B674-67835DE2D656}" type="slidenum">
              <a:rPr lang="en-US" altLang="x-none" smtClean="0"/>
              <a:pPr>
                <a:defRPr/>
              </a:pPr>
              <a:t>‹#›</a:t>
            </a:fld>
            <a:endParaRPr lang="en-US" altLang="x-none"/>
          </a:p>
        </p:txBody>
      </p:sp>
    </p:spTree>
    <p:extLst>
      <p:ext uri="{BB962C8B-B14F-4D97-AF65-F5344CB8AC3E}">
        <p14:creationId xmlns:p14="http://schemas.microsoft.com/office/powerpoint/2010/main" val="280623320"/>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x-none"/>
          </a:p>
        </p:txBody>
      </p:sp>
      <p:sp>
        <p:nvSpPr>
          <p:cNvPr id="5" name="Footer Placeholder 4"/>
          <p:cNvSpPr>
            <a:spLocks noGrp="1"/>
          </p:cNvSpPr>
          <p:nvPr>
            <p:ph type="ftr" sz="quarter" idx="11"/>
          </p:nvPr>
        </p:nvSpPr>
        <p:spPr/>
        <p:txBody>
          <a:bodyPr/>
          <a:lstStyle/>
          <a:p>
            <a:pPr>
              <a:defRPr/>
            </a:pPr>
            <a:endParaRPr lang="en-US" altLang="x-none"/>
          </a:p>
        </p:txBody>
      </p:sp>
      <p:sp>
        <p:nvSpPr>
          <p:cNvPr id="6" name="Slide Number Placeholder 5"/>
          <p:cNvSpPr>
            <a:spLocks noGrp="1"/>
          </p:cNvSpPr>
          <p:nvPr>
            <p:ph type="sldNum" sz="quarter" idx="12"/>
          </p:nvPr>
        </p:nvSpPr>
        <p:spPr/>
        <p:txBody>
          <a:bodyPr/>
          <a:lstStyle/>
          <a:p>
            <a:pPr>
              <a:defRPr/>
            </a:pPr>
            <a:fld id="{9B70FAFA-D33E-A44F-B905-2619A206CBE8}" type="slidenum">
              <a:rPr lang="en-US" altLang="x-none" smtClean="0"/>
              <a:pPr>
                <a:defRPr/>
              </a:pPr>
              <a:t>‹#›</a:t>
            </a:fld>
            <a:endParaRPr lang="en-US" altLang="x-none"/>
          </a:p>
        </p:txBody>
      </p:sp>
    </p:spTree>
    <p:extLst>
      <p:ext uri="{BB962C8B-B14F-4D97-AF65-F5344CB8AC3E}">
        <p14:creationId xmlns:p14="http://schemas.microsoft.com/office/powerpoint/2010/main" val="350413167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ltLang="x-none"/>
          </a:p>
        </p:txBody>
      </p:sp>
      <p:sp>
        <p:nvSpPr>
          <p:cNvPr id="5" name="Footer Placeholder 4"/>
          <p:cNvSpPr>
            <a:spLocks noGrp="1"/>
          </p:cNvSpPr>
          <p:nvPr>
            <p:ph type="ftr" sz="quarter" idx="11"/>
          </p:nvPr>
        </p:nvSpPr>
        <p:spPr/>
        <p:txBody>
          <a:bodyPr/>
          <a:lstStyle/>
          <a:p>
            <a:pPr>
              <a:defRPr/>
            </a:pPr>
            <a:endParaRPr lang="en-US" altLang="x-none"/>
          </a:p>
        </p:txBody>
      </p:sp>
      <p:sp>
        <p:nvSpPr>
          <p:cNvPr id="6" name="Slide Number Placeholder 5"/>
          <p:cNvSpPr>
            <a:spLocks noGrp="1"/>
          </p:cNvSpPr>
          <p:nvPr>
            <p:ph type="sldNum" sz="quarter" idx="12"/>
          </p:nvPr>
        </p:nvSpPr>
        <p:spPr/>
        <p:txBody>
          <a:bodyPr/>
          <a:lstStyle/>
          <a:p>
            <a:pPr>
              <a:defRPr/>
            </a:pPr>
            <a:fld id="{3D231D52-5927-6043-BDAD-F42ADA6A2ECD}" type="slidenum">
              <a:rPr lang="en-US" altLang="x-none" smtClean="0"/>
              <a:pPr>
                <a:defRPr/>
              </a:pPr>
              <a:t>‹#›</a:t>
            </a:fld>
            <a:endParaRPr lang="en-US" altLang="x-none"/>
          </a:p>
        </p:txBody>
      </p:sp>
    </p:spTree>
    <p:extLst>
      <p:ext uri="{BB962C8B-B14F-4D97-AF65-F5344CB8AC3E}">
        <p14:creationId xmlns:p14="http://schemas.microsoft.com/office/powerpoint/2010/main" val="1705292074"/>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ltLang="x-none"/>
          </a:p>
        </p:txBody>
      </p:sp>
      <p:sp>
        <p:nvSpPr>
          <p:cNvPr id="6" name="Footer Placeholder 5"/>
          <p:cNvSpPr>
            <a:spLocks noGrp="1"/>
          </p:cNvSpPr>
          <p:nvPr>
            <p:ph type="ftr" sz="quarter" idx="11"/>
          </p:nvPr>
        </p:nvSpPr>
        <p:spPr/>
        <p:txBody>
          <a:bodyPr/>
          <a:lstStyle/>
          <a:p>
            <a:pPr>
              <a:defRPr/>
            </a:pPr>
            <a:endParaRPr lang="en-US" altLang="x-none"/>
          </a:p>
        </p:txBody>
      </p:sp>
      <p:sp>
        <p:nvSpPr>
          <p:cNvPr id="7" name="Slide Number Placeholder 6"/>
          <p:cNvSpPr>
            <a:spLocks noGrp="1"/>
          </p:cNvSpPr>
          <p:nvPr>
            <p:ph type="sldNum" sz="quarter" idx="12"/>
          </p:nvPr>
        </p:nvSpPr>
        <p:spPr/>
        <p:txBody>
          <a:bodyPr/>
          <a:lstStyle/>
          <a:p>
            <a:pPr>
              <a:defRPr/>
            </a:pPr>
            <a:fld id="{888261E6-2FF4-B741-8512-A6A2375C8187}" type="slidenum">
              <a:rPr lang="en-US" altLang="x-none" smtClean="0"/>
              <a:pPr>
                <a:defRPr/>
              </a:pPr>
              <a:t>‹#›</a:t>
            </a:fld>
            <a:endParaRPr lang="en-US" altLang="x-none"/>
          </a:p>
        </p:txBody>
      </p:sp>
    </p:spTree>
    <p:extLst>
      <p:ext uri="{BB962C8B-B14F-4D97-AF65-F5344CB8AC3E}">
        <p14:creationId xmlns:p14="http://schemas.microsoft.com/office/powerpoint/2010/main" val="2992186791"/>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ltLang="x-none"/>
          </a:p>
        </p:txBody>
      </p:sp>
      <p:sp>
        <p:nvSpPr>
          <p:cNvPr id="8" name="Footer Placeholder 7"/>
          <p:cNvSpPr>
            <a:spLocks noGrp="1"/>
          </p:cNvSpPr>
          <p:nvPr>
            <p:ph type="ftr" sz="quarter" idx="11"/>
          </p:nvPr>
        </p:nvSpPr>
        <p:spPr/>
        <p:txBody>
          <a:bodyPr/>
          <a:lstStyle/>
          <a:p>
            <a:pPr>
              <a:defRPr/>
            </a:pPr>
            <a:endParaRPr lang="en-US" altLang="x-none"/>
          </a:p>
        </p:txBody>
      </p:sp>
      <p:sp>
        <p:nvSpPr>
          <p:cNvPr id="9" name="Slide Number Placeholder 8"/>
          <p:cNvSpPr>
            <a:spLocks noGrp="1"/>
          </p:cNvSpPr>
          <p:nvPr>
            <p:ph type="sldNum" sz="quarter" idx="12"/>
          </p:nvPr>
        </p:nvSpPr>
        <p:spPr/>
        <p:txBody>
          <a:bodyPr/>
          <a:lstStyle/>
          <a:p>
            <a:pPr>
              <a:defRPr/>
            </a:pPr>
            <a:fld id="{79F50355-D575-FC49-BDE0-0A5698574424}" type="slidenum">
              <a:rPr lang="en-US" altLang="x-none" smtClean="0"/>
              <a:pPr>
                <a:defRPr/>
              </a:pPr>
              <a:t>‹#›</a:t>
            </a:fld>
            <a:endParaRPr lang="en-US" altLang="x-none"/>
          </a:p>
        </p:txBody>
      </p:sp>
    </p:spTree>
    <p:extLst>
      <p:ext uri="{BB962C8B-B14F-4D97-AF65-F5344CB8AC3E}">
        <p14:creationId xmlns:p14="http://schemas.microsoft.com/office/powerpoint/2010/main" val="10679108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a:solidFill>
                  <a:srgbClr val="000000"/>
                </a:solidFill>
                <a:latin typeface="Arial" charset="0"/>
              </a:defRPr>
            </a:lvl1pPr>
          </a:lstStyle>
          <a:p>
            <a:pPr>
              <a:defRPr/>
            </a:pPr>
            <a:fld id="{435D7718-F2BD-2B46-B56F-56BC6E0D3AD6}" type="slidenum">
              <a:rPr lang="en-US"/>
              <a:pPr>
                <a:defRPr/>
              </a:pPr>
              <a:t>‹#›</a:t>
            </a:fld>
            <a:endParaRPr lang="en-US"/>
          </a:p>
        </p:txBody>
      </p:sp>
    </p:spTree>
    <p:extLst>
      <p:ext uri="{BB962C8B-B14F-4D97-AF65-F5344CB8AC3E}">
        <p14:creationId xmlns:p14="http://schemas.microsoft.com/office/powerpoint/2010/main" val="949867979"/>
      </p:ext>
    </p:extLst>
  </p:cSld>
  <p:clrMapOvr>
    <a:masterClrMapping/>
  </p:clrMapOvr>
  <p:transition spd="med">
    <p:randomBar dir="vert"/>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ltLang="x-none"/>
          </a:p>
        </p:txBody>
      </p:sp>
      <p:sp>
        <p:nvSpPr>
          <p:cNvPr id="4" name="Footer Placeholder 3"/>
          <p:cNvSpPr>
            <a:spLocks noGrp="1"/>
          </p:cNvSpPr>
          <p:nvPr>
            <p:ph type="ftr" sz="quarter" idx="11"/>
          </p:nvPr>
        </p:nvSpPr>
        <p:spPr/>
        <p:txBody>
          <a:bodyPr/>
          <a:lstStyle/>
          <a:p>
            <a:pPr>
              <a:defRPr/>
            </a:pPr>
            <a:endParaRPr lang="en-US" altLang="x-none"/>
          </a:p>
        </p:txBody>
      </p:sp>
      <p:sp>
        <p:nvSpPr>
          <p:cNvPr id="5" name="Slide Number Placeholder 4"/>
          <p:cNvSpPr>
            <a:spLocks noGrp="1"/>
          </p:cNvSpPr>
          <p:nvPr>
            <p:ph type="sldNum" sz="quarter" idx="12"/>
          </p:nvPr>
        </p:nvSpPr>
        <p:spPr/>
        <p:txBody>
          <a:bodyPr/>
          <a:lstStyle/>
          <a:p>
            <a:pPr>
              <a:defRPr/>
            </a:pPr>
            <a:fld id="{E836BCD0-B2FB-AE47-B579-342938F08288}" type="slidenum">
              <a:rPr lang="en-US" altLang="x-none" smtClean="0"/>
              <a:pPr>
                <a:defRPr/>
              </a:pPr>
              <a:t>‹#›</a:t>
            </a:fld>
            <a:endParaRPr lang="en-US" altLang="x-none"/>
          </a:p>
        </p:txBody>
      </p:sp>
    </p:spTree>
    <p:extLst>
      <p:ext uri="{BB962C8B-B14F-4D97-AF65-F5344CB8AC3E}">
        <p14:creationId xmlns:p14="http://schemas.microsoft.com/office/powerpoint/2010/main" val="154450689"/>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x-none"/>
          </a:p>
        </p:txBody>
      </p:sp>
      <p:sp>
        <p:nvSpPr>
          <p:cNvPr id="3" name="Footer Placeholder 2"/>
          <p:cNvSpPr>
            <a:spLocks noGrp="1"/>
          </p:cNvSpPr>
          <p:nvPr>
            <p:ph type="ftr" sz="quarter" idx="11"/>
          </p:nvPr>
        </p:nvSpPr>
        <p:spPr/>
        <p:txBody>
          <a:bodyPr/>
          <a:lstStyle/>
          <a:p>
            <a:pPr>
              <a:defRPr/>
            </a:pPr>
            <a:endParaRPr lang="en-US" altLang="x-none"/>
          </a:p>
        </p:txBody>
      </p:sp>
      <p:sp>
        <p:nvSpPr>
          <p:cNvPr id="4" name="Slide Number Placeholder 3"/>
          <p:cNvSpPr>
            <a:spLocks noGrp="1"/>
          </p:cNvSpPr>
          <p:nvPr>
            <p:ph type="sldNum" sz="quarter" idx="12"/>
          </p:nvPr>
        </p:nvSpPr>
        <p:spPr/>
        <p:txBody>
          <a:bodyPr/>
          <a:lstStyle/>
          <a:p>
            <a:pPr>
              <a:defRPr/>
            </a:pPr>
            <a:fld id="{DEA5A906-1707-964A-A6B8-808A61FE2900}" type="slidenum">
              <a:rPr lang="en-US" altLang="x-none" smtClean="0"/>
              <a:pPr>
                <a:defRPr/>
              </a:pPr>
              <a:t>‹#›</a:t>
            </a:fld>
            <a:endParaRPr lang="en-US" altLang="x-none"/>
          </a:p>
        </p:txBody>
      </p:sp>
    </p:spTree>
    <p:extLst>
      <p:ext uri="{BB962C8B-B14F-4D97-AF65-F5344CB8AC3E}">
        <p14:creationId xmlns:p14="http://schemas.microsoft.com/office/powerpoint/2010/main" val="3167637575"/>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x-none"/>
          </a:p>
        </p:txBody>
      </p:sp>
      <p:sp>
        <p:nvSpPr>
          <p:cNvPr id="6" name="Footer Placeholder 5"/>
          <p:cNvSpPr>
            <a:spLocks noGrp="1"/>
          </p:cNvSpPr>
          <p:nvPr>
            <p:ph type="ftr" sz="quarter" idx="11"/>
          </p:nvPr>
        </p:nvSpPr>
        <p:spPr/>
        <p:txBody>
          <a:bodyPr/>
          <a:lstStyle/>
          <a:p>
            <a:pPr>
              <a:defRPr/>
            </a:pPr>
            <a:endParaRPr lang="en-US" altLang="x-none"/>
          </a:p>
        </p:txBody>
      </p:sp>
      <p:sp>
        <p:nvSpPr>
          <p:cNvPr id="7" name="Slide Number Placeholder 6"/>
          <p:cNvSpPr>
            <a:spLocks noGrp="1"/>
          </p:cNvSpPr>
          <p:nvPr>
            <p:ph type="sldNum" sz="quarter" idx="12"/>
          </p:nvPr>
        </p:nvSpPr>
        <p:spPr/>
        <p:txBody>
          <a:bodyPr/>
          <a:lstStyle/>
          <a:p>
            <a:pPr>
              <a:defRPr/>
            </a:pPr>
            <a:fld id="{B200BD94-A324-324B-880F-E55F7D3DA701}" type="slidenum">
              <a:rPr lang="en-US" altLang="x-none" smtClean="0"/>
              <a:pPr>
                <a:defRPr/>
              </a:pPr>
              <a:t>‹#›</a:t>
            </a:fld>
            <a:endParaRPr lang="en-US" altLang="x-none"/>
          </a:p>
        </p:txBody>
      </p:sp>
    </p:spTree>
    <p:extLst>
      <p:ext uri="{BB962C8B-B14F-4D97-AF65-F5344CB8AC3E}">
        <p14:creationId xmlns:p14="http://schemas.microsoft.com/office/powerpoint/2010/main" val="2726265611"/>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x-none"/>
          </a:p>
        </p:txBody>
      </p:sp>
      <p:sp>
        <p:nvSpPr>
          <p:cNvPr id="6" name="Footer Placeholder 5"/>
          <p:cNvSpPr>
            <a:spLocks noGrp="1"/>
          </p:cNvSpPr>
          <p:nvPr>
            <p:ph type="ftr" sz="quarter" idx="11"/>
          </p:nvPr>
        </p:nvSpPr>
        <p:spPr/>
        <p:txBody>
          <a:bodyPr/>
          <a:lstStyle/>
          <a:p>
            <a:pPr>
              <a:defRPr/>
            </a:pPr>
            <a:endParaRPr lang="en-US" altLang="x-none"/>
          </a:p>
        </p:txBody>
      </p:sp>
      <p:sp>
        <p:nvSpPr>
          <p:cNvPr id="7" name="Slide Number Placeholder 6"/>
          <p:cNvSpPr>
            <a:spLocks noGrp="1"/>
          </p:cNvSpPr>
          <p:nvPr>
            <p:ph type="sldNum" sz="quarter" idx="12"/>
          </p:nvPr>
        </p:nvSpPr>
        <p:spPr/>
        <p:txBody>
          <a:bodyPr/>
          <a:lstStyle/>
          <a:p>
            <a:pPr>
              <a:defRPr/>
            </a:pPr>
            <a:fld id="{6D3E15AD-A506-8E40-8D4B-427C475C76A2}" type="slidenum">
              <a:rPr lang="en-US" altLang="x-none" smtClean="0"/>
              <a:pPr>
                <a:defRPr/>
              </a:pPr>
              <a:t>‹#›</a:t>
            </a:fld>
            <a:endParaRPr lang="en-US" altLang="x-none"/>
          </a:p>
        </p:txBody>
      </p:sp>
    </p:spTree>
    <p:extLst>
      <p:ext uri="{BB962C8B-B14F-4D97-AF65-F5344CB8AC3E}">
        <p14:creationId xmlns:p14="http://schemas.microsoft.com/office/powerpoint/2010/main" val="3453699333"/>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x-none"/>
          </a:p>
        </p:txBody>
      </p:sp>
      <p:sp>
        <p:nvSpPr>
          <p:cNvPr id="5" name="Footer Placeholder 4"/>
          <p:cNvSpPr>
            <a:spLocks noGrp="1"/>
          </p:cNvSpPr>
          <p:nvPr>
            <p:ph type="ftr" sz="quarter" idx="11"/>
          </p:nvPr>
        </p:nvSpPr>
        <p:spPr/>
        <p:txBody>
          <a:bodyPr/>
          <a:lstStyle/>
          <a:p>
            <a:pPr>
              <a:defRPr/>
            </a:pPr>
            <a:endParaRPr lang="en-US" altLang="x-none"/>
          </a:p>
        </p:txBody>
      </p:sp>
      <p:sp>
        <p:nvSpPr>
          <p:cNvPr id="6" name="Slide Number Placeholder 5"/>
          <p:cNvSpPr>
            <a:spLocks noGrp="1"/>
          </p:cNvSpPr>
          <p:nvPr>
            <p:ph type="sldNum" sz="quarter" idx="12"/>
          </p:nvPr>
        </p:nvSpPr>
        <p:spPr/>
        <p:txBody>
          <a:bodyPr/>
          <a:lstStyle/>
          <a:p>
            <a:pPr>
              <a:defRPr/>
            </a:pPr>
            <a:fld id="{EB55C2C2-8259-FF42-B959-73C1222A479A}" type="slidenum">
              <a:rPr lang="en-US" altLang="x-none" smtClean="0"/>
              <a:pPr>
                <a:defRPr/>
              </a:pPr>
              <a:t>‹#›</a:t>
            </a:fld>
            <a:endParaRPr lang="en-US" altLang="x-none"/>
          </a:p>
        </p:txBody>
      </p:sp>
    </p:spTree>
    <p:extLst>
      <p:ext uri="{BB962C8B-B14F-4D97-AF65-F5344CB8AC3E}">
        <p14:creationId xmlns:p14="http://schemas.microsoft.com/office/powerpoint/2010/main" val="1307283277"/>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x-none"/>
          </a:p>
        </p:txBody>
      </p:sp>
      <p:sp>
        <p:nvSpPr>
          <p:cNvPr id="5" name="Footer Placeholder 4"/>
          <p:cNvSpPr>
            <a:spLocks noGrp="1"/>
          </p:cNvSpPr>
          <p:nvPr>
            <p:ph type="ftr" sz="quarter" idx="11"/>
          </p:nvPr>
        </p:nvSpPr>
        <p:spPr/>
        <p:txBody>
          <a:bodyPr/>
          <a:lstStyle/>
          <a:p>
            <a:pPr>
              <a:defRPr/>
            </a:pPr>
            <a:endParaRPr lang="en-US" altLang="x-none"/>
          </a:p>
        </p:txBody>
      </p:sp>
      <p:sp>
        <p:nvSpPr>
          <p:cNvPr id="6" name="Slide Number Placeholder 5"/>
          <p:cNvSpPr>
            <a:spLocks noGrp="1"/>
          </p:cNvSpPr>
          <p:nvPr>
            <p:ph type="sldNum" sz="quarter" idx="12"/>
          </p:nvPr>
        </p:nvSpPr>
        <p:spPr/>
        <p:txBody>
          <a:bodyPr/>
          <a:lstStyle/>
          <a:p>
            <a:pPr>
              <a:defRPr/>
            </a:pPr>
            <a:fld id="{CB197284-891B-BE48-BF90-FC7824612776}" type="slidenum">
              <a:rPr lang="en-US" altLang="x-none" smtClean="0"/>
              <a:pPr>
                <a:defRPr/>
              </a:pPr>
              <a:t>‹#›</a:t>
            </a:fld>
            <a:endParaRPr lang="en-US" altLang="x-none"/>
          </a:p>
        </p:txBody>
      </p:sp>
    </p:spTree>
    <p:extLst>
      <p:ext uri="{BB962C8B-B14F-4D97-AF65-F5344CB8AC3E}">
        <p14:creationId xmlns:p14="http://schemas.microsoft.com/office/powerpoint/2010/main" val="2804458929"/>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04F2A3-044C-1640-BD94-AF62B846A7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41540606"/>
      </p:ext>
    </p:extLst>
  </p:cSld>
  <p:clrMapOvr>
    <a:masterClrMapping/>
  </p:clrMapOvr>
  <p:transition spd="med">
    <p:randomBar dir="vert"/>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AB41FD8-285A-9F4D-AA0A-F8CE85AE32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7008435"/>
      </p:ext>
    </p:extLst>
  </p:cSld>
  <p:clrMapOvr>
    <a:masterClrMapping/>
  </p:clrMapOvr>
  <p:transition spd="med">
    <p:randomBar dir="vert"/>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967FB6-214B-5C40-B526-4C6E5B34AC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2583051"/>
      </p:ext>
    </p:extLst>
  </p:cSld>
  <p:clrMapOvr>
    <a:masterClrMapping/>
  </p:clrMapOvr>
  <p:transition spd="med">
    <p:randomBar dir="vert"/>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F6A1770-B5CC-6E4A-B03E-99C74CF5EA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92382098"/>
      </p:ext>
    </p:extLst>
  </p:cSld>
  <p:clrMapOvr>
    <a:masterClrMapping/>
  </p:clrMapOvr>
  <p:transition spd="med">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a:solidFill>
                  <a:srgbClr val="000000"/>
                </a:solidFill>
                <a:latin typeface="Arial" charset="0"/>
              </a:defRPr>
            </a:lvl1pPr>
          </a:lstStyle>
          <a:p>
            <a:pPr>
              <a:defRPr/>
            </a:pPr>
            <a:fld id="{CA54D366-0B63-9747-AEFB-D7DBF54CCE4C}" type="slidenum">
              <a:rPr lang="en-US"/>
              <a:pPr>
                <a:defRPr/>
              </a:pPr>
              <a:t>‹#›</a:t>
            </a:fld>
            <a:endParaRPr lang="en-US"/>
          </a:p>
        </p:txBody>
      </p:sp>
    </p:spTree>
    <p:extLst>
      <p:ext uri="{BB962C8B-B14F-4D97-AF65-F5344CB8AC3E}">
        <p14:creationId xmlns:p14="http://schemas.microsoft.com/office/powerpoint/2010/main" val="65472421"/>
      </p:ext>
    </p:extLst>
  </p:cSld>
  <p:clrMapOvr>
    <a:masterClrMapping/>
  </p:clrMapOvr>
  <p:transition spd="med">
    <p:randomBar dir="vert"/>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6850B4B-8CB7-F249-84EE-50B4660696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4250354"/>
      </p:ext>
    </p:extLst>
  </p:cSld>
  <p:clrMapOvr>
    <a:masterClrMapping/>
  </p:clrMapOvr>
  <p:transition spd="med">
    <p:randomBar dir="vert"/>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0813E3C-276C-8F4B-9357-1B0AF86D19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7657621"/>
      </p:ext>
    </p:extLst>
  </p:cSld>
  <p:clrMapOvr>
    <a:masterClrMapping/>
  </p:clrMapOvr>
  <p:transition spd="med">
    <p:randomBar dir="vert"/>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4EDAE8-D57D-0D4F-B18C-B48687D76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4896071"/>
      </p:ext>
    </p:extLst>
  </p:cSld>
  <p:clrMapOvr>
    <a:masterClrMapping/>
  </p:clrMapOvr>
  <p:transition spd="med">
    <p:randomBar dir="vert"/>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C000962-0FF4-F24E-97B1-00F8679F0C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672492"/>
      </p:ext>
    </p:extLst>
  </p:cSld>
  <p:clrMapOvr>
    <a:masterClrMapping/>
  </p:clrMapOvr>
  <p:transition spd="med">
    <p:randomBar dir="vert"/>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E9A4AD4-1A9C-9943-ACD1-0ABECAB3CC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8063510"/>
      </p:ext>
    </p:extLst>
  </p:cSld>
  <p:clrMapOvr>
    <a:masterClrMapping/>
  </p:clrMapOvr>
  <p:transition spd="med">
    <p:randomBar dir="vert"/>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BBFEF4-BA12-AF49-9B31-1F93F5AA6F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690856"/>
      </p:ext>
    </p:extLst>
  </p:cSld>
  <p:clrMapOvr>
    <a:masterClrMapping/>
  </p:clrMapOvr>
  <p:transition spd="med">
    <p:randomBar dir="vert"/>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EB20DC-49BD-6C46-90BF-A0EF2ED431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755275"/>
      </p:ext>
    </p:extLst>
  </p:cSld>
  <p:clrMapOvr>
    <a:masterClrMapping/>
  </p:clrMapOvr>
  <p:transition spd="med">
    <p:randomBar dir="vert"/>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5AB9D476-CC14-A845-8821-49E08109224B}" type="slidenum">
              <a:rPr lang="en-US"/>
              <a:pPr>
                <a:defRPr/>
              </a:pPr>
              <a:t>‹#›</a:t>
            </a:fld>
            <a:endParaRPr lang="en-US"/>
          </a:p>
        </p:txBody>
      </p:sp>
    </p:spTree>
    <p:extLst>
      <p:ext uri="{BB962C8B-B14F-4D97-AF65-F5344CB8AC3E}">
        <p14:creationId xmlns:p14="http://schemas.microsoft.com/office/powerpoint/2010/main" val="4028512726"/>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65AEB0F6-E9CA-F742-A66D-1C30216600FD}" type="slidenum">
              <a:rPr lang="en-US"/>
              <a:pPr>
                <a:defRPr/>
              </a:pPr>
              <a:t>‹#›</a:t>
            </a:fld>
            <a:endParaRPr lang="en-US"/>
          </a:p>
        </p:txBody>
      </p:sp>
    </p:spTree>
    <p:extLst>
      <p:ext uri="{BB962C8B-B14F-4D97-AF65-F5344CB8AC3E}">
        <p14:creationId xmlns:p14="http://schemas.microsoft.com/office/powerpoint/2010/main" val="721954813"/>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F8FF454E-AF15-A749-BEB7-946BABF0BC5D}" type="slidenum">
              <a:rPr lang="en-US"/>
              <a:pPr>
                <a:defRPr/>
              </a:pPr>
              <a:t>‹#›</a:t>
            </a:fld>
            <a:endParaRPr lang="en-US"/>
          </a:p>
        </p:txBody>
      </p:sp>
    </p:spTree>
    <p:extLst>
      <p:ext uri="{BB962C8B-B14F-4D97-AF65-F5344CB8AC3E}">
        <p14:creationId xmlns:p14="http://schemas.microsoft.com/office/powerpoint/2010/main" val="7159163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a:solidFill>
                  <a:srgbClr val="000000"/>
                </a:solidFill>
                <a:latin typeface="Arial" charset="0"/>
              </a:defRPr>
            </a:lvl1pPr>
          </a:lstStyle>
          <a:p>
            <a:pPr>
              <a:defRPr/>
            </a:pPr>
            <a:fld id="{FBAB51C6-CF8B-DE48-9999-068C0B378D5E}" type="slidenum">
              <a:rPr lang="en-US"/>
              <a:pPr>
                <a:defRPr/>
              </a:pPr>
              <a:t>‹#›</a:t>
            </a:fld>
            <a:endParaRPr lang="en-US"/>
          </a:p>
        </p:txBody>
      </p:sp>
    </p:spTree>
    <p:extLst>
      <p:ext uri="{BB962C8B-B14F-4D97-AF65-F5344CB8AC3E}">
        <p14:creationId xmlns:p14="http://schemas.microsoft.com/office/powerpoint/2010/main" val="1016220293"/>
      </p:ext>
    </p:extLst>
  </p:cSld>
  <p:clrMapOvr>
    <a:masterClrMapping/>
  </p:clrMapOvr>
  <p:transition spd="med">
    <p:randomBar dir="vert"/>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vl1pPr>
          </a:lstStyle>
          <a:p>
            <a:pPr>
              <a:defRPr/>
            </a:pPr>
            <a:fld id="{1836E323-757E-0D42-9D0B-7A5BC201AD6F}" type="slidenum">
              <a:rPr lang="en-US"/>
              <a:pPr>
                <a:defRPr/>
              </a:pPr>
              <a:t>‹#›</a:t>
            </a:fld>
            <a:endParaRPr lang="en-US"/>
          </a:p>
        </p:txBody>
      </p:sp>
    </p:spTree>
    <p:extLst>
      <p:ext uri="{BB962C8B-B14F-4D97-AF65-F5344CB8AC3E}">
        <p14:creationId xmlns:p14="http://schemas.microsoft.com/office/powerpoint/2010/main" val="852482763"/>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8" name="Rectangle 5"/>
          <p:cNvSpPr>
            <a:spLocks noGrp="1" noChangeArrowheads="1"/>
          </p:cNvSpPr>
          <p:nvPr>
            <p:ph type="ftr" sz="quarter" idx="11"/>
          </p:nvPr>
        </p:nvSpPr>
        <p:spPr/>
        <p:txBody>
          <a:bodyPr/>
          <a:lstStyle>
            <a:lvl1pPr>
              <a:defRPr baseline="30000"/>
            </a:lvl1pPr>
          </a:lstStyle>
          <a:p>
            <a:pPr>
              <a:defRPr/>
            </a:pPr>
            <a:endParaRPr lang="en-US"/>
          </a:p>
        </p:txBody>
      </p:sp>
      <p:sp>
        <p:nvSpPr>
          <p:cNvPr id="9" name="Rectangle 6"/>
          <p:cNvSpPr>
            <a:spLocks noGrp="1" noChangeArrowheads="1"/>
          </p:cNvSpPr>
          <p:nvPr>
            <p:ph type="sldNum" sz="quarter" idx="12"/>
          </p:nvPr>
        </p:nvSpPr>
        <p:spPr/>
        <p:txBody>
          <a:bodyPr/>
          <a:lstStyle>
            <a:lvl1pPr>
              <a:defRPr baseline="30000"/>
            </a:lvl1pPr>
          </a:lstStyle>
          <a:p>
            <a:pPr>
              <a:defRPr/>
            </a:pPr>
            <a:fld id="{C5418E4F-AFEB-234E-82B5-0F0A07B26B47}" type="slidenum">
              <a:rPr lang="en-US"/>
              <a:pPr>
                <a:defRPr/>
              </a:pPr>
              <a:t>‹#›</a:t>
            </a:fld>
            <a:endParaRPr lang="en-US"/>
          </a:p>
        </p:txBody>
      </p:sp>
    </p:spTree>
    <p:extLst>
      <p:ext uri="{BB962C8B-B14F-4D97-AF65-F5344CB8AC3E}">
        <p14:creationId xmlns:p14="http://schemas.microsoft.com/office/powerpoint/2010/main" val="4055991594"/>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4" name="Rectangle 5"/>
          <p:cNvSpPr>
            <a:spLocks noGrp="1" noChangeArrowheads="1"/>
          </p:cNvSpPr>
          <p:nvPr>
            <p:ph type="ftr" sz="quarter" idx="11"/>
          </p:nvPr>
        </p:nvSpPr>
        <p:spPr/>
        <p:txBody>
          <a:bodyPr/>
          <a:lstStyle>
            <a:lvl1pPr>
              <a:defRPr baseline="30000"/>
            </a:lvl1pPr>
          </a:lstStyle>
          <a:p>
            <a:pPr>
              <a:defRPr/>
            </a:pPr>
            <a:endParaRPr lang="en-US"/>
          </a:p>
        </p:txBody>
      </p:sp>
      <p:sp>
        <p:nvSpPr>
          <p:cNvPr id="5" name="Rectangle 6"/>
          <p:cNvSpPr>
            <a:spLocks noGrp="1" noChangeArrowheads="1"/>
          </p:cNvSpPr>
          <p:nvPr>
            <p:ph type="sldNum" sz="quarter" idx="12"/>
          </p:nvPr>
        </p:nvSpPr>
        <p:spPr/>
        <p:txBody>
          <a:bodyPr/>
          <a:lstStyle>
            <a:lvl1pPr>
              <a:defRPr baseline="30000"/>
            </a:lvl1pPr>
          </a:lstStyle>
          <a:p>
            <a:pPr>
              <a:defRPr/>
            </a:pPr>
            <a:fld id="{5470E7CC-A839-8046-9C00-95F693893FA1}" type="slidenum">
              <a:rPr lang="en-US"/>
              <a:pPr>
                <a:defRPr/>
              </a:pPr>
              <a:t>‹#›</a:t>
            </a:fld>
            <a:endParaRPr lang="en-US"/>
          </a:p>
        </p:txBody>
      </p:sp>
    </p:spTree>
    <p:extLst>
      <p:ext uri="{BB962C8B-B14F-4D97-AF65-F5344CB8AC3E}">
        <p14:creationId xmlns:p14="http://schemas.microsoft.com/office/powerpoint/2010/main" val="284025316"/>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3" name="Rectangle 5"/>
          <p:cNvSpPr>
            <a:spLocks noGrp="1" noChangeArrowheads="1"/>
          </p:cNvSpPr>
          <p:nvPr>
            <p:ph type="ftr" sz="quarter" idx="11"/>
          </p:nvPr>
        </p:nvSpPr>
        <p:spPr/>
        <p:txBody>
          <a:bodyPr/>
          <a:lstStyle>
            <a:lvl1pPr>
              <a:defRPr baseline="30000"/>
            </a:lvl1pPr>
          </a:lstStyle>
          <a:p>
            <a:pPr>
              <a:defRPr/>
            </a:pPr>
            <a:endParaRPr lang="en-US"/>
          </a:p>
        </p:txBody>
      </p:sp>
      <p:sp>
        <p:nvSpPr>
          <p:cNvPr id="4" name="Rectangle 6"/>
          <p:cNvSpPr>
            <a:spLocks noGrp="1" noChangeArrowheads="1"/>
          </p:cNvSpPr>
          <p:nvPr>
            <p:ph type="sldNum" sz="quarter" idx="12"/>
          </p:nvPr>
        </p:nvSpPr>
        <p:spPr/>
        <p:txBody>
          <a:bodyPr/>
          <a:lstStyle>
            <a:lvl1pPr>
              <a:defRPr baseline="30000"/>
            </a:lvl1pPr>
          </a:lstStyle>
          <a:p>
            <a:pPr>
              <a:defRPr/>
            </a:pPr>
            <a:fld id="{E23C163F-0C71-4047-9098-DCC30AC87AD2}" type="slidenum">
              <a:rPr lang="en-US"/>
              <a:pPr>
                <a:defRPr/>
              </a:pPr>
              <a:t>‹#›</a:t>
            </a:fld>
            <a:endParaRPr lang="en-US"/>
          </a:p>
        </p:txBody>
      </p:sp>
    </p:spTree>
    <p:extLst>
      <p:ext uri="{BB962C8B-B14F-4D97-AF65-F5344CB8AC3E}">
        <p14:creationId xmlns:p14="http://schemas.microsoft.com/office/powerpoint/2010/main" val="2618431270"/>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vl1pPr>
          </a:lstStyle>
          <a:p>
            <a:pPr>
              <a:defRPr/>
            </a:pPr>
            <a:fld id="{740E9E28-87C9-F240-8B75-82389E8EDFA8}" type="slidenum">
              <a:rPr lang="en-US"/>
              <a:pPr>
                <a:defRPr/>
              </a:pPr>
              <a:t>‹#›</a:t>
            </a:fld>
            <a:endParaRPr lang="en-US"/>
          </a:p>
        </p:txBody>
      </p:sp>
    </p:spTree>
    <p:extLst>
      <p:ext uri="{BB962C8B-B14F-4D97-AF65-F5344CB8AC3E}">
        <p14:creationId xmlns:p14="http://schemas.microsoft.com/office/powerpoint/2010/main" val="493529944"/>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vl1pPr>
          </a:lstStyle>
          <a:p>
            <a:pPr>
              <a:defRPr/>
            </a:pPr>
            <a:fld id="{9CC6E901-A445-DB4D-AB95-D818F8B4BCBA}" type="slidenum">
              <a:rPr lang="en-US"/>
              <a:pPr>
                <a:defRPr/>
              </a:pPr>
              <a:t>‹#›</a:t>
            </a:fld>
            <a:endParaRPr lang="en-US"/>
          </a:p>
        </p:txBody>
      </p:sp>
    </p:spTree>
    <p:extLst>
      <p:ext uri="{BB962C8B-B14F-4D97-AF65-F5344CB8AC3E}">
        <p14:creationId xmlns:p14="http://schemas.microsoft.com/office/powerpoint/2010/main" val="3284571473"/>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33E658F4-4386-0C45-8F6E-A34CABA7C67E}" type="slidenum">
              <a:rPr lang="en-US"/>
              <a:pPr>
                <a:defRPr/>
              </a:pPr>
              <a:t>‹#›</a:t>
            </a:fld>
            <a:endParaRPr lang="en-US"/>
          </a:p>
        </p:txBody>
      </p:sp>
    </p:spTree>
    <p:extLst>
      <p:ext uri="{BB962C8B-B14F-4D97-AF65-F5344CB8AC3E}">
        <p14:creationId xmlns:p14="http://schemas.microsoft.com/office/powerpoint/2010/main" val="2190004990"/>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4C5E16DB-E7C5-E543-A962-FAC217EB9B65}" type="slidenum">
              <a:rPr lang="en-US"/>
              <a:pPr>
                <a:defRPr/>
              </a:pPr>
              <a:t>‹#›</a:t>
            </a:fld>
            <a:endParaRPr lang="en-US"/>
          </a:p>
        </p:txBody>
      </p:sp>
    </p:spTree>
    <p:extLst>
      <p:ext uri="{BB962C8B-B14F-4D97-AF65-F5344CB8AC3E}">
        <p14:creationId xmlns:p14="http://schemas.microsoft.com/office/powerpoint/2010/main" val="1210130419"/>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4" name="Rectangle 5"/>
          <p:cNvSpPr>
            <a:spLocks noGrp="1" noChangeArrowheads="1"/>
          </p:cNvSpPr>
          <p:nvPr>
            <p:ph type="ftr" sz="quarter" idx="11"/>
          </p:nvPr>
        </p:nvSpPr>
        <p:spPr/>
        <p:txBody>
          <a:bodyPr/>
          <a:lstStyle>
            <a:lvl1pPr>
              <a:defRPr baseline="30000"/>
            </a:lvl1pPr>
          </a:lstStyle>
          <a:p>
            <a:pPr>
              <a:defRPr/>
            </a:pPr>
            <a:endParaRPr lang="en-US"/>
          </a:p>
        </p:txBody>
      </p:sp>
      <p:sp>
        <p:nvSpPr>
          <p:cNvPr id="5" name="Rectangle 6"/>
          <p:cNvSpPr>
            <a:spLocks noGrp="1" noChangeArrowheads="1"/>
          </p:cNvSpPr>
          <p:nvPr>
            <p:ph type="sldNum" sz="quarter" idx="12"/>
          </p:nvPr>
        </p:nvSpPr>
        <p:spPr/>
        <p:txBody>
          <a:bodyPr/>
          <a:lstStyle>
            <a:lvl1pPr>
              <a:defRPr baseline="30000"/>
            </a:lvl1pPr>
          </a:lstStyle>
          <a:p>
            <a:pPr>
              <a:defRPr/>
            </a:pPr>
            <a:fld id="{8BD6B67C-C688-DD4E-99B7-76DA7847771C}" type="slidenum">
              <a:rPr lang="en-US"/>
              <a:pPr>
                <a:defRPr/>
              </a:pPr>
              <a:t>‹#›</a:t>
            </a:fld>
            <a:endParaRPr lang="en-US"/>
          </a:p>
        </p:txBody>
      </p:sp>
    </p:spTree>
    <p:extLst>
      <p:ext uri="{BB962C8B-B14F-4D97-AF65-F5344CB8AC3E}">
        <p14:creationId xmlns:p14="http://schemas.microsoft.com/office/powerpoint/2010/main" val="1329632390"/>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107" charset="0"/>
                <a:ea typeface="+mn-ea"/>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sp>
        <p:nvSpPr>
          <p:cNvPr id="8502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850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11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0F72E9CC-9E54-4244-8C7F-CB2D2AB2CB8D}" type="slidenum">
              <a:rPr lang="en-US"/>
              <a:pPr>
                <a:defRPr/>
              </a:pPr>
              <a:t>‹#›</a:t>
            </a:fld>
            <a:endParaRPr lang="en-US"/>
          </a:p>
        </p:txBody>
      </p:sp>
    </p:spTree>
    <p:extLst>
      <p:ext uri="{BB962C8B-B14F-4D97-AF65-F5344CB8AC3E}">
        <p14:creationId xmlns:p14="http://schemas.microsoft.com/office/powerpoint/2010/main" val="8192327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F53D8143-619B-0A4C-A542-5AA1217DBFCF}" type="slidenum">
              <a:rPr lang="en-US"/>
              <a:pPr>
                <a:defRPr/>
              </a:pPr>
              <a:t>‹#›</a:t>
            </a:fld>
            <a:endParaRPr lang="en-US"/>
          </a:p>
        </p:txBody>
      </p:sp>
    </p:spTree>
    <p:extLst>
      <p:ext uri="{BB962C8B-B14F-4D97-AF65-F5344CB8AC3E}">
        <p14:creationId xmlns:p14="http://schemas.microsoft.com/office/powerpoint/2010/main" val="4159042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a:solidFill>
                  <a:srgbClr val="000000"/>
                </a:solidFill>
                <a:latin typeface="Arial" charset="0"/>
              </a:defRPr>
            </a:lvl1pPr>
          </a:lstStyle>
          <a:p>
            <a:pPr>
              <a:defRPr/>
            </a:pPr>
            <a:fld id="{9D6FC9A0-01C9-E34F-AA39-063C0FAAF753}" type="slidenum">
              <a:rPr lang="en-US"/>
              <a:pPr>
                <a:defRPr/>
              </a:pPr>
              <a:t>‹#›</a:t>
            </a:fld>
            <a:endParaRPr lang="en-US"/>
          </a:p>
        </p:txBody>
      </p:sp>
    </p:spTree>
    <p:extLst>
      <p:ext uri="{BB962C8B-B14F-4D97-AF65-F5344CB8AC3E}">
        <p14:creationId xmlns:p14="http://schemas.microsoft.com/office/powerpoint/2010/main" val="1862071900"/>
      </p:ext>
    </p:extLst>
  </p:cSld>
  <p:clrMapOvr>
    <a:masterClrMapping/>
  </p:clrMapOvr>
  <p:transition spd="med">
    <p:randomBar dir="vert"/>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085546E2-C9FB-0A4A-895B-BB70BEE38D0E}" type="slidenum">
              <a:rPr lang="en-US"/>
              <a:pPr>
                <a:defRPr/>
              </a:pPr>
              <a:t>‹#›</a:t>
            </a:fld>
            <a:endParaRPr lang="en-US"/>
          </a:p>
        </p:txBody>
      </p:sp>
    </p:spTree>
    <p:extLst>
      <p:ext uri="{BB962C8B-B14F-4D97-AF65-F5344CB8AC3E}">
        <p14:creationId xmlns:p14="http://schemas.microsoft.com/office/powerpoint/2010/main" val="1434983484"/>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494F51C2-5B00-D142-B931-6F86CE963E7A}" type="slidenum">
              <a:rPr lang="en-US"/>
              <a:pPr>
                <a:defRPr/>
              </a:pPr>
              <a:t>‹#›</a:t>
            </a:fld>
            <a:endParaRPr lang="en-US"/>
          </a:p>
        </p:txBody>
      </p:sp>
    </p:spTree>
    <p:extLst>
      <p:ext uri="{BB962C8B-B14F-4D97-AF65-F5344CB8AC3E}">
        <p14:creationId xmlns:p14="http://schemas.microsoft.com/office/powerpoint/2010/main" val="3484087134"/>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68F0CC95-2055-624D-963D-DF04283450F5}" type="slidenum">
              <a:rPr lang="en-US"/>
              <a:pPr>
                <a:defRPr/>
              </a:pPr>
              <a:t>‹#›</a:t>
            </a:fld>
            <a:endParaRPr lang="en-US"/>
          </a:p>
        </p:txBody>
      </p:sp>
    </p:spTree>
    <p:extLst>
      <p:ext uri="{BB962C8B-B14F-4D97-AF65-F5344CB8AC3E}">
        <p14:creationId xmlns:p14="http://schemas.microsoft.com/office/powerpoint/2010/main" val="2394546593"/>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p>
        </p:txBody>
      </p:sp>
      <p:sp>
        <p:nvSpPr>
          <p:cNvPr id="8" name="Rectangle 36"/>
          <p:cNvSpPr>
            <a:spLocks noGrp="1" noChangeArrowheads="1"/>
          </p:cNvSpPr>
          <p:nvPr>
            <p:ph type="ftr" sz="quarter" idx="11"/>
          </p:nvPr>
        </p:nvSpPr>
        <p:spPr>
          <a:ln/>
        </p:spPr>
        <p:txBody>
          <a:bodyPr/>
          <a:lstStyle>
            <a:lvl1pPr>
              <a:defRPr/>
            </a:lvl1pPr>
          </a:lstStyle>
          <a:p>
            <a:pPr>
              <a:defRPr/>
            </a:pPr>
            <a:endParaRPr lang="en-US"/>
          </a:p>
        </p:txBody>
      </p:sp>
      <p:sp>
        <p:nvSpPr>
          <p:cNvPr id="9" name="Rectangle 37"/>
          <p:cNvSpPr>
            <a:spLocks noGrp="1" noChangeArrowheads="1"/>
          </p:cNvSpPr>
          <p:nvPr>
            <p:ph type="sldNum" sz="quarter" idx="12"/>
          </p:nvPr>
        </p:nvSpPr>
        <p:spPr>
          <a:ln/>
        </p:spPr>
        <p:txBody>
          <a:bodyPr/>
          <a:lstStyle>
            <a:lvl1pPr>
              <a:defRPr/>
            </a:lvl1pPr>
          </a:lstStyle>
          <a:p>
            <a:pPr>
              <a:defRPr/>
            </a:pPr>
            <a:fld id="{EE205465-098D-4B45-8126-61FF6BF1CFCD}" type="slidenum">
              <a:rPr lang="en-US"/>
              <a:pPr>
                <a:defRPr/>
              </a:pPr>
              <a:t>‹#›</a:t>
            </a:fld>
            <a:endParaRPr lang="en-US"/>
          </a:p>
        </p:txBody>
      </p:sp>
    </p:spTree>
    <p:extLst>
      <p:ext uri="{BB962C8B-B14F-4D97-AF65-F5344CB8AC3E}">
        <p14:creationId xmlns:p14="http://schemas.microsoft.com/office/powerpoint/2010/main" val="1865661129"/>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p>
        </p:txBody>
      </p:sp>
      <p:sp>
        <p:nvSpPr>
          <p:cNvPr id="4" name="Rectangle 36"/>
          <p:cNvSpPr>
            <a:spLocks noGrp="1" noChangeArrowheads="1"/>
          </p:cNvSpPr>
          <p:nvPr>
            <p:ph type="ftr" sz="quarter" idx="11"/>
          </p:nvPr>
        </p:nvSpPr>
        <p:spPr>
          <a:ln/>
        </p:spPr>
        <p:txBody>
          <a:bodyPr/>
          <a:lstStyle>
            <a:lvl1pPr>
              <a:defRPr/>
            </a:lvl1pPr>
          </a:lstStyle>
          <a:p>
            <a:pPr>
              <a:defRPr/>
            </a:pPr>
            <a:endParaRPr lang="en-US"/>
          </a:p>
        </p:txBody>
      </p:sp>
      <p:sp>
        <p:nvSpPr>
          <p:cNvPr id="5" name="Rectangle 37"/>
          <p:cNvSpPr>
            <a:spLocks noGrp="1" noChangeArrowheads="1"/>
          </p:cNvSpPr>
          <p:nvPr>
            <p:ph type="sldNum" sz="quarter" idx="12"/>
          </p:nvPr>
        </p:nvSpPr>
        <p:spPr>
          <a:ln/>
        </p:spPr>
        <p:txBody>
          <a:bodyPr/>
          <a:lstStyle>
            <a:lvl1pPr>
              <a:defRPr/>
            </a:lvl1pPr>
          </a:lstStyle>
          <a:p>
            <a:pPr>
              <a:defRPr/>
            </a:pPr>
            <a:fld id="{20721ADD-4BFA-D14F-A3D0-5A1E9C423F74}" type="slidenum">
              <a:rPr lang="en-US"/>
              <a:pPr>
                <a:defRPr/>
              </a:pPr>
              <a:t>‹#›</a:t>
            </a:fld>
            <a:endParaRPr lang="en-US"/>
          </a:p>
        </p:txBody>
      </p:sp>
    </p:spTree>
    <p:extLst>
      <p:ext uri="{BB962C8B-B14F-4D97-AF65-F5344CB8AC3E}">
        <p14:creationId xmlns:p14="http://schemas.microsoft.com/office/powerpoint/2010/main" val="1619741291"/>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p>
        </p:txBody>
      </p:sp>
      <p:sp>
        <p:nvSpPr>
          <p:cNvPr id="3" name="Rectangle 36"/>
          <p:cNvSpPr>
            <a:spLocks noGrp="1" noChangeArrowheads="1"/>
          </p:cNvSpPr>
          <p:nvPr>
            <p:ph type="ftr" sz="quarter" idx="11"/>
          </p:nvPr>
        </p:nvSpPr>
        <p:spPr>
          <a:ln/>
        </p:spPr>
        <p:txBody>
          <a:bodyPr/>
          <a:lstStyle>
            <a:lvl1pPr>
              <a:defRPr/>
            </a:lvl1pPr>
          </a:lstStyle>
          <a:p>
            <a:pPr>
              <a:defRPr/>
            </a:pPr>
            <a:endParaRPr lang="en-US"/>
          </a:p>
        </p:txBody>
      </p:sp>
      <p:sp>
        <p:nvSpPr>
          <p:cNvPr id="4" name="Rectangle 37"/>
          <p:cNvSpPr>
            <a:spLocks noGrp="1" noChangeArrowheads="1"/>
          </p:cNvSpPr>
          <p:nvPr>
            <p:ph type="sldNum" sz="quarter" idx="12"/>
          </p:nvPr>
        </p:nvSpPr>
        <p:spPr>
          <a:ln/>
        </p:spPr>
        <p:txBody>
          <a:bodyPr/>
          <a:lstStyle>
            <a:lvl1pPr>
              <a:defRPr/>
            </a:lvl1pPr>
          </a:lstStyle>
          <a:p>
            <a:pPr>
              <a:defRPr/>
            </a:pPr>
            <a:fld id="{65B8A61C-063B-8E43-951E-A08990268D56}" type="slidenum">
              <a:rPr lang="en-US"/>
              <a:pPr>
                <a:defRPr/>
              </a:pPr>
              <a:t>‹#›</a:t>
            </a:fld>
            <a:endParaRPr lang="en-US"/>
          </a:p>
        </p:txBody>
      </p:sp>
    </p:spTree>
    <p:extLst>
      <p:ext uri="{BB962C8B-B14F-4D97-AF65-F5344CB8AC3E}">
        <p14:creationId xmlns:p14="http://schemas.microsoft.com/office/powerpoint/2010/main" val="3899349469"/>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4358787A-5975-A046-915E-4CE9D961EED2}" type="slidenum">
              <a:rPr lang="en-US"/>
              <a:pPr>
                <a:defRPr/>
              </a:pPr>
              <a:t>‹#›</a:t>
            </a:fld>
            <a:endParaRPr lang="en-US"/>
          </a:p>
        </p:txBody>
      </p:sp>
    </p:spTree>
    <p:extLst>
      <p:ext uri="{BB962C8B-B14F-4D97-AF65-F5344CB8AC3E}">
        <p14:creationId xmlns:p14="http://schemas.microsoft.com/office/powerpoint/2010/main" val="2992596202"/>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336854E2-A1F5-C845-BC17-624D38317CA5}" type="slidenum">
              <a:rPr lang="en-US"/>
              <a:pPr>
                <a:defRPr/>
              </a:pPr>
              <a:t>‹#›</a:t>
            </a:fld>
            <a:endParaRPr lang="en-US"/>
          </a:p>
        </p:txBody>
      </p:sp>
    </p:spTree>
    <p:extLst>
      <p:ext uri="{BB962C8B-B14F-4D97-AF65-F5344CB8AC3E}">
        <p14:creationId xmlns:p14="http://schemas.microsoft.com/office/powerpoint/2010/main" val="2382846985"/>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07486CDD-D0B6-B943-9D38-6D2C897027A2}" type="slidenum">
              <a:rPr lang="en-US"/>
              <a:pPr>
                <a:defRPr/>
              </a:pPr>
              <a:t>‹#›</a:t>
            </a:fld>
            <a:endParaRPr lang="en-US"/>
          </a:p>
        </p:txBody>
      </p:sp>
    </p:spTree>
    <p:extLst>
      <p:ext uri="{BB962C8B-B14F-4D97-AF65-F5344CB8AC3E}">
        <p14:creationId xmlns:p14="http://schemas.microsoft.com/office/powerpoint/2010/main" val="1805904817"/>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EA4B302E-69FC-AF46-AAA7-42495A1203D2}" type="slidenum">
              <a:rPr lang="en-US"/>
              <a:pPr>
                <a:defRPr/>
              </a:pPr>
              <a:t>‹#›</a:t>
            </a:fld>
            <a:endParaRPr lang="en-US"/>
          </a:p>
        </p:txBody>
      </p:sp>
    </p:spTree>
    <p:extLst>
      <p:ext uri="{BB962C8B-B14F-4D97-AF65-F5344CB8AC3E}">
        <p14:creationId xmlns:p14="http://schemas.microsoft.com/office/powerpoint/2010/main" val="36976143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a:solidFill>
                  <a:srgbClr val="000000"/>
                </a:solidFill>
                <a:latin typeface="Arial" charset="0"/>
              </a:defRPr>
            </a:lvl1pPr>
          </a:lstStyle>
          <a:p>
            <a:pPr>
              <a:defRPr/>
            </a:pPr>
            <a:fld id="{5C6C2CBE-1221-B64F-A503-7A8D83036AD5}" type="slidenum">
              <a:rPr lang="en-US"/>
              <a:pPr>
                <a:defRPr/>
              </a:pPr>
              <a:t>‹#›</a:t>
            </a:fld>
            <a:endParaRPr lang="en-US"/>
          </a:p>
        </p:txBody>
      </p:sp>
    </p:spTree>
    <p:extLst>
      <p:ext uri="{BB962C8B-B14F-4D97-AF65-F5344CB8AC3E}">
        <p14:creationId xmlns:p14="http://schemas.microsoft.com/office/powerpoint/2010/main" val="1419383941"/>
      </p:ext>
    </p:extLst>
  </p:cSld>
  <p:clrMapOvr>
    <a:masterClrMapping/>
  </p:clrMapOvr>
  <p:transition spd="med">
    <p:randomBar dir="vert"/>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37CBEB92-3DA5-DE44-B45E-0211E7D237B3}" type="slidenum">
              <a:rPr lang="en-US"/>
              <a:pPr>
                <a:defRPr/>
              </a:pPr>
              <a:t>‹#›</a:t>
            </a:fld>
            <a:endParaRPr lang="en-US"/>
          </a:p>
        </p:txBody>
      </p:sp>
    </p:spTree>
    <p:extLst>
      <p:ext uri="{BB962C8B-B14F-4D97-AF65-F5344CB8AC3E}">
        <p14:creationId xmlns:p14="http://schemas.microsoft.com/office/powerpoint/2010/main" val="4113487906"/>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latin typeface="Times New Roman" pitchFamily="-107" charset="0"/>
                <a:ea typeface="+mn-ea"/>
                <a:cs typeface="+mn-cs"/>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63493" name="Rectangle 5"/>
          <p:cNvSpPr>
            <a:spLocks noGrp="1" noChangeArrowheads="1"/>
          </p:cNvSpPr>
          <p:nvPr>
            <p:ph type="ctrTitle" sz="quarter"/>
          </p:nvPr>
        </p:nvSpPr>
        <p:spPr>
          <a:xfrm>
            <a:off x="1293813" y="762000"/>
            <a:ext cx="7772400" cy="1143000"/>
          </a:xfrm>
        </p:spPr>
        <p:txBody>
          <a:bodyPr anchor="b"/>
          <a:lstStyle>
            <a:lvl1pPr>
              <a:defRPr/>
            </a:lvl1pPr>
          </a:lstStyle>
          <a:p>
            <a:r>
              <a:rPr lang="en-GB"/>
              <a:t>Click to edit Master title style</a:t>
            </a:r>
          </a:p>
        </p:txBody>
      </p:sp>
      <p:sp>
        <p:nvSpPr>
          <p:cNvPr id="6349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12" charset="2"/>
              <a:buNone/>
              <a:defRPr/>
            </a:lvl1pPr>
          </a:lstStyle>
          <a:p>
            <a:r>
              <a:rPr lang="en-GB"/>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lvl1pPr>
          </a:lstStyle>
          <a:p>
            <a:pPr>
              <a:defRPr/>
            </a:pPr>
            <a:fld id="{9D310C19-329D-1044-B127-0936EB32EB33}" type="slidenum">
              <a:rPr lang="en-GB"/>
              <a:pPr>
                <a:defRPr/>
              </a:pPr>
              <a:t>‹#›</a:t>
            </a:fld>
            <a:endParaRPr lang="en-GB"/>
          </a:p>
        </p:txBody>
      </p:sp>
    </p:spTree>
    <p:extLst>
      <p:ext uri="{BB962C8B-B14F-4D97-AF65-F5344CB8AC3E}">
        <p14:creationId xmlns:p14="http://schemas.microsoft.com/office/powerpoint/2010/main" val="758140593"/>
      </p:ext>
    </p:extLst>
  </p:cSld>
  <p:clrMapOvr>
    <a:masterClrMapping/>
  </p:clrMapOvr>
  <p:transition>
    <p:blinds/>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B009C4EB-4B24-3A42-B933-3ECDC39858A9}" type="slidenum">
              <a:rPr lang="en-GB"/>
              <a:pPr>
                <a:defRPr/>
              </a:pPr>
              <a:t>‹#›</a:t>
            </a:fld>
            <a:endParaRPr lang="en-GB"/>
          </a:p>
        </p:txBody>
      </p:sp>
    </p:spTree>
    <p:extLst>
      <p:ext uri="{BB962C8B-B14F-4D97-AF65-F5344CB8AC3E}">
        <p14:creationId xmlns:p14="http://schemas.microsoft.com/office/powerpoint/2010/main" val="2630918010"/>
      </p:ext>
    </p:extLst>
  </p:cSld>
  <p:clrMapOvr>
    <a:masterClrMapping/>
  </p:clrMapOvr>
  <p:transition>
    <p:blinds/>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9080451F-9A83-3546-954D-06C3C469D373}" type="slidenum">
              <a:rPr lang="en-GB"/>
              <a:pPr>
                <a:defRPr/>
              </a:pPr>
              <a:t>‹#›</a:t>
            </a:fld>
            <a:endParaRPr lang="en-GB"/>
          </a:p>
        </p:txBody>
      </p:sp>
    </p:spTree>
    <p:extLst>
      <p:ext uri="{BB962C8B-B14F-4D97-AF65-F5344CB8AC3E}">
        <p14:creationId xmlns:p14="http://schemas.microsoft.com/office/powerpoint/2010/main" val="3628103012"/>
      </p:ext>
    </p:extLst>
  </p:cSld>
  <p:clrMapOvr>
    <a:masterClrMapping/>
  </p:clrMapOvr>
  <p:transition>
    <p:blinds/>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05A24E74-726A-2B4F-BF7F-C07C0DFC16AC}" type="slidenum">
              <a:rPr lang="en-GB"/>
              <a:pPr>
                <a:defRPr/>
              </a:pPr>
              <a:t>‹#›</a:t>
            </a:fld>
            <a:endParaRPr lang="en-GB"/>
          </a:p>
        </p:txBody>
      </p:sp>
    </p:spTree>
    <p:extLst>
      <p:ext uri="{BB962C8B-B14F-4D97-AF65-F5344CB8AC3E}">
        <p14:creationId xmlns:p14="http://schemas.microsoft.com/office/powerpoint/2010/main" val="2636525223"/>
      </p:ext>
    </p:extLst>
  </p:cSld>
  <p:clrMapOvr>
    <a:masterClrMapping/>
  </p:clrMapOvr>
  <p:transition>
    <p:blinds/>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EF4A02E8-234E-D64D-9D10-450F0EC9BB27}" type="slidenum">
              <a:rPr lang="en-GB"/>
              <a:pPr>
                <a:defRPr/>
              </a:pPr>
              <a:t>‹#›</a:t>
            </a:fld>
            <a:endParaRPr lang="en-GB"/>
          </a:p>
        </p:txBody>
      </p:sp>
    </p:spTree>
    <p:extLst>
      <p:ext uri="{BB962C8B-B14F-4D97-AF65-F5344CB8AC3E}">
        <p14:creationId xmlns:p14="http://schemas.microsoft.com/office/powerpoint/2010/main" val="3688770374"/>
      </p:ext>
    </p:extLst>
  </p:cSld>
  <p:clrMapOvr>
    <a:masterClrMapping/>
  </p:clrMapOvr>
  <p:transition>
    <p:blinds/>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2A4B3A47-9B12-C749-A79E-05C39B099D36}" type="slidenum">
              <a:rPr lang="en-GB"/>
              <a:pPr>
                <a:defRPr/>
              </a:pPr>
              <a:t>‹#›</a:t>
            </a:fld>
            <a:endParaRPr lang="en-GB"/>
          </a:p>
        </p:txBody>
      </p:sp>
    </p:spTree>
    <p:extLst>
      <p:ext uri="{BB962C8B-B14F-4D97-AF65-F5344CB8AC3E}">
        <p14:creationId xmlns:p14="http://schemas.microsoft.com/office/powerpoint/2010/main" val="3672331046"/>
      </p:ext>
    </p:extLst>
  </p:cSld>
  <p:clrMapOvr>
    <a:masterClrMapping/>
  </p:clrMapOvr>
  <p:transition>
    <p:blinds/>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8363D0AA-625E-0048-8D5B-48B86BDFEF3C}" type="slidenum">
              <a:rPr lang="en-GB"/>
              <a:pPr>
                <a:defRPr/>
              </a:pPr>
              <a:t>‹#›</a:t>
            </a:fld>
            <a:endParaRPr lang="en-GB"/>
          </a:p>
        </p:txBody>
      </p:sp>
    </p:spTree>
    <p:extLst>
      <p:ext uri="{BB962C8B-B14F-4D97-AF65-F5344CB8AC3E}">
        <p14:creationId xmlns:p14="http://schemas.microsoft.com/office/powerpoint/2010/main" val="2016385342"/>
      </p:ext>
    </p:extLst>
  </p:cSld>
  <p:clrMapOvr>
    <a:masterClrMapping/>
  </p:clrMapOvr>
  <p:transition>
    <p:blinds/>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660D1E8E-29EA-E24D-BDD0-BB9B83CB1512}" type="slidenum">
              <a:rPr lang="en-GB"/>
              <a:pPr>
                <a:defRPr/>
              </a:pPr>
              <a:t>‹#›</a:t>
            </a:fld>
            <a:endParaRPr lang="en-GB"/>
          </a:p>
        </p:txBody>
      </p:sp>
    </p:spTree>
    <p:extLst>
      <p:ext uri="{BB962C8B-B14F-4D97-AF65-F5344CB8AC3E}">
        <p14:creationId xmlns:p14="http://schemas.microsoft.com/office/powerpoint/2010/main" val="1151975851"/>
      </p:ext>
    </p:extLst>
  </p:cSld>
  <p:clrMapOvr>
    <a:masterClrMapping/>
  </p:clrMapOvr>
  <p:transition>
    <p:blinds/>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035EA15D-8B06-1A47-A548-799D9BB20CB1}" type="slidenum">
              <a:rPr lang="en-GB"/>
              <a:pPr>
                <a:defRPr/>
              </a:pPr>
              <a:t>‹#›</a:t>
            </a:fld>
            <a:endParaRPr lang="en-GB"/>
          </a:p>
        </p:txBody>
      </p:sp>
    </p:spTree>
    <p:extLst>
      <p:ext uri="{BB962C8B-B14F-4D97-AF65-F5344CB8AC3E}">
        <p14:creationId xmlns:p14="http://schemas.microsoft.com/office/powerpoint/2010/main" val="1413667421"/>
      </p:ext>
    </p:extLst>
  </p:cSld>
  <p:clrMapOvr>
    <a:masterClrMapping/>
  </p:clrMapOvr>
  <p:transition>
    <p:blinds/>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a:solidFill>
                  <a:srgbClr val="000000"/>
                </a:solidFill>
                <a:latin typeface="Arial" charset="0"/>
              </a:defRPr>
            </a:lvl1pPr>
          </a:lstStyle>
          <a:p>
            <a:pPr>
              <a:defRPr/>
            </a:pPr>
            <a:fld id="{A7E40AAD-67F5-7B4D-A2E2-5F28103763E5}" type="slidenum">
              <a:rPr lang="en-US"/>
              <a:pPr>
                <a:defRPr/>
              </a:pPr>
              <a:t>‹#›</a:t>
            </a:fld>
            <a:endParaRPr lang="en-US"/>
          </a:p>
        </p:txBody>
      </p:sp>
    </p:spTree>
    <p:extLst>
      <p:ext uri="{BB962C8B-B14F-4D97-AF65-F5344CB8AC3E}">
        <p14:creationId xmlns:p14="http://schemas.microsoft.com/office/powerpoint/2010/main" val="3839020947"/>
      </p:ext>
    </p:extLst>
  </p:cSld>
  <p:clrMapOvr>
    <a:masterClrMapping/>
  </p:clrMapOvr>
  <p:transition spd="med">
    <p:randomBar dir="vert"/>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C41C3022-9300-EA41-B142-DF6D2DF74809}" type="slidenum">
              <a:rPr lang="en-GB"/>
              <a:pPr>
                <a:defRPr/>
              </a:pPr>
              <a:t>‹#›</a:t>
            </a:fld>
            <a:endParaRPr lang="en-GB"/>
          </a:p>
        </p:txBody>
      </p:sp>
    </p:spTree>
    <p:extLst>
      <p:ext uri="{BB962C8B-B14F-4D97-AF65-F5344CB8AC3E}">
        <p14:creationId xmlns:p14="http://schemas.microsoft.com/office/powerpoint/2010/main" val="3877892445"/>
      </p:ext>
    </p:extLst>
  </p:cSld>
  <p:clrMapOvr>
    <a:masterClrMapping/>
  </p:clrMapOvr>
  <p:transition>
    <p:blinds/>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65328567-45A8-FE47-879D-516FA9D2BD76}" type="slidenum">
              <a:rPr lang="en-GB"/>
              <a:pPr>
                <a:defRPr/>
              </a:pPr>
              <a:t>‹#›</a:t>
            </a:fld>
            <a:endParaRPr lang="en-GB"/>
          </a:p>
        </p:txBody>
      </p:sp>
    </p:spTree>
    <p:extLst>
      <p:ext uri="{BB962C8B-B14F-4D97-AF65-F5344CB8AC3E}">
        <p14:creationId xmlns:p14="http://schemas.microsoft.com/office/powerpoint/2010/main" val="1673402212"/>
      </p:ext>
    </p:extLst>
  </p:cSld>
  <p:clrMapOvr>
    <a:masterClrMapping/>
  </p:clrMapOvr>
  <p:transition>
    <p:blinds/>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endParaRPr>
            </a:p>
          </p:txBody>
        </p:sp>
      </p:grpSp>
      <p:sp>
        <p:nvSpPr>
          <p:cNvPr id="63493" name="Rectangle 5"/>
          <p:cNvSpPr>
            <a:spLocks noGrp="1" noChangeArrowheads="1"/>
          </p:cNvSpPr>
          <p:nvPr>
            <p:ph type="ctrTitle" sz="quarter"/>
          </p:nvPr>
        </p:nvSpPr>
        <p:spPr>
          <a:xfrm>
            <a:off x="1293813" y="762000"/>
            <a:ext cx="7772400" cy="1143000"/>
          </a:xfrm>
        </p:spPr>
        <p:txBody>
          <a:bodyPr anchor="b"/>
          <a:lstStyle>
            <a:lvl1pPr>
              <a:defRPr/>
            </a:lvl1pPr>
          </a:lstStyle>
          <a:p>
            <a:r>
              <a:rPr lang="en-GB"/>
              <a:t>Click to edit Master title style</a:t>
            </a:r>
          </a:p>
        </p:txBody>
      </p:sp>
      <p:sp>
        <p:nvSpPr>
          <p:cNvPr id="6349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12" charset="2"/>
              <a:buNone/>
              <a:defRPr/>
            </a:lvl1pPr>
          </a:lstStyle>
          <a:p>
            <a:r>
              <a:rPr lang="en-GB"/>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a:lvl1pPr>
          </a:lstStyle>
          <a:p>
            <a:pPr>
              <a:defRPr/>
            </a:pPr>
            <a:fld id="{9D310C19-329D-1044-B127-0936EB32EB33}"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2891350757"/>
      </p:ext>
    </p:extLst>
  </p:cSld>
  <p:clrMapOvr>
    <a:masterClrMapping/>
  </p:clrMapOvr>
  <p:transition>
    <p:blinds/>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B009C4EB-4B24-3A42-B933-3ECDC39858A9}"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1835870431"/>
      </p:ext>
    </p:extLst>
  </p:cSld>
  <p:clrMapOvr>
    <a:masterClrMapping/>
  </p:clrMapOvr>
  <p:transition>
    <p:blinds/>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9080451F-9A83-3546-954D-06C3C469D373}"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3159027507"/>
      </p:ext>
    </p:extLst>
  </p:cSld>
  <p:clrMapOvr>
    <a:masterClrMapping/>
  </p:clrMapOvr>
  <p:transition>
    <p:blinds/>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05A24E74-726A-2B4F-BF7F-C07C0DFC16AC}"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1412854590"/>
      </p:ext>
    </p:extLst>
  </p:cSld>
  <p:clrMapOvr>
    <a:masterClrMapping/>
  </p:clrMapOvr>
  <p:transition>
    <p:blinds/>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EF4A02E8-234E-D64D-9D10-450F0EC9BB27}"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3418633861"/>
      </p:ext>
    </p:extLst>
  </p:cSld>
  <p:clrMapOvr>
    <a:masterClrMapping/>
  </p:clrMapOvr>
  <p:transition>
    <p:blinds/>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2A4B3A47-9B12-C749-A79E-05C39B099D36}"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2351030564"/>
      </p:ext>
    </p:extLst>
  </p:cSld>
  <p:clrMapOvr>
    <a:masterClrMapping/>
  </p:clrMapOvr>
  <p:transition>
    <p:blinds/>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8363D0AA-625E-0048-8D5B-48B86BDFEF3C}"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2313486733"/>
      </p:ext>
    </p:extLst>
  </p:cSld>
  <p:clrMapOvr>
    <a:masterClrMapping/>
  </p:clrMapOvr>
  <p:transition>
    <p:blinds/>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660D1E8E-29EA-E24D-BDD0-BB9B83CB1512}"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2323651593"/>
      </p:ext>
    </p:extLst>
  </p:cSld>
  <p:clrMapOvr>
    <a:masterClrMapping/>
  </p:clrMapOvr>
  <p:transition>
    <p:blinds/>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a:solidFill>
                  <a:srgbClr val="000000"/>
                </a:solidFill>
                <a:latin typeface="Arial" charset="0"/>
              </a:defRPr>
            </a:lvl1pPr>
          </a:lstStyle>
          <a:p>
            <a:pPr>
              <a:defRPr/>
            </a:pPr>
            <a:fld id="{1C485E23-D286-D847-93DF-FC8B876DEAE1}" type="slidenum">
              <a:rPr lang="en-US"/>
              <a:pPr>
                <a:defRPr/>
              </a:pPr>
              <a:t>‹#›</a:t>
            </a:fld>
            <a:endParaRPr lang="en-US"/>
          </a:p>
        </p:txBody>
      </p:sp>
    </p:spTree>
    <p:extLst>
      <p:ext uri="{BB962C8B-B14F-4D97-AF65-F5344CB8AC3E}">
        <p14:creationId xmlns:p14="http://schemas.microsoft.com/office/powerpoint/2010/main" val="4057402840"/>
      </p:ext>
    </p:extLst>
  </p:cSld>
  <p:clrMapOvr>
    <a:masterClrMapping/>
  </p:clrMapOvr>
  <p:transition spd="med">
    <p:randomBar dir="vert"/>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035EA15D-8B06-1A47-A548-799D9BB20CB1}"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1902893974"/>
      </p:ext>
    </p:extLst>
  </p:cSld>
  <p:clrMapOvr>
    <a:masterClrMapping/>
  </p:clrMapOvr>
  <p:transition>
    <p:blinds/>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C41C3022-9300-EA41-B142-DF6D2DF74809}"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1195380523"/>
      </p:ext>
    </p:extLst>
  </p:cSld>
  <p:clrMapOvr>
    <a:masterClrMapping/>
  </p:clrMapOvr>
  <p:transition>
    <p:blinds/>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65328567-45A8-FE47-879D-516FA9D2BD76}"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2662680274"/>
      </p:ext>
    </p:extLst>
  </p:cSld>
  <p:clrMapOvr>
    <a:masterClrMapping/>
  </p:clrMapOvr>
  <p:transition>
    <p:blinds/>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solidFill>
                  <a:srgbClr val="FFFFFF"/>
                </a:solidFill>
                <a:latin typeface="Times New Roman" pitchFamily="-107" charset="0"/>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grpSp>
      </p:grpSp>
      <p:sp>
        <p:nvSpPr>
          <p:cNvPr id="8502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850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11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0F72E9CC-9E54-4244-8C7F-CB2D2AB2CB8D}" type="slidenum">
              <a:rPr lang="en-US"/>
              <a:pPr>
                <a:defRPr/>
              </a:pPr>
              <a:t>‹#›</a:t>
            </a:fld>
            <a:endParaRPr lang="en-US"/>
          </a:p>
        </p:txBody>
      </p:sp>
    </p:spTree>
    <p:extLst>
      <p:ext uri="{BB962C8B-B14F-4D97-AF65-F5344CB8AC3E}">
        <p14:creationId xmlns:p14="http://schemas.microsoft.com/office/powerpoint/2010/main" val="3760649475"/>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085546E2-C9FB-0A4A-895B-BB70BEE38D0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67798336"/>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494F51C2-5B00-D142-B931-6F86CE963E7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68092003"/>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68F0CC95-2055-624D-963D-DF04283450F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6960543"/>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37"/>
          <p:cNvSpPr>
            <a:spLocks noGrp="1" noChangeArrowheads="1"/>
          </p:cNvSpPr>
          <p:nvPr>
            <p:ph type="sldNum" sz="quarter" idx="12"/>
          </p:nvPr>
        </p:nvSpPr>
        <p:spPr>
          <a:ln/>
        </p:spPr>
        <p:txBody>
          <a:bodyPr/>
          <a:lstStyle>
            <a:lvl1pPr>
              <a:defRPr/>
            </a:lvl1pPr>
          </a:lstStyle>
          <a:p>
            <a:pPr>
              <a:defRPr/>
            </a:pPr>
            <a:fld id="{EE205465-098D-4B45-8126-61FF6BF1CFC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18610280"/>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37"/>
          <p:cNvSpPr>
            <a:spLocks noGrp="1" noChangeArrowheads="1"/>
          </p:cNvSpPr>
          <p:nvPr>
            <p:ph type="sldNum" sz="quarter" idx="12"/>
          </p:nvPr>
        </p:nvSpPr>
        <p:spPr>
          <a:ln/>
        </p:spPr>
        <p:txBody>
          <a:bodyPr/>
          <a:lstStyle>
            <a:lvl1pPr>
              <a:defRPr/>
            </a:lvl1pPr>
          </a:lstStyle>
          <a:p>
            <a:pPr>
              <a:defRPr/>
            </a:pPr>
            <a:fld id="{20721ADD-4BFA-D14F-A3D0-5A1E9C423F7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82280269"/>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37"/>
          <p:cNvSpPr>
            <a:spLocks noGrp="1" noChangeArrowheads="1"/>
          </p:cNvSpPr>
          <p:nvPr>
            <p:ph type="sldNum" sz="quarter" idx="12"/>
          </p:nvPr>
        </p:nvSpPr>
        <p:spPr>
          <a:ln/>
        </p:spPr>
        <p:txBody>
          <a:bodyPr/>
          <a:lstStyle>
            <a:lvl1pPr>
              <a:defRPr/>
            </a:lvl1pPr>
          </a:lstStyle>
          <a:p>
            <a:pPr>
              <a:defRPr/>
            </a:pPr>
            <a:fld id="{65B8A61C-063B-8E43-951E-A08990268D5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909639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a:solidFill>
                  <a:srgbClr val="000000"/>
                </a:solidFill>
                <a:latin typeface="Arial" charset="0"/>
              </a:defRPr>
            </a:lvl1pPr>
          </a:lstStyle>
          <a:p>
            <a:pPr>
              <a:defRPr/>
            </a:pPr>
            <a:fld id="{B37EF89B-BA61-AF4B-AC16-8311665B8885}" type="slidenum">
              <a:rPr lang="en-US"/>
              <a:pPr>
                <a:defRPr/>
              </a:pPr>
              <a:t>‹#›</a:t>
            </a:fld>
            <a:endParaRPr lang="en-US"/>
          </a:p>
        </p:txBody>
      </p:sp>
    </p:spTree>
    <p:extLst>
      <p:ext uri="{BB962C8B-B14F-4D97-AF65-F5344CB8AC3E}">
        <p14:creationId xmlns:p14="http://schemas.microsoft.com/office/powerpoint/2010/main" val="3500457326"/>
      </p:ext>
    </p:extLst>
  </p:cSld>
  <p:clrMapOvr>
    <a:masterClrMapping/>
  </p:clrMapOvr>
  <p:transition spd="med">
    <p:randomBar dir="vert"/>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4358787A-5975-A046-915E-4CE9D961EED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58609455"/>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336854E2-A1F5-C845-BC17-624D38317CA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15575808"/>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07486CDD-D0B6-B943-9D38-6D2C897027A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77718943"/>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EA4B302E-69FC-AF46-AAA7-42495A1203D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49867639"/>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37CBEB92-3DA5-DE44-B45E-0211E7D237B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206660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2715531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6248353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9948780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7470981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219183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65253B00-649D-6A44-87D8-1884E9B943E4}" type="slidenum">
              <a:rPr lang="en-US"/>
              <a:pPr>
                <a:defRPr/>
              </a:pPr>
              <a:t>‹#›</a:t>
            </a:fld>
            <a:endParaRPr lang="en-US"/>
          </a:p>
        </p:txBody>
      </p:sp>
    </p:spTree>
    <p:extLst>
      <p:ext uri="{BB962C8B-B14F-4D97-AF65-F5344CB8AC3E}">
        <p14:creationId xmlns:p14="http://schemas.microsoft.com/office/powerpoint/2010/main" val="4247944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1643059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9110799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3731497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441335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2382945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5925856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3336126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717530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844708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05529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6075A59C-DB8C-0747-ABC3-C7C5B4443BFF}" type="slidenum">
              <a:rPr lang="en-US"/>
              <a:pPr>
                <a:defRPr/>
              </a:pPr>
              <a:t>‹#›</a:t>
            </a:fld>
            <a:endParaRPr lang="en-US"/>
          </a:p>
        </p:txBody>
      </p:sp>
    </p:spTree>
    <p:extLst>
      <p:ext uri="{BB962C8B-B14F-4D97-AF65-F5344CB8AC3E}">
        <p14:creationId xmlns:p14="http://schemas.microsoft.com/office/powerpoint/2010/main" val="20771214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256336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312232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928809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771247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782330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827564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462236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918109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2018738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white">
            <a:xfrm>
              <a:off x="0" y="720"/>
              <a:ext cx="5760" cy="864"/>
            </a:xfrm>
            <a:prstGeom prst="rect">
              <a:avLst/>
            </a:prstGeom>
            <a:gradFill rotWithShape="0">
              <a:gsLst>
                <a:gs pos="0">
                  <a:schemeClr val="hlink"/>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EAE8E2"/>
                </a:solidFill>
              </a:endParaRPr>
            </a:p>
          </p:txBody>
        </p:sp>
        <p:sp>
          <p:nvSpPr>
            <p:cNvPr id="6"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EAE8E2"/>
                </a:solidFill>
              </a:endParaRPr>
            </a:p>
          </p:txBody>
        </p:sp>
        <p:pic>
          <p:nvPicPr>
            <p:cNvPr id="7" name="Picture 5" descr="URBBANND"/>
            <p:cNvPicPr>
              <a:picLocks noChangeAspect="1" noChangeArrowheads="1"/>
            </p:cNvPicPr>
            <p:nvPr/>
          </p:nvPicPr>
          <p:blipFill>
            <a:blip r:embed="rId2" cstate="screen">
              <a:extLst>
                <a:ext uri="{28A0092B-C50C-407E-A947-70E740481C1C}">
                  <a14:useLocalDpi xmlns:a14="http://schemas.microsoft.com/office/drawing/2010/main"/>
                </a:ext>
              </a:extLst>
            </a:blip>
            <a:srcRect l="5824" t="8493" r="35922"/>
            <a:stretch>
              <a:fillRect/>
            </a:stretch>
          </p:blipFill>
          <p:spPr bwMode="ltGray">
            <a:xfrm>
              <a:off x="0" y="0"/>
              <a:ext cx="5760" cy="9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68614" name="Rectangle 6"/>
          <p:cNvSpPr>
            <a:spLocks noGrp="1" noChangeArrowheads="1"/>
          </p:cNvSpPr>
          <p:nvPr>
            <p:ph type="ctrTitle"/>
          </p:nvPr>
        </p:nvSpPr>
        <p:spPr>
          <a:xfrm>
            <a:off x="685800" y="2438400"/>
            <a:ext cx="7772400" cy="1143000"/>
          </a:xfrm>
        </p:spPr>
        <p:txBody>
          <a:bodyPr/>
          <a:lstStyle>
            <a:lvl1pPr>
              <a:defRPr/>
            </a:lvl1pPr>
          </a:lstStyle>
          <a:p>
            <a:r>
              <a:rPr lang="en-US"/>
              <a:t>Click to edit Master title style</a:t>
            </a:r>
          </a:p>
        </p:txBody>
      </p:sp>
      <p:sp>
        <p:nvSpPr>
          <p:cNvPr id="68615" name="Rectangle 7"/>
          <p:cNvSpPr>
            <a:spLocks noGrp="1" noChangeArrowheads="1"/>
          </p:cNvSpPr>
          <p:nvPr>
            <p:ph type="subTitle" idx="1"/>
          </p:nvPr>
        </p:nvSpPr>
        <p:spPr>
          <a:xfrm>
            <a:off x="1371600" y="39624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8" name="Rectangle 8"/>
          <p:cNvSpPr>
            <a:spLocks noGrp="1" noChangeArrowheads="1"/>
          </p:cNvSpPr>
          <p:nvPr>
            <p:ph type="dt" sz="half" idx="10"/>
          </p:nvPr>
        </p:nvSpPr>
        <p:spPr>
          <a:xfrm>
            <a:off x="685800" y="6248400"/>
            <a:ext cx="1905000" cy="457200"/>
          </a:xfrm>
        </p:spPr>
        <p:txBody>
          <a:bodyPr/>
          <a:lstStyle>
            <a:lvl1pPr>
              <a:defRPr/>
            </a:lvl1pPr>
          </a:lstStyle>
          <a:p>
            <a:pPr>
              <a:defRPr/>
            </a:pPr>
            <a:endParaRPr lang="en-US">
              <a:solidFill>
                <a:srgbClr val="EAE8E2"/>
              </a:solidFill>
              <a:latin typeface="Arial Narrow"/>
            </a:endParaRPr>
          </a:p>
        </p:txBody>
      </p:sp>
      <p:sp>
        <p:nvSpPr>
          <p:cNvPr id="9" name="Rectangle 9"/>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EAE8E2"/>
              </a:solidFill>
              <a:latin typeface="Arial Narrow"/>
            </a:endParaRPr>
          </a:p>
        </p:txBody>
      </p:sp>
      <p:sp>
        <p:nvSpPr>
          <p:cNvPr id="10" name="Rectangle 10"/>
          <p:cNvSpPr>
            <a:spLocks noGrp="1" noChangeArrowheads="1"/>
          </p:cNvSpPr>
          <p:nvPr>
            <p:ph type="sldNum" sz="quarter" idx="12"/>
          </p:nvPr>
        </p:nvSpPr>
        <p:spPr>
          <a:xfrm>
            <a:off x="6553200" y="6248400"/>
            <a:ext cx="1905000" cy="457200"/>
          </a:xfrm>
        </p:spPr>
        <p:txBody>
          <a:bodyPr/>
          <a:lstStyle>
            <a:lvl1pPr>
              <a:defRPr/>
            </a:lvl1pPr>
          </a:lstStyle>
          <a:p>
            <a:pPr>
              <a:defRPr/>
            </a:pPr>
            <a:fld id="{89244226-67E5-6341-BF4B-5666C55FC8BA}"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27127470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8B16982D-84EB-704A-8D41-197D39223C23}" type="slidenum">
              <a:rPr lang="en-US"/>
              <a:pPr>
                <a:defRPr/>
              </a:pPr>
              <a:t>‹#›</a:t>
            </a:fld>
            <a:endParaRPr lang="en-US"/>
          </a:p>
        </p:txBody>
      </p:sp>
    </p:spTree>
    <p:extLst>
      <p:ext uri="{BB962C8B-B14F-4D97-AF65-F5344CB8AC3E}">
        <p14:creationId xmlns:p14="http://schemas.microsoft.com/office/powerpoint/2010/main" val="145628299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6" name="Rectangle 10"/>
          <p:cNvSpPr>
            <a:spLocks noGrp="1" noChangeArrowheads="1"/>
          </p:cNvSpPr>
          <p:nvPr>
            <p:ph type="sldNum" sz="quarter" idx="12"/>
          </p:nvPr>
        </p:nvSpPr>
        <p:spPr>
          <a:ln/>
        </p:spPr>
        <p:txBody>
          <a:bodyPr/>
          <a:lstStyle>
            <a:lvl1pPr>
              <a:defRPr/>
            </a:lvl1pPr>
          </a:lstStyle>
          <a:p>
            <a:pPr>
              <a:defRPr/>
            </a:pPr>
            <a:fld id="{D1372ED0-B7CE-7F49-9DE9-0157649ED891}"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426451493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53D8143-619B-0A4C-A542-5AA1217DBFCF}"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104154714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7" name="Rectangle 10"/>
          <p:cNvSpPr>
            <a:spLocks noGrp="1" noChangeArrowheads="1"/>
          </p:cNvSpPr>
          <p:nvPr>
            <p:ph type="sldNum" sz="quarter" idx="12"/>
          </p:nvPr>
        </p:nvSpPr>
        <p:spPr>
          <a:ln/>
        </p:spPr>
        <p:txBody>
          <a:bodyPr/>
          <a:lstStyle>
            <a:lvl1pPr>
              <a:defRPr/>
            </a:lvl1pPr>
          </a:lstStyle>
          <a:p>
            <a:pPr>
              <a:defRPr/>
            </a:pPr>
            <a:fld id="{65253B00-649D-6A44-87D8-1884E9B943E4}"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237694085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9" name="Rectangle 10"/>
          <p:cNvSpPr>
            <a:spLocks noGrp="1" noChangeArrowheads="1"/>
          </p:cNvSpPr>
          <p:nvPr>
            <p:ph type="sldNum" sz="quarter" idx="12"/>
          </p:nvPr>
        </p:nvSpPr>
        <p:spPr>
          <a:ln/>
        </p:spPr>
        <p:txBody>
          <a:bodyPr/>
          <a:lstStyle>
            <a:lvl1pPr>
              <a:defRPr/>
            </a:lvl1pPr>
          </a:lstStyle>
          <a:p>
            <a:pPr>
              <a:defRPr/>
            </a:pPr>
            <a:fld id="{6075A59C-DB8C-0747-ABC3-C7C5B4443BFF}"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13852894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5" name="Rectangle 10"/>
          <p:cNvSpPr>
            <a:spLocks noGrp="1" noChangeArrowheads="1"/>
          </p:cNvSpPr>
          <p:nvPr>
            <p:ph type="sldNum" sz="quarter" idx="12"/>
          </p:nvPr>
        </p:nvSpPr>
        <p:spPr>
          <a:ln/>
        </p:spPr>
        <p:txBody>
          <a:bodyPr/>
          <a:lstStyle>
            <a:lvl1pPr>
              <a:defRPr/>
            </a:lvl1pPr>
          </a:lstStyle>
          <a:p>
            <a:pPr>
              <a:defRPr/>
            </a:pPr>
            <a:fld id="{8B16982D-84EB-704A-8D41-197D39223C23}"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80801605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4" name="Rectangle 10"/>
          <p:cNvSpPr>
            <a:spLocks noGrp="1" noChangeArrowheads="1"/>
          </p:cNvSpPr>
          <p:nvPr>
            <p:ph type="sldNum" sz="quarter" idx="12"/>
          </p:nvPr>
        </p:nvSpPr>
        <p:spPr>
          <a:ln/>
        </p:spPr>
        <p:txBody>
          <a:bodyPr/>
          <a:lstStyle>
            <a:lvl1pPr>
              <a:defRPr/>
            </a:lvl1pPr>
          </a:lstStyle>
          <a:p>
            <a:pPr>
              <a:defRPr/>
            </a:pPr>
            <a:fld id="{5E911920-EFA7-AA41-832A-3448909137D7}"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235221476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7" name="Rectangle 10"/>
          <p:cNvSpPr>
            <a:spLocks noGrp="1" noChangeArrowheads="1"/>
          </p:cNvSpPr>
          <p:nvPr>
            <p:ph type="sldNum" sz="quarter" idx="12"/>
          </p:nvPr>
        </p:nvSpPr>
        <p:spPr>
          <a:ln/>
        </p:spPr>
        <p:txBody>
          <a:bodyPr/>
          <a:lstStyle>
            <a:lvl1pPr>
              <a:defRPr/>
            </a:lvl1pPr>
          </a:lstStyle>
          <a:p>
            <a:pPr>
              <a:defRPr/>
            </a:pPr>
            <a:fld id="{F56EE202-6130-4A4D-93B7-B3FF3BD94079}"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417411368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7" name="Rectangle 10"/>
          <p:cNvSpPr>
            <a:spLocks noGrp="1" noChangeArrowheads="1"/>
          </p:cNvSpPr>
          <p:nvPr>
            <p:ph type="sldNum" sz="quarter" idx="12"/>
          </p:nvPr>
        </p:nvSpPr>
        <p:spPr>
          <a:ln/>
        </p:spPr>
        <p:txBody>
          <a:bodyPr/>
          <a:lstStyle>
            <a:lvl1pPr>
              <a:defRPr/>
            </a:lvl1pPr>
          </a:lstStyle>
          <a:p>
            <a:pPr>
              <a:defRPr/>
            </a:pPr>
            <a:fld id="{0C2A477F-4E0F-964D-A6C9-21323E83B857}"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192513102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6" name="Rectangle 10"/>
          <p:cNvSpPr>
            <a:spLocks noGrp="1" noChangeArrowheads="1"/>
          </p:cNvSpPr>
          <p:nvPr>
            <p:ph type="sldNum" sz="quarter" idx="12"/>
          </p:nvPr>
        </p:nvSpPr>
        <p:spPr>
          <a:ln/>
        </p:spPr>
        <p:txBody>
          <a:bodyPr/>
          <a:lstStyle>
            <a:lvl1pPr>
              <a:defRPr/>
            </a:lvl1pPr>
          </a:lstStyle>
          <a:p>
            <a:pPr>
              <a:defRPr/>
            </a:pPr>
            <a:fld id="{135592EC-831E-9443-A65A-75469883540B}"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28599625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6" name="Rectangle 10"/>
          <p:cNvSpPr>
            <a:spLocks noGrp="1" noChangeArrowheads="1"/>
          </p:cNvSpPr>
          <p:nvPr>
            <p:ph type="sldNum" sz="quarter" idx="12"/>
          </p:nvPr>
        </p:nvSpPr>
        <p:spPr>
          <a:ln/>
        </p:spPr>
        <p:txBody>
          <a:bodyPr/>
          <a:lstStyle>
            <a:lvl1pPr>
              <a:defRPr/>
            </a:lvl1pPr>
          </a:lstStyle>
          <a:p>
            <a:pPr>
              <a:defRPr/>
            </a:pPr>
            <a:fld id="{CEB1A85B-F4DD-8D4C-8FDB-ADCF5D4415B3}"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3925797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5E911920-EFA7-AA41-832A-3448909137D7}" type="slidenum">
              <a:rPr lang="en-US"/>
              <a:pPr>
                <a:defRPr/>
              </a:pPr>
              <a:t>‹#›</a:t>
            </a:fld>
            <a:endParaRPr lang="en-US"/>
          </a:p>
        </p:txBody>
      </p:sp>
    </p:spTree>
    <p:extLst>
      <p:ext uri="{BB962C8B-B14F-4D97-AF65-F5344CB8AC3E}">
        <p14:creationId xmlns:p14="http://schemas.microsoft.com/office/powerpoint/2010/main" val="23764727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E86C00-4AD0-E94B-8D4A-2B63A942D733}"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5533308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FB056865-C3D5-A14E-9360-66C506FE6CEB}"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49251658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63730654-AD54-C047-A4B1-1DBCDE36CAB3}"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63263684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2E5B82E0-6874-1048-A407-701EDB711F76}"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75555478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924F4AE5-10AE-AD41-9E43-9ABE80BFEEF6}"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60657193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C4B6F762-8039-7C4C-88AE-F5AFDBCD4DF3}"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426916950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2D53D4BB-B8B5-CA4F-88BA-EA9972744054}"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69554002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81993A94-57F6-5F4C-BF7D-31985691EEFE}"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89798672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647EF4C7-A9EA-074D-812D-2064055E749C}"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80749471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DDFFAE56-EC6E-D34F-BE4C-5FB620851A5E}"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9725322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F56EE202-6130-4A4D-93B7-B3FF3BD94079}" type="slidenum">
              <a:rPr lang="en-US"/>
              <a:pPr>
                <a:defRPr/>
              </a:pPr>
              <a:t>‹#›</a:t>
            </a:fld>
            <a:endParaRPr lang="en-US"/>
          </a:p>
        </p:txBody>
      </p:sp>
    </p:spTree>
    <p:extLst>
      <p:ext uri="{BB962C8B-B14F-4D97-AF65-F5344CB8AC3E}">
        <p14:creationId xmlns:p14="http://schemas.microsoft.com/office/powerpoint/2010/main" val="397991629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C0303E-AD24-5340-A4F5-9666E835D962}"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25035137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A7CCE543-A64F-9143-A3BA-3B9B2EF34E15}" type="slidenum">
              <a:rPr lang="en-US"/>
              <a:pPr>
                <a:defRPr/>
              </a:pPr>
              <a:t>‹#›</a:t>
            </a:fld>
            <a:endParaRPr lang="en-US"/>
          </a:p>
        </p:txBody>
      </p:sp>
    </p:spTree>
    <p:extLst>
      <p:ext uri="{BB962C8B-B14F-4D97-AF65-F5344CB8AC3E}">
        <p14:creationId xmlns:p14="http://schemas.microsoft.com/office/powerpoint/2010/main" val="958400293"/>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C165E972-F051-8349-A484-71A95ABCEDC6}" type="slidenum">
              <a:rPr lang="en-US"/>
              <a:pPr>
                <a:defRPr/>
              </a:pPr>
              <a:t>‹#›</a:t>
            </a:fld>
            <a:endParaRPr lang="en-US"/>
          </a:p>
        </p:txBody>
      </p:sp>
    </p:spTree>
    <p:extLst>
      <p:ext uri="{BB962C8B-B14F-4D97-AF65-F5344CB8AC3E}">
        <p14:creationId xmlns:p14="http://schemas.microsoft.com/office/powerpoint/2010/main" val="445018923"/>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F3A09D15-0419-4949-869A-4F24C5075CAF}" type="slidenum">
              <a:rPr lang="en-US"/>
              <a:pPr>
                <a:defRPr/>
              </a:pPr>
              <a:t>‹#›</a:t>
            </a:fld>
            <a:endParaRPr lang="en-US"/>
          </a:p>
        </p:txBody>
      </p:sp>
    </p:spTree>
    <p:extLst>
      <p:ext uri="{BB962C8B-B14F-4D97-AF65-F5344CB8AC3E}">
        <p14:creationId xmlns:p14="http://schemas.microsoft.com/office/powerpoint/2010/main" val="2314959610"/>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977900"/>
            <a:ext cx="38100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77900"/>
            <a:ext cx="38100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vl1pPr>
          </a:lstStyle>
          <a:p>
            <a:pPr>
              <a:defRPr/>
            </a:pPr>
            <a:fld id="{0B32724E-AD61-6146-A80C-4B5E6A5E4D79}" type="slidenum">
              <a:rPr lang="en-US"/>
              <a:pPr>
                <a:defRPr/>
              </a:pPr>
              <a:t>‹#›</a:t>
            </a:fld>
            <a:endParaRPr lang="en-US"/>
          </a:p>
        </p:txBody>
      </p:sp>
    </p:spTree>
    <p:extLst>
      <p:ext uri="{BB962C8B-B14F-4D97-AF65-F5344CB8AC3E}">
        <p14:creationId xmlns:p14="http://schemas.microsoft.com/office/powerpoint/2010/main" val="3862871069"/>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8" name="Rectangle 5"/>
          <p:cNvSpPr>
            <a:spLocks noGrp="1" noChangeArrowheads="1"/>
          </p:cNvSpPr>
          <p:nvPr>
            <p:ph type="ftr" sz="quarter" idx="11"/>
          </p:nvPr>
        </p:nvSpPr>
        <p:spPr/>
        <p:txBody>
          <a:bodyPr/>
          <a:lstStyle>
            <a:lvl1pPr>
              <a:defRPr baseline="30000"/>
            </a:lvl1pPr>
          </a:lstStyle>
          <a:p>
            <a:pPr>
              <a:defRPr/>
            </a:pPr>
            <a:endParaRPr lang="en-US"/>
          </a:p>
        </p:txBody>
      </p:sp>
      <p:sp>
        <p:nvSpPr>
          <p:cNvPr id="9" name="Rectangle 6"/>
          <p:cNvSpPr>
            <a:spLocks noGrp="1" noChangeArrowheads="1"/>
          </p:cNvSpPr>
          <p:nvPr>
            <p:ph type="sldNum" sz="quarter" idx="12"/>
          </p:nvPr>
        </p:nvSpPr>
        <p:spPr/>
        <p:txBody>
          <a:bodyPr/>
          <a:lstStyle>
            <a:lvl1pPr>
              <a:defRPr baseline="30000"/>
            </a:lvl1pPr>
          </a:lstStyle>
          <a:p>
            <a:pPr>
              <a:defRPr/>
            </a:pPr>
            <a:fld id="{18220DC3-4A8B-6041-9311-52C8C208EA96}" type="slidenum">
              <a:rPr lang="en-US"/>
              <a:pPr>
                <a:defRPr/>
              </a:pPr>
              <a:t>‹#›</a:t>
            </a:fld>
            <a:endParaRPr lang="en-US"/>
          </a:p>
        </p:txBody>
      </p:sp>
    </p:spTree>
    <p:extLst>
      <p:ext uri="{BB962C8B-B14F-4D97-AF65-F5344CB8AC3E}">
        <p14:creationId xmlns:p14="http://schemas.microsoft.com/office/powerpoint/2010/main" val="2129691272"/>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4" name="Rectangle 5"/>
          <p:cNvSpPr>
            <a:spLocks noGrp="1" noChangeArrowheads="1"/>
          </p:cNvSpPr>
          <p:nvPr>
            <p:ph type="ftr" sz="quarter" idx="11"/>
          </p:nvPr>
        </p:nvSpPr>
        <p:spPr/>
        <p:txBody>
          <a:bodyPr/>
          <a:lstStyle>
            <a:lvl1pPr>
              <a:defRPr baseline="30000"/>
            </a:lvl1pPr>
          </a:lstStyle>
          <a:p>
            <a:pPr>
              <a:defRPr/>
            </a:pPr>
            <a:endParaRPr lang="en-US"/>
          </a:p>
        </p:txBody>
      </p:sp>
      <p:sp>
        <p:nvSpPr>
          <p:cNvPr id="5" name="Rectangle 6"/>
          <p:cNvSpPr>
            <a:spLocks noGrp="1" noChangeArrowheads="1"/>
          </p:cNvSpPr>
          <p:nvPr>
            <p:ph type="sldNum" sz="quarter" idx="12"/>
          </p:nvPr>
        </p:nvSpPr>
        <p:spPr/>
        <p:txBody>
          <a:bodyPr/>
          <a:lstStyle>
            <a:lvl1pPr>
              <a:defRPr baseline="30000"/>
            </a:lvl1pPr>
          </a:lstStyle>
          <a:p>
            <a:pPr>
              <a:defRPr/>
            </a:pPr>
            <a:fld id="{FFF44F92-05B8-AC4F-AA20-3D16D4D0BDE0}" type="slidenum">
              <a:rPr lang="en-US"/>
              <a:pPr>
                <a:defRPr/>
              </a:pPr>
              <a:t>‹#›</a:t>
            </a:fld>
            <a:endParaRPr lang="en-US"/>
          </a:p>
        </p:txBody>
      </p:sp>
    </p:spTree>
    <p:extLst>
      <p:ext uri="{BB962C8B-B14F-4D97-AF65-F5344CB8AC3E}">
        <p14:creationId xmlns:p14="http://schemas.microsoft.com/office/powerpoint/2010/main" val="4272950004"/>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3" name="Rectangle 5"/>
          <p:cNvSpPr>
            <a:spLocks noGrp="1" noChangeArrowheads="1"/>
          </p:cNvSpPr>
          <p:nvPr>
            <p:ph type="ftr" sz="quarter" idx="11"/>
          </p:nvPr>
        </p:nvSpPr>
        <p:spPr/>
        <p:txBody>
          <a:bodyPr/>
          <a:lstStyle>
            <a:lvl1pPr>
              <a:defRPr baseline="30000"/>
            </a:lvl1pPr>
          </a:lstStyle>
          <a:p>
            <a:pPr>
              <a:defRPr/>
            </a:pPr>
            <a:endParaRPr lang="en-US"/>
          </a:p>
        </p:txBody>
      </p:sp>
      <p:sp>
        <p:nvSpPr>
          <p:cNvPr id="4" name="Rectangle 6"/>
          <p:cNvSpPr>
            <a:spLocks noGrp="1" noChangeArrowheads="1"/>
          </p:cNvSpPr>
          <p:nvPr>
            <p:ph type="sldNum" sz="quarter" idx="12"/>
          </p:nvPr>
        </p:nvSpPr>
        <p:spPr/>
        <p:txBody>
          <a:bodyPr/>
          <a:lstStyle>
            <a:lvl1pPr>
              <a:defRPr baseline="30000"/>
            </a:lvl1pPr>
          </a:lstStyle>
          <a:p>
            <a:pPr>
              <a:defRPr/>
            </a:pPr>
            <a:fld id="{79E654C1-56AC-894A-AFB0-CE202469EBD8}" type="slidenum">
              <a:rPr lang="en-US"/>
              <a:pPr>
                <a:defRPr/>
              </a:pPr>
              <a:t>‹#›</a:t>
            </a:fld>
            <a:endParaRPr lang="en-US"/>
          </a:p>
        </p:txBody>
      </p:sp>
    </p:spTree>
    <p:extLst>
      <p:ext uri="{BB962C8B-B14F-4D97-AF65-F5344CB8AC3E}">
        <p14:creationId xmlns:p14="http://schemas.microsoft.com/office/powerpoint/2010/main" val="825971157"/>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vl1pPr>
          </a:lstStyle>
          <a:p>
            <a:pPr>
              <a:defRPr/>
            </a:pPr>
            <a:fld id="{AF3B9AE0-5D8C-E64E-A26D-33C1EBCE4421}" type="slidenum">
              <a:rPr lang="en-US"/>
              <a:pPr>
                <a:defRPr/>
              </a:pPr>
              <a:t>‹#›</a:t>
            </a:fld>
            <a:endParaRPr lang="en-US"/>
          </a:p>
        </p:txBody>
      </p:sp>
    </p:spTree>
    <p:extLst>
      <p:ext uri="{BB962C8B-B14F-4D97-AF65-F5344CB8AC3E}">
        <p14:creationId xmlns:p14="http://schemas.microsoft.com/office/powerpoint/2010/main" val="3584471020"/>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vl1pPr>
          </a:lstStyle>
          <a:p>
            <a:pPr>
              <a:defRPr/>
            </a:pPr>
            <a:fld id="{0CD1D94A-8212-F144-904A-F98E75C05AC5}" type="slidenum">
              <a:rPr lang="en-US"/>
              <a:pPr>
                <a:defRPr/>
              </a:pPr>
              <a:t>‹#›</a:t>
            </a:fld>
            <a:endParaRPr lang="en-US"/>
          </a:p>
        </p:txBody>
      </p:sp>
    </p:spTree>
    <p:extLst>
      <p:ext uri="{BB962C8B-B14F-4D97-AF65-F5344CB8AC3E}">
        <p14:creationId xmlns:p14="http://schemas.microsoft.com/office/powerpoint/2010/main" val="222860676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0C2A477F-4E0F-964D-A6C9-21323E83B857}" type="slidenum">
              <a:rPr lang="en-US"/>
              <a:pPr>
                <a:defRPr/>
              </a:pPr>
              <a:t>‹#›</a:t>
            </a:fld>
            <a:endParaRPr lang="en-US"/>
          </a:p>
        </p:txBody>
      </p:sp>
    </p:spTree>
    <p:extLst>
      <p:ext uri="{BB962C8B-B14F-4D97-AF65-F5344CB8AC3E}">
        <p14:creationId xmlns:p14="http://schemas.microsoft.com/office/powerpoint/2010/main" val="198882104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DB2A2703-D7CC-3E47-99FB-5A663ADB9105}" type="slidenum">
              <a:rPr lang="en-US"/>
              <a:pPr>
                <a:defRPr/>
              </a:pPr>
              <a:t>‹#›</a:t>
            </a:fld>
            <a:endParaRPr lang="en-US"/>
          </a:p>
        </p:txBody>
      </p:sp>
    </p:spTree>
    <p:extLst>
      <p:ext uri="{BB962C8B-B14F-4D97-AF65-F5344CB8AC3E}">
        <p14:creationId xmlns:p14="http://schemas.microsoft.com/office/powerpoint/2010/main" val="2239828715"/>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15888"/>
            <a:ext cx="1943100" cy="5980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15888"/>
            <a:ext cx="5676900" cy="5980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388DE1FA-3A6D-9E41-A57F-55CB283547DB}" type="slidenum">
              <a:rPr lang="en-US"/>
              <a:pPr>
                <a:defRPr/>
              </a:pPr>
              <a:t>‹#›</a:t>
            </a:fld>
            <a:endParaRPr lang="en-US"/>
          </a:p>
        </p:txBody>
      </p:sp>
    </p:spTree>
    <p:extLst>
      <p:ext uri="{BB962C8B-B14F-4D97-AF65-F5344CB8AC3E}">
        <p14:creationId xmlns:p14="http://schemas.microsoft.com/office/powerpoint/2010/main" val="1663145760"/>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ru-RU"/>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Click to edit Master subtitle style</a:t>
            </a:r>
            <a:endParaRPr lang="en-US"/>
          </a:p>
        </p:txBody>
      </p:sp>
    </p:spTree>
    <p:extLst>
      <p:ext uri="{BB962C8B-B14F-4D97-AF65-F5344CB8AC3E}">
        <p14:creationId xmlns:p14="http://schemas.microsoft.com/office/powerpoint/2010/main" val="3161171918"/>
      </p:ext>
    </p:extLst>
  </p:cSld>
  <p:clrMapOvr>
    <a:masterClrMapping/>
  </p:clrMapOvr>
  <p:transition spd="med">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1848497920"/>
      </p:ext>
    </p:extLst>
  </p:cSld>
  <p:clrMapOvr>
    <a:masterClrMapping/>
  </p:clrMapOvr>
  <p:transition spd="med">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ru-RU"/>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Click to edit Master text styles</a:t>
            </a:r>
          </a:p>
        </p:txBody>
      </p:sp>
    </p:spTree>
    <p:extLst>
      <p:ext uri="{BB962C8B-B14F-4D97-AF65-F5344CB8AC3E}">
        <p14:creationId xmlns:p14="http://schemas.microsoft.com/office/powerpoint/2010/main" val="137721770"/>
      </p:ext>
    </p:extLst>
  </p:cSld>
  <p:clrMapOvr>
    <a:masterClrMapping/>
  </p:clrMapOvr>
  <p:transition spd="med">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2024479436"/>
      </p:ext>
    </p:extLst>
  </p:cSld>
  <p:clrMapOvr>
    <a:masterClrMapping/>
  </p:clrMapOvr>
  <p:transition spd="med">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ru-RU"/>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3895903580"/>
      </p:ext>
    </p:extLst>
  </p:cSld>
  <p:clrMapOvr>
    <a:masterClrMapping/>
  </p:clrMapOvr>
  <p:transition spd="med">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Tree>
    <p:extLst>
      <p:ext uri="{BB962C8B-B14F-4D97-AF65-F5344CB8AC3E}">
        <p14:creationId xmlns:p14="http://schemas.microsoft.com/office/powerpoint/2010/main" val="1117812040"/>
      </p:ext>
    </p:extLst>
  </p:cSld>
  <p:clrMapOvr>
    <a:masterClrMapping/>
  </p:clrMapOvr>
  <p:transition spd="med">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7085630"/>
      </p:ext>
    </p:extLst>
  </p:cSld>
  <p:clrMapOvr>
    <a:masterClrMapping/>
  </p:clrMapOvr>
  <p:transition spd="med">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ru-RU"/>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1604344525"/>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0.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theme" Target="../theme/theme1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image" Target="../media/image4.png"/><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12.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 Id="rId14" Type="http://schemas.openxmlformats.org/officeDocument/2006/relationships/image" Target="../media/image2.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image" Target="../media/image1.png"/><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13.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 Id="rId14" Type="http://schemas.openxmlformats.org/officeDocument/2006/relationships/image" Target="../media/image2.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5.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theme" Target="../theme/theme14.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6.xml"/><Relationship Id="rId13" Type="http://schemas.openxmlformats.org/officeDocument/2006/relationships/slideLayout" Target="../slideLayouts/slideLayout171.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slideLayout" Target="../slideLayouts/slideLayout170.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9.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theme" Target="../theme/theme16.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0.xml"/><Relationship Id="rId13" Type="http://schemas.openxmlformats.org/officeDocument/2006/relationships/theme" Target="../theme/theme17.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slideLayout" Target="../slideLayouts/slideLayout194.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2.xml"/><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theme" Target="../theme/theme18.xml"/><Relationship Id="rId2" Type="http://schemas.openxmlformats.org/officeDocument/2006/relationships/slideLayout" Target="../slideLayouts/slideLayout196.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19.xml"/><Relationship Id="rId1" Type="http://schemas.openxmlformats.org/officeDocument/2006/relationships/slideLayout" Target="../slideLayouts/slideLayout20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4.xml"/><Relationship Id="rId13" Type="http://schemas.openxmlformats.org/officeDocument/2006/relationships/image" Target="../media/image9.emf"/><Relationship Id="rId3" Type="http://schemas.openxmlformats.org/officeDocument/2006/relationships/slideLayout" Target="../slideLayouts/slideLayout209.xml"/><Relationship Id="rId7" Type="http://schemas.openxmlformats.org/officeDocument/2006/relationships/slideLayout" Target="../slideLayouts/slideLayout213.xml"/><Relationship Id="rId12" Type="http://schemas.openxmlformats.org/officeDocument/2006/relationships/theme" Target="../theme/theme20.xml"/><Relationship Id="rId2" Type="http://schemas.openxmlformats.org/officeDocument/2006/relationships/slideLayout" Target="../slideLayouts/slideLayout208.xml"/><Relationship Id="rId1" Type="http://schemas.openxmlformats.org/officeDocument/2006/relationships/slideLayout" Target="../slideLayouts/slideLayout207.xml"/><Relationship Id="rId6" Type="http://schemas.openxmlformats.org/officeDocument/2006/relationships/slideLayout" Target="../slideLayouts/slideLayout212.xml"/><Relationship Id="rId11" Type="http://schemas.openxmlformats.org/officeDocument/2006/relationships/slideLayout" Target="../slideLayouts/slideLayout217.xml"/><Relationship Id="rId5" Type="http://schemas.openxmlformats.org/officeDocument/2006/relationships/slideLayout" Target="../slideLayouts/slideLayout211.xml"/><Relationship Id="rId10" Type="http://schemas.openxmlformats.org/officeDocument/2006/relationships/slideLayout" Target="../slideLayouts/slideLayout216.xml"/><Relationship Id="rId4" Type="http://schemas.openxmlformats.org/officeDocument/2006/relationships/slideLayout" Target="../slideLayouts/slideLayout210.xml"/><Relationship Id="rId9" Type="http://schemas.openxmlformats.org/officeDocument/2006/relationships/slideLayout" Target="../slideLayouts/slideLayout215.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5.xml"/><Relationship Id="rId3" Type="http://schemas.openxmlformats.org/officeDocument/2006/relationships/slideLayout" Target="../slideLayouts/slideLayout220.xml"/><Relationship Id="rId7" Type="http://schemas.openxmlformats.org/officeDocument/2006/relationships/slideLayout" Target="../slideLayouts/slideLayout224.xml"/><Relationship Id="rId12" Type="http://schemas.openxmlformats.org/officeDocument/2006/relationships/theme" Target="../theme/theme21.xml"/><Relationship Id="rId2" Type="http://schemas.openxmlformats.org/officeDocument/2006/relationships/slideLayout" Target="../slideLayouts/slideLayout219.xml"/><Relationship Id="rId1" Type="http://schemas.openxmlformats.org/officeDocument/2006/relationships/slideLayout" Target="../slideLayouts/slideLayout218.xml"/><Relationship Id="rId6" Type="http://schemas.openxmlformats.org/officeDocument/2006/relationships/slideLayout" Target="../slideLayouts/slideLayout223.xml"/><Relationship Id="rId11" Type="http://schemas.openxmlformats.org/officeDocument/2006/relationships/slideLayout" Target="../slideLayouts/slideLayout228.xml"/><Relationship Id="rId5" Type="http://schemas.openxmlformats.org/officeDocument/2006/relationships/slideLayout" Target="../slideLayouts/slideLayout222.xml"/><Relationship Id="rId10" Type="http://schemas.openxmlformats.org/officeDocument/2006/relationships/slideLayout" Target="../slideLayouts/slideLayout227.xml"/><Relationship Id="rId4" Type="http://schemas.openxmlformats.org/officeDocument/2006/relationships/slideLayout" Target="../slideLayouts/slideLayout221.xml"/><Relationship Id="rId9" Type="http://schemas.openxmlformats.org/officeDocument/2006/relationships/slideLayout" Target="../slideLayouts/slideLayout226.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6.xml"/><Relationship Id="rId3" Type="http://schemas.openxmlformats.org/officeDocument/2006/relationships/slideLayout" Target="../slideLayouts/slideLayout231.xml"/><Relationship Id="rId7" Type="http://schemas.openxmlformats.org/officeDocument/2006/relationships/slideLayout" Target="../slideLayouts/slideLayout235.xml"/><Relationship Id="rId12" Type="http://schemas.openxmlformats.org/officeDocument/2006/relationships/theme" Target="../theme/theme22.xml"/><Relationship Id="rId2" Type="http://schemas.openxmlformats.org/officeDocument/2006/relationships/slideLayout" Target="../slideLayouts/slideLayout230.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slideLayout" Target="../slideLayouts/slideLayout239.xml"/><Relationship Id="rId5" Type="http://schemas.openxmlformats.org/officeDocument/2006/relationships/slideLayout" Target="../slideLayouts/slideLayout233.xml"/><Relationship Id="rId10" Type="http://schemas.openxmlformats.org/officeDocument/2006/relationships/slideLayout" Target="../slideLayouts/slideLayout238.xml"/><Relationship Id="rId4" Type="http://schemas.openxmlformats.org/officeDocument/2006/relationships/slideLayout" Target="../slideLayouts/slideLayout232.xml"/><Relationship Id="rId9" Type="http://schemas.openxmlformats.org/officeDocument/2006/relationships/slideLayout" Target="../slideLayouts/slideLayout237.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7.xml"/><Relationship Id="rId3" Type="http://schemas.openxmlformats.org/officeDocument/2006/relationships/slideLayout" Target="../slideLayouts/slideLayout242.xml"/><Relationship Id="rId7" Type="http://schemas.openxmlformats.org/officeDocument/2006/relationships/slideLayout" Target="../slideLayouts/slideLayout246.xml"/><Relationship Id="rId12" Type="http://schemas.openxmlformats.org/officeDocument/2006/relationships/theme" Target="../theme/theme23.xml"/><Relationship Id="rId2" Type="http://schemas.openxmlformats.org/officeDocument/2006/relationships/slideLayout" Target="../slideLayouts/slideLayout241.xml"/><Relationship Id="rId1" Type="http://schemas.openxmlformats.org/officeDocument/2006/relationships/slideLayout" Target="../slideLayouts/slideLayout240.xml"/><Relationship Id="rId6" Type="http://schemas.openxmlformats.org/officeDocument/2006/relationships/slideLayout" Target="../slideLayouts/slideLayout245.xml"/><Relationship Id="rId11" Type="http://schemas.openxmlformats.org/officeDocument/2006/relationships/slideLayout" Target="../slideLayouts/slideLayout250.xml"/><Relationship Id="rId5" Type="http://schemas.openxmlformats.org/officeDocument/2006/relationships/slideLayout" Target="../slideLayouts/slideLayout244.xml"/><Relationship Id="rId10" Type="http://schemas.openxmlformats.org/officeDocument/2006/relationships/slideLayout" Target="../slideLayouts/slideLayout249.xml"/><Relationship Id="rId4" Type="http://schemas.openxmlformats.org/officeDocument/2006/relationships/slideLayout" Target="../slideLayouts/slideLayout243.xml"/><Relationship Id="rId9" Type="http://schemas.openxmlformats.org/officeDocument/2006/relationships/slideLayout" Target="../slideLayouts/slideLayout248.xml"/></Relationships>
</file>

<file path=ppt/slideMasters/_rels/slideMaster2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theme" Target="../theme/theme24.xml"/><Relationship Id="rId1" Type="http://schemas.openxmlformats.org/officeDocument/2006/relationships/slideLayout" Target="../slideLayouts/slideLayout251.xml"/></Relationships>
</file>

<file path=ppt/slideMasters/_rels/slideMaster2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theme" Target="../theme/theme25.xml"/><Relationship Id="rId1" Type="http://schemas.openxmlformats.org/officeDocument/2006/relationships/slideLayout" Target="../slideLayouts/slideLayout252.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60.xml"/><Relationship Id="rId13" Type="http://schemas.openxmlformats.org/officeDocument/2006/relationships/theme" Target="../theme/theme26.xml"/><Relationship Id="rId3" Type="http://schemas.openxmlformats.org/officeDocument/2006/relationships/slideLayout" Target="../slideLayouts/slideLayout255.xml"/><Relationship Id="rId7" Type="http://schemas.openxmlformats.org/officeDocument/2006/relationships/slideLayout" Target="../slideLayouts/slideLayout259.xml"/><Relationship Id="rId12" Type="http://schemas.openxmlformats.org/officeDocument/2006/relationships/slideLayout" Target="../slideLayouts/slideLayout264.xml"/><Relationship Id="rId2" Type="http://schemas.openxmlformats.org/officeDocument/2006/relationships/slideLayout" Target="../slideLayouts/slideLayout254.xml"/><Relationship Id="rId1" Type="http://schemas.openxmlformats.org/officeDocument/2006/relationships/slideLayout" Target="../slideLayouts/slideLayout253.xml"/><Relationship Id="rId6" Type="http://schemas.openxmlformats.org/officeDocument/2006/relationships/slideLayout" Target="../slideLayouts/slideLayout258.xml"/><Relationship Id="rId11" Type="http://schemas.openxmlformats.org/officeDocument/2006/relationships/slideLayout" Target="../slideLayouts/slideLayout263.xml"/><Relationship Id="rId5" Type="http://schemas.openxmlformats.org/officeDocument/2006/relationships/slideLayout" Target="../slideLayouts/slideLayout257.xml"/><Relationship Id="rId10" Type="http://schemas.openxmlformats.org/officeDocument/2006/relationships/slideLayout" Target="../slideLayouts/slideLayout262.xml"/><Relationship Id="rId4" Type="http://schemas.openxmlformats.org/officeDocument/2006/relationships/slideLayout" Target="../slideLayouts/slideLayout256.xml"/><Relationship Id="rId9" Type="http://schemas.openxmlformats.org/officeDocument/2006/relationships/slideLayout" Target="../slideLayouts/slideLayout261.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72.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7.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83.xml"/><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28.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94.xml"/><Relationship Id="rId13" Type="http://schemas.openxmlformats.org/officeDocument/2006/relationships/theme" Target="../theme/theme29.xml"/><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slideLayout" Target="../slideLayouts/slideLayout298.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06.xml"/><Relationship Id="rId13" Type="http://schemas.openxmlformats.org/officeDocument/2006/relationships/theme" Target="../theme/theme30.xml"/><Relationship Id="rId3" Type="http://schemas.openxmlformats.org/officeDocument/2006/relationships/slideLayout" Target="../slideLayouts/slideLayout301.xml"/><Relationship Id="rId7" Type="http://schemas.openxmlformats.org/officeDocument/2006/relationships/slideLayout" Target="../slideLayouts/slideLayout305.xml"/><Relationship Id="rId12" Type="http://schemas.openxmlformats.org/officeDocument/2006/relationships/slideLayout" Target="../slideLayouts/slideLayout310.xml"/><Relationship Id="rId2" Type="http://schemas.openxmlformats.org/officeDocument/2006/relationships/slideLayout" Target="../slideLayouts/slideLayout300.xml"/><Relationship Id="rId1" Type="http://schemas.openxmlformats.org/officeDocument/2006/relationships/slideLayout" Target="../slideLayouts/slideLayout299.xml"/><Relationship Id="rId6" Type="http://schemas.openxmlformats.org/officeDocument/2006/relationships/slideLayout" Target="../slideLayouts/slideLayout304.xml"/><Relationship Id="rId11" Type="http://schemas.openxmlformats.org/officeDocument/2006/relationships/slideLayout" Target="../slideLayouts/slideLayout309.xml"/><Relationship Id="rId5" Type="http://schemas.openxmlformats.org/officeDocument/2006/relationships/slideLayout" Target="../slideLayouts/slideLayout303.xml"/><Relationship Id="rId10" Type="http://schemas.openxmlformats.org/officeDocument/2006/relationships/slideLayout" Target="../slideLayouts/slideLayout308.xml"/><Relationship Id="rId4" Type="http://schemas.openxmlformats.org/officeDocument/2006/relationships/slideLayout" Target="../slideLayouts/slideLayout302.xml"/><Relationship Id="rId9" Type="http://schemas.openxmlformats.org/officeDocument/2006/relationships/slideLayout" Target="../slideLayouts/slideLayout307.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18.xml"/><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theme" Target="../theme/theme31.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29.xml"/><Relationship Id="rId3" Type="http://schemas.openxmlformats.org/officeDocument/2006/relationships/slideLayout" Target="../slideLayouts/slideLayout324.xml"/><Relationship Id="rId7" Type="http://schemas.openxmlformats.org/officeDocument/2006/relationships/slideLayout" Target="../slideLayouts/slideLayout328.xml"/><Relationship Id="rId12" Type="http://schemas.openxmlformats.org/officeDocument/2006/relationships/theme" Target="../theme/theme32.xml"/><Relationship Id="rId2" Type="http://schemas.openxmlformats.org/officeDocument/2006/relationships/slideLayout" Target="../slideLayouts/slideLayout323.xml"/><Relationship Id="rId1" Type="http://schemas.openxmlformats.org/officeDocument/2006/relationships/slideLayout" Target="../slideLayouts/slideLayout322.xml"/><Relationship Id="rId6" Type="http://schemas.openxmlformats.org/officeDocument/2006/relationships/slideLayout" Target="../slideLayouts/slideLayout327.xml"/><Relationship Id="rId11" Type="http://schemas.openxmlformats.org/officeDocument/2006/relationships/slideLayout" Target="../slideLayouts/slideLayout332.xml"/><Relationship Id="rId5" Type="http://schemas.openxmlformats.org/officeDocument/2006/relationships/slideLayout" Target="../slideLayouts/slideLayout326.xml"/><Relationship Id="rId10" Type="http://schemas.openxmlformats.org/officeDocument/2006/relationships/slideLayout" Target="../slideLayouts/slideLayout331.xml"/><Relationship Id="rId4" Type="http://schemas.openxmlformats.org/officeDocument/2006/relationships/slideLayout" Target="../slideLayouts/slideLayout325.xml"/><Relationship Id="rId9" Type="http://schemas.openxmlformats.org/officeDocument/2006/relationships/slideLayout" Target="../slideLayouts/slideLayout330.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40.xml"/><Relationship Id="rId13" Type="http://schemas.openxmlformats.org/officeDocument/2006/relationships/theme" Target="../theme/theme33.xml"/><Relationship Id="rId3" Type="http://schemas.openxmlformats.org/officeDocument/2006/relationships/slideLayout" Target="../slideLayouts/slideLayout335.xml"/><Relationship Id="rId7" Type="http://schemas.openxmlformats.org/officeDocument/2006/relationships/slideLayout" Target="../slideLayouts/slideLayout339.xml"/><Relationship Id="rId12" Type="http://schemas.openxmlformats.org/officeDocument/2006/relationships/slideLayout" Target="../slideLayouts/slideLayout344.xml"/><Relationship Id="rId2" Type="http://schemas.openxmlformats.org/officeDocument/2006/relationships/slideLayout" Target="../slideLayouts/slideLayout334.xml"/><Relationship Id="rId1" Type="http://schemas.openxmlformats.org/officeDocument/2006/relationships/slideLayout" Target="../slideLayouts/slideLayout333.xml"/><Relationship Id="rId6" Type="http://schemas.openxmlformats.org/officeDocument/2006/relationships/slideLayout" Target="../slideLayouts/slideLayout338.xml"/><Relationship Id="rId11" Type="http://schemas.openxmlformats.org/officeDocument/2006/relationships/slideLayout" Target="../slideLayouts/slideLayout343.xml"/><Relationship Id="rId5" Type="http://schemas.openxmlformats.org/officeDocument/2006/relationships/slideLayout" Target="../slideLayouts/slideLayout337.xml"/><Relationship Id="rId10" Type="http://schemas.openxmlformats.org/officeDocument/2006/relationships/slideLayout" Target="../slideLayouts/slideLayout342.xml"/><Relationship Id="rId4" Type="http://schemas.openxmlformats.org/officeDocument/2006/relationships/slideLayout" Target="../slideLayouts/slideLayout336.xml"/><Relationship Id="rId9" Type="http://schemas.openxmlformats.org/officeDocument/2006/relationships/slideLayout" Target="../slideLayouts/slideLayout3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1.pn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8.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9.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8000"/>
            <a:chOff x="0" y="0"/>
            <a:chExt cx="5760" cy="4320"/>
          </a:xfrm>
        </p:grpSpPr>
        <p:sp>
          <p:nvSpPr>
            <p:cNvPr id="1032" name="Rectangle 3"/>
            <p:cNvSpPr>
              <a:spLocks noChangeArrowheads="1"/>
            </p:cNvSpPr>
            <p:nvPr/>
          </p:nvSpPr>
          <p:spPr bwMode="white">
            <a:xfrm>
              <a:off x="0" y="0"/>
              <a:ext cx="5760" cy="1200"/>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3"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pic>
          <p:nvPicPr>
            <p:cNvPr id="1034" name="Picture 5" descr="URBBANND"/>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ltGray">
            <a:xfrm>
              <a:off x="0" y="0"/>
              <a:ext cx="5760"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67590" name="Rectangle 6"/>
          <p:cNvSpPr>
            <a:spLocks noGrp="1" noChangeArrowheads="1"/>
          </p:cNvSpPr>
          <p:nvPr>
            <p:ph type="title"/>
          </p:nvPr>
        </p:nvSpPr>
        <p:spPr bwMode="auto">
          <a:xfrm>
            <a:off x="685800" y="533400"/>
            <a:ext cx="7772400" cy="1143000"/>
          </a:xfrm>
          <a:prstGeom prst="rect">
            <a:avLst/>
          </a:prstGeom>
          <a:noFill/>
          <a:ln w="9525">
            <a:noFill/>
            <a:miter lim="800000"/>
            <a:headEnd/>
            <a:tailEnd/>
          </a:ln>
          <a:effectLst>
            <a:outerShdw blurRad="63500" dist="38099" dir="2700000" algn="ctr" rotWithShape="0">
              <a:schemeClr val="bg2">
                <a:alpha val="50000"/>
              </a:scheme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592" name="Rectangle 8"/>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mn-lt"/>
                <a:ea typeface="+mn-ea"/>
                <a:cs typeface="+mn-cs"/>
              </a:defRPr>
            </a:lvl1pPr>
          </a:lstStyle>
          <a:p>
            <a:pPr>
              <a:defRPr/>
            </a:pPr>
            <a:endParaRPr lang="en-US"/>
          </a:p>
        </p:txBody>
      </p:sp>
      <p:sp>
        <p:nvSpPr>
          <p:cNvPr id="67593" name="Rectangle 9"/>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mn-lt"/>
                <a:ea typeface="+mn-ea"/>
                <a:cs typeface="+mn-cs"/>
              </a:defRPr>
            </a:lvl1pPr>
          </a:lstStyle>
          <a:p>
            <a:pPr>
              <a:defRPr/>
            </a:pPr>
            <a:endParaRPr lang="en-US"/>
          </a:p>
        </p:txBody>
      </p:sp>
      <p:sp>
        <p:nvSpPr>
          <p:cNvPr id="67594" name="Rectangle 10"/>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Arial Narrow" charset="0"/>
              </a:defRPr>
            </a:lvl1pPr>
          </a:lstStyle>
          <a:p>
            <a:pPr>
              <a:defRPr/>
            </a:pPr>
            <a:fld id="{3664AE4A-75DE-2044-8C99-40ACEC0F60D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282" r:id="rId1"/>
    <p:sldLayoutId id="2147484251" r:id="rId2"/>
    <p:sldLayoutId id="2147484252" r:id="rId3"/>
    <p:sldLayoutId id="2147484253" r:id="rId4"/>
    <p:sldLayoutId id="2147484254" r:id="rId5"/>
    <p:sldLayoutId id="2147484255" r:id="rId6"/>
    <p:sldLayoutId id="2147484256" r:id="rId7"/>
    <p:sldLayoutId id="2147484257" r:id="rId8"/>
    <p:sldLayoutId id="2147484258" r:id="rId9"/>
    <p:sldLayoutId id="2147484259" r:id="rId10"/>
    <p:sldLayoutId id="2147484260"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Ü"/>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130000"/>
        <a:buBlip>
          <a:blip r:embed="rId14"/>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1"/>
        </a:buClr>
        <a:buFont typeface="Wingdings" charset="0"/>
        <a:buChar char="w"/>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SzPct val="115000"/>
        <a:buBlip>
          <a:blip r:embed="rId14"/>
        </a:buBlip>
        <a:defRPr sz="2000">
          <a:solidFill>
            <a:schemeClr val="tx1"/>
          </a:solidFill>
          <a:latin typeface="+mn-lt"/>
          <a:ea typeface="ＭＳ Ｐゴシック" pitchFamily="-111" charset="-128"/>
        </a:defRPr>
      </a:lvl5pPr>
      <a:lvl6pPr marL="25146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50" name="Group 1026"/>
          <p:cNvGrpSpPr>
            <a:grpSpLocks/>
          </p:cNvGrpSpPr>
          <p:nvPr/>
        </p:nvGrpSpPr>
        <p:grpSpPr bwMode="auto">
          <a:xfrm>
            <a:off x="0" y="0"/>
            <a:ext cx="9132888" cy="6845300"/>
            <a:chOff x="0" y="0"/>
            <a:chExt cx="5753" cy="4312"/>
          </a:xfrm>
        </p:grpSpPr>
        <p:sp>
          <p:nvSpPr>
            <p:cNvPr id="2053" name="Rectangle 1027"/>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grpSp>
          <p:nvGrpSpPr>
            <p:cNvPr id="2054" name="Group 1028"/>
            <p:cNvGrpSpPr>
              <a:grpSpLocks/>
            </p:cNvGrpSpPr>
            <p:nvPr/>
          </p:nvGrpSpPr>
          <p:grpSpPr bwMode="auto">
            <a:xfrm>
              <a:off x="246" y="204"/>
              <a:ext cx="5271" cy="3889"/>
              <a:chOff x="246" y="204"/>
              <a:chExt cx="5271" cy="3889"/>
            </a:xfrm>
          </p:grpSpPr>
          <p:sp>
            <p:nvSpPr>
              <p:cNvPr id="381957" name="Rectangle 1029"/>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eaLnBrk="0" hangingPunct="0">
                  <a:defRPr/>
                </a:pPr>
                <a:endParaRPr lang="en-US" sz="1800">
                  <a:solidFill>
                    <a:srgbClr val="FFFFFF"/>
                  </a:solidFill>
                </a:endParaRPr>
              </a:p>
            </p:txBody>
          </p:sp>
          <p:sp>
            <p:nvSpPr>
              <p:cNvPr id="2060" name="Freeform 1030"/>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61" name="Freeform 1031"/>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62" name="Freeform 1032"/>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63" name="Freeform 1033"/>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64" name="Freeform 1034"/>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65" name="Freeform 1035"/>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66" name="Freeform 1036"/>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67" name="Freeform 1037"/>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68" name="Freeform 1038"/>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69" name="Freeform 1039"/>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70" name="Freeform 1040"/>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71" name="Freeform 1041"/>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72" name="Freeform 1042"/>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73" name="Freeform 1043"/>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74" name="Freeform 1044"/>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75" name="Freeform 1045"/>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76" name="Freeform 1046"/>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77" name="Freeform 1047"/>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78" name="Freeform 1048"/>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79" name="Freeform 1049"/>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80" name="Freeform 1050"/>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81" name="Freeform 1051"/>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grpSp>
        <p:grpSp>
          <p:nvGrpSpPr>
            <p:cNvPr id="2055" name="Group 1052"/>
            <p:cNvGrpSpPr>
              <a:grpSpLocks/>
            </p:cNvGrpSpPr>
            <p:nvPr/>
          </p:nvGrpSpPr>
          <p:grpSpPr bwMode="auto">
            <a:xfrm>
              <a:off x="0" y="0"/>
              <a:ext cx="1246" cy="1232"/>
              <a:chOff x="0" y="0"/>
              <a:chExt cx="1246" cy="1232"/>
            </a:xfrm>
          </p:grpSpPr>
          <p:sp>
            <p:nvSpPr>
              <p:cNvPr id="2056" name="Rectangle 1053"/>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2057" name="Rectangle 1054"/>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2058" name="Rectangle 1055"/>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grpSp>
      </p:grpSp>
      <p:sp>
        <p:nvSpPr>
          <p:cNvPr id="51203" name="Text Box 1056"/>
          <p:cNvSpPr txBox="1">
            <a:spLocks noChangeArrowheads="1"/>
          </p:cNvSpPr>
          <p:nvPr userDrawn="1"/>
        </p:nvSpPr>
        <p:spPr bwMode="auto">
          <a:xfrm>
            <a:off x="436563" y="6569075"/>
            <a:ext cx="973137"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spcBef>
                <a:spcPct val="50000"/>
              </a:spcBef>
              <a:defRPr/>
            </a:pPr>
            <a:r>
              <a:rPr lang="en-US" sz="900" b="1">
                <a:solidFill>
                  <a:srgbClr val="FFFFFF"/>
                </a:solidFill>
                <a:latin typeface="Arial" charset="0"/>
              </a:rPr>
              <a:t>© </a:t>
            </a:r>
            <a:r>
              <a:rPr lang="en-US" sz="1000" b="1">
                <a:solidFill>
                  <a:srgbClr val="FFFFFF"/>
                </a:solidFill>
                <a:latin typeface="Arial" charset="0"/>
              </a:rPr>
              <a:t>2004</a:t>
            </a:r>
            <a:r>
              <a:rPr lang="en-US" sz="900" b="1">
                <a:solidFill>
                  <a:srgbClr val="FFFFFF"/>
                </a:solidFill>
                <a:latin typeface="Arial" charset="0"/>
              </a:rPr>
              <a:t> TBBMI</a:t>
            </a:r>
          </a:p>
        </p:txBody>
      </p:sp>
      <p:sp>
        <p:nvSpPr>
          <p:cNvPr id="381985" name="Rectangle 1057"/>
          <p:cNvSpPr>
            <a:spLocks noChangeArrowheads="1"/>
          </p:cNvSpPr>
          <p:nvPr userDrawn="1"/>
        </p:nvSpPr>
        <p:spPr bwMode="auto">
          <a:xfrm>
            <a:off x="7540625" y="6532563"/>
            <a:ext cx="736600" cy="268287"/>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8.0.03d.</a:t>
            </a:r>
          </a:p>
        </p:txBody>
      </p:sp>
    </p:spTree>
    <p:extLst>
      <p:ext uri="{BB962C8B-B14F-4D97-AF65-F5344CB8AC3E}">
        <p14:creationId xmlns:p14="http://schemas.microsoft.com/office/powerpoint/2010/main" val="2572025751"/>
      </p:ext>
    </p:extLst>
  </p:cSld>
  <p:clrMap bg1="dk2" tx1="lt1" bg2="dk1" tx2="lt2" accent1="accent1" accent2="accent2" accent3="accent3" accent4="accent4" accent5="accent5" accent6="accent6" hlink="hlink" folHlink="folHlink"/>
  <p:sldLayoutIdLst>
    <p:sldLayoutId id="2147484518" r:id="rId1"/>
    <p:sldLayoutId id="2147484519" r:id="rId2"/>
    <p:sldLayoutId id="2147484520" r:id="rId3"/>
    <p:sldLayoutId id="2147484521" r:id="rId4"/>
    <p:sldLayoutId id="2147484522" r:id="rId5"/>
    <p:sldLayoutId id="2147484523" r:id="rId6"/>
    <p:sldLayoutId id="2147484524" r:id="rId7"/>
    <p:sldLayoutId id="2147484525" r:id="rId8"/>
    <p:sldLayoutId id="2147484526" r:id="rId9"/>
    <p:sldLayoutId id="2147484527" r:id="rId10"/>
    <p:sldLayoutId id="2147484528" r:id="rId11"/>
  </p:sldLayoutIdLst>
  <p:transition>
    <p:cut/>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128"/>
          <a:cs typeface="ＭＳ Ｐゴシック"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defTabSz="914400" fontAlgn="base">
              <a:spcBef>
                <a:spcPct val="0"/>
              </a:spcBef>
              <a:spcAft>
                <a:spcPct val="0"/>
              </a:spcAft>
              <a:defRPr/>
            </a:pPr>
            <a:fld id="{EB06BE58-CCAC-8A48-A3AE-60B22C5533E4}" type="slidenum">
              <a:rPr lang="zh-CN" altLang="en-US">
                <a:ea typeface="ＭＳ Ｐゴシック" charset="0"/>
              </a:rPr>
              <a:pPr defTabSz="914400" fontAlgn="base">
                <a:spcBef>
                  <a:spcPct val="0"/>
                </a:spcBef>
                <a:spcAft>
                  <a:spcPct val="0"/>
                </a:spcAft>
                <a:defRPr/>
              </a:pPr>
              <a:t>‹#›</a:t>
            </a:fld>
            <a:endParaRPr lang="en-US" altLang="zh-CN">
              <a:ea typeface="ＭＳ Ｐゴシック" charset="0"/>
            </a:endParaRPr>
          </a:p>
        </p:txBody>
      </p:sp>
    </p:spTree>
    <p:extLst>
      <p:ext uri="{BB962C8B-B14F-4D97-AF65-F5344CB8AC3E}">
        <p14:creationId xmlns:p14="http://schemas.microsoft.com/office/powerpoint/2010/main" val="1918860784"/>
      </p:ext>
    </p:extLst>
  </p:cSld>
  <p:clrMap bg1="lt1" tx1="dk1" bg2="lt2" tx2="dk2" accent1="accent1" accent2="accent2" accent3="accent3" accent4="accent4" accent5="accent5" accent6="accent6" hlink="hlink" folHlink="folHlink"/>
  <p:sldLayoutIdLst>
    <p:sldLayoutId id="2147484530" r:id="rId1"/>
    <p:sldLayoutId id="2147484531" r:id="rId2"/>
    <p:sldLayoutId id="2147484532" r:id="rId3"/>
    <p:sldLayoutId id="2147484533" r:id="rId4"/>
    <p:sldLayoutId id="2147484534" r:id="rId5"/>
    <p:sldLayoutId id="2147484535" r:id="rId6"/>
    <p:sldLayoutId id="2147484536" r:id="rId7"/>
    <p:sldLayoutId id="2147484537" r:id="rId8"/>
    <p:sldLayoutId id="2147484538" r:id="rId9"/>
    <p:sldLayoutId id="2147484539" r:id="rId10"/>
    <p:sldLayoutId id="2147484540" r:id="rId11"/>
    <p:sldLayoutId id="2147484541"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8000"/>
            <a:chOff x="0" y="0"/>
            <a:chExt cx="5760" cy="4320"/>
          </a:xfrm>
        </p:grpSpPr>
        <p:sp>
          <p:nvSpPr>
            <p:cNvPr id="1032" name="Rectangle 3"/>
            <p:cNvSpPr>
              <a:spLocks noChangeArrowheads="1"/>
            </p:cNvSpPr>
            <p:nvPr/>
          </p:nvSpPr>
          <p:spPr bwMode="white">
            <a:xfrm>
              <a:off x="0" y="0"/>
              <a:ext cx="5760" cy="1200"/>
            </a:xfrm>
            <a:prstGeom prst="rect">
              <a:avLst/>
            </a:prstGeom>
            <a:gradFill rotWithShape="0">
              <a:gsLst>
                <a:gs pos="0">
                  <a:schemeClr val="accent2"/>
                </a:gs>
                <a:gs pos="100000">
                  <a:schemeClr val="bg1"/>
                </a:gs>
              </a:gsLst>
              <a:lin ang="540000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1033"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pic>
          <p:nvPicPr>
            <p:cNvPr id="1034" name="Picture 5" descr="URBBANND"/>
            <p:cNvPicPr>
              <a:picLocks noChangeAspect="1" noChangeArrowheads="1"/>
            </p:cNvPicPr>
            <p:nvPr/>
          </p:nvPicPr>
          <p:blipFill>
            <a:blip r:embed="rId13" cstate="screen">
              <a:extLst>
                <a:ext uri="{28A0092B-C50C-407E-A947-70E740481C1C}">
                  <a14:useLocalDpi xmlns:a14="http://schemas.microsoft.com/office/drawing/2010/main" val="0"/>
                </a:ext>
              </a:extLst>
            </a:blip>
            <a:srcRect/>
            <a:stretch>
              <a:fillRect/>
            </a:stretch>
          </p:blipFill>
          <p:spPr bwMode="ltGray">
            <a:xfrm>
              <a:off x="0" y="0"/>
              <a:ext cx="576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7590" name="Rectangle 6"/>
          <p:cNvSpPr>
            <a:spLocks noGrp="1" noChangeArrowheads="1"/>
          </p:cNvSpPr>
          <p:nvPr>
            <p:ph type="title"/>
          </p:nvPr>
        </p:nvSpPr>
        <p:spPr bwMode="auto">
          <a:xfrm>
            <a:off x="685800" y="533400"/>
            <a:ext cx="7772400" cy="1143000"/>
          </a:xfrm>
          <a:prstGeom prst="rect">
            <a:avLst/>
          </a:prstGeom>
          <a:noFill/>
          <a:ln w="9525">
            <a:noFill/>
            <a:miter lim="800000"/>
            <a:headEnd/>
            <a:tailEnd/>
          </a:ln>
          <a:effectLst>
            <a:outerShdw blurRad="63500" dist="38099" dir="2700000" algn="ctr" rotWithShape="0">
              <a:schemeClr val="bg2">
                <a:alpha val="50000"/>
              </a:scheme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592" name="Rectangle 8"/>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Arial Narrow" charset="0"/>
                <a:ea typeface="ＭＳ Ｐゴシック" charset="-128"/>
                <a:cs typeface="ＭＳ Ｐゴシック" charset="-128"/>
              </a:defRPr>
            </a:lvl1pPr>
          </a:lstStyle>
          <a:p>
            <a:pPr>
              <a:defRPr/>
            </a:pPr>
            <a:endParaRPr lang="en-US"/>
          </a:p>
        </p:txBody>
      </p:sp>
      <p:sp>
        <p:nvSpPr>
          <p:cNvPr id="67593" name="Rectangle 9"/>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Arial Narrow" charset="0"/>
                <a:ea typeface="ＭＳ Ｐゴシック" charset="-128"/>
                <a:cs typeface="ＭＳ Ｐゴシック" charset="-128"/>
              </a:defRPr>
            </a:lvl1pPr>
          </a:lstStyle>
          <a:p>
            <a:pPr>
              <a:defRPr/>
            </a:pPr>
            <a:endParaRPr lang="en-US"/>
          </a:p>
        </p:txBody>
      </p:sp>
      <p:sp>
        <p:nvSpPr>
          <p:cNvPr id="67594" name="Rectangle 10"/>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Arial Narrow" charset="0"/>
              </a:defRPr>
            </a:lvl1pPr>
          </a:lstStyle>
          <a:p>
            <a:fld id="{CBC69274-35FA-2046-BF77-646659A062B0}" type="slidenum">
              <a:rPr lang="en-US"/>
              <a:pPr/>
              <a:t>‹#›</a:t>
            </a:fld>
            <a:endParaRPr lang="en-US"/>
          </a:p>
        </p:txBody>
      </p:sp>
    </p:spTree>
    <p:extLst>
      <p:ext uri="{BB962C8B-B14F-4D97-AF65-F5344CB8AC3E}">
        <p14:creationId xmlns:p14="http://schemas.microsoft.com/office/powerpoint/2010/main" val="1191147885"/>
      </p:ext>
    </p:extLst>
  </p:cSld>
  <p:clrMap bg1="dk2" tx1="lt1" bg2="dk1" tx2="lt2" accent1="accent1" accent2="accent2" accent3="accent3" accent4="accent4" accent5="accent5" accent6="accent6" hlink="hlink" folHlink="folHlink"/>
  <p:sldLayoutIdLst>
    <p:sldLayoutId id="2147484543" r:id="rId1"/>
    <p:sldLayoutId id="2147484544" r:id="rId2"/>
    <p:sldLayoutId id="2147484545" r:id="rId3"/>
    <p:sldLayoutId id="2147484546" r:id="rId4"/>
    <p:sldLayoutId id="2147484547" r:id="rId5"/>
    <p:sldLayoutId id="2147484548" r:id="rId6"/>
    <p:sldLayoutId id="2147484549" r:id="rId7"/>
    <p:sldLayoutId id="2147484550" r:id="rId8"/>
    <p:sldLayoutId id="2147484551" r:id="rId9"/>
    <p:sldLayoutId id="2147484552" r:id="rId10"/>
    <p:sldLayoutId id="2147484553"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Ü"/>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130000"/>
        <a:buBlip>
          <a:blip r:embed="rId14"/>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1"/>
        </a:buClr>
        <a:buFont typeface="Wingdings" charset="0"/>
        <a:buChar char="w"/>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SzPct val="115000"/>
        <a:buBlip>
          <a:blip r:embed="rId14"/>
        </a:buBlip>
        <a:defRPr sz="2000">
          <a:solidFill>
            <a:schemeClr val="tx1"/>
          </a:solidFill>
          <a:latin typeface="+mn-lt"/>
          <a:ea typeface="ＭＳ Ｐゴシック" pitchFamily="-111" charset="-128"/>
        </a:defRPr>
      </a:lvl5pPr>
      <a:lvl6pPr marL="25146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8000"/>
            <a:chOff x="0" y="0"/>
            <a:chExt cx="5760" cy="4320"/>
          </a:xfrm>
        </p:grpSpPr>
        <p:sp>
          <p:nvSpPr>
            <p:cNvPr id="1032" name="Rectangle 3"/>
            <p:cNvSpPr>
              <a:spLocks noChangeArrowheads="1"/>
            </p:cNvSpPr>
            <p:nvPr/>
          </p:nvSpPr>
          <p:spPr bwMode="white">
            <a:xfrm>
              <a:off x="0" y="0"/>
              <a:ext cx="5760" cy="1200"/>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EAE8E2"/>
                </a:solidFill>
                <a:latin typeface="Times New Roman" charset="0"/>
                <a:ea typeface="ＭＳ Ｐゴシック" charset="0"/>
                <a:cs typeface="ＭＳ Ｐゴシック" charset="0"/>
              </a:endParaRPr>
            </a:p>
          </p:txBody>
        </p:sp>
        <p:sp>
          <p:nvSpPr>
            <p:cNvPr id="1033"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EAE8E2"/>
                </a:solidFill>
                <a:latin typeface="Times New Roman" charset="0"/>
                <a:ea typeface="ＭＳ Ｐゴシック" charset="0"/>
                <a:cs typeface="ＭＳ Ｐゴシック" charset="0"/>
              </a:endParaRPr>
            </a:p>
          </p:txBody>
        </p:sp>
        <p:pic>
          <p:nvPicPr>
            <p:cNvPr id="1034" name="Picture 5" descr="URBBANND"/>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ltGray">
            <a:xfrm>
              <a:off x="0" y="0"/>
              <a:ext cx="5760"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67590" name="Rectangle 6"/>
          <p:cNvSpPr>
            <a:spLocks noGrp="1" noChangeArrowheads="1"/>
          </p:cNvSpPr>
          <p:nvPr>
            <p:ph type="title"/>
          </p:nvPr>
        </p:nvSpPr>
        <p:spPr bwMode="auto">
          <a:xfrm>
            <a:off x="685800" y="533400"/>
            <a:ext cx="7772400" cy="1143000"/>
          </a:xfrm>
          <a:prstGeom prst="rect">
            <a:avLst/>
          </a:prstGeom>
          <a:noFill/>
          <a:ln w="9525">
            <a:noFill/>
            <a:miter lim="800000"/>
            <a:headEnd/>
            <a:tailEnd/>
          </a:ln>
          <a:effectLst>
            <a:outerShdw blurRad="63500" dist="38099" dir="2700000" algn="ctr" rotWithShape="0">
              <a:schemeClr val="bg2">
                <a:alpha val="50000"/>
              </a:scheme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592" name="Rectangle 8"/>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mn-lt"/>
                <a:ea typeface="+mn-ea"/>
                <a:cs typeface="+mn-cs"/>
              </a:defRPr>
            </a:lvl1pPr>
          </a:lstStyle>
          <a:p>
            <a:pPr defTabSz="914400" fontAlgn="base">
              <a:spcBef>
                <a:spcPct val="0"/>
              </a:spcBef>
              <a:spcAft>
                <a:spcPct val="0"/>
              </a:spcAft>
              <a:defRPr/>
            </a:pPr>
            <a:endParaRPr lang="en-US">
              <a:solidFill>
                <a:srgbClr val="EAE8E2"/>
              </a:solidFill>
              <a:latin typeface="Arial Narrow"/>
            </a:endParaRPr>
          </a:p>
        </p:txBody>
      </p:sp>
      <p:sp>
        <p:nvSpPr>
          <p:cNvPr id="67593" name="Rectangle 9"/>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mn-lt"/>
                <a:ea typeface="+mn-ea"/>
                <a:cs typeface="+mn-cs"/>
              </a:defRPr>
            </a:lvl1pPr>
          </a:lstStyle>
          <a:p>
            <a:pPr defTabSz="914400" fontAlgn="base">
              <a:spcBef>
                <a:spcPct val="0"/>
              </a:spcBef>
              <a:spcAft>
                <a:spcPct val="0"/>
              </a:spcAft>
              <a:defRPr/>
            </a:pPr>
            <a:endParaRPr lang="en-US">
              <a:solidFill>
                <a:srgbClr val="EAE8E2"/>
              </a:solidFill>
              <a:latin typeface="Arial Narrow"/>
            </a:endParaRPr>
          </a:p>
        </p:txBody>
      </p:sp>
      <p:sp>
        <p:nvSpPr>
          <p:cNvPr id="67594" name="Rectangle 10"/>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Arial Narrow" charset="0"/>
              </a:defRPr>
            </a:lvl1pPr>
          </a:lstStyle>
          <a:p>
            <a:pPr defTabSz="914400" fontAlgn="base">
              <a:spcBef>
                <a:spcPct val="0"/>
              </a:spcBef>
              <a:spcAft>
                <a:spcPct val="0"/>
              </a:spcAft>
              <a:defRPr/>
            </a:pPr>
            <a:fld id="{3664AE4A-75DE-2044-8C99-40ACEC0F60DA}" type="slidenum">
              <a:rPr lang="en-US">
                <a:solidFill>
                  <a:srgbClr val="EAE8E2"/>
                </a:solidFill>
                <a:ea typeface="ＭＳ Ｐゴシック" charset="0"/>
                <a:cs typeface="ＭＳ Ｐゴシック" charset="0"/>
              </a:rPr>
              <a:pPr defTabSz="914400" fontAlgn="base">
                <a:spcBef>
                  <a:spcPct val="0"/>
                </a:spcBef>
                <a:spcAft>
                  <a:spcPct val="0"/>
                </a:spcAft>
                <a:defRPr/>
              </a:pPr>
              <a:t>‹#›</a:t>
            </a:fld>
            <a:endParaRPr lang="en-US">
              <a:solidFill>
                <a:srgbClr val="EAE8E2"/>
              </a:solidFill>
              <a:ea typeface="ＭＳ Ｐゴシック" charset="0"/>
              <a:cs typeface="ＭＳ Ｐゴシック" charset="0"/>
            </a:endParaRPr>
          </a:p>
        </p:txBody>
      </p:sp>
    </p:spTree>
    <p:extLst>
      <p:ext uri="{BB962C8B-B14F-4D97-AF65-F5344CB8AC3E}">
        <p14:creationId xmlns:p14="http://schemas.microsoft.com/office/powerpoint/2010/main" val="102035928"/>
      </p:ext>
    </p:extLst>
  </p:cSld>
  <p:clrMap bg1="dk2" tx1="lt1" bg2="dk1" tx2="lt2" accent1="accent1" accent2="accent2" accent3="accent3" accent4="accent4" accent5="accent5" accent6="accent6" hlink="hlink" folHlink="folHlink"/>
  <p:sldLayoutIdLst>
    <p:sldLayoutId id="2147484555" r:id="rId1"/>
    <p:sldLayoutId id="2147484556" r:id="rId2"/>
    <p:sldLayoutId id="2147484557" r:id="rId3"/>
    <p:sldLayoutId id="2147484558" r:id="rId4"/>
    <p:sldLayoutId id="2147484559" r:id="rId5"/>
    <p:sldLayoutId id="2147484560" r:id="rId6"/>
    <p:sldLayoutId id="2147484561" r:id="rId7"/>
    <p:sldLayoutId id="2147484562" r:id="rId8"/>
    <p:sldLayoutId id="2147484563" r:id="rId9"/>
    <p:sldLayoutId id="2147484564" r:id="rId10"/>
    <p:sldLayoutId id="2147484565"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Ü"/>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130000"/>
        <a:buBlip>
          <a:blip r:embed="rId14"/>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1"/>
        </a:buClr>
        <a:buFont typeface="Wingdings" charset="0"/>
        <a:buChar char="w"/>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SzPct val="115000"/>
        <a:buBlip>
          <a:blip r:embed="rId14"/>
        </a:buBlip>
        <a:defRPr sz="2000">
          <a:solidFill>
            <a:schemeClr val="tx1"/>
          </a:solidFill>
          <a:latin typeface="+mn-lt"/>
          <a:ea typeface="ＭＳ Ｐゴシック" pitchFamily="-111" charset="-128"/>
        </a:defRPr>
      </a:lvl5pPr>
      <a:lvl6pPr marL="25146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2364919199"/>
      </p:ext>
    </p:extLst>
  </p:cSld>
  <p:clrMap bg1="lt1" tx1="dk1" bg2="lt2" tx2="dk2" accent1="accent1" accent2="accent2" accent3="accent3" accent4="accent4" accent5="accent5" accent6="accent6" hlink="hlink" folHlink="folHlink"/>
  <p:sldLayoutIdLst>
    <p:sldLayoutId id="2147484567" r:id="rId1"/>
    <p:sldLayoutId id="2147484568" r:id="rId2"/>
    <p:sldLayoutId id="2147484569" r:id="rId3"/>
    <p:sldLayoutId id="2147484570" r:id="rId4"/>
    <p:sldLayoutId id="2147484571" r:id="rId5"/>
    <p:sldLayoutId id="2147484572" r:id="rId6"/>
    <p:sldLayoutId id="2147484573" r:id="rId7"/>
    <p:sldLayoutId id="2147484574" r:id="rId8"/>
    <p:sldLayoutId id="2147484575" r:id="rId9"/>
    <p:sldLayoutId id="2147484576" r:id="rId10"/>
    <p:sldLayoutId id="214748457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676203926"/>
      </p:ext>
    </p:extLst>
  </p:cSld>
  <p:clrMap bg1="lt1" tx1="dk1" bg2="lt2" tx2="dk2" accent1="accent1" accent2="accent2" accent3="accent3" accent4="accent4" accent5="accent5" accent6="accent6" hlink="hlink" folHlink="folHlink"/>
  <p:sldLayoutIdLst>
    <p:sldLayoutId id="2147484579" r:id="rId1"/>
    <p:sldLayoutId id="2147484580" r:id="rId2"/>
    <p:sldLayoutId id="2147484581" r:id="rId3"/>
    <p:sldLayoutId id="2147484582" r:id="rId4"/>
    <p:sldLayoutId id="2147484583" r:id="rId5"/>
    <p:sldLayoutId id="2147484584" r:id="rId6"/>
    <p:sldLayoutId id="2147484585" r:id="rId7"/>
    <p:sldLayoutId id="2147484586" r:id="rId8"/>
    <p:sldLayoutId id="2147484587" r:id="rId9"/>
    <p:sldLayoutId id="2147484588" r:id="rId10"/>
    <p:sldLayoutId id="2147484589" r:id="rId11"/>
    <p:sldLayoutId id="2147484590" r:id="rId12"/>
    <p:sldLayoutId id="214748459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defTabSz="914400" fontAlgn="base">
              <a:spcBef>
                <a:spcPct val="0"/>
              </a:spcBef>
              <a:spcAft>
                <a:spcPct val="0"/>
              </a:spcAft>
              <a:defRPr/>
            </a:pPr>
            <a:fld id="{C16A198B-9034-4749-8A8D-B90A5F5B90A3}" type="datetimeFigureOut">
              <a:rPr lang="en-US">
                <a:latin typeface="Calibri" charset="0"/>
                <a:ea typeface="ＭＳ Ｐゴシック" charset="0"/>
              </a:rPr>
              <a:pPr defTabSz="914400" fontAlgn="base">
                <a:spcBef>
                  <a:spcPct val="0"/>
                </a:spcBef>
                <a:spcAft>
                  <a:spcPct val="0"/>
                </a:spcAft>
                <a:defRPr/>
              </a:pPr>
              <a:t>11/7/23</a:t>
            </a:fld>
            <a:endParaRPr lang="en-US">
              <a:latin typeface="Calibri" charset="0"/>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914400">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defTabSz="914400" fontAlgn="base">
              <a:spcBef>
                <a:spcPct val="0"/>
              </a:spcBef>
              <a:spcAft>
                <a:spcPct val="0"/>
              </a:spcAft>
              <a:defRPr/>
            </a:pPr>
            <a:fld id="{FA356419-7718-C74B-9C0F-E2D2C7D5AD85}" type="slidenum">
              <a:rPr lang="en-US">
                <a:latin typeface="Calibri" charset="0"/>
                <a:ea typeface="ＭＳ Ｐゴシック" charset="0"/>
              </a:rPr>
              <a:pPr defTabSz="914400" fontAlgn="base">
                <a:spcBef>
                  <a:spcPct val="0"/>
                </a:spcBef>
                <a:spcAft>
                  <a:spcPct val="0"/>
                </a:spcAft>
                <a:defRPr/>
              </a:pPr>
              <a:t>‹#›</a:t>
            </a:fld>
            <a:endParaRPr lang="en-US">
              <a:latin typeface="Calibri" charset="0"/>
              <a:ea typeface="ＭＳ Ｐゴシック" charset="0"/>
            </a:endParaRPr>
          </a:p>
        </p:txBody>
      </p:sp>
    </p:spTree>
    <p:extLst>
      <p:ext uri="{BB962C8B-B14F-4D97-AF65-F5344CB8AC3E}">
        <p14:creationId xmlns:p14="http://schemas.microsoft.com/office/powerpoint/2010/main" val="610986574"/>
      </p:ext>
    </p:extLst>
  </p:cSld>
  <p:clrMap bg1="lt1" tx1="dk1" bg2="lt2" tx2="dk2" accent1="accent1" accent2="accent2" accent3="accent3" accent4="accent4" accent5="accent5" accent6="accent6" hlink="hlink" folHlink="folHlink"/>
  <p:sldLayoutIdLst>
    <p:sldLayoutId id="2147484593" r:id="rId1"/>
    <p:sldLayoutId id="2147484594" r:id="rId2"/>
    <p:sldLayoutId id="2147484595" r:id="rId3"/>
    <p:sldLayoutId id="2147484596" r:id="rId4"/>
    <p:sldLayoutId id="2147484597" r:id="rId5"/>
    <p:sldLayoutId id="2147484598" r:id="rId6"/>
    <p:sldLayoutId id="2147484599" r:id="rId7"/>
    <p:sldLayoutId id="2147484600" r:id="rId8"/>
    <p:sldLayoutId id="2147484601" r:id="rId9"/>
    <p:sldLayoutId id="2147484602" r:id="rId10"/>
    <p:sldLayoutId id="2147484603"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900">
                  <a:solidFill>
                    <a:srgbClr val="FFA27C"/>
                  </a:solidFill>
                  <a:latin typeface="Arial" pitchFamily="-107" charset="0"/>
                  <a:ea typeface="ＭＳ Ｐゴシック" charset="0"/>
                  <a:cs typeface="ＭＳ Ｐゴシック"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grpSp>
      </p:grpSp>
    </p:spTree>
    <p:extLst>
      <p:ext uri="{BB962C8B-B14F-4D97-AF65-F5344CB8AC3E}">
        <p14:creationId xmlns:p14="http://schemas.microsoft.com/office/powerpoint/2010/main" val="1675561040"/>
      </p:ext>
    </p:extLst>
  </p:cSld>
  <p:clrMap bg1="dk2" tx1="lt1" bg2="dk1" tx2="lt2" accent1="accent1" accent2="accent2" accent3="accent3" accent4="accent4" accent5="accent5" accent6="accent6" hlink="hlink" folHlink="folHlink"/>
  <p:sldLayoutIdLst>
    <p:sldLayoutId id="2147484605" r:id="rId1"/>
    <p:sldLayoutId id="2147484606" r:id="rId2"/>
    <p:sldLayoutId id="2147484607" r:id="rId3"/>
    <p:sldLayoutId id="2147484608" r:id="rId4"/>
    <p:sldLayoutId id="2147484609" r:id="rId5"/>
    <p:sldLayoutId id="2147484610" r:id="rId6"/>
    <p:sldLayoutId id="2147484611" r:id="rId7"/>
    <p:sldLayoutId id="2147484612" r:id="rId8"/>
    <p:sldLayoutId id="2147484613" r:id="rId9"/>
    <p:sldLayoutId id="2147484614" r:id="rId10"/>
    <p:sldLayoutId id="2147484615" r:id="rId11"/>
    <p:sldLayoutId id="2147484616"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defTabSz="914400">
              <a:defRPr/>
            </a:pPr>
            <a:fld id="{1D5C261E-1679-774F-B786-F39C014CA69C}" type="datetimeFigureOut">
              <a:rPr lang="en-NZ"/>
              <a:pPr defTabSz="914400">
                <a:defRPr/>
              </a:pPr>
              <a:t>7/11/23</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defTabSz="914400">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defTabSz="914400">
              <a:defRPr/>
            </a:pPr>
            <a:fld id="{FAAF8DCE-046A-904B-90A6-C0407654BE76}" type="slidenum">
              <a:rPr lang="en-NZ"/>
              <a:pPr defTabSz="914400">
                <a:defRPr/>
              </a:pPr>
              <a:t>‹#›</a:t>
            </a:fld>
            <a:endParaRPr lang="en-NZ"/>
          </a:p>
        </p:txBody>
      </p:sp>
    </p:spTree>
    <p:extLst>
      <p:ext uri="{BB962C8B-B14F-4D97-AF65-F5344CB8AC3E}">
        <p14:creationId xmlns:p14="http://schemas.microsoft.com/office/powerpoint/2010/main" val="2237907601"/>
      </p:ext>
    </p:extLst>
  </p:cSld>
  <p:clrMap bg1="lt1" tx1="dk1" bg2="lt2" tx2="dk2" accent1="accent1" accent2="accent2" accent3="accent3" accent4="accent4" accent5="accent5" accent6="accent6" hlink="hlink" folHlink="folHlink"/>
  <p:sldLayoutIdLst>
    <p:sldLayoutId id="2147484618" r:id="rId1"/>
    <p:sldLayoutId id="2147484619" r:id="rId2"/>
    <p:sldLayoutId id="2147484620" r:id="rId3"/>
    <p:sldLayoutId id="2147484621" r:id="rId4"/>
    <p:sldLayoutId id="2147484622" r:id="rId5"/>
    <p:sldLayoutId id="2147484623" r:id="rId6"/>
    <p:sldLayoutId id="2147484624" r:id="rId7"/>
    <p:sldLayoutId id="2147484625" r:id="rId8"/>
    <p:sldLayoutId id="2147484626" r:id="rId9"/>
    <p:sldLayoutId id="2147484627" r:id="rId10"/>
    <p:sldLayoutId id="2147484628"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685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68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l" eaLnBrk="0" hangingPunct="0">
              <a:defRPr sz="1400" baseline="0">
                <a:solidFill>
                  <a:srgbClr val="FFFF66"/>
                </a:solidFill>
                <a:latin typeface="+mn-lt"/>
                <a:ea typeface="+mn-ea"/>
                <a:cs typeface="+mn-cs"/>
              </a:defRPr>
            </a:lvl1pPr>
          </a:lstStyle>
          <a:p>
            <a:pPr>
              <a:defRPr/>
            </a:pPr>
            <a:endParaRPr lang="en-US" b="0">
              <a:latin typeface="Trebuchet MS"/>
              <a:ea typeface="Osaka"/>
              <a:cs typeface="Osaka"/>
            </a:endParaRPr>
          </a:p>
        </p:txBody>
      </p:sp>
      <p:sp>
        <p:nvSpPr>
          <p:cNvPr id="2068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baseline="0">
                <a:solidFill>
                  <a:srgbClr val="FFFF66"/>
                </a:solidFill>
                <a:latin typeface="+mn-lt"/>
                <a:ea typeface="+mn-ea"/>
                <a:cs typeface="+mn-cs"/>
              </a:defRPr>
            </a:lvl1pPr>
          </a:lstStyle>
          <a:p>
            <a:pPr>
              <a:defRPr/>
            </a:pPr>
            <a:endParaRPr lang="en-US" b="0">
              <a:latin typeface="Trebuchet MS"/>
              <a:ea typeface="Osaka"/>
              <a:cs typeface="Osaka"/>
            </a:endParaRPr>
          </a:p>
        </p:txBody>
      </p:sp>
      <p:sp>
        <p:nvSpPr>
          <p:cNvPr id="2068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a:solidFill>
                  <a:srgbClr val="FFFF66"/>
                </a:solidFill>
                <a:latin typeface="Trebuchet MS" charset="0"/>
                <a:ea typeface="Osaka" charset="0"/>
                <a:cs typeface="Osaka" charset="0"/>
              </a:defRPr>
            </a:lvl1pPr>
          </a:lstStyle>
          <a:p>
            <a:pPr>
              <a:defRPr/>
            </a:pPr>
            <a:fld id="{2542E8DB-4850-AE4D-B4BB-5722E30C7B61}" type="slidenum">
              <a:rPr lang="en-US" b="0"/>
              <a:pPr>
                <a:defRPr/>
              </a:pPr>
              <a:t>‹#›</a:t>
            </a:fld>
            <a:endParaRPr lang="en-US" b="0"/>
          </a:p>
        </p:txBody>
      </p:sp>
    </p:spTree>
    <p:extLst>
      <p:ext uri="{BB962C8B-B14F-4D97-AF65-F5344CB8AC3E}">
        <p14:creationId xmlns:p14="http://schemas.microsoft.com/office/powerpoint/2010/main" val="805368499"/>
      </p:ext>
    </p:extLst>
  </p:cSld>
  <p:clrMap bg1="dk2" tx1="lt1" bg2="dk1" tx2="lt2" accent1="accent1" accent2="accent2" accent3="accent3" accent4="accent4" accent5="accent5" accent6="accent6" hlink="hlink" folHlink="folHlink"/>
  <p:sldLayoutIdLst>
    <p:sldLayoutId id="2147484642" r:id="rId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24" charset="0"/>
          <a:ea typeface="Osaka" pitchFamily="24" charset="-128"/>
          <a:cs typeface="Osaka" pitchFamily="24" charset="-128"/>
        </a:defRPr>
      </a:lvl2pPr>
      <a:lvl3pPr algn="ctr" rtl="0" eaLnBrk="0" fontAlgn="base" hangingPunct="0">
        <a:spcBef>
          <a:spcPct val="0"/>
        </a:spcBef>
        <a:spcAft>
          <a:spcPct val="0"/>
        </a:spcAft>
        <a:defRPr sz="4400" b="1">
          <a:solidFill>
            <a:schemeClr val="tx2"/>
          </a:solidFill>
          <a:latin typeface="Trebuchet MS" pitchFamily="24" charset="0"/>
          <a:ea typeface="Osaka" pitchFamily="24" charset="-128"/>
          <a:cs typeface="Osaka" pitchFamily="24" charset="-128"/>
        </a:defRPr>
      </a:lvl3pPr>
      <a:lvl4pPr algn="ctr" rtl="0" eaLnBrk="0" fontAlgn="base" hangingPunct="0">
        <a:spcBef>
          <a:spcPct val="0"/>
        </a:spcBef>
        <a:spcAft>
          <a:spcPct val="0"/>
        </a:spcAft>
        <a:defRPr sz="4400" b="1">
          <a:solidFill>
            <a:schemeClr val="tx2"/>
          </a:solidFill>
          <a:latin typeface="Trebuchet MS" pitchFamily="24" charset="0"/>
          <a:ea typeface="Osaka" pitchFamily="24" charset="-128"/>
          <a:cs typeface="Osaka" pitchFamily="24" charset="-128"/>
        </a:defRPr>
      </a:lvl4pPr>
      <a:lvl5pPr algn="ctr" rtl="0" eaLnBrk="0" fontAlgn="base" hangingPunct="0">
        <a:spcBef>
          <a:spcPct val="0"/>
        </a:spcBef>
        <a:spcAft>
          <a:spcPct val="0"/>
        </a:spcAft>
        <a:defRPr sz="4400" b="1">
          <a:solidFill>
            <a:schemeClr val="tx2"/>
          </a:solidFill>
          <a:latin typeface="Trebuchet MS" pitchFamily="24" charset="0"/>
          <a:ea typeface="Osaka" pitchFamily="24" charset="-128"/>
          <a:cs typeface="Osaka" pitchFamily="24" charset="-128"/>
        </a:defRPr>
      </a:lvl5pPr>
      <a:lvl6pPr marL="457200" algn="ctr" rtl="0" fontAlgn="base">
        <a:spcBef>
          <a:spcPct val="0"/>
        </a:spcBef>
        <a:spcAft>
          <a:spcPct val="0"/>
        </a:spcAft>
        <a:defRPr sz="4400" b="1">
          <a:solidFill>
            <a:schemeClr val="tx2"/>
          </a:solidFill>
          <a:latin typeface="Trebuchet MS" pitchFamily="24" charset="0"/>
          <a:ea typeface="Osaka" pitchFamily="24" charset="-128"/>
          <a:cs typeface="Osaka" pitchFamily="24" charset="-128"/>
        </a:defRPr>
      </a:lvl6pPr>
      <a:lvl7pPr marL="914400" algn="ctr" rtl="0" fontAlgn="base">
        <a:spcBef>
          <a:spcPct val="0"/>
        </a:spcBef>
        <a:spcAft>
          <a:spcPct val="0"/>
        </a:spcAft>
        <a:defRPr sz="4400" b="1">
          <a:solidFill>
            <a:schemeClr val="tx2"/>
          </a:solidFill>
          <a:latin typeface="Trebuchet MS" pitchFamily="24" charset="0"/>
          <a:ea typeface="Osaka" pitchFamily="24" charset="-128"/>
          <a:cs typeface="Osaka" pitchFamily="24" charset="-128"/>
        </a:defRPr>
      </a:lvl7pPr>
      <a:lvl8pPr marL="1371600" algn="ctr" rtl="0" fontAlgn="base">
        <a:spcBef>
          <a:spcPct val="0"/>
        </a:spcBef>
        <a:spcAft>
          <a:spcPct val="0"/>
        </a:spcAft>
        <a:defRPr sz="4400" b="1">
          <a:solidFill>
            <a:schemeClr val="tx2"/>
          </a:solidFill>
          <a:latin typeface="Trebuchet MS" pitchFamily="24" charset="0"/>
          <a:ea typeface="Osaka" pitchFamily="24" charset="-128"/>
          <a:cs typeface="Osaka" pitchFamily="24" charset="-128"/>
        </a:defRPr>
      </a:lvl8pPr>
      <a:lvl9pPr marL="1828800" algn="ctr" rtl="0" fontAlgn="base">
        <a:spcBef>
          <a:spcPct val="0"/>
        </a:spcBef>
        <a:spcAft>
          <a:spcPct val="0"/>
        </a:spcAft>
        <a:defRPr sz="4400" b="1">
          <a:solidFill>
            <a:schemeClr val="tx2"/>
          </a:solidFill>
          <a:latin typeface="Trebuchet MS" pitchFamily="24" charset="0"/>
          <a:ea typeface="Osaka" pitchFamily="24" charset="-128"/>
          <a:cs typeface="Osaka" pitchFamily="24"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24"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24"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24"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24"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381000" y="0"/>
            <a:ext cx="1447800" cy="6856413"/>
          </a:xfrm>
          <a:prstGeom prst="rect">
            <a:avLst/>
          </a:prstGeom>
          <a:gradFill rotWithShape="0">
            <a:gsLst>
              <a:gs pos="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eaLnBrk="0" hangingPunct="0">
              <a:defRPr/>
            </a:pPr>
            <a:endParaRPr lang="en-US">
              <a:solidFill>
                <a:srgbClr val="FFFFFF"/>
              </a:solidFill>
              <a:latin typeface="Times" pitchFamily="-112" charset="0"/>
            </a:endParaRPr>
          </a:p>
        </p:txBody>
      </p:sp>
      <p:sp>
        <p:nvSpPr>
          <p:cNvPr id="28675" name="Rectangle 3"/>
          <p:cNvSpPr>
            <a:spLocks noChangeArrowheads="1"/>
          </p:cNvSpPr>
          <p:nvPr/>
        </p:nvSpPr>
        <p:spPr bwMode="auto">
          <a:xfrm>
            <a:off x="152400" y="1752600"/>
            <a:ext cx="4724400" cy="152400"/>
          </a:xfrm>
          <a:prstGeom prst="rect">
            <a:avLst/>
          </a:prstGeom>
          <a:solidFill>
            <a:schemeClr val="accent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a:solidFill>
                <a:srgbClr val="FFFFFF"/>
              </a:solidFill>
              <a:latin typeface="Times" charset="0"/>
            </a:endParaRPr>
          </a:p>
        </p:txBody>
      </p:sp>
      <p:sp>
        <p:nvSpPr>
          <p:cNvPr id="3076" name="Rectangle 4"/>
          <p:cNvSpPr>
            <a:spLocks noChangeArrowheads="1"/>
          </p:cNvSpPr>
          <p:nvPr/>
        </p:nvSpPr>
        <p:spPr bwMode="auto">
          <a:xfrm>
            <a:off x="685800" y="6629400"/>
            <a:ext cx="3505200" cy="227013"/>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w="9525">
            <a:noFill/>
            <a:miter lim="800000"/>
            <a:headEnd/>
            <a:tailEnd/>
          </a:ln>
          <a:effectLst/>
        </p:spPr>
        <p:txBody>
          <a:bodyPr/>
          <a:lstStyle/>
          <a:p>
            <a:pPr eaLnBrk="0" hangingPunct="0">
              <a:defRPr/>
            </a:pPr>
            <a:endParaRPr lang="en-US">
              <a:solidFill>
                <a:srgbClr val="FFFFFF"/>
              </a:solidFill>
              <a:latin typeface="Times" pitchFamily="-112" charset="0"/>
            </a:endParaRPr>
          </a:p>
        </p:txBody>
      </p:sp>
      <p:sp>
        <p:nvSpPr>
          <p:cNvPr id="3077" name="Rectangle 5"/>
          <p:cNvSpPr>
            <a:spLocks noChangeArrowheads="1"/>
          </p:cNvSpPr>
          <p:nvPr/>
        </p:nvSpPr>
        <p:spPr bwMode="auto">
          <a:xfrm>
            <a:off x="762000" y="762000"/>
            <a:ext cx="83804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eaLnBrk="0" hangingPunct="0">
              <a:defRPr/>
            </a:pPr>
            <a:endParaRPr lang="en-US">
              <a:solidFill>
                <a:srgbClr val="FFFFFF"/>
              </a:solidFill>
              <a:latin typeface="Times" pitchFamily="-112" charset="0"/>
            </a:endParaRPr>
          </a:p>
        </p:txBody>
      </p:sp>
      <p:sp>
        <p:nvSpPr>
          <p:cNvPr id="3078" name="Rectangle 6"/>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8679"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80" name="Rectangle 8"/>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kumimoji="1" sz="1400">
                <a:solidFill>
                  <a:srgbClr val="FFFFFF"/>
                </a:solidFill>
                <a:latin typeface="Times New Roman" pitchFamily="-112" charset="0"/>
                <a:ea typeface="+mn-ea"/>
                <a:cs typeface="+mn-cs"/>
              </a:defRPr>
            </a:lvl1pPr>
          </a:lstStyle>
          <a:p>
            <a:pPr>
              <a:defRPr/>
            </a:pPr>
            <a:endParaRPr lang="en-US"/>
          </a:p>
        </p:txBody>
      </p:sp>
      <p:sp>
        <p:nvSpPr>
          <p:cNvPr id="3081" name="Rectangle 9"/>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kumimoji="1" sz="1400">
                <a:solidFill>
                  <a:srgbClr val="FFFFFF"/>
                </a:solidFill>
                <a:latin typeface="Times New Roman" pitchFamily="-112" charset="0"/>
                <a:ea typeface="+mn-ea"/>
                <a:cs typeface="+mn-cs"/>
              </a:defRPr>
            </a:lvl1pPr>
          </a:lstStyle>
          <a:p>
            <a:pPr>
              <a:defRPr/>
            </a:pPr>
            <a:endParaRPr lang="en-US"/>
          </a:p>
        </p:txBody>
      </p:sp>
      <p:sp>
        <p:nvSpPr>
          <p:cNvPr id="3082" name="Rectangle 10"/>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kumimoji="1" sz="1400">
                <a:solidFill>
                  <a:srgbClr val="FFFFFF"/>
                </a:solidFill>
                <a:latin typeface="Times New Roman" pitchFamily="-112" charset="0"/>
                <a:ea typeface="+mn-ea"/>
                <a:cs typeface="+mn-cs"/>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484285" r:id="rId1"/>
    <p:sldLayoutId id="2147484286" r:id="rId2"/>
    <p:sldLayoutId id="2147484287" r:id="rId3"/>
    <p:sldLayoutId id="2147484288" r:id="rId4"/>
    <p:sldLayoutId id="2147484289" r:id="rId5"/>
    <p:sldLayoutId id="2147484290" r:id="rId6"/>
    <p:sldLayoutId id="2147484291" r:id="rId7"/>
    <p:sldLayoutId id="2147484292" r:id="rId8"/>
    <p:sldLayoutId id="2147484293" r:id="rId9"/>
    <p:sldLayoutId id="2147484294" r:id="rId10"/>
    <p:sldLayoutId id="2147484295" r:id="rId11"/>
  </p:sldLayoutIdLst>
  <p:transition spd="med">
    <p:zoom dir="in"/>
  </p:transition>
  <p:txStyles>
    <p:title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kumimoji="1" sz="3200" b="1">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kumimoji="1" sz="2800" b="1">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accent2"/>
        </a:buClr>
        <a:buChar char="•"/>
        <a:defRPr kumimoji="1" sz="2400" b="1">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kumimoji="1" sz="2000" b="1">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9746" name="Group 2"/>
          <p:cNvGrpSpPr>
            <a:grpSpLocks/>
          </p:cNvGrpSpPr>
          <p:nvPr/>
        </p:nvGrpSpPr>
        <p:grpSpPr bwMode="auto">
          <a:xfrm>
            <a:off x="0" y="2286000"/>
            <a:ext cx="9144000" cy="3581400"/>
            <a:chOff x="0" y="1968"/>
            <a:chExt cx="5760" cy="2256"/>
          </a:xfrm>
        </p:grpSpPr>
        <p:sp>
          <p:nvSpPr>
            <p:cNvPr id="159753"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4"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5"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6"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7"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8"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9"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0"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1"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2"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3"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4"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5"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6"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7"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8"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9"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0"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1"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2"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3"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4"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5"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6"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7"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8"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9"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0"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1"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2"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3"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4"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5"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6"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7"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8"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9"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0"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1"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2"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3"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4"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5"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6"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7"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8"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9"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0"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1"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2"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3"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4"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5"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6"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7"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8"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9"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0"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1"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2"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3"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4"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5"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grpSp>
      <p:sp>
        <p:nvSpPr>
          <p:cNvPr id="159747"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159748"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87108"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FFFFFF"/>
                </a:solidFill>
                <a:latin typeface="Helvetica" pitchFamily="-112" charset="0"/>
                <a:ea typeface="Osaka"/>
                <a:cs typeface="Osaka"/>
              </a:defRPr>
            </a:lvl1pPr>
          </a:lstStyle>
          <a:p>
            <a:pPr>
              <a:defRPr/>
            </a:pPr>
            <a:endParaRPr lang="en-US" altLang="ja-JP"/>
          </a:p>
        </p:txBody>
      </p:sp>
      <p:sp>
        <p:nvSpPr>
          <p:cNvPr id="87109"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pitchFamily="-112" charset="0"/>
                <a:ea typeface="Osaka"/>
                <a:cs typeface="Osaka"/>
              </a:defRPr>
            </a:lvl1pPr>
          </a:lstStyle>
          <a:p>
            <a:pPr>
              <a:defRPr/>
            </a:pPr>
            <a:endParaRPr lang="en-US" altLang="ja-JP"/>
          </a:p>
        </p:txBody>
      </p:sp>
      <p:sp>
        <p:nvSpPr>
          <p:cNvPr id="87110"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charset="0"/>
                <a:ea typeface="Osaka" charset="0"/>
                <a:cs typeface="Osaka" charset="0"/>
              </a:defRPr>
            </a:lvl1pPr>
          </a:lstStyle>
          <a:p>
            <a:pPr>
              <a:defRPr/>
            </a:pPr>
            <a:fld id="{CFF3EF21-504C-8946-88A0-753075A341F6}" type="slidenum">
              <a:rPr lang="en-US" altLang="ja-JP"/>
              <a:pPr>
                <a:defRPr/>
              </a:pPr>
              <a:t>‹#›</a:t>
            </a:fld>
            <a:endParaRPr lang="en-US" altLang="ja-JP"/>
          </a:p>
        </p:txBody>
      </p:sp>
      <p:pic>
        <p:nvPicPr>
          <p:cNvPr id="159752" name="Picture 7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378711"/>
      </p:ext>
    </p:extLst>
  </p:cSld>
  <p:clrMap bg1="dk2" tx1="lt1" bg2="dk1" tx2="lt2" accent1="accent1" accent2="accent2" accent3="accent3" accent4="accent4" accent5="accent5" accent6="accent6" hlink="hlink" folHlink="folHlink"/>
  <p:sldLayoutIdLst>
    <p:sldLayoutId id="2147484644" r:id="rId1"/>
    <p:sldLayoutId id="2147484645" r:id="rId2"/>
    <p:sldLayoutId id="2147484646" r:id="rId3"/>
    <p:sldLayoutId id="2147484647" r:id="rId4"/>
    <p:sldLayoutId id="2147484648" r:id="rId5"/>
    <p:sldLayoutId id="2147484649" r:id="rId6"/>
    <p:sldLayoutId id="2147484650" r:id="rId7"/>
    <p:sldLayoutId id="2147484651" r:id="rId8"/>
    <p:sldLayoutId id="2147484652" r:id="rId9"/>
    <p:sldLayoutId id="2147484653" r:id="rId10"/>
    <p:sldLayoutId id="2147484654" r:id="rId1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2pPr>
      <a:lvl3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3pPr>
      <a:lvl4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4pPr>
      <a:lvl5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5pPr>
      <a:lvl6pPr marL="4572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6pPr>
      <a:lvl7pPr marL="9144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7pPr>
      <a:lvl8pPr marL="13716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8pPr>
      <a:lvl9pPr marL="18288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8051" name="Rectangle 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400">
                <a:latin typeface="Times New Roman" pitchFamily="-112" charset="0"/>
                <a:ea typeface="+mn-ea"/>
                <a:cs typeface="+mn-cs"/>
              </a:defRPr>
            </a:lvl1pPr>
          </a:lstStyle>
          <a:p>
            <a:pPr>
              <a:defRPr/>
            </a:pPr>
            <a:endParaRPr lang="en-US"/>
          </a:p>
        </p:txBody>
      </p:sp>
      <p:sp>
        <p:nvSpPr>
          <p:cNvPr id="258052"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0" sz="1400">
                <a:latin typeface="Times New Roman" pitchFamily="-112" charset="0"/>
                <a:ea typeface="+mn-ea"/>
                <a:cs typeface="+mn-cs"/>
              </a:defRPr>
            </a:lvl1pPr>
          </a:lstStyle>
          <a:p>
            <a:pPr>
              <a:defRPr/>
            </a:pPr>
            <a:endParaRPr lang="en-US"/>
          </a:p>
        </p:txBody>
      </p:sp>
      <p:sp>
        <p:nvSpPr>
          <p:cNvPr id="258053" name="Rectangle 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400"/>
            </a:lvl1pPr>
          </a:lstStyle>
          <a:p>
            <a:pPr>
              <a:defRPr/>
            </a:pPr>
            <a:fld id="{3239BA79-2411-B145-BCA3-62E02BF464A5}" type="slidenum">
              <a:rPr lang="en-US"/>
              <a:pPr>
                <a:defRPr/>
              </a:pPr>
              <a:t>‹#›</a:t>
            </a:fld>
            <a:endParaRPr lang="en-US"/>
          </a:p>
        </p:txBody>
      </p:sp>
    </p:spTree>
    <p:extLst>
      <p:ext uri="{BB962C8B-B14F-4D97-AF65-F5344CB8AC3E}">
        <p14:creationId xmlns:p14="http://schemas.microsoft.com/office/powerpoint/2010/main" val="2974237330"/>
      </p:ext>
    </p:extLst>
  </p:cSld>
  <p:clrMap bg1="lt1" tx1="dk1" bg2="lt2" tx2="dk2" accent1="accent1" accent2="accent2" accent3="accent3" accent4="accent4" accent5="accent5" accent6="accent6" hlink="hlink" folHlink="folHlink"/>
  <p:sldLayoutIdLst>
    <p:sldLayoutId id="2147484656" r:id="rId1"/>
    <p:sldLayoutId id="2147484657" r:id="rId2"/>
    <p:sldLayoutId id="2147484658" r:id="rId3"/>
    <p:sldLayoutId id="2147484659" r:id="rId4"/>
    <p:sldLayoutId id="2147484660" r:id="rId5"/>
    <p:sldLayoutId id="2147484661" r:id="rId6"/>
    <p:sldLayoutId id="2147484662" r:id="rId7"/>
    <p:sldLayoutId id="2147484663" r:id="rId8"/>
    <p:sldLayoutId id="2147484664" r:id="rId9"/>
    <p:sldLayoutId id="2147484665" r:id="rId10"/>
    <p:sldLayoutId id="2147484666"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3906"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23907"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3619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13619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13317"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a:defRPr/>
            </a:pPr>
            <a:fld id="{CC1B8418-34D2-EF4C-BE0D-10E9C0F693FA}" type="slidenum">
              <a:rPr lang="en-GB"/>
              <a:pPr>
                <a:defRPr/>
              </a:pPr>
              <a:t>‹#›</a:t>
            </a:fld>
            <a:endParaRPr lang="en-GB"/>
          </a:p>
        </p:txBody>
      </p:sp>
    </p:spTree>
    <p:extLst>
      <p:ext uri="{BB962C8B-B14F-4D97-AF65-F5344CB8AC3E}">
        <p14:creationId xmlns:p14="http://schemas.microsoft.com/office/powerpoint/2010/main" val="2980635245"/>
      </p:ext>
    </p:extLst>
  </p:cSld>
  <p:clrMap bg1="lt1" tx1="dk1" bg2="lt2" tx2="dk2" accent1="accent1" accent2="accent2" accent3="accent3" accent4="accent4" accent5="accent5" accent6="accent6" hlink="hlink" folHlink="folHlink"/>
  <p:sldLayoutIdLst>
    <p:sldLayoutId id="2147484668" r:id="rId1"/>
    <p:sldLayoutId id="2147484669" r:id="rId2"/>
    <p:sldLayoutId id="2147484670" r:id="rId3"/>
    <p:sldLayoutId id="2147484671" r:id="rId4"/>
    <p:sldLayoutId id="2147484672" r:id="rId5"/>
    <p:sldLayoutId id="2147484673" r:id="rId6"/>
    <p:sldLayoutId id="2147484674" r:id="rId7"/>
    <p:sldLayoutId id="2147484675" r:id="rId8"/>
    <p:sldLayoutId id="2147484676" r:id="rId9"/>
    <p:sldLayoutId id="2147484677" r:id="rId10"/>
    <p:sldLayoutId id="2147484678"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97634"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97635"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09924"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cs typeface="Geneva" charset="0"/>
            </a:endParaRPr>
          </a:p>
        </p:txBody>
      </p:sp>
      <p:sp>
        <p:nvSpPr>
          <p:cNvPr id="209925"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cs typeface="Geneva" charset="0"/>
            </a:endParaRPr>
          </a:p>
        </p:txBody>
      </p:sp>
      <p:sp>
        <p:nvSpPr>
          <p:cNvPr id="1946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a:defRPr/>
            </a:pPr>
            <a:fld id="{0179A12B-B34A-3C4C-8BD8-98FDEDAED456}" type="slidenum">
              <a:rPr lang="en-GB"/>
              <a:pPr>
                <a:defRPr/>
              </a:pPr>
              <a:t>‹#›</a:t>
            </a:fld>
            <a:endParaRPr lang="en-GB"/>
          </a:p>
        </p:txBody>
      </p:sp>
    </p:spTree>
    <p:extLst>
      <p:ext uri="{BB962C8B-B14F-4D97-AF65-F5344CB8AC3E}">
        <p14:creationId xmlns:p14="http://schemas.microsoft.com/office/powerpoint/2010/main" val="1327705854"/>
      </p:ext>
    </p:extLst>
  </p:cSld>
  <p:clrMap bg1="lt1" tx1="dk1" bg2="lt2" tx2="dk2" accent1="accent1" accent2="accent2" accent3="accent3" accent4="accent4" accent5="accent5" accent6="accent6" hlink="hlink" folHlink="folHlink"/>
  <p:sldLayoutIdLst>
    <p:sldLayoutId id="2147484680" r:id="rId1"/>
    <p:sldLayoutId id="2147484681" r:id="rId2"/>
    <p:sldLayoutId id="2147484682" r:id="rId3"/>
    <p:sldLayoutId id="2147484683" r:id="rId4"/>
    <p:sldLayoutId id="2147484684" r:id="rId5"/>
    <p:sldLayoutId id="2147484685" r:id="rId6"/>
    <p:sldLayoutId id="2147484686" r:id="rId7"/>
    <p:sldLayoutId id="2147484687" r:id="rId8"/>
    <p:sldLayoutId id="2147484688" r:id="rId9"/>
    <p:sldLayoutId id="2147484689" r:id="rId10"/>
    <p:sldLayoutId id="2147484690"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FFFFFF"/>
          </a:solidFill>
          <a:latin typeface="Arial"/>
          <a:ea typeface="ＭＳ Ｐゴシック" charset="0"/>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0A9B2363-8FCB-E64D-AE43-DE135265CBAA}" type="slidenum">
              <a:rPr lang="en-US">
                <a:latin typeface="Times New Roman" charset="0"/>
              </a:rPr>
              <a:pPr>
                <a:defRPr/>
              </a:pPr>
              <a:t>‹#›</a:t>
            </a:fld>
            <a:endParaRPr lang="en-US">
              <a:latin typeface="Times New Roman" charset="0"/>
            </a:endParaRPr>
          </a:p>
        </p:txBody>
      </p:sp>
    </p:spTree>
    <p:extLst>
      <p:ext uri="{BB962C8B-B14F-4D97-AF65-F5344CB8AC3E}">
        <p14:creationId xmlns:p14="http://schemas.microsoft.com/office/powerpoint/2010/main" val="178391852"/>
      </p:ext>
    </p:extLst>
  </p:cSld>
  <p:clrMap bg1="lt1" tx1="dk1" bg2="lt2" tx2="dk2" accent1="accent1" accent2="accent2" accent3="accent3" accent4="accent4" accent5="accent5" accent6="accent6" hlink="hlink" folHlink="folHlink"/>
  <p:sldLayoutIdLst>
    <p:sldLayoutId id="2147484692"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A8786C52-BB26-4A40-A2AD-FB18FAAE27AD}" type="slidenum">
              <a:rPr lang="en-US"/>
              <a:pPr>
                <a:defRPr/>
              </a:pPr>
              <a:t>‹#›</a:t>
            </a:fld>
            <a:endParaRPr lang="en-US"/>
          </a:p>
        </p:txBody>
      </p:sp>
    </p:spTree>
    <p:extLst>
      <p:ext uri="{BB962C8B-B14F-4D97-AF65-F5344CB8AC3E}">
        <p14:creationId xmlns:p14="http://schemas.microsoft.com/office/powerpoint/2010/main" val="2162963211"/>
      </p:ext>
    </p:extLst>
  </p:cSld>
  <p:clrMap bg1="lt1" tx1="dk1" bg2="lt2" tx2="dk2" accent1="accent1" accent2="accent2" accent3="accent3" accent4="accent4" accent5="accent5" accent6="accent6" hlink="hlink" folHlink="folHlink"/>
  <p:sldLayoutIdLst>
    <p:sldLayoutId id="2147484694"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275403DA-82AB-A446-987D-E2F9DEBD579B}" type="slidenum">
              <a:rPr lang="en-US"/>
              <a:pPr>
                <a:defRPr/>
              </a:pPr>
              <a:t>‹#›</a:t>
            </a:fld>
            <a:endParaRPr lang="en-US"/>
          </a:p>
        </p:txBody>
      </p:sp>
    </p:spTree>
    <p:extLst>
      <p:ext uri="{BB962C8B-B14F-4D97-AF65-F5344CB8AC3E}">
        <p14:creationId xmlns:p14="http://schemas.microsoft.com/office/powerpoint/2010/main" val="586210216"/>
      </p:ext>
    </p:extLst>
  </p:cSld>
  <p:clrMap bg1="lt1" tx1="dk1" bg2="lt2" tx2="dk2" accent1="accent1" accent2="accent2" accent3="accent3" accent4="accent4" accent5="accent5" accent6="accent6" hlink="hlink" folHlink="folHlink"/>
  <p:sldLayoutIdLst>
    <p:sldLayoutId id="2147484696" r:id="rId1"/>
    <p:sldLayoutId id="2147484697" r:id="rId2"/>
    <p:sldLayoutId id="2147484698" r:id="rId3"/>
    <p:sldLayoutId id="2147484699" r:id="rId4"/>
    <p:sldLayoutId id="2147484700" r:id="rId5"/>
    <p:sldLayoutId id="2147484701" r:id="rId6"/>
    <p:sldLayoutId id="2147484702" r:id="rId7"/>
    <p:sldLayoutId id="2147484703" r:id="rId8"/>
    <p:sldLayoutId id="2147484704" r:id="rId9"/>
    <p:sldLayoutId id="2147484705" r:id="rId10"/>
    <p:sldLayoutId id="2147484706" r:id="rId11"/>
    <p:sldLayoutId id="2147484707" r:id="rId12"/>
  </p:sldLayoutIdLst>
  <p:txStyles>
    <p:title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b="1">
          <a:solidFill>
            <a:schemeClr val="bg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ltLang="x-non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ltLang="x-non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4C61D51B-8C1E-D54E-A4BD-EA47B6CB3A82}" type="slidenum">
              <a:rPr lang="en-US" altLang="x-none" smtClean="0"/>
              <a:pPr>
                <a:defRPr/>
              </a:pPr>
              <a:t>‹#›</a:t>
            </a:fld>
            <a:endParaRPr lang="en-US" altLang="x-none"/>
          </a:p>
        </p:txBody>
      </p:sp>
    </p:spTree>
    <p:extLst>
      <p:ext uri="{BB962C8B-B14F-4D97-AF65-F5344CB8AC3E}">
        <p14:creationId xmlns:p14="http://schemas.microsoft.com/office/powerpoint/2010/main" val="4174859874"/>
      </p:ext>
    </p:extLst>
  </p:cSld>
  <p:clrMap bg1="lt1" tx1="dk1" bg2="lt2" tx2="dk2" accent1="accent1" accent2="accent2" accent3="accent3" accent4="accent4" accent5="accent5" accent6="accent6" hlink="hlink" folHlink="folHlink"/>
  <p:sldLayoutIdLst>
    <p:sldLayoutId id="2147484709" r:id="rId1"/>
    <p:sldLayoutId id="2147484710" r:id="rId2"/>
    <p:sldLayoutId id="2147484711" r:id="rId3"/>
    <p:sldLayoutId id="2147484712" r:id="rId4"/>
    <p:sldLayoutId id="2147484713" r:id="rId5"/>
    <p:sldLayoutId id="2147484714" r:id="rId6"/>
    <p:sldLayoutId id="2147484715" r:id="rId7"/>
    <p:sldLayoutId id="2147484716" r:id="rId8"/>
    <p:sldLayoutId id="2147484717" r:id="rId9"/>
    <p:sldLayoutId id="2147484718" r:id="rId10"/>
    <p:sldLayoutId id="214748471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75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751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7459FFFE-7C25-C541-A64A-3A8622D6DF6D}"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784468254"/>
      </p:ext>
    </p:extLst>
  </p:cSld>
  <p:clrMap bg1="lt1" tx1="dk1" bg2="lt2" tx2="dk2" accent1="accent1" accent2="accent2" accent3="accent3" accent4="accent4" accent5="accent5" accent6="accent6" hlink="hlink" folHlink="folHlink"/>
  <p:sldLayoutIdLst>
    <p:sldLayoutId id="2147484721" r:id="rId1"/>
    <p:sldLayoutId id="2147484722" r:id="rId2"/>
    <p:sldLayoutId id="2147484723" r:id="rId3"/>
    <p:sldLayoutId id="2147484724" r:id="rId4"/>
    <p:sldLayoutId id="2147484725" r:id="rId5"/>
    <p:sldLayoutId id="2147484726" r:id="rId6"/>
    <p:sldLayoutId id="2147484727" r:id="rId7"/>
    <p:sldLayoutId id="2147484728" r:id="rId8"/>
    <p:sldLayoutId id="2147484729" r:id="rId9"/>
    <p:sldLayoutId id="2147484730" r:id="rId10"/>
    <p:sldLayoutId id="2147484731" r:id="rId11"/>
  </p:sldLayoutIdLst>
  <p:transition spd="med">
    <p:randomBar dir="vert"/>
  </p:transition>
  <p:txStyles>
    <p:titleStyle>
      <a:lvl1pPr algn="ctr" rtl="0" eaLnBrk="0" fontAlgn="base" hangingPunct="0">
        <a:spcBef>
          <a:spcPct val="0"/>
        </a:spcBef>
        <a:spcAft>
          <a:spcPct val="0"/>
        </a:spcAft>
        <a:defRPr sz="4400">
          <a:solidFill>
            <a:srgbClr val="FFFFFF"/>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Geneva"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aseline="0">
                <a:solidFill>
                  <a:srgbClr val="000000"/>
                </a:solidFill>
                <a:latin typeface="Arial" charset="0"/>
                <a:ea typeface="+mn-ea"/>
                <a:cs typeface="+mn-cs"/>
              </a:defRPr>
            </a:lvl1pPr>
          </a:lstStyle>
          <a:p>
            <a:pPr>
              <a:defRPr/>
            </a:pPr>
            <a:endParaRPr lang="en-US" b="0"/>
          </a:p>
        </p:txBody>
      </p:sp>
      <p:sp>
        <p:nvSpPr>
          <p:cNvPr id="1003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aseline="0">
                <a:solidFill>
                  <a:srgbClr val="000000"/>
                </a:solidFill>
                <a:latin typeface="Arial" charset="0"/>
                <a:ea typeface="+mn-ea"/>
                <a:cs typeface="+mn-cs"/>
              </a:defRPr>
            </a:lvl1pPr>
          </a:lstStyle>
          <a:p>
            <a:pPr>
              <a:defRPr/>
            </a:pPr>
            <a:endParaRPr lang="en-US" b="0"/>
          </a:p>
        </p:txBody>
      </p:sp>
      <p:sp>
        <p:nvSpPr>
          <p:cNvPr id="1003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aseline="0">
                <a:solidFill>
                  <a:srgbClr val="000000"/>
                </a:solidFill>
                <a:latin typeface="Arial" charset="0"/>
              </a:defRPr>
            </a:lvl1pPr>
          </a:lstStyle>
          <a:p>
            <a:pPr>
              <a:defRPr/>
            </a:pPr>
            <a:fld id="{407DC1DE-A652-A040-A259-E72961084CA2}" type="slidenum">
              <a:rPr lang="en-US" b="0"/>
              <a:pPr>
                <a:defRPr/>
              </a:pPr>
              <a:t>‹#›</a:t>
            </a:fld>
            <a:endParaRPr lang="en-US" b="0"/>
          </a:p>
        </p:txBody>
      </p:sp>
    </p:spTree>
    <p:extLst>
      <p:ext uri="{BB962C8B-B14F-4D97-AF65-F5344CB8AC3E}">
        <p14:creationId xmlns:p14="http://schemas.microsoft.com/office/powerpoint/2010/main" val="2626991688"/>
      </p:ext>
    </p:extLst>
  </p:cSld>
  <p:clrMap bg1="lt1" tx1="dk1" bg2="lt2" tx2="dk2" accent1="accent1" accent2="accent2" accent3="accent3" accent4="accent4" accent5="accent5" accent6="accent6" hlink="hlink" folHlink="folHlink"/>
  <p:sldLayoutIdLst>
    <p:sldLayoutId id="2147484733" r:id="rId1"/>
    <p:sldLayoutId id="2147484734" r:id="rId2"/>
    <p:sldLayoutId id="2147484735" r:id="rId3"/>
    <p:sldLayoutId id="2147484736" r:id="rId4"/>
    <p:sldLayoutId id="2147484737" r:id="rId5"/>
    <p:sldLayoutId id="2147484738" r:id="rId6"/>
    <p:sldLayoutId id="2147484739" r:id="rId7"/>
    <p:sldLayoutId id="2147484740" r:id="rId8"/>
    <p:sldLayoutId id="2147484741" r:id="rId9"/>
    <p:sldLayoutId id="2147484742" r:id="rId10"/>
    <p:sldLayoutId id="2147484743" r:id="rId11"/>
    <p:sldLayoutId id="2147484744"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63"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4296" r:id="rId1"/>
    <p:sldLayoutId id="2147484297" r:id="rId2"/>
    <p:sldLayoutId id="2147484298" r:id="rId3"/>
    <p:sldLayoutId id="2147484299" r:id="rId4"/>
    <p:sldLayoutId id="2147484300" r:id="rId5"/>
    <p:sldLayoutId id="2147484301" r:id="rId6"/>
    <p:sldLayoutId id="2147484302" r:id="rId7"/>
    <p:sldLayoutId id="2147484303" r:id="rId8"/>
    <p:sldLayoutId id="2147484304" r:id="rId9"/>
    <p:sldLayoutId id="2147484305" r:id="rId10"/>
    <p:sldLayoutId id="2147484306" r:id="rId11"/>
    <p:sldLayoutId id="2147484307" r:id="rId12"/>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0"/>
            <a:ext cx="1085850" cy="6854825"/>
            <a:chOff x="0" y="0"/>
            <a:chExt cx="684" cy="4318"/>
          </a:xfrm>
        </p:grpSpPr>
        <p:sp>
          <p:nvSpPr>
            <p:cNvPr id="839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107" charset="0"/>
                <a:ea typeface="+mn-ea"/>
                <a:cs typeface="+mn-cs"/>
              </a:endParaRPr>
            </a:p>
          </p:txBody>
        </p:sp>
        <p:grpSp>
          <p:nvGrpSpPr>
            <p:cNvPr id="50185" name="Group 4"/>
            <p:cNvGrpSpPr>
              <a:grpSpLocks/>
            </p:cNvGrpSpPr>
            <p:nvPr/>
          </p:nvGrpSpPr>
          <p:grpSpPr bwMode="auto">
            <a:xfrm>
              <a:off x="48" y="102"/>
              <a:ext cx="96" cy="4128"/>
              <a:chOff x="48" y="102"/>
              <a:chExt cx="96" cy="4128"/>
            </a:xfrm>
          </p:grpSpPr>
          <p:sp>
            <p:nvSpPr>
              <p:cNvPr id="50186"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87"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88"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89"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0"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1"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2"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3"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4"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5"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6"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7"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8"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9"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0"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1"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2"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3"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4"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5"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6"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7"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8"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9"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10"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11"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12"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13"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14"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sp>
        <p:nvSpPr>
          <p:cNvPr id="50179"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84003"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07" charset="0"/>
                <a:ea typeface="+mn-ea"/>
                <a:cs typeface="+mn-cs"/>
              </a:defRPr>
            </a:lvl1pPr>
          </a:lstStyle>
          <a:p>
            <a:pPr>
              <a:defRPr/>
            </a:pPr>
            <a:endParaRPr lang="en-US"/>
          </a:p>
        </p:txBody>
      </p:sp>
      <p:sp>
        <p:nvSpPr>
          <p:cNvPr id="84004"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07" charset="0"/>
                <a:ea typeface="+mn-ea"/>
                <a:cs typeface="+mn-cs"/>
              </a:defRPr>
            </a:lvl1pPr>
          </a:lstStyle>
          <a:p>
            <a:pPr>
              <a:defRPr/>
            </a:pPr>
            <a:endParaRPr lang="en-US"/>
          </a:p>
        </p:txBody>
      </p:sp>
      <p:sp>
        <p:nvSpPr>
          <p:cNvPr id="84005"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B6B4D505-5A84-CF45-A4B8-17C5ED6A46AD}" type="slidenum">
              <a:rPr lang="en-US"/>
              <a:pPr>
                <a:defRPr/>
              </a:pPr>
              <a:t>‹#›</a:t>
            </a:fld>
            <a:endParaRPr lang="en-US"/>
          </a:p>
        </p:txBody>
      </p:sp>
      <p:sp>
        <p:nvSpPr>
          <p:cNvPr id="840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6022477"/>
      </p:ext>
    </p:extLst>
  </p:cSld>
  <p:clrMap bg1="dk2" tx1="lt1" bg2="dk1" tx2="lt2" accent1="accent1" accent2="accent2" accent3="accent3" accent4="accent4" accent5="accent5" accent6="accent6" hlink="hlink" folHlink="folHlink"/>
  <p:sldLayoutIdLst>
    <p:sldLayoutId id="2147484746" r:id="rId1"/>
    <p:sldLayoutId id="2147484747" r:id="rId2"/>
    <p:sldLayoutId id="2147484748" r:id="rId3"/>
    <p:sldLayoutId id="2147484749" r:id="rId4"/>
    <p:sldLayoutId id="2147484750" r:id="rId5"/>
    <p:sldLayoutId id="2147484751" r:id="rId6"/>
    <p:sldLayoutId id="2147484752" r:id="rId7"/>
    <p:sldLayoutId id="2147484753" r:id="rId8"/>
    <p:sldLayoutId id="2147484754" r:id="rId9"/>
    <p:sldLayoutId id="2147484755" r:id="rId10"/>
    <p:sldLayoutId id="2147484756" r:id="rId11"/>
    <p:sldLayoutId id="2147484757" r:id="rId12"/>
  </p:sldLayoutIdLst>
  <p:txStyles>
    <p:titleStyle>
      <a:lvl1pPr algn="l"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246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latin typeface="Times New Roman" pitchFamily="-107" charset="0"/>
                <a:ea typeface="+mn-ea"/>
                <a:cs typeface="+mn-cs"/>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62469" name="Rectangle 5"/>
          <p:cNvSpPr>
            <a:spLocks noGrp="1" noChangeArrowheads="1"/>
          </p:cNvSpPr>
          <p:nvPr>
            <p:ph type="title"/>
          </p:nvPr>
        </p:nvSpPr>
        <p:spPr bwMode="auto">
          <a:xfrm>
            <a:off x="76200" y="76200"/>
            <a:ext cx="8915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dirty="0"/>
              <a:t>Click to edit Master title style</a:t>
            </a:r>
          </a:p>
        </p:txBody>
      </p:sp>
      <p:sp>
        <p:nvSpPr>
          <p:cNvPr id="6247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07" charset="0"/>
                <a:ea typeface="+mn-ea"/>
                <a:cs typeface="+mn-cs"/>
              </a:defRPr>
            </a:lvl1pPr>
          </a:lstStyle>
          <a:p>
            <a:pPr>
              <a:defRPr/>
            </a:pPr>
            <a:endParaRPr lang="en-US"/>
          </a:p>
        </p:txBody>
      </p:sp>
      <p:sp>
        <p:nvSpPr>
          <p:cNvPr id="6247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07" charset="0"/>
                <a:ea typeface="+mn-ea"/>
                <a:cs typeface="+mn-cs"/>
              </a:defRPr>
            </a:lvl1pPr>
          </a:lstStyle>
          <a:p>
            <a:pPr>
              <a:defRPr/>
            </a:pPr>
            <a:endParaRPr lang="en-US"/>
          </a:p>
        </p:txBody>
      </p:sp>
      <p:sp>
        <p:nvSpPr>
          <p:cNvPr id="6247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9748684E-0BAF-3345-BA0C-0C021758B93F}" type="slidenum">
              <a:rPr lang="en-GB"/>
              <a:pPr>
                <a:defRPr/>
              </a:pPr>
              <a:t>‹#›</a:t>
            </a:fld>
            <a:endParaRPr lang="en-GB"/>
          </a:p>
        </p:txBody>
      </p:sp>
      <p:sp>
        <p:nvSpPr>
          <p:cNvPr id="1031" name="Rectangle 9"/>
          <p:cNvSpPr>
            <a:spLocks noGrp="1" noChangeArrowheads="1"/>
          </p:cNvSpPr>
          <p:nvPr>
            <p:ph type="body" idx="1"/>
          </p:nvPr>
        </p:nvSpPr>
        <p:spPr bwMode="auto">
          <a:xfrm>
            <a:off x="76200" y="1447800"/>
            <a:ext cx="8915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612424912"/>
      </p:ext>
    </p:extLst>
  </p:cSld>
  <p:clrMap bg1="dk2" tx1="lt1" bg2="dk1" tx2="lt2" accent1="accent1" accent2="accent2" accent3="accent3" accent4="accent4" accent5="accent5" accent6="accent6" hlink="hlink" folHlink="folHlink"/>
  <p:sldLayoutIdLst>
    <p:sldLayoutId id="2147484759" r:id="rId1"/>
    <p:sldLayoutId id="2147484760" r:id="rId2"/>
    <p:sldLayoutId id="2147484761" r:id="rId3"/>
    <p:sldLayoutId id="2147484762" r:id="rId4"/>
    <p:sldLayoutId id="2147484763" r:id="rId5"/>
    <p:sldLayoutId id="2147484764" r:id="rId6"/>
    <p:sldLayoutId id="2147484765" r:id="rId7"/>
    <p:sldLayoutId id="2147484766" r:id="rId8"/>
    <p:sldLayoutId id="2147484767" r:id="rId9"/>
    <p:sldLayoutId id="2147484768" r:id="rId10"/>
    <p:sldLayoutId id="2147484769" r:id="rId11"/>
  </p:sldLayoutIdLst>
  <p:transition>
    <p:blinds/>
  </p:transition>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7"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246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endParaRPr>
            </a:p>
          </p:txBody>
        </p:sp>
      </p:grpSp>
      <p:sp>
        <p:nvSpPr>
          <p:cNvPr id="62469" name="Rectangle 5"/>
          <p:cNvSpPr>
            <a:spLocks noGrp="1" noChangeArrowheads="1"/>
          </p:cNvSpPr>
          <p:nvPr>
            <p:ph type="title"/>
          </p:nvPr>
        </p:nvSpPr>
        <p:spPr bwMode="auto">
          <a:xfrm>
            <a:off x="76200" y="76200"/>
            <a:ext cx="8915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dirty="0"/>
              <a:t>Click to edit Master title style</a:t>
            </a:r>
          </a:p>
        </p:txBody>
      </p:sp>
      <p:sp>
        <p:nvSpPr>
          <p:cNvPr id="6247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07" charset="0"/>
                <a:ea typeface="+mn-ea"/>
                <a:cs typeface="+mn-cs"/>
              </a:defRPr>
            </a:lvl1pPr>
          </a:lstStyle>
          <a:p>
            <a:pPr>
              <a:defRPr/>
            </a:pPr>
            <a:endParaRPr lang="en-US">
              <a:solidFill>
                <a:srgbClr val="FFFFFF"/>
              </a:solidFill>
            </a:endParaRPr>
          </a:p>
        </p:txBody>
      </p:sp>
      <p:sp>
        <p:nvSpPr>
          <p:cNvPr id="6247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07" charset="0"/>
                <a:ea typeface="+mn-ea"/>
                <a:cs typeface="+mn-cs"/>
              </a:defRPr>
            </a:lvl1pPr>
          </a:lstStyle>
          <a:p>
            <a:pPr>
              <a:defRPr/>
            </a:pPr>
            <a:endParaRPr lang="en-US">
              <a:solidFill>
                <a:srgbClr val="FFFFFF"/>
              </a:solidFill>
            </a:endParaRPr>
          </a:p>
        </p:txBody>
      </p:sp>
      <p:sp>
        <p:nvSpPr>
          <p:cNvPr id="6247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9748684E-0BAF-3345-BA0C-0C021758B93F}" type="slidenum">
              <a:rPr lang="en-GB">
                <a:solidFill>
                  <a:srgbClr val="FFFFFF"/>
                </a:solidFill>
              </a:rPr>
              <a:pPr>
                <a:defRPr/>
              </a:pPr>
              <a:t>‹#›</a:t>
            </a:fld>
            <a:endParaRPr lang="en-GB">
              <a:solidFill>
                <a:srgbClr val="FFFFFF"/>
              </a:solidFill>
            </a:endParaRPr>
          </a:p>
        </p:txBody>
      </p:sp>
      <p:sp>
        <p:nvSpPr>
          <p:cNvPr id="1031" name="Rectangle 9"/>
          <p:cNvSpPr>
            <a:spLocks noGrp="1" noChangeArrowheads="1"/>
          </p:cNvSpPr>
          <p:nvPr>
            <p:ph type="body" idx="1"/>
          </p:nvPr>
        </p:nvSpPr>
        <p:spPr bwMode="auto">
          <a:xfrm>
            <a:off x="76200" y="1447800"/>
            <a:ext cx="8915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944287376"/>
      </p:ext>
    </p:extLst>
  </p:cSld>
  <p:clrMap bg1="dk2" tx1="lt1" bg2="dk1" tx2="lt2" accent1="accent1" accent2="accent2" accent3="accent3" accent4="accent4" accent5="accent5" accent6="accent6" hlink="hlink" folHlink="folHlink"/>
  <p:sldLayoutIdLst>
    <p:sldLayoutId id="2147484771" r:id="rId1"/>
    <p:sldLayoutId id="2147484772" r:id="rId2"/>
    <p:sldLayoutId id="2147484773" r:id="rId3"/>
    <p:sldLayoutId id="2147484774" r:id="rId4"/>
    <p:sldLayoutId id="2147484775" r:id="rId5"/>
    <p:sldLayoutId id="2147484776" r:id="rId6"/>
    <p:sldLayoutId id="2147484777" r:id="rId7"/>
    <p:sldLayoutId id="2147484778" r:id="rId8"/>
    <p:sldLayoutId id="2147484779" r:id="rId9"/>
    <p:sldLayoutId id="2147484780" r:id="rId10"/>
    <p:sldLayoutId id="2147484781" r:id="rId11"/>
  </p:sldLayoutIdLst>
  <p:transition>
    <p:blinds/>
  </p:transition>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7"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0"/>
            <a:ext cx="1085850" cy="6854825"/>
            <a:chOff x="0" y="0"/>
            <a:chExt cx="684" cy="4318"/>
          </a:xfrm>
        </p:grpSpPr>
        <p:sp>
          <p:nvSpPr>
            <p:cNvPr id="839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solidFill>
                  <a:srgbClr val="FFFFFF"/>
                </a:solidFill>
                <a:latin typeface="Times New Roman" pitchFamily="-107" charset="0"/>
              </a:endParaRPr>
            </a:p>
          </p:txBody>
        </p:sp>
        <p:grpSp>
          <p:nvGrpSpPr>
            <p:cNvPr id="50185" name="Group 4"/>
            <p:cNvGrpSpPr>
              <a:grpSpLocks/>
            </p:cNvGrpSpPr>
            <p:nvPr/>
          </p:nvGrpSpPr>
          <p:grpSpPr bwMode="auto">
            <a:xfrm>
              <a:off x="48" y="102"/>
              <a:ext cx="96" cy="4128"/>
              <a:chOff x="48" y="102"/>
              <a:chExt cx="96" cy="4128"/>
            </a:xfrm>
          </p:grpSpPr>
          <p:sp>
            <p:nvSpPr>
              <p:cNvPr id="50186"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187"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188"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189"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190"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191"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192"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193"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194"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195"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196"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197"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198"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199"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200"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201"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202"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203"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204"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205"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206"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207"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208"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209"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210"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211"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212"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213"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214"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grpSp>
      </p:grpSp>
      <p:sp>
        <p:nvSpPr>
          <p:cNvPr id="50179"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84003"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07" charset="0"/>
                <a:ea typeface="+mn-ea"/>
                <a:cs typeface="+mn-cs"/>
              </a:defRPr>
            </a:lvl1pPr>
          </a:lstStyle>
          <a:p>
            <a:pPr>
              <a:defRPr/>
            </a:pPr>
            <a:endParaRPr lang="en-US">
              <a:solidFill>
                <a:srgbClr val="FFFFFF"/>
              </a:solidFill>
            </a:endParaRPr>
          </a:p>
        </p:txBody>
      </p:sp>
      <p:sp>
        <p:nvSpPr>
          <p:cNvPr id="84004"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07" charset="0"/>
                <a:ea typeface="+mn-ea"/>
                <a:cs typeface="+mn-cs"/>
              </a:defRPr>
            </a:lvl1pPr>
          </a:lstStyle>
          <a:p>
            <a:pPr>
              <a:defRPr/>
            </a:pPr>
            <a:endParaRPr lang="en-US">
              <a:solidFill>
                <a:srgbClr val="FFFFFF"/>
              </a:solidFill>
            </a:endParaRPr>
          </a:p>
        </p:txBody>
      </p:sp>
      <p:sp>
        <p:nvSpPr>
          <p:cNvPr id="84005"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B6B4D505-5A84-CF45-A4B8-17C5ED6A46AD}" type="slidenum">
              <a:rPr lang="en-US">
                <a:solidFill>
                  <a:srgbClr val="FFFFFF"/>
                </a:solidFill>
              </a:rPr>
              <a:pPr>
                <a:defRPr/>
              </a:pPr>
              <a:t>‹#›</a:t>
            </a:fld>
            <a:endParaRPr lang="en-US">
              <a:solidFill>
                <a:srgbClr val="FFFFFF"/>
              </a:solidFill>
            </a:endParaRPr>
          </a:p>
        </p:txBody>
      </p:sp>
      <p:sp>
        <p:nvSpPr>
          <p:cNvPr id="840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9609989"/>
      </p:ext>
    </p:extLst>
  </p:cSld>
  <p:clrMap bg1="dk2" tx1="lt1" bg2="dk1" tx2="lt2" accent1="accent1" accent2="accent2" accent3="accent3" accent4="accent4" accent5="accent5" accent6="accent6" hlink="hlink" folHlink="folHlink"/>
  <p:sldLayoutIdLst>
    <p:sldLayoutId id="2147484783" r:id="rId1"/>
    <p:sldLayoutId id="2147484784" r:id="rId2"/>
    <p:sldLayoutId id="2147484785" r:id="rId3"/>
    <p:sldLayoutId id="2147484786" r:id="rId4"/>
    <p:sldLayoutId id="2147484787" r:id="rId5"/>
    <p:sldLayoutId id="2147484788" r:id="rId6"/>
    <p:sldLayoutId id="2147484789" r:id="rId7"/>
    <p:sldLayoutId id="2147484790" r:id="rId8"/>
    <p:sldLayoutId id="2147484791" r:id="rId9"/>
    <p:sldLayoutId id="2147484792" r:id="rId10"/>
    <p:sldLayoutId id="2147484793" r:id="rId11"/>
    <p:sldLayoutId id="2147484794" r:id="rId12"/>
  </p:sldLayoutIdLst>
  <p:txStyles>
    <p:titleStyle>
      <a:lvl1pPr algn="l"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4205742683"/>
      </p:ext>
    </p:extLst>
  </p:cSld>
  <p:clrMap bg1="lt1" tx1="dk1" bg2="lt2" tx2="dk2" accent1="accent1" accent2="accent2" accent3="accent3" accent4="accent4" accent5="accent5" accent6="accent6" hlink="hlink" folHlink="folHlink"/>
  <p:sldLayoutIdLst>
    <p:sldLayoutId id="2147484309" r:id="rId1"/>
    <p:sldLayoutId id="2147484310" r:id="rId2"/>
    <p:sldLayoutId id="2147484311" r:id="rId3"/>
    <p:sldLayoutId id="2147484312" r:id="rId4"/>
    <p:sldLayoutId id="2147484313" r:id="rId5"/>
    <p:sldLayoutId id="2147484314" r:id="rId6"/>
    <p:sldLayoutId id="2147484315" r:id="rId7"/>
    <p:sldLayoutId id="2147484316" r:id="rId8"/>
    <p:sldLayoutId id="2147484317" r:id="rId9"/>
    <p:sldLayoutId id="2147484318" r:id="rId10"/>
    <p:sldLayoutId id="2147484319" r:id="rId11"/>
    <p:sldLayoutId id="2147484320" r:id="rId12"/>
    <p:sldLayoutId id="214748432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4140693695"/>
      </p:ext>
    </p:extLst>
  </p:cSld>
  <p:clrMap bg1="lt1" tx1="dk1" bg2="lt2" tx2="dk2" accent1="accent1" accent2="accent2" accent3="accent3" accent4="accent4" accent5="accent5" accent6="accent6" hlink="hlink" folHlink="folHlink"/>
  <p:sldLayoutIdLst>
    <p:sldLayoutId id="2147484372" r:id="rId1"/>
    <p:sldLayoutId id="2147484373" r:id="rId2"/>
    <p:sldLayoutId id="2147484374" r:id="rId3"/>
    <p:sldLayoutId id="2147484375" r:id="rId4"/>
    <p:sldLayoutId id="2147484376" r:id="rId5"/>
    <p:sldLayoutId id="2147484377" r:id="rId6"/>
    <p:sldLayoutId id="2147484378" r:id="rId7"/>
    <p:sldLayoutId id="2147484379" r:id="rId8"/>
    <p:sldLayoutId id="2147484380" r:id="rId9"/>
    <p:sldLayoutId id="2147484381" r:id="rId10"/>
    <p:sldLayoutId id="214748438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8000"/>
            <a:chOff x="0" y="0"/>
            <a:chExt cx="5760" cy="4320"/>
          </a:xfrm>
        </p:grpSpPr>
        <p:sp>
          <p:nvSpPr>
            <p:cNvPr id="1032" name="Rectangle 3"/>
            <p:cNvSpPr>
              <a:spLocks noChangeArrowheads="1"/>
            </p:cNvSpPr>
            <p:nvPr/>
          </p:nvSpPr>
          <p:spPr bwMode="white">
            <a:xfrm>
              <a:off x="0" y="0"/>
              <a:ext cx="5760" cy="1200"/>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EAE8E2"/>
                </a:solidFill>
              </a:endParaRPr>
            </a:p>
          </p:txBody>
        </p:sp>
        <p:sp>
          <p:nvSpPr>
            <p:cNvPr id="1033"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EAE8E2"/>
                </a:solidFill>
              </a:endParaRPr>
            </a:p>
          </p:txBody>
        </p:sp>
        <p:pic>
          <p:nvPicPr>
            <p:cNvPr id="1034" name="Picture 5" descr="URBBANND"/>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ltGray">
            <a:xfrm>
              <a:off x="0" y="0"/>
              <a:ext cx="5760"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67590" name="Rectangle 6"/>
          <p:cNvSpPr>
            <a:spLocks noGrp="1" noChangeArrowheads="1"/>
          </p:cNvSpPr>
          <p:nvPr>
            <p:ph type="title"/>
          </p:nvPr>
        </p:nvSpPr>
        <p:spPr bwMode="auto">
          <a:xfrm>
            <a:off x="685800" y="533400"/>
            <a:ext cx="7772400" cy="1143000"/>
          </a:xfrm>
          <a:prstGeom prst="rect">
            <a:avLst/>
          </a:prstGeom>
          <a:noFill/>
          <a:ln w="9525">
            <a:noFill/>
            <a:miter lim="800000"/>
            <a:headEnd/>
            <a:tailEnd/>
          </a:ln>
          <a:effectLst>
            <a:outerShdw blurRad="63500" dist="38099" dir="2700000" algn="ctr" rotWithShape="0">
              <a:schemeClr val="bg2">
                <a:alpha val="50000"/>
              </a:scheme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592" name="Rectangle 8"/>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mn-lt"/>
                <a:ea typeface="+mn-ea"/>
                <a:cs typeface="+mn-cs"/>
              </a:defRPr>
            </a:lvl1pPr>
          </a:lstStyle>
          <a:p>
            <a:pPr>
              <a:defRPr/>
            </a:pPr>
            <a:endParaRPr lang="en-US">
              <a:solidFill>
                <a:srgbClr val="EAE8E2"/>
              </a:solidFill>
              <a:latin typeface="Arial Narrow"/>
            </a:endParaRPr>
          </a:p>
        </p:txBody>
      </p:sp>
      <p:sp>
        <p:nvSpPr>
          <p:cNvPr id="67593" name="Rectangle 9"/>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mn-lt"/>
                <a:ea typeface="+mn-ea"/>
                <a:cs typeface="+mn-cs"/>
              </a:defRPr>
            </a:lvl1pPr>
          </a:lstStyle>
          <a:p>
            <a:pPr>
              <a:defRPr/>
            </a:pPr>
            <a:endParaRPr lang="en-US">
              <a:solidFill>
                <a:srgbClr val="EAE8E2"/>
              </a:solidFill>
              <a:latin typeface="Arial Narrow"/>
            </a:endParaRPr>
          </a:p>
        </p:txBody>
      </p:sp>
      <p:sp>
        <p:nvSpPr>
          <p:cNvPr id="67594" name="Rectangle 10"/>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Arial Narrow" charset="0"/>
              </a:defRPr>
            </a:lvl1pPr>
          </a:lstStyle>
          <a:p>
            <a:pPr>
              <a:defRPr/>
            </a:pPr>
            <a:fld id="{3664AE4A-75DE-2044-8C99-40ACEC0F60DA}"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422511954"/>
      </p:ext>
    </p:extLst>
  </p:cSld>
  <p:clrMap bg1="dk2" tx1="lt1" bg2="dk1" tx2="lt2" accent1="accent1" accent2="accent2" accent3="accent3" accent4="accent4" accent5="accent5" accent6="accent6" hlink="hlink" folHlink="folHlink"/>
  <p:sldLayoutIdLst>
    <p:sldLayoutId id="2147484384" r:id="rId1"/>
    <p:sldLayoutId id="2147484385" r:id="rId2"/>
    <p:sldLayoutId id="2147484386" r:id="rId3"/>
    <p:sldLayoutId id="2147484387" r:id="rId4"/>
    <p:sldLayoutId id="2147484388" r:id="rId5"/>
    <p:sldLayoutId id="2147484389" r:id="rId6"/>
    <p:sldLayoutId id="2147484390" r:id="rId7"/>
    <p:sldLayoutId id="2147484391" r:id="rId8"/>
    <p:sldLayoutId id="2147484392" r:id="rId9"/>
    <p:sldLayoutId id="2147484393" r:id="rId10"/>
    <p:sldLayoutId id="2147484394"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Ü"/>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130000"/>
        <a:buBlip>
          <a:blip r:embed="rId14"/>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1"/>
        </a:buClr>
        <a:buFont typeface="Wingdings" charset="0"/>
        <a:buChar char="w"/>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SzPct val="115000"/>
        <a:buBlip>
          <a:blip r:embed="rId14"/>
        </a:buBlip>
        <a:defRPr sz="2000">
          <a:solidFill>
            <a:schemeClr val="tx1"/>
          </a:solidFill>
          <a:latin typeface="+mn-lt"/>
          <a:ea typeface="ＭＳ Ｐゴシック" pitchFamily="-111" charset="-128"/>
        </a:defRPr>
      </a:lvl5pPr>
      <a:lvl6pPr marL="25146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smtClean="0">
                <a:cs typeface="+mn-cs"/>
              </a:defRPr>
            </a:lvl1pPr>
          </a:lstStyle>
          <a:p>
            <a:pPr>
              <a:defRPr/>
            </a:pPr>
            <a:endParaRPr lang="en-US">
              <a:solidFill>
                <a:srgbClr val="000000"/>
              </a:solidFill>
              <a:latin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smtClean="0">
                <a:cs typeface="+mn-cs"/>
              </a:defRPr>
            </a:lvl1pPr>
          </a:lstStyle>
          <a:p>
            <a:pPr>
              <a:defRPr/>
            </a:pPr>
            <a:endParaRPr lang="en-US">
              <a:solidFill>
                <a:srgbClr val="000000"/>
              </a:solidFill>
              <a:latin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smtClean="0">
                <a:cs typeface="+mn-cs"/>
              </a:defRPr>
            </a:lvl1pPr>
          </a:lstStyle>
          <a:p>
            <a:pPr>
              <a:defRPr/>
            </a:pPr>
            <a:fld id="{169A0D8A-ADFD-D74A-9706-C954DEC1148F}"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4145727677"/>
      </p:ext>
    </p:extLst>
  </p:cSld>
  <p:clrMap bg1="lt1" tx1="dk1" bg2="lt2" tx2="dk2" accent1="accent1" accent2="accent2" accent3="accent3" accent4="accent4" accent5="accent5" accent6="accent6" hlink="hlink" folHlink="folHlink"/>
  <p:sldLayoutIdLst>
    <p:sldLayoutId id="2147484396" r:id="rId1"/>
    <p:sldLayoutId id="2147484397" r:id="rId2"/>
    <p:sldLayoutId id="2147484398" r:id="rId3"/>
    <p:sldLayoutId id="2147484399" r:id="rId4"/>
    <p:sldLayoutId id="2147484400" r:id="rId5"/>
    <p:sldLayoutId id="2147484401" r:id="rId6"/>
    <p:sldLayoutId id="2147484402" r:id="rId7"/>
    <p:sldLayoutId id="2147484403" r:id="rId8"/>
    <p:sldLayoutId id="2147484404" r:id="rId9"/>
    <p:sldLayoutId id="2147484405" r:id="rId10"/>
    <p:sldLayoutId id="2147484406"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bwMode="auto">
          <a:xfrm>
            <a:off x="685800" y="115888"/>
            <a:ext cx="7772400" cy="709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2947" name="Rectangle 3"/>
          <p:cNvSpPr>
            <a:spLocks noGrp="1" noChangeArrowheads="1"/>
          </p:cNvSpPr>
          <p:nvPr>
            <p:ph type="body" idx="1"/>
          </p:nvPr>
        </p:nvSpPr>
        <p:spPr bwMode="auto">
          <a:xfrm>
            <a:off x="685800" y="977900"/>
            <a:ext cx="7772400" cy="511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1" hangingPunct="1">
              <a:defRPr sz="1400" baseline="0">
                <a:solidFill>
                  <a:srgbClr val="000000"/>
                </a:solidFill>
                <a:latin typeface="Arial" charset="0"/>
                <a:ea typeface="ＭＳ Ｐゴシック"/>
                <a:cs typeface="ＭＳ Ｐゴシック"/>
              </a:defRPr>
            </a:lvl1pPr>
          </a:lstStyle>
          <a:p>
            <a:pPr>
              <a:defRPr/>
            </a:pPr>
            <a:endParaRPr lang="en-US"/>
          </a:p>
        </p:txBody>
      </p:sp>
      <p:sp>
        <p:nvSpPr>
          <p:cNvPr id="20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1" hangingPunct="1">
              <a:defRPr sz="1400" baseline="0">
                <a:solidFill>
                  <a:srgbClr val="000000"/>
                </a:solidFill>
                <a:latin typeface="Arial" charset="0"/>
                <a:ea typeface="ＭＳ Ｐゴシック"/>
                <a:cs typeface="ＭＳ Ｐゴシック"/>
              </a:defRPr>
            </a:lvl1pPr>
          </a:lstStyle>
          <a:p>
            <a:pPr>
              <a:defRPr/>
            </a:pPr>
            <a:endParaRPr lang="en-US"/>
          </a:p>
        </p:txBody>
      </p:sp>
      <p:sp>
        <p:nvSpPr>
          <p:cNvPr id="20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defRPr sz="1400" baseline="0">
                <a:solidFill>
                  <a:srgbClr val="000000"/>
                </a:solidFill>
                <a:latin typeface="Arial" charset="0"/>
              </a:defRPr>
            </a:lvl1pPr>
          </a:lstStyle>
          <a:p>
            <a:pPr>
              <a:defRPr/>
            </a:pPr>
            <a:fld id="{4CD8C44E-637C-F244-8A1D-DAE9E9067923}" type="slidenum">
              <a:rPr lang="en-US"/>
              <a:pPr>
                <a:defRPr/>
              </a:pPr>
              <a:t>‹#›</a:t>
            </a:fld>
            <a:endParaRPr lang="en-US"/>
          </a:p>
        </p:txBody>
      </p:sp>
      <p:sp>
        <p:nvSpPr>
          <p:cNvPr id="82951" name="FormatShape" descr="SKIING" hidden="1"/>
          <p:cNvSpPr>
            <a:spLocks noChangeArrowheads="1"/>
          </p:cNvSpPr>
          <p:nvPr/>
        </p:nvSpPr>
        <p:spPr bwMode="auto">
          <a:xfrm>
            <a:off x="-1333500" y="1701800"/>
            <a:ext cx="1181100" cy="825500"/>
          </a:xfrm>
          <a:prstGeom prst="rect">
            <a:avLst/>
          </a:prstGeom>
          <a:noFill/>
          <a:ln w="101600" cmpd="thinThick">
            <a:solidFill>
              <a:schemeClr val="tx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457200"/>
            <a:endParaRPr lang="en-US" sz="1800">
              <a:solidFill>
                <a:srgbClr val="000000"/>
              </a:solidFill>
              <a:latin typeface="Arial" charset="0"/>
            </a:endParaRPr>
          </a:p>
        </p:txBody>
      </p:sp>
    </p:spTree>
    <p:extLst>
      <p:ext uri="{BB962C8B-B14F-4D97-AF65-F5344CB8AC3E}">
        <p14:creationId xmlns:p14="http://schemas.microsoft.com/office/powerpoint/2010/main" val="3500871589"/>
      </p:ext>
    </p:extLst>
  </p:cSld>
  <p:clrMap bg1="lt1" tx1="dk1" bg2="lt2" tx2="dk2" accent1="accent1" accent2="accent2" accent3="accent3" accent4="accent4" accent5="accent5" accent6="accent6" hlink="hlink" folHlink="folHlink"/>
  <p:sldLayoutIdLst>
    <p:sldLayoutId id="2147484433" r:id="rId1"/>
    <p:sldLayoutId id="2147484434" r:id="rId2"/>
    <p:sldLayoutId id="2147484435" r:id="rId3"/>
    <p:sldLayoutId id="2147484436" r:id="rId4"/>
    <p:sldLayoutId id="2147484437" r:id="rId5"/>
    <p:sldLayoutId id="2147484438" r:id="rId6"/>
    <p:sldLayoutId id="2147484439" r:id="rId7"/>
    <p:sldLayoutId id="2147484440" r:id="rId8"/>
    <p:sldLayoutId id="2147484441" r:id="rId9"/>
    <p:sldLayoutId id="2147484442" r:id="rId10"/>
    <p:sldLayoutId id="2147484443" r:id="rId11"/>
  </p:sldLayoutIdLst>
  <p:transition/>
  <p:txStyles>
    <p:title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1"/>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000">
          <a:solidFill>
            <a:schemeClr val="tx1"/>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000">
          <a:solidFill>
            <a:schemeClr val="tx1"/>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000">
          <a:solidFill>
            <a:schemeClr val="tx1"/>
          </a:solidFill>
          <a:latin typeface="Arial"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000">
          <a:solidFill>
            <a:schemeClr val="tx1"/>
          </a:solidFill>
          <a:latin typeface="Arial" pitchFamily="-108" charset="0"/>
          <a:ea typeface="ＭＳ Ｐゴシック" pitchFamily="-108" charset="-128"/>
          <a:cs typeface="ＭＳ Ｐゴシック" pitchFamily="-108" charset="-128"/>
        </a:defRPr>
      </a:lvl6pPr>
      <a:lvl7pPr marL="914400" algn="ctr" rtl="0" eaLnBrk="0" fontAlgn="base" hangingPunct="0">
        <a:spcBef>
          <a:spcPct val="0"/>
        </a:spcBef>
        <a:spcAft>
          <a:spcPct val="0"/>
        </a:spcAft>
        <a:defRPr sz="4000">
          <a:solidFill>
            <a:schemeClr val="tx1"/>
          </a:solidFill>
          <a:latin typeface="Arial" pitchFamily="-108" charset="0"/>
          <a:ea typeface="ＭＳ Ｐゴシック" pitchFamily="-108" charset="-128"/>
          <a:cs typeface="ＭＳ Ｐゴシック" pitchFamily="-108" charset="-128"/>
        </a:defRPr>
      </a:lvl7pPr>
      <a:lvl8pPr marL="1371600" algn="ctr" rtl="0" eaLnBrk="0" fontAlgn="base" hangingPunct="0">
        <a:spcBef>
          <a:spcPct val="0"/>
        </a:spcBef>
        <a:spcAft>
          <a:spcPct val="0"/>
        </a:spcAft>
        <a:defRPr sz="4000">
          <a:solidFill>
            <a:schemeClr val="tx1"/>
          </a:solidFill>
          <a:latin typeface="Arial" pitchFamily="-108" charset="0"/>
          <a:ea typeface="ＭＳ Ｐゴシック" pitchFamily="-108" charset="-128"/>
          <a:cs typeface="ＭＳ Ｐゴシック" pitchFamily="-108" charset="-128"/>
        </a:defRPr>
      </a:lvl8pPr>
      <a:lvl9pPr marL="1828800" algn="ctr" rtl="0" eaLnBrk="0" fontAlgn="base" hangingPunct="0">
        <a:spcBef>
          <a:spcPct val="0"/>
        </a:spcBef>
        <a:spcAft>
          <a:spcPct val="0"/>
        </a:spcAft>
        <a:defRPr sz="4000">
          <a:solidFill>
            <a:schemeClr val="tx1"/>
          </a:solidFill>
          <a:latin typeface="Arial"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1"/>
          <p:cNvGrpSpPr>
            <a:grpSpLocks/>
          </p:cNvGrpSpPr>
          <p:nvPr/>
        </p:nvGrpSpPr>
        <p:grpSpPr bwMode="auto">
          <a:xfrm>
            <a:off x="0" y="0"/>
            <a:ext cx="9132888" cy="6845300"/>
            <a:chOff x="0" y="0"/>
            <a:chExt cx="5753" cy="4312"/>
          </a:xfrm>
        </p:grpSpPr>
        <p:sp>
          <p:nvSpPr>
            <p:cNvPr id="1029"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grpSp>
          <p:nvGrpSpPr>
            <p:cNvPr id="1030"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sp>
            <p:nvSpPr>
              <p:cNvPr id="1036"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37"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38"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39"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40"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41"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42"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43"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44"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45"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46"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47"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48"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49"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50"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51"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52"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53"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54"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55"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56"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57"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grpSp>
        <p:grpSp>
          <p:nvGrpSpPr>
            <p:cNvPr id="1031" name="Group 30"/>
            <p:cNvGrpSpPr>
              <a:grpSpLocks/>
            </p:cNvGrpSpPr>
            <p:nvPr/>
          </p:nvGrpSpPr>
          <p:grpSpPr bwMode="auto">
            <a:xfrm>
              <a:off x="0" y="0"/>
              <a:ext cx="1246" cy="1232"/>
              <a:chOff x="0" y="0"/>
              <a:chExt cx="1246" cy="1232"/>
            </a:xfrm>
          </p:grpSpPr>
          <p:sp>
            <p:nvSpPr>
              <p:cNvPr id="1032"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1033"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1034"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grpSp>
      </p:grpSp>
      <p:sp>
        <p:nvSpPr>
          <p:cNvPr id="1027" name="Text Box 35"/>
          <p:cNvSpPr txBox="1">
            <a:spLocks noChangeArrowheads="1"/>
          </p:cNvSpPr>
          <p:nvPr userDrawn="1"/>
        </p:nvSpPr>
        <p:spPr bwMode="auto">
          <a:xfrm>
            <a:off x="417513" y="6569075"/>
            <a:ext cx="1011237"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defRPr/>
            </a:pPr>
            <a:r>
              <a:rPr lang="en-US" sz="900" b="1">
                <a:solidFill>
                  <a:srgbClr val="FFFFFF"/>
                </a:solidFill>
                <a:latin typeface="Arial" charset="0"/>
              </a:rPr>
              <a:t>© </a:t>
            </a:r>
            <a:r>
              <a:rPr lang="en-US" sz="1000" b="1">
                <a:solidFill>
                  <a:srgbClr val="FFFFFF"/>
                </a:solidFill>
                <a:latin typeface="Arial" charset="0"/>
              </a:rPr>
              <a:t>2006 </a:t>
            </a:r>
            <a:r>
              <a:rPr lang="en-US" sz="900" b="1">
                <a:solidFill>
                  <a:srgbClr val="FFFFFF"/>
                </a:solidFill>
                <a:latin typeface="Arial" charset="0"/>
              </a:rPr>
              <a:t> TBBMI</a:t>
            </a:r>
          </a:p>
        </p:txBody>
      </p:sp>
      <p:sp>
        <p:nvSpPr>
          <p:cNvPr id="1060" name="Rectangle 36"/>
          <p:cNvSpPr>
            <a:spLocks noChangeArrowheads="1"/>
          </p:cNvSpPr>
          <p:nvPr userDrawn="1"/>
        </p:nvSpPr>
        <p:spPr bwMode="auto">
          <a:xfrm>
            <a:off x="7493000" y="6543675"/>
            <a:ext cx="811213"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9.65.03d.</a:t>
            </a:r>
          </a:p>
        </p:txBody>
      </p:sp>
    </p:spTree>
    <p:extLst>
      <p:ext uri="{BB962C8B-B14F-4D97-AF65-F5344CB8AC3E}">
        <p14:creationId xmlns:p14="http://schemas.microsoft.com/office/powerpoint/2010/main" val="4171665996"/>
      </p:ext>
    </p:extLst>
  </p:cSld>
  <p:clrMap bg1="dk2" tx1="lt1" bg2="dk1" tx2="lt2" accent1="accent1" accent2="accent2" accent3="accent3" accent4="accent4" accent5="accent5" accent6="accent6" hlink="hlink" folHlink="folHlink"/>
  <p:sldLayoutIdLst>
    <p:sldLayoutId id="2147484506" r:id="rId1"/>
    <p:sldLayoutId id="2147484507" r:id="rId2"/>
    <p:sldLayoutId id="2147484508" r:id="rId3"/>
    <p:sldLayoutId id="2147484509" r:id="rId4"/>
    <p:sldLayoutId id="2147484510" r:id="rId5"/>
    <p:sldLayoutId id="2147484511" r:id="rId6"/>
    <p:sldLayoutId id="2147484512" r:id="rId7"/>
    <p:sldLayoutId id="2147484513" r:id="rId8"/>
    <p:sldLayoutId id="2147484514" r:id="rId9"/>
    <p:sldLayoutId id="2147484515" r:id="rId10"/>
    <p:sldLayoutId id="2147484516" r:id="rId11"/>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4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3.xml"/><Relationship Id="rId1" Type="http://schemas.openxmlformats.org/officeDocument/2006/relationships/slideLayout" Target="../slideLayouts/slideLayout7.xml"/><Relationship Id="rId4" Type="http://schemas.openxmlformats.org/officeDocument/2006/relationships/image" Target="../media/image93.jpeg"/></Relationships>
</file>

<file path=ppt/slides/_rels/slide10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94.xml"/><Relationship Id="rId1" Type="http://schemas.openxmlformats.org/officeDocument/2006/relationships/slideLayout" Target="../slideLayouts/slideLayout17.xml"/></Relationships>
</file>

<file path=ppt/slides/_rels/slide10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95.xml"/><Relationship Id="rId1" Type="http://schemas.openxmlformats.org/officeDocument/2006/relationships/slideLayout" Target="../slideLayouts/slideLayout17.xml"/></Relationships>
</file>

<file path=ppt/slides/_rels/slide10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96.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01.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54.xml"/></Relationships>
</file>

<file path=ppt/slides/_rels/slide11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40.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54.xml"/></Relationships>
</file>

<file path=ppt/slides/_rels/slide11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40.xml"/></Relationships>
</file>

<file path=ppt/slides/_rels/slide11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99.xml"/><Relationship Id="rId1" Type="http://schemas.openxmlformats.org/officeDocument/2006/relationships/slideLayout" Target="../slideLayouts/slideLayout300.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317.xml"/></Relationships>
</file>

<file path=ppt/slides/_rels/slide11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01.xml"/><Relationship Id="rId1" Type="http://schemas.openxmlformats.org/officeDocument/2006/relationships/slideLayout" Target="../slideLayouts/slideLayout300.xml"/></Relationships>
</file>

<file path=ppt/slides/_rels/slide11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27.jpeg"/><Relationship Id="rId1" Type="http://schemas.openxmlformats.org/officeDocument/2006/relationships/slideLayout" Target="../slideLayouts/slideLayout328.xml"/></Relationships>
</file>

<file path=ppt/slides/_rels/slide118.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334.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28.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59.xml"/></Relationships>
</file>

<file path=ppt/slides/_rels/slide12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02.xml"/><Relationship Id="rId1" Type="http://schemas.openxmlformats.org/officeDocument/2006/relationships/slideLayout" Target="../slideLayouts/slideLayout48.xml"/></Relationships>
</file>

<file path=ppt/slides/_rels/slide12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03.xml"/><Relationship Id="rId1" Type="http://schemas.openxmlformats.org/officeDocument/2006/relationships/slideLayout" Target="../slideLayouts/slideLayout17.xml"/></Relationships>
</file>

<file path=ppt/slides/_rels/slide122.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04.xml"/><Relationship Id="rId1" Type="http://schemas.openxmlformats.org/officeDocument/2006/relationships/slideLayout" Target="../slideLayouts/slideLayout17.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54.xml"/></Relationships>
</file>

<file path=ppt/slides/_rels/slide124.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40.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54.xml"/></Relationships>
</file>

<file path=ppt/slides/_rels/slide127.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38.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54.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59.xml"/></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165.xml"/><Relationship Id="rId1" Type="http://schemas.openxmlformats.org/officeDocument/2006/relationships/themeOverride" Target="../theme/themeOverride6.xml"/><Relationship Id="rId5" Type="http://schemas.openxmlformats.org/officeDocument/2006/relationships/image" Target="../media/image106.png"/><Relationship Id="rId4" Type="http://schemas.openxmlformats.org/officeDocument/2006/relationships/image" Target="../media/image105.png"/></Relationships>
</file>

<file path=ppt/slides/_rels/slide13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11.xml"/><Relationship Id="rId1" Type="http://schemas.openxmlformats.org/officeDocument/2006/relationships/slideLayout" Target="../slideLayouts/slideLayout165.xml"/><Relationship Id="rId4" Type="http://schemas.openxmlformats.org/officeDocument/2006/relationships/image" Target="../media/image108.png"/></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165.xml"/><Relationship Id="rId1" Type="http://schemas.openxmlformats.org/officeDocument/2006/relationships/themeOverride" Target="../theme/themeOverride7.xml"/><Relationship Id="rId5" Type="http://schemas.openxmlformats.org/officeDocument/2006/relationships/image" Target="../media/image110.png"/><Relationship Id="rId4" Type="http://schemas.openxmlformats.org/officeDocument/2006/relationships/image" Target="../media/image109.png"/></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38.xml"/></Relationships>
</file>

<file path=ppt/slides/_rels/slide13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14.xml"/><Relationship Id="rId1" Type="http://schemas.openxmlformats.org/officeDocument/2006/relationships/slideLayout" Target="../slideLayouts/slideLayout35.xml"/></Relationships>
</file>

<file path=ppt/slides/_rels/slide13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5.xml"/><Relationship Id="rId1" Type="http://schemas.openxmlformats.org/officeDocument/2006/relationships/slideLayout" Target="../slideLayouts/slideLayout7.xml"/><Relationship Id="rId4" Type="http://schemas.openxmlformats.org/officeDocument/2006/relationships/image" Target="../media/image112.jpeg"/></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54.xml"/></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4.xml"/><Relationship Id="rId1" Type="http://schemas.openxmlformats.org/officeDocument/2006/relationships/themeOverride" Target="../theme/themeOverride8.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4.xml"/></Relationships>
</file>

<file path=ppt/slides/_rels/slide13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207.xml"/></Relationships>
</file>

<file path=ppt/slides/_rels/slide140.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19.xml"/><Relationship Id="rId1" Type="http://schemas.openxmlformats.org/officeDocument/2006/relationships/slideLayout" Target="../slideLayouts/slideLayout41.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54.xml"/></Relationships>
</file>

<file path=ppt/slides/_rels/slide14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21.xml"/><Relationship Id="rId1" Type="http://schemas.openxmlformats.org/officeDocument/2006/relationships/slideLayout" Target="../slideLayouts/slideLayout40.xml"/><Relationship Id="rId4" Type="http://schemas.openxmlformats.org/officeDocument/2006/relationships/image" Target="../media/image117.png"/></Relationships>
</file>

<file path=ppt/slides/_rels/slide14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22.xml"/><Relationship Id="rId1" Type="http://schemas.openxmlformats.org/officeDocument/2006/relationships/slideLayout" Target="../slideLayouts/slideLayout62.xml"/><Relationship Id="rId4" Type="http://schemas.openxmlformats.org/officeDocument/2006/relationships/image" Target="../media/image2.png"/></Relationships>
</file>

<file path=ppt/slides/_rels/slide14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54.xml"/></Relationships>
</file>

<file path=ppt/slides/_rels/slide146.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13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4.xml"/></Relationships>
</file>

<file path=ppt/slides/_rels/slide14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26.xml"/><Relationship Id="rId1" Type="http://schemas.openxmlformats.org/officeDocument/2006/relationships/slideLayout" Target="../slideLayouts/slideLayout40.xml"/></Relationships>
</file>

<file path=ppt/slides/_rels/slide149.xml.rels><?xml version="1.0" encoding="UTF-8" standalone="yes"?>
<Relationships xmlns="http://schemas.openxmlformats.org/package/2006/relationships"><Relationship Id="rId3" Type="http://schemas.openxmlformats.org/officeDocument/2006/relationships/image" Target="../media/image121.emf"/><Relationship Id="rId2" Type="http://schemas.openxmlformats.org/officeDocument/2006/relationships/notesSlide" Target="../notesSlides/notesSlide127.xml"/><Relationship Id="rId1" Type="http://schemas.openxmlformats.org/officeDocument/2006/relationships/slideLayout" Target="../slideLayouts/slideLayout224.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59.xml"/></Relationships>
</file>

<file path=ppt/slides/_rels/slide150.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8.xml"/><Relationship Id="rId1" Type="http://schemas.openxmlformats.org/officeDocument/2006/relationships/slideLayout" Target="../slideLayouts/slideLayout35.xml"/></Relationships>
</file>

<file path=ppt/slides/_rels/slide15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9.xml"/><Relationship Id="rId1" Type="http://schemas.openxmlformats.org/officeDocument/2006/relationships/slideLayout" Target="../slideLayouts/slideLayout35.xml"/></Relationships>
</file>

<file path=ppt/slides/_rels/slide15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30.xml"/><Relationship Id="rId1" Type="http://schemas.openxmlformats.org/officeDocument/2006/relationships/slideLayout" Target="../slideLayouts/slideLayout35.xml"/><Relationship Id="rId4" Type="http://schemas.openxmlformats.org/officeDocument/2006/relationships/image" Target="../media/image124.png"/></Relationships>
</file>

<file path=ppt/slides/_rels/slide15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31.xml"/><Relationship Id="rId1" Type="http://schemas.openxmlformats.org/officeDocument/2006/relationships/slideLayout" Target="../slideLayouts/slideLayout35.xml"/></Relationships>
</file>

<file path=ppt/slides/_rels/slide15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2.xml"/><Relationship Id="rId1" Type="http://schemas.openxmlformats.org/officeDocument/2006/relationships/slideLayout" Target="../slideLayouts/slideLayout35.xml"/></Relationships>
</file>

<file path=ppt/slides/_rels/slide15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3.xml"/><Relationship Id="rId1" Type="http://schemas.openxmlformats.org/officeDocument/2006/relationships/slideLayout" Target="../slideLayouts/slideLayout35.xml"/></Relationships>
</file>

<file path=ppt/slides/_rels/slide15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4.xml"/><Relationship Id="rId1" Type="http://schemas.openxmlformats.org/officeDocument/2006/relationships/slideLayout" Target="../slideLayouts/slideLayout35.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6.xml"/><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59.xml"/></Relationships>
</file>

<file path=ppt/slides/_rels/slide160.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notesSlide" Target="../notesSlides/notesSlide137.xml"/><Relationship Id="rId1" Type="http://schemas.openxmlformats.org/officeDocument/2006/relationships/slideLayout" Target="../slideLayouts/slideLayout35.xml"/></Relationships>
</file>

<file path=ppt/slides/_rels/slide16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8.xml"/><Relationship Id="rId1" Type="http://schemas.openxmlformats.org/officeDocument/2006/relationships/slideLayout" Target="../slideLayouts/slideLayout35.xml"/></Relationships>
</file>

<file path=ppt/slides/_rels/slide162.xml.rels><?xml version="1.0" encoding="UTF-8" standalone="yes"?>
<Relationships xmlns="http://schemas.openxmlformats.org/package/2006/relationships"><Relationship Id="rId3" Type="http://schemas.openxmlformats.org/officeDocument/2006/relationships/notesSlide" Target="../notesSlides/notesSlide139.xml"/><Relationship Id="rId2" Type="http://schemas.openxmlformats.org/officeDocument/2006/relationships/slideLayout" Target="../slideLayouts/slideLayout36.xml"/><Relationship Id="rId1" Type="http://schemas.openxmlformats.org/officeDocument/2006/relationships/themeOverride" Target="../theme/themeOverride9.xml"/><Relationship Id="rId4" Type="http://schemas.openxmlformats.org/officeDocument/2006/relationships/image" Target="../media/image25.pn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6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40.xml"/><Relationship Id="rId1" Type="http://schemas.openxmlformats.org/officeDocument/2006/relationships/slideLayout" Target="../slideLayouts/slideLayout35.xml"/><Relationship Id="rId4" Type="http://schemas.openxmlformats.org/officeDocument/2006/relationships/image" Target="../media/image128.png"/></Relationships>
</file>

<file path=ppt/slides/_rels/slide165.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41.xml"/><Relationship Id="rId1" Type="http://schemas.openxmlformats.org/officeDocument/2006/relationships/slideLayout" Target="../slideLayouts/slideLayout71.xml"/></Relationships>
</file>

<file path=ppt/slides/_rels/slide166.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42.xml"/><Relationship Id="rId1" Type="http://schemas.openxmlformats.org/officeDocument/2006/relationships/slideLayout" Target="../slideLayouts/slideLayout71.xml"/></Relationships>
</file>

<file path=ppt/slides/_rels/slide167.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43.xml"/><Relationship Id="rId1" Type="http://schemas.openxmlformats.org/officeDocument/2006/relationships/slideLayout" Target="../slideLayouts/slideLayout71.xml"/></Relationships>
</file>

<file path=ppt/slides/_rels/slide168.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44.xml"/><Relationship Id="rId1" Type="http://schemas.openxmlformats.org/officeDocument/2006/relationships/slideLayout" Target="../slideLayouts/slideLayout71.xml"/></Relationships>
</file>

<file path=ppt/slides/_rels/slide169.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45.xml"/><Relationship Id="rId1" Type="http://schemas.openxmlformats.org/officeDocument/2006/relationships/slideLayout" Target="../slideLayouts/slideLayout71.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59.xml"/></Relationships>
</file>

<file path=ppt/slides/_rels/slide170.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46.xml"/><Relationship Id="rId1" Type="http://schemas.openxmlformats.org/officeDocument/2006/relationships/slideLayout" Target="../slideLayouts/slideLayout71.xml"/></Relationships>
</file>

<file path=ppt/slides/_rels/slide171.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47.xml"/><Relationship Id="rId1" Type="http://schemas.openxmlformats.org/officeDocument/2006/relationships/slideLayout" Target="../slideLayouts/slideLayout71.xml"/></Relationships>
</file>

<file path=ppt/slides/_rels/slide172.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48.xml"/><Relationship Id="rId1" Type="http://schemas.openxmlformats.org/officeDocument/2006/relationships/slideLayout" Target="../slideLayouts/slideLayout71.xml"/></Relationships>
</file>

<file path=ppt/slides/_rels/slide173.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49.xml"/><Relationship Id="rId1" Type="http://schemas.openxmlformats.org/officeDocument/2006/relationships/slideLayout" Target="../slideLayouts/slideLayout71.xml"/></Relationships>
</file>

<file path=ppt/slides/_rels/slide174.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50.xml"/><Relationship Id="rId1" Type="http://schemas.openxmlformats.org/officeDocument/2006/relationships/slideLayout" Target="../slideLayouts/slideLayout71.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7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51.xml"/><Relationship Id="rId1" Type="http://schemas.openxmlformats.org/officeDocument/2006/relationships/slideLayout" Target="../slideLayouts/slideLayout23.xml"/><Relationship Id="rId4" Type="http://schemas.openxmlformats.org/officeDocument/2006/relationships/image" Target="../media/image128.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59.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60.xml"/><Relationship Id="rId1" Type="http://schemas.openxmlformats.org/officeDocument/2006/relationships/themeOverride" Target="../theme/themeOverride3.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159.xml"/><Relationship Id="rId4" Type="http://schemas.openxmlformats.org/officeDocument/2006/relationships/image" Target="../media/image31.jpeg"/></Relationships>
</file>

<file path=ppt/slides/_rels/slide27.xml.rels><?xml version="1.0" encoding="UTF-8" standalone="yes"?>
<Relationships xmlns="http://schemas.openxmlformats.org/package/2006/relationships"><Relationship Id="rId3" Type="http://schemas.openxmlformats.org/officeDocument/2006/relationships/slide" Target="slide65.xml"/><Relationship Id="rId2" Type="http://schemas.openxmlformats.org/officeDocument/2006/relationships/notesSlide" Target="../notesSlides/notesSlide24.xml"/><Relationship Id="rId1" Type="http://schemas.openxmlformats.org/officeDocument/2006/relationships/slideLayout" Target="../slideLayouts/slideLayout25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5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59.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59.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7.xml"/><Relationship Id="rId1" Type="http://schemas.openxmlformats.org/officeDocument/2006/relationships/slideLayout" Target="../slideLayouts/slideLayout271.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8.xml"/><Relationship Id="rId1" Type="http://schemas.openxmlformats.org/officeDocument/2006/relationships/slideLayout" Target="../slideLayouts/slideLayout277.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277.xml"/></Relationships>
</file>

<file path=ppt/slides/_rels/slide33.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image" Target="../media/image38.png"/><Relationship Id="rId1" Type="http://schemas.openxmlformats.org/officeDocument/2006/relationships/slideLayout" Target="../slideLayouts/slideLayout160.xml"/></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60.xml"/></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60.xml"/></Relationships>
</file>

<file path=ppt/slides/_rels/slide36.xml.rels><?xml version="1.0" encoding="UTF-8" standalone="yes"?>
<Relationships xmlns="http://schemas.openxmlformats.org/package/2006/relationships"><Relationship Id="rId2" Type="http://schemas.openxmlformats.org/officeDocument/2006/relationships/image" Target="../media/image42.tiff"/><Relationship Id="rId1" Type="http://schemas.openxmlformats.org/officeDocument/2006/relationships/slideLayout" Target="../slideLayouts/slideLayout160.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246.xml"/><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246.xml"/><Relationship Id="rId4" Type="http://schemas.openxmlformats.org/officeDocument/2006/relationships/image" Target="../media/image46.jpeg"/></Relationships>
</file>

<file path=ppt/slides/_rels/slide3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2.xml"/><Relationship Id="rId1" Type="http://schemas.openxmlformats.org/officeDocument/2006/relationships/slideLayout" Target="../slideLayouts/slideLayout15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9.xml"/></Relationships>
</file>

<file path=ppt/slides/_rels/slide4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60.xml"/></Relationships>
</file>

<file path=ppt/slides/_rels/slide4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9.png"/><Relationship Id="rId1" Type="http://schemas.openxmlformats.org/officeDocument/2006/relationships/slideLayout" Target="../slideLayouts/slideLayout160.xml"/></Relationships>
</file>

<file path=ppt/slides/_rels/slide4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60.xml"/></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160.xml"/><Relationship Id="rId4" Type="http://schemas.openxmlformats.org/officeDocument/2006/relationships/image" Target="../media/image52.jpg"/></Relationships>
</file>

<file path=ppt/slides/_rels/slide4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3.png"/><Relationship Id="rId1" Type="http://schemas.openxmlformats.org/officeDocument/2006/relationships/slideLayout" Target="../slideLayouts/slideLayout160.xml"/></Relationships>
</file>

<file path=ppt/slides/_rels/slide4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60.xml"/></Relationships>
</file>

<file path=ppt/slides/_rels/slide4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60.xml"/></Relationships>
</file>

<file path=ppt/slides/_rels/slide4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4.xml"/><Relationship Id="rId1" Type="http://schemas.openxmlformats.org/officeDocument/2006/relationships/slideLayout" Target="../slideLayouts/slideLayout160.xml"/></Relationships>
</file>

<file path=ppt/slides/_rels/slide4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5.xml"/><Relationship Id="rId1" Type="http://schemas.openxmlformats.org/officeDocument/2006/relationships/slideLayout" Target="../slideLayouts/slideLayout159.xml"/></Relationships>
</file>

<file path=ppt/slides/_rels/slide4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6.xml"/><Relationship Id="rId1" Type="http://schemas.openxmlformats.org/officeDocument/2006/relationships/slideLayout" Target="../slideLayouts/slideLayout235.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72.xml"/></Relationships>
</file>

<file path=ppt/slides/_rels/slide5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7.xml"/><Relationship Id="rId1" Type="http://schemas.openxmlformats.org/officeDocument/2006/relationships/slideLayout" Target="../slideLayouts/slideLayout293.xml"/></Relationships>
</file>

<file path=ppt/slides/_rels/slide5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8.xml"/><Relationship Id="rId1" Type="http://schemas.openxmlformats.org/officeDocument/2006/relationships/slideLayout" Target="../slideLayouts/slideLayout35.xml"/></Relationships>
</file>

<file path=ppt/slides/_rels/slide5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9.xml"/><Relationship Id="rId1" Type="http://schemas.openxmlformats.org/officeDocument/2006/relationships/slideLayout" Target="../slideLayouts/slideLayout35.xml"/><Relationship Id="rId4" Type="http://schemas.openxmlformats.org/officeDocument/2006/relationships/image" Target="../media/image61.png"/></Relationships>
</file>

<file path=ppt/slides/_rels/slide53.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40.xml"/><Relationship Id="rId1" Type="http://schemas.openxmlformats.org/officeDocument/2006/relationships/slideLayout" Target="../slideLayouts/slideLayout35.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54.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41.xml"/><Relationship Id="rId1" Type="http://schemas.openxmlformats.org/officeDocument/2006/relationships/slideLayout" Target="../slideLayouts/slideLayout40.xml"/></Relationships>
</file>

<file path=ppt/slides/_rels/slide55.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42.xml"/><Relationship Id="rId1" Type="http://schemas.openxmlformats.org/officeDocument/2006/relationships/slideLayout" Target="../slideLayouts/slideLayout40.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0.xml"/></Relationships>
</file>

<file path=ppt/slides/_rels/slide5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4.xml"/><Relationship Id="rId1" Type="http://schemas.openxmlformats.org/officeDocument/2006/relationships/slideLayout" Target="../slideLayouts/slideLayout40.xml"/><Relationship Id="rId4" Type="http://schemas.microsoft.com/office/2007/relationships/hdphoto" Target="../media/hdphoto4.wdp"/></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0.xml"/></Relationships>
</file>

<file path=ppt/slides/_rels/slide5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6.xml"/><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89.xml"/></Relationships>
</file>

<file path=ppt/slides/_rels/slide6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7.xml"/><Relationship Id="rId1" Type="http://schemas.openxmlformats.org/officeDocument/2006/relationships/slideLayout" Target="../slideLayouts/slideLayout35.xml"/></Relationships>
</file>

<file path=ppt/slides/_rels/slide6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8.xml"/><Relationship Id="rId1" Type="http://schemas.openxmlformats.org/officeDocument/2006/relationships/slideLayout" Target="../slideLayouts/slideLayout40.xml"/><Relationship Id="rId5" Type="http://schemas.openxmlformats.org/officeDocument/2006/relationships/image" Target="../media/image73.png"/><Relationship Id="rId4" Type="http://schemas.openxmlformats.org/officeDocument/2006/relationships/image" Target="../media/image72.png"/></Relationships>
</file>

<file path=ppt/slides/_rels/slide6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9.xml"/><Relationship Id="rId1" Type="http://schemas.openxmlformats.org/officeDocument/2006/relationships/slideLayout" Target="../slideLayouts/slideLayout207.xml"/></Relationships>
</file>

<file path=ppt/slides/_rels/slide6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0.xml"/><Relationship Id="rId1" Type="http://schemas.openxmlformats.org/officeDocument/2006/relationships/slideLayout" Target="../slideLayouts/slideLayout206.xml"/><Relationship Id="rId4" Type="http://schemas.openxmlformats.org/officeDocument/2006/relationships/image" Target="../media/image75.jpe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09.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98.xml"/></Relationships>
</file>

<file path=ppt/slides/_rels/slide6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3.xml"/><Relationship Id="rId1" Type="http://schemas.openxmlformats.org/officeDocument/2006/relationships/slideLayout" Target="../slideLayouts/slideLayout98.xml"/></Relationships>
</file>

<file path=ppt/slides/_rels/slide67.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54.xml"/><Relationship Id="rId1" Type="http://schemas.openxmlformats.org/officeDocument/2006/relationships/slideLayout" Target="../slideLayouts/slideLayout98.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98.xml"/></Relationships>
</file>

<file path=ppt/slides/_rels/slide6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6.xml"/><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72.xml"/><Relationship Id="rId5" Type="http://schemas.microsoft.com/office/2007/relationships/hdphoto" Target="../media/hdphoto1.wdp"/><Relationship Id="rId4" Type="http://schemas.openxmlformats.org/officeDocument/2006/relationships/image" Target="../media/image14.jpeg"/></Relationships>
</file>

<file path=ppt/slides/_rels/slide7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7.xml"/><Relationship Id="rId1" Type="http://schemas.openxmlformats.org/officeDocument/2006/relationships/slideLayout" Target="../slideLayouts/slideLayout35.xml"/></Relationships>
</file>

<file path=ppt/slides/_rels/slide7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8.xml"/><Relationship Id="rId1" Type="http://schemas.openxmlformats.org/officeDocument/2006/relationships/slideLayout" Target="../slideLayouts/slideLayout35.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54.xml"/></Relationships>
</file>

<file path=ppt/slides/_rels/slide73.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notesSlide" Target="../notesSlides/notesSlide60.xml"/><Relationship Id="rId1" Type="http://schemas.openxmlformats.org/officeDocument/2006/relationships/slideLayout" Target="../slideLayouts/slideLayout98.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98.xml"/></Relationships>
</file>

<file path=ppt/slides/_rels/slide7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2.xml"/><Relationship Id="rId1" Type="http://schemas.openxmlformats.org/officeDocument/2006/relationships/slideLayout" Target="../slideLayouts/slideLayout98.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98.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98.xml"/></Relationships>
</file>

<file path=ppt/slides/_rels/slide7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5.xml"/><Relationship Id="rId1" Type="http://schemas.openxmlformats.org/officeDocument/2006/relationships/slideLayout" Target="../slideLayouts/slideLayout35.xml"/></Relationships>
</file>

<file path=ppt/slides/_rels/slide7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6.xml"/><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72.xml"/><Relationship Id="rId4" Type="http://schemas.openxmlformats.org/officeDocument/2006/relationships/image" Target="../media/image15.jpg"/></Relationships>
</file>

<file path=ppt/slides/_rels/slide8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7.xml"/><Relationship Id="rId1" Type="http://schemas.openxmlformats.org/officeDocument/2006/relationships/slideLayout" Target="../slideLayouts/slideLayout159.xml"/><Relationship Id="rId4" Type="http://schemas.openxmlformats.org/officeDocument/2006/relationships/image" Target="../media/image83.jpeg"/></Relationships>
</file>

<file path=ppt/slides/_rels/slide8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9.xml"/><Relationship Id="rId1" Type="http://schemas.openxmlformats.org/officeDocument/2006/relationships/slideLayout" Target="../slideLayouts/slideLayout29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5.xml"/></Relationships>
</file>

<file path=ppt/slides/_rels/slide8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1.xml"/><Relationship Id="rId1" Type="http://schemas.openxmlformats.org/officeDocument/2006/relationships/slideLayout" Target="../slideLayouts/slideLayout114.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87.xml"/><Relationship Id="rId1" Type="http://schemas.openxmlformats.org/officeDocument/2006/relationships/tags" Target="../tags/tag1.xml"/><Relationship Id="rId4" Type="http://schemas.openxmlformats.org/officeDocument/2006/relationships/image" Target="../media/image85.jpe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54.xml"/><Relationship Id="rId1" Type="http://schemas.openxmlformats.org/officeDocument/2006/relationships/themeOverride" Target="../theme/themeOverride4.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51.xml"/><Relationship Id="rId1" Type="http://schemas.openxmlformats.org/officeDocument/2006/relationships/themeOverride" Target="../theme/themeOverride5.xml"/><Relationship Id="rId4" Type="http://schemas.openxmlformats.org/officeDocument/2006/relationships/image" Target="../media/image86.jpeg"/></Relationships>
</file>

<file path=ppt/slides/_rels/slide8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72.xml"/></Relationships>
</file>

<file path=ppt/slides/_rels/slide9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1.xml"/><Relationship Id="rId1" Type="http://schemas.openxmlformats.org/officeDocument/2006/relationships/slideLayout" Target="../slideLayouts/slideLayout7.xml"/><Relationship Id="rId4" Type="http://schemas.openxmlformats.org/officeDocument/2006/relationships/image" Target="../media/image89.jpeg"/></Relationships>
</file>

<file path=ppt/slides/_rels/slide9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2.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4.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pic>
        <p:nvPicPr>
          <p:cNvPr id="8199" name="Picture 7" descr="1Temp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5" name="Rectangle 3"/>
          <p:cNvSpPr>
            <a:spLocks noGrp="1" noChangeArrowheads="1"/>
          </p:cNvSpPr>
          <p:nvPr>
            <p:ph type="title"/>
          </p:nvPr>
        </p:nvSpPr>
        <p:spPr>
          <a:xfrm>
            <a:off x="2667000" y="304800"/>
            <a:ext cx="3078163" cy="641350"/>
          </a:xfrm>
          <a:gradFill rotWithShape="0">
            <a:gsLst>
              <a:gs pos="0">
                <a:schemeClr val="bg2"/>
              </a:gs>
              <a:gs pos="100000">
                <a:schemeClr val="bg2">
                  <a:gamma/>
                  <a:shade val="46275"/>
                  <a:invGamma/>
                </a:schemeClr>
              </a:gs>
            </a:gsLst>
            <a:path path="rect">
              <a:fillToRect r="100000" b="100000"/>
            </a:path>
          </a:gradFill>
          <a:effectLst/>
        </p:spPr>
        <p:txBody>
          <a:bodyPr anchor="t">
            <a:spAutoFit/>
          </a:bodyPr>
          <a:lstStyle/>
          <a:p>
            <a:pPr algn="ctr">
              <a:spcBef>
                <a:spcPct val="50000"/>
              </a:spcBef>
              <a:defRPr/>
            </a:pPr>
            <a:r>
              <a:rPr lang="en-US" sz="3600" b="1" dirty="0">
                <a:solidFill>
                  <a:srgbClr val="FFFFFF"/>
                </a:solidFill>
                <a:latin typeface="Arial Black" pitchFamily="-111" charset="0"/>
                <a:ea typeface="Times New Roman" pitchFamily="-111" charset="0"/>
                <a:cs typeface="Times New Roman" pitchFamily="-111" charset="0"/>
              </a:rPr>
              <a:t>Ezra</a:t>
            </a:r>
          </a:p>
        </p:txBody>
      </p:sp>
      <p:sp>
        <p:nvSpPr>
          <p:cNvPr id="8197" name="Text Box 5"/>
          <p:cNvSpPr txBox="1">
            <a:spLocks noChangeArrowheads="1"/>
          </p:cNvSpPr>
          <p:nvPr/>
        </p:nvSpPr>
        <p:spPr bwMode="auto">
          <a:xfrm>
            <a:off x="5715000" y="4653013"/>
            <a:ext cx="3429000" cy="1739900"/>
          </a:xfrm>
          <a:prstGeom prst="rect">
            <a:avLst/>
          </a:prstGeom>
          <a:gradFill rotWithShape="0">
            <a:gsLst>
              <a:gs pos="0">
                <a:schemeClr val="bg2"/>
              </a:gs>
              <a:gs pos="100000">
                <a:schemeClr val="bg2">
                  <a:gamma/>
                  <a:shade val="46275"/>
                  <a:invGamma/>
                </a:schemeClr>
              </a:gs>
            </a:gsLst>
            <a:path path="rect">
              <a:fillToRect r="100000" b="100000"/>
            </a:path>
          </a:gradFill>
          <a:ln w="12700" cap="sq">
            <a:noFill/>
            <a:miter lim="800000"/>
            <a:headEnd type="none" w="sm" len="sm"/>
            <a:tailEnd type="none" w="sm" len="sm"/>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zh-CN" sz="3600" b="0" i="0" u="none" strike="noStrike" kern="1200" cap="none" spc="0" normalizeH="0" baseline="0" noProof="0" dirty="0">
                <a:ln>
                  <a:noFill/>
                </a:ln>
                <a:solidFill>
                  <a:srgbClr val="FFFFFF"/>
                </a:solidFill>
                <a:effectLst/>
                <a:uLnTx/>
                <a:uFillTx/>
                <a:latin typeface="Arial Black" charset="0"/>
                <a:ea typeface="ＭＳ Ｐゴシック" charset="0"/>
                <a:cs typeface="Times New Roman" charset="0"/>
              </a:rPr>
              <a:t>Restoring the Temple and People</a:t>
            </a:r>
            <a:endParaRPr kumimoji="0" lang="en-US" sz="3600" b="0" i="0" u="none" strike="noStrike" kern="1200" cap="none" spc="0" normalizeH="0" baseline="0" noProof="0" dirty="0">
              <a:ln>
                <a:noFill/>
              </a:ln>
              <a:solidFill>
                <a:srgbClr val="FFFFFF"/>
              </a:solidFill>
              <a:effectLst/>
              <a:uLnTx/>
              <a:uFillTx/>
              <a:latin typeface="Arial Black" charset="0"/>
              <a:ea typeface="Times New Roman" charset="0"/>
              <a:cs typeface="Times New Roman" charset="0"/>
            </a:endParaRPr>
          </a:p>
        </p:txBody>
      </p:sp>
      <p:sp>
        <p:nvSpPr>
          <p:cNvPr id="7" name="Rectangle 6">
            <a:extLst>
              <a:ext uri="{FF2B5EF4-FFF2-40B4-BE49-F238E27FC236}">
                <a16:creationId xmlns:a16="http://schemas.microsoft.com/office/drawing/2014/main" id="{B8EA0BE0-8769-144A-99EF-B0DF3CF1BC03}"/>
              </a:ext>
            </a:extLst>
          </p:cNvPr>
          <p:cNvSpPr>
            <a:spLocks noChangeArrowheads="1"/>
          </p:cNvSpPr>
          <p:nvPr/>
        </p:nvSpPr>
        <p:spPr bwMode="auto">
          <a:xfrm>
            <a:off x="0" y="6381327"/>
            <a:ext cx="9144000" cy="487807"/>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Jordan Evangelical Theological Seminary • BibleStudyDownloads.org</a:t>
            </a:r>
          </a:p>
        </p:txBody>
      </p:sp>
    </p:spTree>
    <p:extLst>
      <p:ext uri="{BB962C8B-B14F-4D97-AF65-F5344CB8AC3E}">
        <p14:creationId xmlns:p14="http://schemas.microsoft.com/office/powerpoint/2010/main" val="1494877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0"/>
            <a:ext cx="8001000" cy="685800"/>
          </a:xfrm>
          <a:solidFill>
            <a:srgbClr val="000000"/>
          </a:solidFill>
        </p:spPr>
        <p:txBody>
          <a:bodyPr/>
          <a:lstStyle/>
          <a:p>
            <a:pPr algn="ctr" eaLnBrk="1" hangingPunct="1">
              <a:defRPr/>
            </a:pPr>
            <a:r>
              <a:rPr lang="en-US" sz="3600" b="1" dirty="0">
                <a:solidFill>
                  <a:srgbClr val="FFFFFF"/>
                </a:solidFill>
                <a:latin typeface="Arial Black" charset="0"/>
                <a:ea typeface="ＭＳ Ｐゴシック" charset="0"/>
                <a:cs typeface="ＭＳ Ｐゴシック" charset="0"/>
              </a:rPr>
              <a:t>Ezra</a:t>
            </a:r>
            <a:r>
              <a:rPr lang="uk-UA" altLang="ja-JP" sz="3600" b="1" dirty="0">
                <a:solidFill>
                  <a:srgbClr val="FFFFFF"/>
                </a:solidFill>
                <a:latin typeface="Arial Black" charset="0"/>
                <a:ea typeface="ＭＳ Ｐゴシック" charset="0"/>
                <a:cs typeface="ＭＳ Ｐゴシック" charset="0"/>
              </a:rPr>
              <a:t>'</a:t>
            </a:r>
            <a:r>
              <a:rPr lang="en-US" sz="3600" b="1" dirty="0">
                <a:solidFill>
                  <a:srgbClr val="FFFFFF"/>
                </a:solidFill>
                <a:latin typeface="Arial Black" charset="0"/>
                <a:ea typeface="ＭＳ Ｐゴシック" charset="0"/>
                <a:cs typeface="ＭＳ Ｐゴシック" charset="0"/>
              </a:rPr>
              <a:t>s Correlation with Esther</a:t>
            </a:r>
          </a:p>
        </p:txBody>
      </p:sp>
      <p:sp>
        <p:nvSpPr>
          <p:cNvPr id="106499" name="Text Box 3"/>
          <p:cNvSpPr txBox="1">
            <a:spLocks noChangeArrowheads="1"/>
          </p:cNvSpPr>
          <p:nvPr/>
        </p:nvSpPr>
        <p:spPr bwMode="auto">
          <a:xfrm>
            <a:off x="8412163" y="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289</a:t>
            </a:r>
          </a:p>
        </p:txBody>
      </p:sp>
      <p:grpSp>
        <p:nvGrpSpPr>
          <p:cNvPr id="106500" name="Group 106"/>
          <p:cNvGrpSpPr>
            <a:grpSpLocks/>
          </p:cNvGrpSpPr>
          <p:nvPr/>
        </p:nvGrpSpPr>
        <p:grpSpPr bwMode="auto">
          <a:xfrm>
            <a:off x="0" y="762000"/>
            <a:ext cx="9144000" cy="6019800"/>
            <a:chOff x="0" y="480"/>
            <a:chExt cx="5760" cy="3792"/>
          </a:xfrm>
        </p:grpSpPr>
        <p:grpSp>
          <p:nvGrpSpPr>
            <p:cNvPr id="106501" name="Group 37"/>
            <p:cNvGrpSpPr>
              <a:grpSpLocks/>
            </p:cNvGrpSpPr>
            <p:nvPr/>
          </p:nvGrpSpPr>
          <p:grpSpPr bwMode="auto">
            <a:xfrm>
              <a:off x="0" y="480"/>
              <a:ext cx="5760" cy="336"/>
              <a:chOff x="0" y="0"/>
              <a:chExt cx="4539" cy="671"/>
            </a:xfrm>
          </p:grpSpPr>
          <p:sp>
            <p:nvSpPr>
              <p:cNvPr id="106595" name="Rectangle 4"/>
              <p:cNvSpPr>
                <a:spLocks noChangeArrowheads="1"/>
              </p:cNvSpPr>
              <p:nvPr/>
            </p:nvSpPr>
            <p:spPr bwMode="auto">
              <a:xfrm>
                <a:off x="32" y="0"/>
                <a:ext cx="4475" cy="6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r>
                  <a:rPr kumimoji="0" lang="en-US" altLang="zh-CN" sz="36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Restoring the Temple and People</a:t>
                </a:r>
                <a:endParaRPr kumimoji="0" lang="en-US" altLang="zh-CN" sz="2400" b="1" i="0" u="none" strike="noStrike" kern="1200" cap="none" spc="0" normalizeH="0" baseline="0" noProof="0">
                  <a:ln>
                    <a:noFill/>
                  </a:ln>
                  <a:solidFill>
                    <a:srgbClr val="000000"/>
                  </a:solidFill>
                  <a:effectLst/>
                  <a:uLnTx/>
                  <a:uFillTx/>
                  <a:latin typeface="Arial Narrow" charset="0"/>
                  <a:ea typeface="宋体" charset="0"/>
                  <a:cs typeface="宋体" charset="0"/>
                </a:endParaRPr>
              </a:p>
            </p:txBody>
          </p:sp>
          <p:sp>
            <p:nvSpPr>
              <p:cNvPr id="106596" name="Rectangle 36"/>
              <p:cNvSpPr>
                <a:spLocks noChangeArrowheads="1"/>
              </p:cNvSpPr>
              <p:nvPr/>
            </p:nvSpPr>
            <p:spPr bwMode="auto">
              <a:xfrm>
                <a:off x="0" y="0"/>
                <a:ext cx="4539" cy="67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cs typeface="Times New Roman" charset="0"/>
                </a:endParaRPr>
              </a:p>
            </p:txBody>
          </p:sp>
        </p:grpSp>
        <p:grpSp>
          <p:nvGrpSpPr>
            <p:cNvPr id="106502" name="Group 39"/>
            <p:cNvGrpSpPr>
              <a:grpSpLocks/>
            </p:cNvGrpSpPr>
            <p:nvPr/>
          </p:nvGrpSpPr>
          <p:grpSpPr bwMode="auto">
            <a:xfrm>
              <a:off x="0" y="816"/>
              <a:ext cx="2731" cy="423"/>
              <a:chOff x="0" y="671"/>
              <a:chExt cx="2152" cy="845"/>
            </a:xfrm>
          </p:grpSpPr>
          <p:sp>
            <p:nvSpPr>
              <p:cNvPr id="106593" name="Rectangle 5"/>
              <p:cNvSpPr>
                <a:spLocks noChangeArrowheads="1"/>
              </p:cNvSpPr>
              <p:nvPr/>
            </p:nvSpPr>
            <p:spPr bwMode="auto">
              <a:xfrm>
                <a:off x="32" y="671"/>
                <a:ext cx="2088" cy="8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Temple</a:t>
                </a:r>
                <a:endParaRPr kumimoji="0" lang="en-US" altLang="zh-CN" sz="2400" b="1" i="0" u="none" strike="noStrike" kern="1200" cap="none" spc="0" normalizeH="0" baseline="0" noProof="0">
                  <a:ln>
                    <a:noFill/>
                  </a:ln>
                  <a:solidFill>
                    <a:srgbClr val="000000"/>
                  </a:solidFill>
                  <a:effectLst/>
                  <a:uLnTx/>
                  <a:uFillTx/>
                  <a:latin typeface="Arial Narrow" charset="0"/>
                  <a:ea typeface="宋体" charset="0"/>
                  <a:cs typeface="宋体" charset="0"/>
                </a:endParaRPr>
              </a:p>
            </p:txBody>
          </p:sp>
          <p:sp>
            <p:nvSpPr>
              <p:cNvPr id="106594" name="Rectangle 38"/>
              <p:cNvSpPr>
                <a:spLocks noChangeArrowheads="1"/>
              </p:cNvSpPr>
              <p:nvPr/>
            </p:nvSpPr>
            <p:spPr bwMode="auto">
              <a:xfrm>
                <a:off x="0" y="671"/>
                <a:ext cx="2152" cy="84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cs typeface="Times New Roman" charset="0"/>
                </a:endParaRPr>
              </a:p>
            </p:txBody>
          </p:sp>
        </p:grpSp>
        <p:grpSp>
          <p:nvGrpSpPr>
            <p:cNvPr id="106503" name="Group 45"/>
            <p:cNvGrpSpPr>
              <a:grpSpLocks/>
            </p:cNvGrpSpPr>
            <p:nvPr/>
          </p:nvGrpSpPr>
          <p:grpSpPr bwMode="auto">
            <a:xfrm>
              <a:off x="3204" y="816"/>
              <a:ext cx="2556" cy="423"/>
              <a:chOff x="2525" y="671"/>
              <a:chExt cx="2014" cy="845"/>
            </a:xfrm>
          </p:grpSpPr>
          <p:sp>
            <p:nvSpPr>
              <p:cNvPr id="106591" name="Rectangle 7"/>
              <p:cNvSpPr>
                <a:spLocks noChangeArrowheads="1"/>
              </p:cNvSpPr>
              <p:nvPr/>
            </p:nvSpPr>
            <p:spPr bwMode="auto">
              <a:xfrm>
                <a:off x="2557" y="671"/>
                <a:ext cx="1950" cy="8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People</a:t>
                </a:r>
                <a:endParaRPr kumimoji="0" lang="en-US" altLang="zh-CN" sz="2400" b="1" i="0" u="none" strike="noStrike" kern="1200" cap="none" spc="0" normalizeH="0" baseline="0" noProof="0">
                  <a:ln>
                    <a:noFill/>
                  </a:ln>
                  <a:solidFill>
                    <a:srgbClr val="000000"/>
                  </a:solidFill>
                  <a:effectLst/>
                  <a:uLnTx/>
                  <a:uFillTx/>
                  <a:latin typeface="Arial Narrow" charset="0"/>
                  <a:ea typeface="宋体" charset="0"/>
                  <a:cs typeface="宋体" charset="0"/>
                </a:endParaRPr>
              </a:p>
            </p:txBody>
          </p:sp>
          <p:sp>
            <p:nvSpPr>
              <p:cNvPr id="106592" name="Rectangle 44"/>
              <p:cNvSpPr>
                <a:spLocks noChangeArrowheads="1"/>
              </p:cNvSpPr>
              <p:nvPr/>
            </p:nvSpPr>
            <p:spPr bwMode="auto">
              <a:xfrm>
                <a:off x="2525" y="671"/>
                <a:ext cx="2014" cy="84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cs typeface="Times New Roman" charset="0"/>
                </a:endParaRPr>
              </a:p>
            </p:txBody>
          </p:sp>
        </p:grpSp>
        <p:grpSp>
          <p:nvGrpSpPr>
            <p:cNvPr id="106504" name="Group 47"/>
            <p:cNvGrpSpPr>
              <a:grpSpLocks/>
            </p:cNvGrpSpPr>
            <p:nvPr/>
          </p:nvGrpSpPr>
          <p:grpSpPr bwMode="auto">
            <a:xfrm>
              <a:off x="0" y="1239"/>
              <a:ext cx="2731" cy="316"/>
              <a:chOff x="0" y="1516"/>
              <a:chExt cx="2152" cy="633"/>
            </a:xfrm>
          </p:grpSpPr>
          <p:sp>
            <p:nvSpPr>
              <p:cNvPr id="106589" name="Rectangle 8"/>
              <p:cNvSpPr>
                <a:spLocks noChangeArrowheads="1"/>
              </p:cNvSpPr>
              <p:nvPr/>
            </p:nvSpPr>
            <p:spPr bwMode="auto">
              <a:xfrm>
                <a:off x="32" y="1516"/>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Zerubbabel</a:t>
                </a:r>
                <a:endParaRPr kumimoji="0" lang="en-US" altLang="zh-CN" sz="2400" b="1" i="0" u="none" strike="noStrike" kern="1200" cap="none" spc="0" normalizeH="0" baseline="0" noProof="0">
                  <a:ln>
                    <a:noFill/>
                  </a:ln>
                  <a:solidFill>
                    <a:srgbClr val="000000"/>
                  </a:solidFill>
                  <a:effectLst/>
                  <a:uLnTx/>
                  <a:uFillTx/>
                  <a:latin typeface="Arial Narrow" charset="0"/>
                  <a:ea typeface="宋体" charset="0"/>
                  <a:cs typeface="宋体" charset="0"/>
                </a:endParaRPr>
              </a:p>
            </p:txBody>
          </p:sp>
          <p:sp>
            <p:nvSpPr>
              <p:cNvPr id="106590" name="Rectangle 46"/>
              <p:cNvSpPr>
                <a:spLocks noChangeArrowheads="1"/>
              </p:cNvSpPr>
              <p:nvPr/>
            </p:nvSpPr>
            <p:spPr bwMode="auto">
              <a:xfrm>
                <a:off x="0" y="1516"/>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cs typeface="Times New Roman" charset="0"/>
                </a:endParaRPr>
              </a:p>
            </p:txBody>
          </p:sp>
        </p:grpSp>
        <p:grpSp>
          <p:nvGrpSpPr>
            <p:cNvPr id="106505" name="Group 49"/>
            <p:cNvGrpSpPr>
              <a:grpSpLocks/>
            </p:cNvGrpSpPr>
            <p:nvPr/>
          </p:nvGrpSpPr>
          <p:grpSpPr bwMode="auto">
            <a:xfrm>
              <a:off x="3204" y="1239"/>
              <a:ext cx="2556" cy="316"/>
              <a:chOff x="2525" y="1516"/>
              <a:chExt cx="2014" cy="633"/>
            </a:xfrm>
          </p:grpSpPr>
          <p:sp>
            <p:nvSpPr>
              <p:cNvPr id="106587" name="Rectangle 9"/>
              <p:cNvSpPr>
                <a:spLocks noChangeArrowheads="1"/>
              </p:cNvSpPr>
              <p:nvPr/>
            </p:nvSpPr>
            <p:spPr bwMode="auto">
              <a:xfrm>
                <a:off x="2557" y="1516"/>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Ezra</a:t>
                </a:r>
                <a:endParaRPr kumimoji="0" lang="en-US" altLang="zh-CN" sz="2400" b="1" i="0" u="none" strike="noStrike" kern="1200" cap="none" spc="0" normalizeH="0" baseline="0" noProof="0">
                  <a:ln>
                    <a:noFill/>
                  </a:ln>
                  <a:solidFill>
                    <a:srgbClr val="000000"/>
                  </a:solidFill>
                  <a:effectLst/>
                  <a:uLnTx/>
                  <a:uFillTx/>
                  <a:latin typeface="Arial Narrow" charset="0"/>
                  <a:ea typeface="宋体" charset="0"/>
                  <a:cs typeface="宋体" charset="0"/>
                </a:endParaRPr>
              </a:p>
            </p:txBody>
          </p:sp>
          <p:sp>
            <p:nvSpPr>
              <p:cNvPr id="106588" name="Rectangle 48"/>
              <p:cNvSpPr>
                <a:spLocks noChangeArrowheads="1"/>
              </p:cNvSpPr>
              <p:nvPr/>
            </p:nvSpPr>
            <p:spPr bwMode="auto">
              <a:xfrm>
                <a:off x="2525" y="1516"/>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cs typeface="Times New Roman" charset="0"/>
                </a:endParaRPr>
              </a:p>
            </p:txBody>
          </p:sp>
        </p:grpSp>
        <p:grpSp>
          <p:nvGrpSpPr>
            <p:cNvPr id="106506" name="Group 51"/>
            <p:cNvGrpSpPr>
              <a:grpSpLocks/>
            </p:cNvGrpSpPr>
            <p:nvPr/>
          </p:nvGrpSpPr>
          <p:grpSpPr bwMode="auto">
            <a:xfrm>
              <a:off x="0" y="1555"/>
              <a:ext cx="2731" cy="317"/>
              <a:chOff x="0" y="2149"/>
              <a:chExt cx="2152" cy="633"/>
            </a:xfrm>
          </p:grpSpPr>
          <p:sp>
            <p:nvSpPr>
              <p:cNvPr id="106585" name="Rectangle 10"/>
              <p:cNvSpPr>
                <a:spLocks noChangeArrowheads="1"/>
              </p:cNvSpPr>
              <p:nvPr/>
            </p:nvSpPr>
            <p:spPr bwMode="auto">
              <a:xfrm>
                <a:off x="32" y="2149"/>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Ezra 1–6</a:t>
                </a:r>
                <a:endParaRPr kumimoji="0" lang="en-US" altLang="zh-CN" sz="2400" b="1" i="0" u="none" strike="noStrike" kern="1200" cap="none" spc="0" normalizeH="0" baseline="0" noProof="0">
                  <a:ln>
                    <a:noFill/>
                  </a:ln>
                  <a:solidFill>
                    <a:srgbClr val="000000"/>
                  </a:solidFill>
                  <a:effectLst/>
                  <a:uLnTx/>
                  <a:uFillTx/>
                  <a:latin typeface="Arial Narrow" charset="0"/>
                  <a:ea typeface="宋体" charset="0"/>
                  <a:cs typeface="宋体" charset="0"/>
                </a:endParaRPr>
              </a:p>
            </p:txBody>
          </p:sp>
          <p:sp>
            <p:nvSpPr>
              <p:cNvPr id="106586" name="Rectangle 50"/>
              <p:cNvSpPr>
                <a:spLocks noChangeArrowheads="1"/>
              </p:cNvSpPr>
              <p:nvPr/>
            </p:nvSpPr>
            <p:spPr bwMode="auto">
              <a:xfrm>
                <a:off x="0" y="2149"/>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cs typeface="Times New Roman" charset="0"/>
                </a:endParaRPr>
              </a:p>
            </p:txBody>
          </p:sp>
        </p:grpSp>
        <p:grpSp>
          <p:nvGrpSpPr>
            <p:cNvPr id="106507" name="Group 53"/>
            <p:cNvGrpSpPr>
              <a:grpSpLocks/>
            </p:cNvGrpSpPr>
            <p:nvPr/>
          </p:nvGrpSpPr>
          <p:grpSpPr bwMode="auto">
            <a:xfrm>
              <a:off x="3204" y="1555"/>
              <a:ext cx="2556" cy="317"/>
              <a:chOff x="2525" y="2149"/>
              <a:chExt cx="2014" cy="633"/>
            </a:xfrm>
          </p:grpSpPr>
          <p:sp>
            <p:nvSpPr>
              <p:cNvPr id="106583" name="Rectangle 11"/>
              <p:cNvSpPr>
                <a:spLocks noChangeArrowheads="1"/>
              </p:cNvSpPr>
              <p:nvPr/>
            </p:nvSpPr>
            <p:spPr bwMode="auto">
              <a:xfrm>
                <a:off x="2557" y="2149"/>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Ezra 7–10</a:t>
                </a:r>
                <a:endParaRPr kumimoji="0" lang="en-US" altLang="zh-CN" sz="2400" b="1" i="0" u="none" strike="noStrike" kern="1200" cap="none" spc="0" normalizeH="0" baseline="0" noProof="0">
                  <a:ln>
                    <a:noFill/>
                  </a:ln>
                  <a:solidFill>
                    <a:srgbClr val="000000"/>
                  </a:solidFill>
                  <a:effectLst/>
                  <a:uLnTx/>
                  <a:uFillTx/>
                  <a:latin typeface="Arial Narrow" charset="0"/>
                  <a:ea typeface="宋体" charset="0"/>
                  <a:cs typeface="宋体" charset="0"/>
                </a:endParaRPr>
              </a:p>
            </p:txBody>
          </p:sp>
          <p:sp>
            <p:nvSpPr>
              <p:cNvPr id="106584" name="Rectangle 52"/>
              <p:cNvSpPr>
                <a:spLocks noChangeArrowheads="1"/>
              </p:cNvSpPr>
              <p:nvPr/>
            </p:nvSpPr>
            <p:spPr bwMode="auto">
              <a:xfrm>
                <a:off x="2525" y="2149"/>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cs typeface="Times New Roman" charset="0"/>
                </a:endParaRPr>
              </a:p>
            </p:txBody>
          </p:sp>
        </p:grpSp>
        <p:grpSp>
          <p:nvGrpSpPr>
            <p:cNvPr id="106508" name="Group 55"/>
            <p:cNvGrpSpPr>
              <a:grpSpLocks/>
            </p:cNvGrpSpPr>
            <p:nvPr/>
          </p:nvGrpSpPr>
          <p:grpSpPr bwMode="auto">
            <a:xfrm>
              <a:off x="0" y="1872"/>
              <a:ext cx="2731" cy="317"/>
              <a:chOff x="0" y="2782"/>
              <a:chExt cx="2152" cy="633"/>
            </a:xfrm>
          </p:grpSpPr>
          <p:sp>
            <p:nvSpPr>
              <p:cNvPr id="106581" name="Rectangle 12"/>
              <p:cNvSpPr>
                <a:spLocks noChangeArrowheads="1"/>
              </p:cNvSpPr>
              <p:nvPr/>
            </p:nvSpPr>
            <p:spPr bwMode="auto">
              <a:xfrm>
                <a:off x="32" y="2782"/>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50,000 Return</a:t>
                </a:r>
                <a:endParaRPr kumimoji="0" lang="en-US" altLang="zh-CN" sz="2400" b="1" i="0" u="none" strike="noStrike" kern="1200" cap="none" spc="0" normalizeH="0" baseline="0" noProof="0">
                  <a:ln>
                    <a:noFill/>
                  </a:ln>
                  <a:solidFill>
                    <a:srgbClr val="000000"/>
                  </a:solidFill>
                  <a:effectLst/>
                  <a:uLnTx/>
                  <a:uFillTx/>
                  <a:latin typeface="Arial Narrow" charset="0"/>
                  <a:ea typeface="宋体" charset="0"/>
                  <a:cs typeface="宋体" charset="0"/>
                </a:endParaRPr>
              </a:p>
            </p:txBody>
          </p:sp>
          <p:sp>
            <p:nvSpPr>
              <p:cNvPr id="106582" name="Rectangle 54"/>
              <p:cNvSpPr>
                <a:spLocks noChangeArrowheads="1"/>
              </p:cNvSpPr>
              <p:nvPr/>
            </p:nvSpPr>
            <p:spPr bwMode="auto">
              <a:xfrm>
                <a:off x="0" y="2782"/>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cs typeface="Times New Roman" charset="0"/>
                </a:endParaRPr>
              </a:p>
            </p:txBody>
          </p:sp>
        </p:grpSp>
        <p:grpSp>
          <p:nvGrpSpPr>
            <p:cNvPr id="106509" name="Group 57"/>
            <p:cNvGrpSpPr>
              <a:grpSpLocks/>
            </p:cNvGrpSpPr>
            <p:nvPr/>
          </p:nvGrpSpPr>
          <p:grpSpPr bwMode="auto">
            <a:xfrm>
              <a:off x="3204" y="1872"/>
              <a:ext cx="2556" cy="317"/>
              <a:chOff x="2525" y="2782"/>
              <a:chExt cx="2014" cy="633"/>
            </a:xfrm>
          </p:grpSpPr>
          <p:sp>
            <p:nvSpPr>
              <p:cNvPr id="106579" name="Rectangle 13"/>
              <p:cNvSpPr>
                <a:spLocks noChangeArrowheads="1"/>
              </p:cNvSpPr>
              <p:nvPr/>
            </p:nvSpPr>
            <p:spPr bwMode="auto">
              <a:xfrm>
                <a:off x="2557" y="2782"/>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5,000 Return</a:t>
                </a:r>
                <a:endParaRPr kumimoji="0" lang="en-US" altLang="zh-CN" sz="2400" b="1" i="0" u="none" strike="noStrike" kern="1200" cap="none" spc="0" normalizeH="0" baseline="0" noProof="0">
                  <a:ln>
                    <a:noFill/>
                  </a:ln>
                  <a:solidFill>
                    <a:srgbClr val="000000"/>
                  </a:solidFill>
                  <a:effectLst/>
                  <a:uLnTx/>
                  <a:uFillTx/>
                  <a:latin typeface="Arial Narrow" charset="0"/>
                  <a:ea typeface="宋体" charset="0"/>
                  <a:cs typeface="宋体" charset="0"/>
                </a:endParaRPr>
              </a:p>
            </p:txBody>
          </p:sp>
          <p:sp>
            <p:nvSpPr>
              <p:cNvPr id="106580" name="Rectangle 56"/>
              <p:cNvSpPr>
                <a:spLocks noChangeArrowheads="1"/>
              </p:cNvSpPr>
              <p:nvPr/>
            </p:nvSpPr>
            <p:spPr bwMode="auto">
              <a:xfrm>
                <a:off x="2525" y="2782"/>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cs typeface="Times New Roman" charset="0"/>
                </a:endParaRPr>
              </a:p>
            </p:txBody>
          </p:sp>
        </p:grpSp>
        <p:grpSp>
          <p:nvGrpSpPr>
            <p:cNvPr id="106510" name="Group 59"/>
            <p:cNvGrpSpPr>
              <a:grpSpLocks/>
            </p:cNvGrpSpPr>
            <p:nvPr/>
          </p:nvGrpSpPr>
          <p:grpSpPr bwMode="auto">
            <a:xfrm>
              <a:off x="0" y="2189"/>
              <a:ext cx="2731" cy="317"/>
              <a:chOff x="0" y="3415"/>
              <a:chExt cx="2152" cy="633"/>
            </a:xfrm>
          </p:grpSpPr>
          <p:sp>
            <p:nvSpPr>
              <p:cNvPr id="106577" name="Rectangle 14"/>
              <p:cNvSpPr>
                <a:spLocks noChangeArrowheads="1"/>
              </p:cNvSpPr>
              <p:nvPr/>
            </p:nvSpPr>
            <p:spPr bwMode="auto">
              <a:xfrm>
                <a:off x="32" y="3415"/>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Survival</a:t>
                </a:r>
                <a:endParaRPr kumimoji="0" lang="en-US" altLang="zh-CN" sz="2400" b="1" i="0" u="none" strike="noStrike" kern="1200" cap="none" spc="0" normalizeH="0" baseline="0" noProof="0">
                  <a:ln>
                    <a:noFill/>
                  </a:ln>
                  <a:solidFill>
                    <a:srgbClr val="000000"/>
                  </a:solidFill>
                  <a:effectLst/>
                  <a:uLnTx/>
                  <a:uFillTx/>
                  <a:latin typeface="Arial Narrow" charset="0"/>
                  <a:ea typeface="宋体" charset="0"/>
                  <a:cs typeface="宋体" charset="0"/>
                </a:endParaRPr>
              </a:p>
            </p:txBody>
          </p:sp>
          <p:sp>
            <p:nvSpPr>
              <p:cNvPr id="106578" name="Rectangle 58"/>
              <p:cNvSpPr>
                <a:spLocks noChangeArrowheads="1"/>
              </p:cNvSpPr>
              <p:nvPr/>
            </p:nvSpPr>
            <p:spPr bwMode="auto">
              <a:xfrm>
                <a:off x="0" y="3415"/>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cs typeface="Times New Roman" charset="0"/>
                </a:endParaRPr>
              </a:p>
            </p:txBody>
          </p:sp>
        </p:grpSp>
        <p:grpSp>
          <p:nvGrpSpPr>
            <p:cNvPr id="106511" name="Group 61"/>
            <p:cNvGrpSpPr>
              <a:grpSpLocks/>
            </p:cNvGrpSpPr>
            <p:nvPr/>
          </p:nvGrpSpPr>
          <p:grpSpPr bwMode="auto">
            <a:xfrm>
              <a:off x="3204" y="2189"/>
              <a:ext cx="2556" cy="317"/>
              <a:chOff x="2525" y="3415"/>
              <a:chExt cx="2014" cy="633"/>
            </a:xfrm>
          </p:grpSpPr>
          <p:sp>
            <p:nvSpPr>
              <p:cNvPr id="106575" name="Rectangle 15"/>
              <p:cNvSpPr>
                <a:spLocks noChangeArrowheads="1"/>
              </p:cNvSpPr>
              <p:nvPr/>
            </p:nvSpPr>
            <p:spPr bwMode="auto">
              <a:xfrm>
                <a:off x="2557" y="3415"/>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Revival</a:t>
                </a:r>
                <a:endParaRPr kumimoji="0" lang="en-US" altLang="zh-CN" sz="2400" b="1" i="0" u="none" strike="noStrike" kern="1200" cap="none" spc="0" normalizeH="0" baseline="0" noProof="0">
                  <a:ln>
                    <a:noFill/>
                  </a:ln>
                  <a:solidFill>
                    <a:srgbClr val="000000"/>
                  </a:solidFill>
                  <a:effectLst/>
                  <a:uLnTx/>
                  <a:uFillTx/>
                  <a:latin typeface="Arial Narrow" charset="0"/>
                  <a:ea typeface="宋体" charset="0"/>
                  <a:cs typeface="宋体" charset="0"/>
                </a:endParaRPr>
              </a:p>
            </p:txBody>
          </p:sp>
          <p:sp>
            <p:nvSpPr>
              <p:cNvPr id="106576" name="Rectangle 60"/>
              <p:cNvSpPr>
                <a:spLocks noChangeArrowheads="1"/>
              </p:cNvSpPr>
              <p:nvPr/>
            </p:nvSpPr>
            <p:spPr bwMode="auto">
              <a:xfrm>
                <a:off x="2525" y="3415"/>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cs typeface="Times New Roman" charset="0"/>
                </a:endParaRPr>
              </a:p>
            </p:txBody>
          </p:sp>
        </p:grpSp>
        <p:grpSp>
          <p:nvGrpSpPr>
            <p:cNvPr id="106512" name="Group 63"/>
            <p:cNvGrpSpPr>
              <a:grpSpLocks/>
            </p:cNvGrpSpPr>
            <p:nvPr/>
          </p:nvGrpSpPr>
          <p:grpSpPr bwMode="auto">
            <a:xfrm>
              <a:off x="0" y="2506"/>
              <a:ext cx="2731" cy="316"/>
              <a:chOff x="0" y="4048"/>
              <a:chExt cx="2152" cy="633"/>
            </a:xfrm>
          </p:grpSpPr>
          <p:sp>
            <p:nvSpPr>
              <p:cNvPr id="106573" name="Rectangle 16"/>
              <p:cNvSpPr>
                <a:spLocks noChangeArrowheads="1"/>
              </p:cNvSpPr>
              <p:nvPr/>
            </p:nvSpPr>
            <p:spPr bwMode="auto">
              <a:xfrm>
                <a:off x="32" y="4048"/>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Working</a:t>
                </a:r>
                <a:endParaRPr kumimoji="0" lang="en-US" altLang="zh-CN" sz="2400" b="1" i="0" u="none" strike="noStrike" kern="1200" cap="none" spc="0" normalizeH="0" baseline="0" noProof="0">
                  <a:ln>
                    <a:noFill/>
                  </a:ln>
                  <a:solidFill>
                    <a:srgbClr val="000000"/>
                  </a:solidFill>
                  <a:effectLst/>
                  <a:uLnTx/>
                  <a:uFillTx/>
                  <a:latin typeface="Arial Narrow" charset="0"/>
                  <a:ea typeface="宋体" charset="0"/>
                  <a:cs typeface="宋体" charset="0"/>
                </a:endParaRPr>
              </a:p>
            </p:txBody>
          </p:sp>
          <p:sp>
            <p:nvSpPr>
              <p:cNvPr id="106574" name="Rectangle 62"/>
              <p:cNvSpPr>
                <a:spLocks noChangeArrowheads="1"/>
              </p:cNvSpPr>
              <p:nvPr/>
            </p:nvSpPr>
            <p:spPr bwMode="auto">
              <a:xfrm>
                <a:off x="0" y="4048"/>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cs typeface="Times New Roman" charset="0"/>
                </a:endParaRPr>
              </a:p>
            </p:txBody>
          </p:sp>
        </p:grpSp>
        <p:grpSp>
          <p:nvGrpSpPr>
            <p:cNvPr id="106513" name="Group 65"/>
            <p:cNvGrpSpPr>
              <a:grpSpLocks/>
            </p:cNvGrpSpPr>
            <p:nvPr/>
          </p:nvGrpSpPr>
          <p:grpSpPr bwMode="auto">
            <a:xfrm>
              <a:off x="3204" y="2506"/>
              <a:ext cx="2556" cy="316"/>
              <a:chOff x="2525" y="4048"/>
              <a:chExt cx="2014" cy="633"/>
            </a:xfrm>
          </p:grpSpPr>
          <p:sp>
            <p:nvSpPr>
              <p:cNvPr id="106571" name="Rectangle 17"/>
              <p:cNvSpPr>
                <a:spLocks noChangeArrowheads="1"/>
              </p:cNvSpPr>
              <p:nvPr/>
            </p:nvSpPr>
            <p:spPr bwMode="auto">
              <a:xfrm>
                <a:off x="2557" y="4048"/>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Worshipping</a:t>
                </a:r>
                <a:endParaRPr kumimoji="0" lang="en-US" altLang="zh-CN" sz="2400" b="1" i="0" u="none" strike="noStrike" kern="1200" cap="none" spc="0" normalizeH="0" baseline="0" noProof="0">
                  <a:ln>
                    <a:noFill/>
                  </a:ln>
                  <a:solidFill>
                    <a:srgbClr val="000000"/>
                  </a:solidFill>
                  <a:effectLst/>
                  <a:uLnTx/>
                  <a:uFillTx/>
                  <a:latin typeface="Arial Narrow" charset="0"/>
                  <a:ea typeface="宋体" charset="0"/>
                  <a:cs typeface="宋体" charset="0"/>
                </a:endParaRPr>
              </a:p>
            </p:txBody>
          </p:sp>
          <p:sp>
            <p:nvSpPr>
              <p:cNvPr id="106572" name="Rectangle 64"/>
              <p:cNvSpPr>
                <a:spLocks noChangeArrowheads="1"/>
              </p:cNvSpPr>
              <p:nvPr/>
            </p:nvSpPr>
            <p:spPr bwMode="auto">
              <a:xfrm>
                <a:off x="2525" y="4048"/>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cs typeface="Times New Roman" charset="0"/>
                </a:endParaRPr>
              </a:p>
            </p:txBody>
          </p:sp>
        </p:grpSp>
        <p:grpSp>
          <p:nvGrpSpPr>
            <p:cNvPr id="106514" name="Group 67"/>
            <p:cNvGrpSpPr>
              <a:grpSpLocks/>
            </p:cNvGrpSpPr>
            <p:nvPr/>
          </p:nvGrpSpPr>
          <p:grpSpPr bwMode="auto">
            <a:xfrm>
              <a:off x="0" y="2822"/>
              <a:ext cx="2731" cy="317"/>
              <a:chOff x="0" y="4681"/>
              <a:chExt cx="2152" cy="633"/>
            </a:xfrm>
          </p:grpSpPr>
          <p:sp>
            <p:nvSpPr>
              <p:cNvPr id="106569" name="Rectangle 18"/>
              <p:cNvSpPr>
                <a:spLocks noChangeArrowheads="1"/>
              </p:cNvSpPr>
              <p:nvPr/>
            </p:nvSpPr>
            <p:spPr bwMode="auto">
              <a:xfrm>
                <a:off x="32" y="4681"/>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538-516 BC (22 Years)</a:t>
                </a:r>
                <a:endParaRPr kumimoji="0" lang="en-US" altLang="zh-CN" sz="2400" b="1" i="0" u="none" strike="noStrike" kern="1200" cap="none" spc="0" normalizeH="0" baseline="0" noProof="0">
                  <a:ln>
                    <a:noFill/>
                  </a:ln>
                  <a:solidFill>
                    <a:srgbClr val="000000"/>
                  </a:solidFill>
                  <a:effectLst/>
                  <a:uLnTx/>
                  <a:uFillTx/>
                  <a:latin typeface="Arial Narrow" charset="0"/>
                  <a:ea typeface="宋体" charset="0"/>
                  <a:cs typeface="宋体" charset="0"/>
                </a:endParaRPr>
              </a:p>
            </p:txBody>
          </p:sp>
          <p:sp>
            <p:nvSpPr>
              <p:cNvPr id="106570" name="Rectangle 66"/>
              <p:cNvSpPr>
                <a:spLocks noChangeArrowheads="1"/>
              </p:cNvSpPr>
              <p:nvPr/>
            </p:nvSpPr>
            <p:spPr bwMode="auto">
              <a:xfrm>
                <a:off x="0" y="4681"/>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cs typeface="Times New Roman" charset="0"/>
                </a:endParaRPr>
              </a:p>
            </p:txBody>
          </p:sp>
        </p:grpSp>
        <p:grpSp>
          <p:nvGrpSpPr>
            <p:cNvPr id="106515" name="Group 69"/>
            <p:cNvGrpSpPr>
              <a:grpSpLocks/>
            </p:cNvGrpSpPr>
            <p:nvPr/>
          </p:nvGrpSpPr>
          <p:grpSpPr bwMode="auto">
            <a:xfrm>
              <a:off x="3204" y="2822"/>
              <a:ext cx="2556" cy="317"/>
              <a:chOff x="2525" y="4681"/>
              <a:chExt cx="2014" cy="633"/>
            </a:xfrm>
          </p:grpSpPr>
          <p:sp>
            <p:nvSpPr>
              <p:cNvPr id="106567" name="Rectangle 19"/>
              <p:cNvSpPr>
                <a:spLocks noChangeArrowheads="1"/>
              </p:cNvSpPr>
              <p:nvPr/>
            </p:nvSpPr>
            <p:spPr bwMode="auto">
              <a:xfrm>
                <a:off x="2557" y="4681"/>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458-457 BC (1 Year)</a:t>
                </a:r>
                <a:endParaRPr kumimoji="0" lang="en-US" altLang="zh-CN" sz="2400" b="1" i="0" u="none" strike="noStrike" kern="1200" cap="none" spc="0" normalizeH="0" baseline="0" noProof="0">
                  <a:ln>
                    <a:noFill/>
                  </a:ln>
                  <a:solidFill>
                    <a:srgbClr val="000000"/>
                  </a:solidFill>
                  <a:effectLst/>
                  <a:uLnTx/>
                  <a:uFillTx/>
                  <a:latin typeface="Arial Narrow" charset="0"/>
                  <a:ea typeface="宋体" charset="0"/>
                  <a:cs typeface="宋体" charset="0"/>
                </a:endParaRPr>
              </a:p>
            </p:txBody>
          </p:sp>
          <p:sp>
            <p:nvSpPr>
              <p:cNvPr id="106568" name="Rectangle 68"/>
              <p:cNvSpPr>
                <a:spLocks noChangeArrowheads="1"/>
              </p:cNvSpPr>
              <p:nvPr/>
            </p:nvSpPr>
            <p:spPr bwMode="auto">
              <a:xfrm>
                <a:off x="2525" y="4681"/>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cs typeface="Times New Roman" charset="0"/>
                </a:endParaRPr>
              </a:p>
            </p:txBody>
          </p:sp>
        </p:grpSp>
        <p:grpSp>
          <p:nvGrpSpPr>
            <p:cNvPr id="106516" name="Group 71"/>
            <p:cNvGrpSpPr>
              <a:grpSpLocks/>
            </p:cNvGrpSpPr>
            <p:nvPr/>
          </p:nvGrpSpPr>
          <p:grpSpPr bwMode="auto">
            <a:xfrm>
              <a:off x="0" y="3139"/>
              <a:ext cx="2731" cy="317"/>
              <a:chOff x="0" y="5314"/>
              <a:chExt cx="2152" cy="633"/>
            </a:xfrm>
          </p:grpSpPr>
          <p:sp>
            <p:nvSpPr>
              <p:cNvPr id="106565" name="Rectangle 20"/>
              <p:cNvSpPr>
                <a:spLocks noChangeArrowheads="1"/>
              </p:cNvSpPr>
              <p:nvPr/>
            </p:nvSpPr>
            <p:spPr bwMode="auto">
              <a:xfrm>
                <a:off x="32" y="5314"/>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External Opposition: Samaritans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400" b="1" i="0" u="none" strike="noStrike" kern="1200" cap="none" spc="0" normalizeH="0" baseline="0" noProof="0">
                  <a:ln>
                    <a:noFill/>
                  </a:ln>
                  <a:solidFill>
                    <a:srgbClr val="000000"/>
                  </a:solidFill>
                  <a:effectLst/>
                  <a:uLnTx/>
                  <a:uFillTx/>
                  <a:latin typeface="Arial Narrow" charset="0"/>
                  <a:ea typeface="宋体" charset="0"/>
                  <a:cs typeface="宋体" charset="0"/>
                </a:endParaRPr>
              </a:p>
            </p:txBody>
          </p:sp>
          <p:sp>
            <p:nvSpPr>
              <p:cNvPr id="106566" name="Rectangle 70"/>
              <p:cNvSpPr>
                <a:spLocks noChangeArrowheads="1"/>
              </p:cNvSpPr>
              <p:nvPr/>
            </p:nvSpPr>
            <p:spPr bwMode="auto">
              <a:xfrm>
                <a:off x="0" y="5314"/>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cs typeface="Times New Roman" charset="0"/>
                </a:endParaRPr>
              </a:p>
            </p:txBody>
          </p:sp>
        </p:grpSp>
        <p:grpSp>
          <p:nvGrpSpPr>
            <p:cNvPr id="106517" name="Group 73"/>
            <p:cNvGrpSpPr>
              <a:grpSpLocks/>
            </p:cNvGrpSpPr>
            <p:nvPr/>
          </p:nvGrpSpPr>
          <p:grpSpPr bwMode="auto">
            <a:xfrm>
              <a:off x="3204" y="3139"/>
              <a:ext cx="2556" cy="317"/>
              <a:chOff x="2525" y="5314"/>
              <a:chExt cx="2014" cy="633"/>
            </a:xfrm>
          </p:grpSpPr>
          <p:sp>
            <p:nvSpPr>
              <p:cNvPr id="106563" name="Rectangle 21"/>
              <p:cNvSpPr>
                <a:spLocks noChangeArrowheads="1"/>
              </p:cNvSpPr>
              <p:nvPr/>
            </p:nvSpPr>
            <p:spPr bwMode="auto">
              <a:xfrm>
                <a:off x="2557" y="5314"/>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Internal Opposition: Intermarriage</a:t>
                </a:r>
                <a:endParaRPr kumimoji="0" lang="en-US" altLang="zh-CN" sz="2200" b="1" i="0" u="none" strike="noStrike" kern="1200" cap="none" spc="0" normalizeH="0" baseline="0" noProof="0">
                  <a:ln>
                    <a:noFill/>
                  </a:ln>
                  <a:solidFill>
                    <a:srgbClr val="000000"/>
                  </a:solidFill>
                  <a:effectLst/>
                  <a:uLnTx/>
                  <a:uFillTx/>
                  <a:latin typeface="Arial Narrow" charset="0"/>
                  <a:ea typeface="宋体" charset="0"/>
                  <a:cs typeface="宋体" charset="0"/>
                </a:endParaRPr>
              </a:p>
            </p:txBody>
          </p:sp>
          <p:sp>
            <p:nvSpPr>
              <p:cNvPr id="106564" name="Rectangle 72"/>
              <p:cNvSpPr>
                <a:spLocks noChangeArrowheads="1"/>
              </p:cNvSpPr>
              <p:nvPr/>
            </p:nvSpPr>
            <p:spPr bwMode="auto">
              <a:xfrm>
                <a:off x="2525" y="5314"/>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cs typeface="Times New Roman" charset="0"/>
                </a:endParaRPr>
              </a:p>
            </p:txBody>
          </p:sp>
        </p:grpSp>
        <p:grpSp>
          <p:nvGrpSpPr>
            <p:cNvPr id="106518" name="Group 75"/>
            <p:cNvGrpSpPr>
              <a:grpSpLocks/>
            </p:cNvGrpSpPr>
            <p:nvPr/>
          </p:nvGrpSpPr>
          <p:grpSpPr bwMode="auto">
            <a:xfrm>
              <a:off x="0" y="3456"/>
              <a:ext cx="1025" cy="374"/>
              <a:chOff x="0" y="5947"/>
              <a:chExt cx="808" cy="748"/>
            </a:xfrm>
          </p:grpSpPr>
          <p:sp>
            <p:nvSpPr>
              <p:cNvPr id="106561" name="Rectangle 22"/>
              <p:cNvSpPr>
                <a:spLocks noChangeArrowheads="1"/>
              </p:cNvSpPr>
              <p:nvPr/>
            </p:nvSpPr>
            <p:spPr bwMode="auto">
              <a:xfrm>
                <a:off x="32" y="5947"/>
                <a:ext cx="744"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Return</a:t>
                </a:r>
              </a:p>
              <a:p>
                <a:pPr marL="0" marR="0" lvl="0" indent="0" algn="ctr" defTabSz="914400" rtl="0" eaLnBrk="0" fontAlgn="base" latinLnBrk="0" hangingPunct="0">
                  <a:lnSpc>
                    <a:spcPct val="8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1–2</a:t>
                </a:r>
                <a:endParaRPr kumimoji="0" lang="en-US" altLang="zh-CN" sz="2400" b="1" i="0" u="none" strike="noStrike" kern="1200" cap="none" spc="0" normalizeH="0" baseline="0" noProof="0">
                  <a:ln>
                    <a:noFill/>
                  </a:ln>
                  <a:solidFill>
                    <a:srgbClr val="000000"/>
                  </a:solidFill>
                  <a:effectLst/>
                  <a:uLnTx/>
                  <a:uFillTx/>
                  <a:latin typeface="Arial Narrow" charset="0"/>
                  <a:ea typeface="宋体" charset="0"/>
                  <a:cs typeface="宋体" charset="0"/>
                </a:endParaRPr>
              </a:p>
            </p:txBody>
          </p:sp>
          <p:sp>
            <p:nvSpPr>
              <p:cNvPr id="106562" name="Rectangle 74"/>
              <p:cNvSpPr>
                <a:spLocks noChangeArrowheads="1"/>
              </p:cNvSpPr>
              <p:nvPr/>
            </p:nvSpPr>
            <p:spPr bwMode="auto">
              <a:xfrm>
                <a:off x="0" y="5947"/>
                <a:ext cx="808"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cs typeface="Times New Roman" charset="0"/>
                </a:endParaRPr>
              </a:p>
            </p:txBody>
          </p:sp>
        </p:grpSp>
        <p:grpSp>
          <p:nvGrpSpPr>
            <p:cNvPr id="106519" name="Group 77"/>
            <p:cNvGrpSpPr>
              <a:grpSpLocks/>
            </p:cNvGrpSpPr>
            <p:nvPr/>
          </p:nvGrpSpPr>
          <p:grpSpPr bwMode="auto">
            <a:xfrm>
              <a:off x="1025" y="3456"/>
              <a:ext cx="1706" cy="374"/>
              <a:chOff x="808" y="5947"/>
              <a:chExt cx="1344" cy="748"/>
            </a:xfrm>
          </p:grpSpPr>
          <p:sp>
            <p:nvSpPr>
              <p:cNvPr id="106559" name="Rectangle 23"/>
              <p:cNvSpPr>
                <a:spLocks noChangeArrowheads="1"/>
              </p:cNvSpPr>
              <p:nvPr/>
            </p:nvSpPr>
            <p:spPr bwMode="auto">
              <a:xfrm>
                <a:off x="840" y="5947"/>
                <a:ext cx="1280"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Rebuilding</a:t>
                </a:r>
              </a:p>
              <a:p>
                <a:pPr marL="0" marR="0" lvl="0" indent="0" algn="ctr" defTabSz="914400" rtl="0" eaLnBrk="0" fontAlgn="base" latinLnBrk="0" hangingPunct="0">
                  <a:lnSpc>
                    <a:spcPct val="8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3–6</a:t>
                </a:r>
                <a:endParaRPr kumimoji="0" lang="en-US" altLang="zh-CN" sz="2400" b="1" i="0" u="none" strike="noStrike" kern="1200" cap="none" spc="0" normalizeH="0" baseline="0" noProof="0">
                  <a:ln>
                    <a:noFill/>
                  </a:ln>
                  <a:solidFill>
                    <a:srgbClr val="000000"/>
                  </a:solidFill>
                  <a:effectLst/>
                  <a:uLnTx/>
                  <a:uFillTx/>
                  <a:latin typeface="Arial Narrow" charset="0"/>
                  <a:ea typeface="宋体" charset="0"/>
                  <a:cs typeface="宋体" charset="0"/>
                </a:endParaRPr>
              </a:p>
            </p:txBody>
          </p:sp>
          <p:sp>
            <p:nvSpPr>
              <p:cNvPr id="106560" name="Rectangle 76"/>
              <p:cNvSpPr>
                <a:spLocks noChangeArrowheads="1"/>
              </p:cNvSpPr>
              <p:nvPr/>
            </p:nvSpPr>
            <p:spPr bwMode="auto">
              <a:xfrm>
                <a:off x="808" y="5947"/>
                <a:ext cx="1344"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cs typeface="Times New Roman" charset="0"/>
                </a:endParaRPr>
              </a:p>
            </p:txBody>
          </p:sp>
        </p:grpSp>
        <p:grpSp>
          <p:nvGrpSpPr>
            <p:cNvPr id="106520" name="Group 79"/>
            <p:cNvGrpSpPr>
              <a:grpSpLocks/>
            </p:cNvGrpSpPr>
            <p:nvPr/>
          </p:nvGrpSpPr>
          <p:grpSpPr bwMode="auto">
            <a:xfrm>
              <a:off x="3204" y="3456"/>
              <a:ext cx="1343" cy="374"/>
              <a:chOff x="2525" y="5947"/>
              <a:chExt cx="1058" cy="748"/>
            </a:xfrm>
          </p:grpSpPr>
          <p:sp>
            <p:nvSpPr>
              <p:cNvPr id="106557" name="Rectangle 24"/>
              <p:cNvSpPr>
                <a:spLocks noChangeArrowheads="1"/>
              </p:cNvSpPr>
              <p:nvPr/>
            </p:nvSpPr>
            <p:spPr bwMode="auto">
              <a:xfrm>
                <a:off x="2557" y="5947"/>
                <a:ext cx="994"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Return</a:t>
                </a:r>
              </a:p>
              <a:p>
                <a:pPr marL="0" marR="0" lvl="0" indent="0" algn="ctr" defTabSz="914400" rtl="0" eaLnBrk="0" fontAlgn="base" latinLnBrk="0" hangingPunct="0">
                  <a:lnSpc>
                    <a:spcPct val="8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7–8</a:t>
                </a:r>
                <a:endParaRPr kumimoji="0" lang="en-US" altLang="zh-CN" sz="2400" b="1" i="0" u="none" strike="noStrike" kern="1200" cap="none" spc="0" normalizeH="0" baseline="0" noProof="0">
                  <a:ln>
                    <a:noFill/>
                  </a:ln>
                  <a:solidFill>
                    <a:srgbClr val="000000"/>
                  </a:solidFill>
                  <a:effectLst/>
                  <a:uLnTx/>
                  <a:uFillTx/>
                  <a:latin typeface="Arial Narrow" charset="0"/>
                  <a:ea typeface="宋体" charset="0"/>
                  <a:cs typeface="宋体" charset="0"/>
                </a:endParaRPr>
              </a:p>
            </p:txBody>
          </p:sp>
          <p:sp>
            <p:nvSpPr>
              <p:cNvPr id="106558" name="Rectangle 78"/>
              <p:cNvSpPr>
                <a:spLocks noChangeArrowheads="1"/>
              </p:cNvSpPr>
              <p:nvPr/>
            </p:nvSpPr>
            <p:spPr bwMode="auto">
              <a:xfrm>
                <a:off x="2525" y="5947"/>
                <a:ext cx="1058"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cs typeface="Times New Roman" charset="0"/>
                </a:endParaRPr>
              </a:p>
            </p:txBody>
          </p:sp>
        </p:grpSp>
        <p:grpSp>
          <p:nvGrpSpPr>
            <p:cNvPr id="106521" name="Group 81"/>
            <p:cNvGrpSpPr>
              <a:grpSpLocks/>
            </p:cNvGrpSpPr>
            <p:nvPr/>
          </p:nvGrpSpPr>
          <p:grpSpPr bwMode="auto">
            <a:xfrm>
              <a:off x="4547" y="3456"/>
              <a:ext cx="1213" cy="374"/>
              <a:chOff x="3583" y="5947"/>
              <a:chExt cx="956" cy="748"/>
            </a:xfrm>
          </p:grpSpPr>
          <p:sp>
            <p:nvSpPr>
              <p:cNvPr id="106555" name="Rectangle 25"/>
              <p:cNvSpPr>
                <a:spLocks noChangeArrowheads="1"/>
              </p:cNvSpPr>
              <p:nvPr/>
            </p:nvSpPr>
            <p:spPr bwMode="auto">
              <a:xfrm>
                <a:off x="3615" y="5947"/>
                <a:ext cx="892"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Restoration</a:t>
                </a:r>
              </a:p>
              <a:p>
                <a:pPr marL="0" marR="0" lvl="0" indent="0" algn="ctr" defTabSz="914400" rtl="0" eaLnBrk="0" fontAlgn="base" latinLnBrk="0" hangingPunct="0">
                  <a:lnSpc>
                    <a:spcPct val="8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9–10</a:t>
                </a:r>
                <a:endParaRPr kumimoji="0" lang="en-US" altLang="zh-CN" sz="2400" b="1" i="0" u="none" strike="noStrike" kern="1200" cap="none" spc="0" normalizeH="0" baseline="0" noProof="0">
                  <a:ln>
                    <a:noFill/>
                  </a:ln>
                  <a:solidFill>
                    <a:srgbClr val="000000"/>
                  </a:solidFill>
                  <a:effectLst/>
                  <a:uLnTx/>
                  <a:uFillTx/>
                  <a:latin typeface="Arial Narrow" charset="0"/>
                  <a:ea typeface="宋体" charset="0"/>
                  <a:cs typeface="宋体" charset="0"/>
                </a:endParaRPr>
              </a:p>
            </p:txBody>
          </p:sp>
          <p:sp>
            <p:nvSpPr>
              <p:cNvPr id="106556" name="Rectangle 80"/>
              <p:cNvSpPr>
                <a:spLocks noChangeArrowheads="1"/>
              </p:cNvSpPr>
              <p:nvPr/>
            </p:nvSpPr>
            <p:spPr bwMode="auto">
              <a:xfrm>
                <a:off x="3583" y="5947"/>
                <a:ext cx="956"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cs typeface="Times New Roman" charset="0"/>
                </a:endParaRPr>
              </a:p>
            </p:txBody>
          </p:sp>
        </p:grpSp>
        <p:grpSp>
          <p:nvGrpSpPr>
            <p:cNvPr id="106522" name="Group 83"/>
            <p:cNvGrpSpPr>
              <a:grpSpLocks/>
            </p:cNvGrpSpPr>
            <p:nvPr/>
          </p:nvGrpSpPr>
          <p:grpSpPr bwMode="auto">
            <a:xfrm>
              <a:off x="0" y="3830"/>
              <a:ext cx="442" cy="442"/>
              <a:chOff x="0" y="6695"/>
              <a:chExt cx="348" cy="883"/>
            </a:xfrm>
          </p:grpSpPr>
          <p:sp>
            <p:nvSpPr>
              <p:cNvPr id="106553" name="Rectangle 26"/>
              <p:cNvSpPr>
                <a:spLocks noChangeArrowheads="1"/>
              </p:cNvSpPr>
              <p:nvPr/>
            </p:nvSpPr>
            <p:spPr bwMode="auto">
              <a:xfrm>
                <a:off x="32" y="6695"/>
                <a:ext cx="284"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Decree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a:t>
                </a:r>
                <a:endParaRPr kumimoji="0" lang="en-US" altLang="zh-CN" sz="1600" b="1" i="0" u="none" strike="noStrike" kern="1200" cap="none" spc="0" normalizeH="0" baseline="0" noProof="0">
                  <a:ln>
                    <a:noFill/>
                  </a:ln>
                  <a:solidFill>
                    <a:srgbClr val="000000"/>
                  </a:solidFill>
                  <a:effectLst/>
                  <a:uLnTx/>
                  <a:uFillTx/>
                  <a:latin typeface="Arial Narrow" charset="0"/>
                  <a:ea typeface="宋体" charset="0"/>
                  <a:cs typeface="宋体" charset="0"/>
                </a:endParaRPr>
              </a:p>
            </p:txBody>
          </p:sp>
          <p:sp>
            <p:nvSpPr>
              <p:cNvPr id="106554" name="Rectangle 82"/>
              <p:cNvSpPr>
                <a:spLocks noChangeArrowheads="1"/>
              </p:cNvSpPr>
              <p:nvPr/>
            </p:nvSpPr>
            <p:spPr bwMode="auto">
              <a:xfrm>
                <a:off x="0" y="6695"/>
                <a:ext cx="348"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cs typeface="Times New Roman" charset="0"/>
                </a:endParaRPr>
              </a:p>
            </p:txBody>
          </p:sp>
        </p:grpSp>
        <p:grpSp>
          <p:nvGrpSpPr>
            <p:cNvPr id="106523" name="Group 85"/>
            <p:cNvGrpSpPr>
              <a:grpSpLocks/>
            </p:cNvGrpSpPr>
            <p:nvPr/>
          </p:nvGrpSpPr>
          <p:grpSpPr bwMode="auto">
            <a:xfrm>
              <a:off x="442" y="3830"/>
              <a:ext cx="583" cy="442"/>
              <a:chOff x="348" y="6695"/>
              <a:chExt cx="460" cy="883"/>
            </a:xfrm>
          </p:grpSpPr>
          <p:sp>
            <p:nvSpPr>
              <p:cNvPr id="106551" name="Rectangle 27"/>
              <p:cNvSpPr>
                <a:spLocks noChangeArrowheads="1"/>
              </p:cNvSpPr>
              <p:nvPr/>
            </p:nvSpPr>
            <p:spPr bwMode="auto">
              <a:xfrm>
                <a:off x="380" y="6695"/>
                <a:ext cx="396"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Returnees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a:t>
                </a:r>
                <a:endParaRPr kumimoji="0" lang="en-US" altLang="zh-CN" sz="1600" b="1" i="0" u="none" strike="noStrike" kern="1200" cap="none" spc="0" normalizeH="0" baseline="0" noProof="0">
                  <a:ln>
                    <a:noFill/>
                  </a:ln>
                  <a:solidFill>
                    <a:srgbClr val="000000"/>
                  </a:solidFill>
                  <a:effectLst/>
                  <a:uLnTx/>
                  <a:uFillTx/>
                  <a:latin typeface="Arial Narrow" charset="0"/>
                  <a:ea typeface="宋体" charset="0"/>
                  <a:cs typeface="宋体" charset="0"/>
                </a:endParaRPr>
              </a:p>
            </p:txBody>
          </p:sp>
          <p:sp>
            <p:nvSpPr>
              <p:cNvPr id="106552" name="Rectangle 84"/>
              <p:cNvSpPr>
                <a:spLocks noChangeArrowheads="1"/>
              </p:cNvSpPr>
              <p:nvPr/>
            </p:nvSpPr>
            <p:spPr bwMode="auto">
              <a:xfrm>
                <a:off x="348" y="6695"/>
                <a:ext cx="460"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cs typeface="Times New Roman" charset="0"/>
                </a:endParaRPr>
              </a:p>
            </p:txBody>
          </p:sp>
        </p:grpSp>
        <p:grpSp>
          <p:nvGrpSpPr>
            <p:cNvPr id="106524" name="Group 87"/>
            <p:cNvGrpSpPr>
              <a:grpSpLocks/>
            </p:cNvGrpSpPr>
            <p:nvPr/>
          </p:nvGrpSpPr>
          <p:grpSpPr bwMode="auto">
            <a:xfrm>
              <a:off x="1025" y="3830"/>
              <a:ext cx="447" cy="442"/>
              <a:chOff x="808" y="6695"/>
              <a:chExt cx="352" cy="883"/>
            </a:xfrm>
          </p:grpSpPr>
          <p:sp>
            <p:nvSpPr>
              <p:cNvPr id="106549" name="Rectangle 28"/>
              <p:cNvSpPr>
                <a:spLocks noChangeArrowheads="1"/>
              </p:cNvSpPr>
              <p:nvPr/>
            </p:nvSpPr>
            <p:spPr bwMode="auto">
              <a:xfrm>
                <a:off x="840" y="6695"/>
                <a:ext cx="288"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Begins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3</a:t>
                </a:r>
                <a:endParaRPr kumimoji="0" lang="en-US" altLang="zh-CN" sz="1600" b="1" i="0" u="none" strike="noStrike" kern="1200" cap="none" spc="0" normalizeH="0" baseline="0" noProof="0">
                  <a:ln>
                    <a:noFill/>
                  </a:ln>
                  <a:solidFill>
                    <a:srgbClr val="000000"/>
                  </a:solidFill>
                  <a:effectLst/>
                  <a:uLnTx/>
                  <a:uFillTx/>
                  <a:latin typeface="Arial Narrow" charset="0"/>
                  <a:ea typeface="宋体" charset="0"/>
                  <a:cs typeface="宋体" charset="0"/>
                </a:endParaRPr>
              </a:p>
            </p:txBody>
          </p:sp>
          <p:sp>
            <p:nvSpPr>
              <p:cNvPr id="106550" name="Rectangle 86"/>
              <p:cNvSpPr>
                <a:spLocks noChangeArrowheads="1"/>
              </p:cNvSpPr>
              <p:nvPr/>
            </p:nvSpPr>
            <p:spPr bwMode="auto">
              <a:xfrm>
                <a:off x="808" y="6695"/>
                <a:ext cx="352"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cs typeface="Times New Roman" charset="0"/>
                </a:endParaRPr>
              </a:p>
            </p:txBody>
          </p:sp>
        </p:grpSp>
        <p:grpSp>
          <p:nvGrpSpPr>
            <p:cNvPr id="106525" name="Group 89"/>
            <p:cNvGrpSpPr>
              <a:grpSpLocks/>
            </p:cNvGrpSpPr>
            <p:nvPr/>
          </p:nvGrpSpPr>
          <p:grpSpPr bwMode="auto">
            <a:xfrm>
              <a:off x="1472" y="3830"/>
              <a:ext cx="629" cy="442"/>
              <a:chOff x="1160" y="6695"/>
              <a:chExt cx="496" cy="883"/>
            </a:xfrm>
          </p:grpSpPr>
          <p:sp>
            <p:nvSpPr>
              <p:cNvPr id="106547" name="Rectangle 29"/>
              <p:cNvSpPr>
                <a:spLocks noChangeArrowheads="1"/>
              </p:cNvSpPr>
              <p:nvPr/>
            </p:nvSpPr>
            <p:spPr bwMode="auto">
              <a:xfrm>
                <a:off x="1192" y="6695"/>
                <a:ext cx="432"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Opposed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4:1–6:12</a:t>
                </a:r>
                <a:endParaRPr kumimoji="0" lang="en-US" altLang="zh-CN" sz="1400" b="1" i="0" u="none" strike="noStrike" kern="1200" cap="none" spc="0" normalizeH="0" baseline="0" noProof="0">
                  <a:ln>
                    <a:noFill/>
                  </a:ln>
                  <a:solidFill>
                    <a:srgbClr val="000000"/>
                  </a:solidFill>
                  <a:effectLst/>
                  <a:uLnTx/>
                  <a:uFillTx/>
                  <a:latin typeface="Arial Narrow" charset="0"/>
                  <a:ea typeface="宋体" charset="0"/>
                  <a:cs typeface="宋体" charset="0"/>
                </a:endParaRPr>
              </a:p>
            </p:txBody>
          </p:sp>
          <p:sp>
            <p:nvSpPr>
              <p:cNvPr id="106548" name="Rectangle 88"/>
              <p:cNvSpPr>
                <a:spLocks noChangeArrowheads="1"/>
              </p:cNvSpPr>
              <p:nvPr/>
            </p:nvSpPr>
            <p:spPr bwMode="auto">
              <a:xfrm>
                <a:off x="1160" y="6695"/>
                <a:ext cx="496"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cs typeface="Times New Roman" charset="0"/>
                </a:endParaRPr>
              </a:p>
            </p:txBody>
          </p:sp>
        </p:grpSp>
        <p:grpSp>
          <p:nvGrpSpPr>
            <p:cNvPr id="106526" name="Group 91"/>
            <p:cNvGrpSpPr>
              <a:grpSpLocks/>
            </p:cNvGrpSpPr>
            <p:nvPr/>
          </p:nvGrpSpPr>
          <p:grpSpPr bwMode="auto">
            <a:xfrm>
              <a:off x="2101" y="3830"/>
              <a:ext cx="630" cy="442"/>
              <a:chOff x="1656" y="6695"/>
              <a:chExt cx="496" cy="883"/>
            </a:xfrm>
          </p:grpSpPr>
          <p:sp>
            <p:nvSpPr>
              <p:cNvPr id="106545" name="Rectangle 30"/>
              <p:cNvSpPr>
                <a:spLocks noChangeArrowheads="1"/>
              </p:cNvSpPr>
              <p:nvPr/>
            </p:nvSpPr>
            <p:spPr bwMode="auto">
              <a:xfrm>
                <a:off x="1688" y="6695"/>
                <a:ext cx="432"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Ends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6:13-22</a:t>
                </a:r>
                <a:endParaRPr kumimoji="0" lang="en-US" altLang="zh-CN" sz="1400" b="1" i="0" u="none" strike="noStrike" kern="1200" cap="none" spc="0" normalizeH="0" baseline="0" noProof="0">
                  <a:ln>
                    <a:noFill/>
                  </a:ln>
                  <a:solidFill>
                    <a:srgbClr val="000000"/>
                  </a:solidFill>
                  <a:effectLst/>
                  <a:uLnTx/>
                  <a:uFillTx/>
                  <a:latin typeface="Arial Narrow" charset="0"/>
                  <a:ea typeface="宋体" charset="0"/>
                  <a:cs typeface="宋体" charset="0"/>
                </a:endParaRPr>
              </a:p>
            </p:txBody>
          </p:sp>
          <p:sp>
            <p:nvSpPr>
              <p:cNvPr id="106546" name="Rectangle 90"/>
              <p:cNvSpPr>
                <a:spLocks noChangeArrowheads="1"/>
              </p:cNvSpPr>
              <p:nvPr/>
            </p:nvSpPr>
            <p:spPr bwMode="auto">
              <a:xfrm>
                <a:off x="1656" y="6695"/>
                <a:ext cx="496"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cs typeface="Times New Roman" charset="0"/>
                </a:endParaRPr>
              </a:p>
            </p:txBody>
          </p:sp>
        </p:grpSp>
        <p:grpSp>
          <p:nvGrpSpPr>
            <p:cNvPr id="106527" name="Group 95"/>
            <p:cNvGrpSpPr>
              <a:grpSpLocks/>
            </p:cNvGrpSpPr>
            <p:nvPr/>
          </p:nvGrpSpPr>
          <p:grpSpPr bwMode="auto">
            <a:xfrm>
              <a:off x="2731" y="3830"/>
              <a:ext cx="473" cy="442"/>
              <a:chOff x="2152" y="6695"/>
              <a:chExt cx="373" cy="883"/>
            </a:xfrm>
          </p:grpSpPr>
          <p:sp>
            <p:nvSpPr>
              <p:cNvPr id="106541" name="Rectangle 94"/>
              <p:cNvSpPr>
                <a:spLocks noChangeArrowheads="1"/>
              </p:cNvSpPr>
              <p:nvPr/>
            </p:nvSpPr>
            <p:spPr bwMode="auto">
              <a:xfrm>
                <a:off x="2152" y="6695"/>
                <a:ext cx="373" cy="883"/>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cs typeface="Times New Roman" charset="0"/>
                </a:endParaRPr>
              </a:p>
            </p:txBody>
          </p:sp>
          <p:grpSp>
            <p:nvGrpSpPr>
              <p:cNvPr id="106542" name="Group 93"/>
              <p:cNvGrpSpPr>
                <a:grpSpLocks/>
              </p:cNvGrpSpPr>
              <p:nvPr/>
            </p:nvGrpSpPr>
            <p:grpSpPr bwMode="auto">
              <a:xfrm>
                <a:off x="2152" y="6695"/>
                <a:ext cx="373" cy="883"/>
                <a:chOff x="2152" y="6695"/>
                <a:chExt cx="373" cy="883"/>
              </a:xfrm>
            </p:grpSpPr>
            <p:sp>
              <p:nvSpPr>
                <p:cNvPr id="106543" name="Rectangle 31"/>
                <p:cNvSpPr>
                  <a:spLocks noChangeArrowheads="1"/>
                </p:cNvSpPr>
                <p:nvPr/>
              </p:nvSpPr>
              <p:spPr bwMode="auto">
                <a:xfrm>
                  <a:off x="2184" y="6695"/>
                  <a:ext cx="309" cy="883"/>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400" b="1" i="0" u="none" strike="noStrike" kern="1200" cap="none" spc="0" normalizeH="0" baseline="0" noProof="0">
                    <a:ln>
                      <a:noFill/>
                    </a:ln>
                    <a:solidFill>
                      <a:srgbClr val="000000"/>
                    </a:solidFill>
                    <a:effectLst/>
                    <a:uLnTx/>
                    <a:uFillTx/>
                    <a:latin typeface="Arial Narrow" charset="0"/>
                    <a:ea typeface="宋体" charset="0"/>
                    <a:cs typeface="宋体" charset="0"/>
                  </a:endParaRPr>
                </a:p>
              </p:txBody>
            </p:sp>
            <p:sp>
              <p:nvSpPr>
                <p:cNvPr id="106544" name="Rectangle 92"/>
                <p:cNvSpPr>
                  <a:spLocks noChangeArrowheads="1"/>
                </p:cNvSpPr>
                <p:nvPr/>
              </p:nvSpPr>
              <p:spPr bwMode="auto">
                <a:xfrm>
                  <a:off x="2152" y="6695"/>
                  <a:ext cx="373"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cs typeface="Times New Roman" charset="0"/>
                  </a:endParaRPr>
                </a:p>
              </p:txBody>
            </p:sp>
          </p:grpSp>
        </p:grpSp>
        <p:grpSp>
          <p:nvGrpSpPr>
            <p:cNvPr id="106528" name="Group 97"/>
            <p:cNvGrpSpPr>
              <a:grpSpLocks/>
            </p:cNvGrpSpPr>
            <p:nvPr/>
          </p:nvGrpSpPr>
          <p:grpSpPr bwMode="auto">
            <a:xfrm>
              <a:off x="3206" y="3830"/>
              <a:ext cx="685" cy="442"/>
              <a:chOff x="2525" y="6695"/>
              <a:chExt cx="539" cy="883"/>
            </a:xfrm>
          </p:grpSpPr>
          <p:sp>
            <p:nvSpPr>
              <p:cNvPr id="106539" name="Rectangle 32"/>
              <p:cNvSpPr>
                <a:spLocks noChangeArrowheads="1"/>
              </p:cNvSpPr>
              <p:nvPr/>
            </p:nvSpPr>
            <p:spPr bwMode="auto">
              <a:xfrm>
                <a:off x="2557" y="6695"/>
                <a:ext cx="507"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r>
                  <a:rPr kumimoji="0" lang="en-US" altLang="zh-CN" sz="13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Qualifications</a:t>
                </a:r>
                <a:r>
                  <a:rPr kumimoji="0" lang="en-US" altLang="zh-CN" sz="1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&amp; Provisions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7</a:t>
                </a:r>
                <a:endParaRPr kumimoji="0" lang="en-US" altLang="zh-CN" sz="1600" b="1" i="0" u="none" strike="noStrike" kern="1200" cap="none" spc="0" normalizeH="0" baseline="0" noProof="0">
                  <a:ln>
                    <a:noFill/>
                  </a:ln>
                  <a:solidFill>
                    <a:srgbClr val="000000"/>
                  </a:solidFill>
                  <a:effectLst/>
                  <a:uLnTx/>
                  <a:uFillTx/>
                  <a:latin typeface="Arial Narrow" charset="0"/>
                  <a:ea typeface="宋体" charset="0"/>
                  <a:cs typeface="宋体" charset="0"/>
                </a:endParaRPr>
              </a:p>
            </p:txBody>
          </p:sp>
          <p:sp>
            <p:nvSpPr>
              <p:cNvPr id="106540" name="Rectangle 96"/>
              <p:cNvSpPr>
                <a:spLocks noChangeArrowheads="1"/>
              </p:cNvSpPr>
              <p:nvPr/>
            </p:nvSpPr>
            <p:spPr bwMode="auto">
              <a:xfrm>
                <a:off x="2525" y="6695"/>
                <a:ext cx="526"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cs typeface="Times New Roman" charset="0"/>
                </a:endParaRPr>
              </a:p>
            </p:txBody>
          </p:sp>
        </p:grpSp>
        <p:grpSp>
          <p:nvGrpSpPr>
            <p:cNvPr id="106529" name="Group 99"/>
            <p:cNvGrpSpPr>
              <a:grpSpLocks/>
            </p:cNvGrpSpPr>
            <p:nvPr/>
          </p:nvGrpSpPr>
          <p:grpSpPr bwMode="auto">
            <a:xfrm>
              <a:off x="3872" y="3830"/>
              <a:ext cx="675" cy="442"/>
              <a:chOff x="3051" y="6695"/>
              <a:chExt cx="532" cy="883"/>
            </a:xfrm>
          </p:grpSpPr>
          <p:sp>
            <p:nvSpPr>
              <p:cNvPr id="106537" name="Rectangle 33"/>
              <p:cNvSpPr>
                <a:spLocks noChangeArrowheads="1"/>
              </p:cNvSpPr>
              <p:nvPr/>
            </p:nvSpPr>
            <p:spPr bwMode="auto">
              <a:xfrm>
                <a:off x="3083" y="6695"/>
                <a:ext cx="468"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Returnees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&amp; Protection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8</a:t>
                </a:r>
                <a:endParaRPr kumimoji="0" lang="en-US" altLang="zh-CN" sz="1600" b="1" i="0" u="none" strike="noStrike" kern="1200" cap="none" spc="0" normalizeH="0" baseline="0" noProof="0">
                  <a:ln>
                    <a:noFill/>
                  </a:ln>
                  <a:solidFill>
                    <a:srgbClr val="000000"/>
                  </a:solidFill>
                  <a:effectLst/>
                  <a:uLnTx/>
                  <a:uFillTx/>
                  <a:latin typeface="Arial Narrow" charset="0"/>
                  <a:ea typeface="宋体" charset="0"/>
                  <a:cs typeface="宋体" charset="0"/>
                </a:endParaRPr>
              </a:p>
            </p:txBody>
          </p:sp>
          <p:sp>
            <p:nvSpPr>
              <p:cNvPr id="106538" name="Rectangle 98"/>
              <p:cNvSpPr>
                <a:spLocks noChangeArrowheads="1"/>
              </p:cNvSpPr>
              <p:nvPr/>
            </p:nvSpPr>
            <p:spPr bwMode="auto">
              <a:xfrm>
                <a:off x="3051" y="6695"/>
                <a:ext cx="532"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cs typeface="Times New Roman" charset="0"/>
                </a:endParaRPr>
              </a:p>
            </p:txBody>
          </p:sp>
        </p:grpSp>
        <p:grpSp>
          <p:nvGrpSpPr>
            <p:cNvPr id="106530" name="Group 101"/>
            <p:cNvGrpSpPr>
              <a:grpSpLocks/>
            </p:cNvGrpSpPr>
            <p:nvPr/>
          </p:nvGrpSpPr>
          <p:grpSpPr bwMode="auto">
            <a:xfrm>
              <a:off x="4547" y="3830"/>
              <a:ext cx="584" cy="442"/>
              <a:chOff x="3583" y="6695"/>
              <a:chExt cx="460" cy="883"/>
            </a:xfrm>
          </p:grpSpPr>
          <p:sp>
            <p:nvSpPr>
              <p:cNvPr id="106535" name="Rectangle 34"/>
              <p:cNvSpPr>
                <a:spLocks noChangeArrowheads="1"/>
              </p:cNvSpPr>
              <p:nvPr/>
            </p:nvSpPr>
            <p:spPr bwMode="auto">
              <a:xfrm>
                <a:off x="3615" y="6695"/>
                <a:ext cx="396"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Inter- marriage </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&amp; Lament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9</a:t>
                </a:r>
                <a:endParaRPr kumimoji="0" lang="en-US" altLang="zh-CN" sz="1600" b="1" i="0" u="none" strike="noStrike" kern="1200" cap="none" spc="0" normalizeH="0" baseline="0" noProof="0">
                  <a:ln>
                    <a:noFill/>
                  </a:ln>
                  <a:solidFill>
                    <a:srgbClr val="000000"/>
                  </a:solidFill>
                  <a:effectLst/>
                  <a:uLnTx/>
                  <a:uFillTx/>
                  <a:latin typeface="Arial Narrow" charset="0"/>
                  <a:ea typeface="宋体" charset="0"/>
                  <a:cs typeface="宋体" charset="0"/>
                </a:endParaRPr>
              </a:p>
            </p:txBody>
          </p:sp>
          <p:sp>
            <p:nvSpPr>
              <p:cNvPr id="106536" name="Rectangle 100"/>
              <p:cNvSpPr>
                <a:spLocks noChangeArrowheads="1"/>
              </p:cNvSpPr>
              <p:nvPr/>
            </p:nvSpPr>
            <p:spPr bwMode="auto">
              <a:xfrm>
                <a:off x="3583" y="6695"/>
                <a:ext cx="460"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cs typeface="Times New Roman" charset="0"/>
                </a:endParaRPr>
              </a:p>
            </p:txBody>
          </p:sp>
        </p:grpSp>
        <p:grpSp>
          <p:nvGrpSpPr>
            <p:cNvPr id="106531" name="Group 103"/>
            <p:cNvGrpSpPr>
              <a:grpSpLocks/>
            </p:cNvGrpSpPr>
            <p:nvPr/>
          </p:nvGrpSpPr>
          <p:grpSpPr bwMode="auto">
            <a:xfrm>
              <a:off x="5131" y="3830"/>
              <a:ext cx="629" cy="442"/>
              <a:chOff x="4043" y="6695"/>
              <a:chExt cx="496" cy="883"/>
            </a:xfrm>
          </p:grpSpPr>
          <p:sp>
            <p:nvSpPr>
              <p:cNvPr id="106533" name="Rectangle 35"/>
              <p:cNvSpPr>
                <a:spLocks noChangeArrowheads="1"/>
              </p:cNvSpPr>
              <p:nvPr/>
            </p:nvSpPr>
            <p:spPr bwMode="auto">
              <a:xfrm>
                <a:off x="4047" y="6695"/>
                <a:ext cx="492"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Divorces</a:t>
                </a:r>
              </a:p>
              <a:p>
                <a:pPr marL="0" marR="0" lvl="0" indent="0" algn="ctr" defTabSz="914400" rtl="0" eaLnBrk="0" fontAlgn="base" latinLnBrk="0" hangingPunct="0">
                  <a:lnSpc>
                    <a:spcPct val="8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Carried Out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10</a:t>
                </a:r>
                <a:endParaRPr kumimoji="0" lang="en-US" altLang="zh-CN" sz="1600" b="1" i="0" u="none" strike="noStrike" kern="1200" cap="none" spc="0" normalizeH="0" baseline="0" noProof="0">
                  <a:ln>
                    <a:noFill/>
                  </a:ln>
                  <a:solidFill>
                    <a:srgbClr val="000000"/>
                  </a:solidFill>
                  <a:effectLst/>
                  <a:uLnTx/>
                  <a:uFillTx/>
                  <a:latin typeface="Arial Narrow" charset="0"/>
                  <a:ea typeface="宋体" charset="0"/>
                  <a:cs typeface="宋体" charset="0"/>
                </a:endParaRPr>
              </a:p>
            </p:txBody>
          </p:sp>
          <p:sp>
            <p:nvSpPr>
              <p:cNvPr id="106534" name="Rectangle 102"/>
              <p:cNvSpPr>
                <a:spLocks noChangeArrowheads="1"/>
              </p:cNvSpPr>
              <p:nvPr/>
            </p:nvSpPr>
            <p:spPr bwMode="auto">
              <a:xfrm>
                <a:off x="4043" y="6695"/>
                <a:ext cx="496"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cs typeface="Times New Roman" charset="0"/>
                </a:endParaRPr>
              </a:p>
            </p:txBody>
          </p:sp>
        </p:grpSp>
        <p:sp>
          <p:nvSpPr>
            <p:cNvPr id="106532" name="Text Box 105"/>
            <p:cNvSpPr txBox="1">
              <a:spLocks noChangeArrowheads="1"/>
            </p:cNvSpPr>
            <p:nvPr/>
          </p:nvSpPr>
          <p:spPr bwMode="auto">
            <a:xfrm>
              <a:off x="2736" y="828"/>
              <a:ext cx="472" cy="3373"/>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vert="eaVert" lIns="0" tIns="0" rIns="0" bIns="0"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Book of Esther (58 YEAR GAP)</a:t>
              </a:r>
            </a:p>
          </p:txBody>
        </p:sp>
      </p:grpSp>
    </p:spTree>
    <p:extLst>
      <p:ext uri="{BB962C8B-B14F-4D97-AF65-F5344CB8AC3E}">
        <p14:creationId xmlns:p14="http://schemas.microsoft.com/office/powerpoint/2010/main" val="359117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dissolve">
                                      <p:cBhvr>
                                        <p:cTn id="7"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1630363" y="115888"/>
            <a:ext cx="5913437" cy="798512"/>
          </a:xfrm>
          <a:solidFill>
            <a:srgbClr val="660066"/>
          </a:solidFill>
        </p:spPr>
        <p:txBody>
          <a:bodyPr/>
          <a:lstStyle/>
          <a:p>
            <a:pPr algn="ctr" eaLnBrk="1" hangingPunct="1">
              <a:defRPr/>
            </a:pPr>
            <a:r>
              <a:rPr lang="en-US" b="1">
                <a:solidFill>
                  <a:srgbClr val="FFFFFF"/>
                </a:solidFill>
                <a:latin typeface="Arial Black" pitchFamily="-111" charset="0"/>
                <a:ea typeface="+mj-ea"/>
                <a:cs typeface="+mj-cs"/>
              </a:rPr>
              <a:t>Characteristics</a:t>
            </a:r>
          </a:p>
        </p:txBody>
      </p:sp>
      <p:sp>
        <p:nvSpPr>
          <p:cNvPr id="120834" name="Text Box 4"/>
          <p:cNvSpPr txBox="1">
            <a:spLocks noChangeArrowheads="1"/>
          </p:cNvSpPr>
          <p:nvPr/>
        </p:nvSpPr>
        <p:spPr bwMode="auto">
          <a:xfrm>
            <a:off x="7696200" y="0"/>
            <a:ext cx="1447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FFFFFF"/>
                </a:solidFill>
                <a:latin typeface="Arial" charset="0"/>
                <a:cs typeface="Arial" charset="0"/>
              </a:rPr>
              <a:t>290-291</a:t>
            </a:r>
          </a:p>
        </p:txBody>
      </p:sp>
      <p:sp>
        <p:nvSpPr>
          <p:cNvPr id="24581" name="Rectangle 5"/>
          <p:cNvSpPr>
            <a:spLocks noChangeArrowheads="1"/>
          </p:cNvSpPr>
          <p:nvPr/>
        </p:nvSpPr>
        <p:spPr bwMode="auto">
          <a:xfrm>
            <a:off x="76200" y="1295400"/>
            <a:ext cx="8915400" cy="52578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533400" indent="-533400">
              <a:spcBef>
                <a:spcPct val="20000"/>
              </a:spcBef>
              <a:buClr>
                <a:schemeClr val="accent1"/>
              </a:buClr>
              <a:buFont typeface="Arial" charset="0"/>
              <a:buAutoNum type="alphaUcPeriod"/>
            </a:pPr>
            <a:r>
              <a:rPr lang="en-US" altLang="zh-CN" sz="2800" b="1">
                <a:solidFill>
                  <a:srgbClr val="FFFFFF"/>
                </a:solidFill>
                <a:latin typeface="Arial" charset="0"/>
                <a:cs typeface="Arial" charset="0"/>
              </a:rPr>
              <a:t>Ezra records the 1st events following the Babylonian Exile, but only in a selective sense as a 58 year gap separates chapters 1–6 &amp; 7–10.  The book of Esther occurs during this gap. </a:t>
            </a:r>
          </a:p>
          <a:p>
            <a:pPr marL="533400" indent="-533400">
              <a:spcBef>
                <a:spcPct val="20000"/>
              </a:spcBef>
              <a:buClr>
                <a:schemeClr val="accent1"/>
              </a:buClr>
              <a:buFont typeface="Arial" charset="0"/>
              <a:buAutoNum type="alphaUcPeriod"/>
            </a:pPr>
            <a:r>
              <a:rPr lang="en-US" altLang="zh-CN" sz="2800" b="1">
                <a:solidFill>
                  <a:srgbClr val="FFFFFF"/>
                </a:solidFill>
                <a:latin typeface="Arial" charset="0"/>
                <a:cs typeface="Arial" charset="0"/>
              </a:rPr>
              <a:t>Ezra is one of the few books of Scripture which was originally written in 2 languages.  Almost one 4th (67 of 280 verses) is written in Aramaic with the majority in Hebrew.  This material (4:8–6:18; 7:12-26) is Aramaic because it mainly comprises official correspondence for which Aramaic was the standard language of the day.</a:t>
            </a:r>
            <a:endParaRPr lang="en-US" sz="2800" b="1">
              <a:solidFill>
                <a:srgbClr val="FFFFFF"/>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4581">
                                            <p:txEl>
                                              <p:pRg st="0" end="0"/>
                                            </p:txEl>
                                          </p:spTgt>
                                        </p:tgtEl>
                                        <p:attrNameLst>
                                          <p:attrName>style.visibility</p:attrName>
                                        </p:attrNameLst>
                                      </p:cBhvr>
                                      <p:to>
                                        <p:strVal val="visible"/>
                                      </p:to>
                                    </p:set>
                                    <p:anim calcmode="lin" valueType="num">
                                      <p:cBhvr additive="base">
                                        <p:cTn id="7" dur="500" fill="hold"/>
                                        <p:tgtEl>
                                          <p:spTgt spid="2458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458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4581">
                                            <p:txEl>
                                              <p:pRg st="1" end="1"/>
                                            </p:txEl>
                                          </p:spTgt>
                                        </p:tgtEl>
                                        <p:attrNameLst>
                                          <p:attrName>style.visibility</p:attrName>
                                        </p:attrNameLst>
                                      </p:cBhvr>
                                      <p:to>
                                        <p:strVal val="visible"/>
                                      </p:to>
                                    </p:set>
                                    <p:anim calcmode="lin" valueType="num">
                                      <p:cBhvr additive="base">
                                        <p:cTn id="13" dur="500" fill="hold"/>
                                        <p:tgtEl>
                                          <p:spTgt spid="2458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4581">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1" grpId="0" build="p" autoUpdateAnimBg="0"/>
    </p:bldLst>
  </p:timing>
</p:sld>
</file>

<file path=ppt/slides/slide101.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5611" name="Rectangle 11"/>
          <p:cNvSpPr>
            <a:spLocks noChangeArrowheads="1"/>
          </p:cNvSpPr>
          <p:nvPr/>
        </p:nvSpPr>
        <p:spPr bwMode="auto">
          <a:xfrm>
            <a:off x="304800" y="2057400"/>
            <a:ext cx="8458200" cy="4800600"/>
          </a:xfrm>
          <a:prstGeom prst="rect">
            <a:avLst/>
          </a:prstGeom>
          <a:solidFill>
            <a:schemeClr val="folHlink"/>
          </a:solidFill>
          <a:ln w="12700" cap="sq">
            <a:solidFill>
              <a:schemeClr val="tx1"/>
            </a:solidFill>
            <a:miter lim="800000"/>
            <a:headEnd type="none" w="sm" len="sm"/>
            <a:tailEnd type="none" w="sm" len="sm"/>
          </a:ln>
        </p:spPr>
        <p:txBody>
          <a:bodyPr wrap="none" anchor="ctr"/>
          <a:lstStyle/>
          <a:p>
            <a:pPr algn="ctr"/>
            <a:endParaRPr lang="en-US"/>
          </a:p>
        </p:txBody>
      </p:sp>
      <p:sp>
        <p:nvSpPr>
          <p:cNvPr id="25602" name="Rectangle 2"/>
          <p:cNvSpPr>
            <a:spLocks noGrp="1" noChangeArrowheads="1"/>
          </p:cNvSpPr>
          <p:nvPr>
            <p:ph type="title"/>
          </p:nvPr>
        </p:nvSpPr>
        <p:spPr>
          <a:xfrm>
            <a:off x="2057400" y="304800"/>
            <a:ext cx="5075238" cy="533400"/>
          </a:xfrm>
          <a:solidFill>
            <a:srgbClr val="000000"/>
          </a:solidFill>
        </p:spPr>
        <p:txBody>
          <a:bodyPr/>
          <a:lstStyle/>
          <a:p>
            <a:pPr algn="ctr" eaLnBrk="1" hangingPunct="1">
              <a:defRPr/>
            </a:pPr>
            <a:r>
              <a:rPr lang="en-US" b="1">
                <a:latin typeface="Arial Black" pitchFamily="-111" charset="0"/>
                <a:ea typeface="+mj-ea"/>
                <a:cs typeface="+mj-cs"/>
              </a:rPr>
              <a:t>Characteristics</a:t>
            </a:r>
          </a:p>
        </p:txBody>
      </p:sp>
      <p:sp>
        <p:nvSpPr>
          <p:cNvPr id="122884" name="Text Box 4"/>
          <p:cNvSpPr txBox="1">
            <a:spLocks noChangeArrowheads="1"/>
          </p:cNvSpPr>
          <p:nvPr/>
        </p:nvSpPr>
        <p:spPr bwMode="auto">
          <a:xfrm>
            <a:off x="7812088" y="0"/>
            <a:ext cx="13319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FFFFFF"/>
                </a:solidFill>
                <a:latin typeface="Arial" charset="0"/>
                <a:cs typeface="Arial" charset="0"/>
              </a:rPr>
              <a:t>290-291</a:t>
            </a:r>
          </a:p>
        </p:txBody>
      </p:sp>
      <p:sp>
        <p:nvSpPr>
          <p:cNvPr id="122885" name="Text Box 10"/>
          <p:cNvSpPr txBox="1">
            <a:spLocks noChangeArrowheads="1"/>
          </p:cNvSpPr>
          <p:nvPr/>
        </p:nvSpPr>
        <p:spPr bwMode="auto">
          <a:xfrm>
            <a:off x="1143000" y="3124200"/>
            <a:ext cx="7543800" cy="30592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80000"/>
              </a:lnSpc>
              <a:buFont typeface="Arial" charset="0"/>
              <a:buAutoNum type="alphaLcParenR"/>
            </a:pPr>
            <a:r>
              <a:rPr lang="en-US" altLang="zh-CN" b="1" dirty="0">
                <a:solidFill>
                  <a:srgbClr val="000000"/>
                </a:solidFill>
                <a:latin typeface="Arial Narrow" charset="0"/>
                <a:cs typeface="Times New Roman" charset="0"/>
              </a:rPr>
              <a:t>The 1st return under Zerubbabel (538 BC) involved about 50,000 Jews who came back to the land to rebuild the temple as a result of Cyrus</a:t>
            </a:r>
            <a:r>
              <a:rPr lang="uk-UA" altLang="zh-CN" b="1" dirty="0">
                <a:solidFill>
                  <a:srgbClr val="000000"/>
                </a:solidFill>
                <a:latin typeface="Arial Narrow" charset="0"/>
                <a:cs typeface="Times New Roman" charset="0"/>
              </a:rPr>
              <a:t>'</a:t>
            </a:r>
            <a:r>
              <a:rPr lang="en-US" altLang="zh-CN" b="1" dirty="0">
                <a:solidFill>
                  <a:srgbClr val="000000"/>
                </a:solidFill>
                <a:latin typeface="Arial Narrow" charset="0"/>
                <a:cs typeface="Times New Roman" charset="0"/>
              </a:rPr>
              <a:t> decree (cf. Ezra 1–6). </a:t>
            </a:r>
          </a:p>
          <a:p>
            <a:pPr>
              <a:lnSpc>
                <a:spcPct val="80000"/>
              </a:lnSpc>
              <a:buFont typeface="Arial" charset="0"/>
              <a:buAutoNum type="alphaLcParenR"/>
            </a:pPr>
            <a:endParaRPr lang="en-US" altLang="zh-CN" b="1" dirty="0">
              <a:solidFill>
                <a:srgbClr val="000000"/>
              </a:solidFill>
              <a:latin typeface="Arial Narrow" charset="0"/>
              <a:cs typeface="Times New Roman" charset="0"/>
            </a:endParaRPr>
          </a:p>
          <a:p>
            <a:pPr>
              <a:lnSpc>
                <a:spcPct val="80000"/>
              </a:lnSpc>
              <a:buFont typeface="Arial" charset="0"/>
              <a:buAutoNum type="alphaLcParenR" startAt="2"/>
            </a:pPr>
            <a:r>
              <a:rPr lang="en-US" altLang="zh-CN" b="1" dirty="0">
                <a:solidFill>
                  <a:srgbClr val="000000"/>
                </a:solidFill>
                <a:latin typeface="Arial Narrow" charset="0"/>
                <a:cs typeface="Times New Roman" charset="0"/>
              </a:rPr>
              <a:t>The 2nd return under Ezra (458 BC) brought back about 5,000 Jews during the reign of Xerxes (Ezra 7–8). </a:t>
            </a:r>
          </a:p>
          <a:p>
            <a:pPr>
              <a:lnSpc>
                <a:spcPct val="80000"/>
              </a:lnSpc>
              <a:buFont typeface="Arial" charset="0"/>
              <a:buAutoNum type="alphaLcParenR" startAt="2"/>
            </a:pPr>
            <a:endParaRPr lang="en-US" altLang="zh-CN" b="1" dirty="0">
              <a:solidFill>
                <a:srgbClr val="000000"/>
              </a:solidFill>
              <a:latin typeface="Arial Narrow" charset="0"/>
              <a:cs typeface="Times New Roman" charset="0"/>
            </a:endParaRPr>
          </a:p>
          <a:p>
            <a:pPr>
              <a:lnSpc>
                <a:spcPct val="80000"/>
              </a:lnSpc>
            </a:pPr>
            <a:r>
              <a:rPr lang="en-US" altLang="zh-CN" b="1" dirty="0">
                <a:solidFill>
                  <a:srgbClr val="000000"/>
                </a:solidFill>
                <a:latin typeface="Arial Narrow" charset="0"/>
                <a:cs typeface="Times New Roman" charset="0"/>
              </a:rPr>
              <a:t>c)	The 3rd return under Nehemiah (444 BC) to rebuild the Jerusalem walls revolved around Nehemiah himself, as the number of Jews with him are never recorded.</a:t>
            </a:r>
            <a:endParaRPr lang="en-US" b="1" dirty="0">
              <a:solidFill>
                <a:srgbClr val="000000"/>
              </a:solidFill>
              <a:latin typeface="Arial Narrow" charset="0"/>
              <a:cs typeface="Times New Roman" charset="0"/>
            </a:endParaRPr>
          </a:p>
        </p:txBody>
      </p:sp>
      <p:sp>
        <p:nvSpPr>
          <p:cNvPr id="25612" name="Rectangle 12"/>
          <p:cNvSpPr>
            <a:spLocks noChangeArrowheads="1"/>
          </p:cNvSpPr>
          <p:nvPr/>
        </p:nvSpPr>
        <p:spPr bwMode="auto">
          <a:xfrm>
            <a:off x="609600" y="2133600"/>
            <a:ext cx="8077200" cy="774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p>
            <a:pPr marL="533400" indent="-533400" eaLnBrk="0" hangingPunct="0">
              <a:lnSpc>
                <a:spcPct val="80000"/>
              </a:lnSpc>
            </a:pPr>
            <a:r>
              <a:rPr lang="en-US" altLang="zh-CN" sz="2800" b="1">
                <a:solidFill>
                  <a:srgbClr val="000000"/>
                </a:solidFill>
                <a:latin typeface="Arial Narrow" charset="0"/>
                <a:cs typeface="Times New Roman" charset="0"/>
              </a:rPr>
              <a:t>1)	</a:t>
            </a:r>
            <a:r>
              <a:rPr lang="en-US" altLang="zh-CN" sz="2800" b="1" u="sng">
                <a:solidFill>
                  <a:srgbClr val="000000"/>
                </a:solidFill>
                <a:latin typeface="Arial Narrow" charset="0"/>
                <a:cs typeface="Times New Roman" charset="0"/>
              </a:rPr>
              <a:t>Events</a:t>
            </a:r>
            <a:r>
              <a:rPr lang="en-US" altLang="zh-CN" sz="2800" b="1">
                <a:solidFill>
                  <a:srgbClr val="000000"/>
                </a:solidFill>
                <a:latin typeface="Arial Narrow" charset="0"/>
                <a:cs typeface="Times New Roman" charset="0"/>
              </a:rPr>
              <a:t>: The events of the restoration revolved around the </a:t>
            </a:r>
            <a:r>
              <a:rPr lang="en-US" altLang="zh-CN" sz="2800" b="1" u="sng">
                <a:solidFill>
                  <a:srgbClr val="000000"/>
                </a:solidFill>
                <a:latin typeface="Arial Narrow" charset="0"/>
                <a:cs typeface="Times New Roman" charset="0"/>
              </a:rPr>
              <a:t>three returns</a:t>
            </a:r>
            <a:r>
              <a:rPr lang="en-US" altLang="zh-CN" sz="2800" b="1">
                <a:solidFill>
                  <a:srgbClr val="000000"/>
                </a:solidFill>
                <a:latin typeface="Arial Narrow" charset="0"/>
                <a:cs typeface="Times New Roman" charset="0"/>
              </a:rPr>
              <a:t> to the land from Babylon.</a:t>
            </a:r>
            <a:endParaRPr lang="en-US" sz="2800" b="1">
              <a:solidFill>
                <a:srgbClr val="000000"/>
              </a:solidFill>
              <a:latin typeface="Arial Narrow" charset="0"/>
              <a:cs typeface="Times New Roman" charset="0"/>
            </a:endParaRPr>
          </a:p>
        </p:txBody>
      </p:sp>
      <p:sp>
        <p:nvSpPr>
          <p:cNvPr id="122887" name="Rectangle 14"/>
          <p:cNvSpPr>
            <a:spLocks noChangeArrowheads="1"/>
          </p:cNvSpPr>
          <p:nvPr/>
        </p:nvSpPr>
        <p:spPr bwMode="auto">
          <a:xfrm>
            <a:off x="152400" y="838200"/>
            <a:ext cx="8839200" cy="12192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457200" indent="-457200">
              <a:lnSpc>
                <a:spcPct val="90000"/>
              </a:lnSpc>
              <a:spcBef>
                <a:spcPct val="20000"/>
              </a:spcBef>
              <a:buClr>
                <a:schemeClr val="accent1"/>
              </a:buClr>
              <a:buSzPct val="80000"/>
              <a:buFont typeface="Wingdings" charset="0"/>
              <a:buNone/>
            </a:pPr>
            <a:r>
              <a:rPr lang="en-US" altLang="zh-CN" sz="2600" b="1" dirty="0">
                <a:solidFill>
                  <a:srgbClr val="FFFFFF"/>
                </a:solidFill>
                <a:latin typeface="Arial Narrow" charset="0"/>
                <a:cs typeface="Times New Roman" charset="0"/>
              </a:rPr>
              <a:t>C.	The restoration to the land under Ezra &amp; Nehemiah related directly to God</a:t>
            </a:r>
            <a:r>
              <a:rPr lang="uk-UA" altLang="zh-CN" sz="2600" b="1" dirty="0">
                <a:solidFill>
                  <a:srgbClr val="FFFFFF"/>
                </a:solidFill>
                <a:latin typeface="Arial Narrow" charset="0"/>
                <a:cs typeface="Times New Roman" charset="0"/>
              </a:rPr>
              <a:t>'</a:t>
            </a:r>
            <a:r>
              <a:rPr lang="en-US" altLang="zh-CN" sz="2600" b="1" dirty="0">
                <a:solidFill>
                  <a:srgbClr val="FFFFFF"/>
                </a:solidFill>
                <a:latin typeface="Arial Narrow" charset="0"/>
                <a:cs typeface="Times New Roman" charset="0"/>
              </a:rPr>
              <a:t>s purposes for Israel as stated in the promise to Abraham (Gen. 12:1-3).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5612">
                                            <p:txEl>
                                              <p:pRg st="0" end="0"/>
                                            </p:txEl>
                                          </p:spTgt>
                                        </p:tgtEl>
                                        <p:attrNameLst>
                                          <p:attrName>style.visibility</p:attrName>
                                        </p:attrNameLst>
                                      </p:cBhvr>
                                      <p:to>
                                        <p:strVal val="visible"/>
                                      </p:to>
                                    </p:set>
                                    <p:anim calcmode="lin" valueType="num">
                                      <p:cBhvr additive="base">
                                        <p:cTn id="7" dur="500" fill="hold"/>
                                        <p:tgtEl>
                                          <p:spTgt spid="2561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5612">
                                            <p:txEl>
                                              <p:pRg st="0" end="0"/>
                                            </p:txEl>
                                          </p:spTgt>
                                        </p:tgtEl>
                                        <p:attrNameLst>
                                          <p:attrName>ppt_y</p:attrName>
                                        </p:attrNameLst>
                                      </p:cBhvr>
                                      <p:tavLst>
                                        <p:tav tm="0">
                                          <p:val>
                                            <p:strVal val="#ppt_y"/>
                                          </p:val>
                                        </p:tav>
                                        <p:tav tm="100000">
                                          <p:val>
                                            <p:strVal val="#ppt_y"/>
                                          </p:val>
                                        </p:tav>
                                      </p:tavLst>
                                    </p:anim>
                                  </p:childTnLst>
                                </p:cTn>
                              </p:par>
                              <p:par>
                                <p:cTn id="9" presetID="5" presetClass="entr" presetSubtype="10" fill="hold" nodeType="withEffect">
                                  <p:stCondLst>
                                    <p:cond delay="0"/>
                                  </p:stCondLst>
                                  <p:childTnLst>
                                    <p:set>
                                      <p:cBhvr>
                                        <p:cTn id="10" dur="1" fill="hold">
                                          <p:stCondLst>
                                            <p:cond delay="0"/>
                                          </p:stCondLst>
                                        </p:cTn>
                                        <p:tgtEl>
                                          <p:spTgt spid="25611"/>
                                        </p:tgtEl>
                                        <p:attrNameLst>
                                          <p:attrName>style.visibility</p:attrName>
                                        </p:attrNameLst>
                                      </p:cBhvr>
                                      <p:to>
                                        <p:strVal val="visible"/>
                                      </p:to>
                                    </p:set>
                                    <p:animEffect transition="in" filter="checkerboard(across)">
                                      <p:cBhvr>
                                        <p:cTn id="11" dur="500"/>
                                        <p:tgtEl>
                                          <p:spTgt spid="256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12" grpId="0" build="p" autoUpdateAnimBg="0"/>
    </p:bldLst>
  </p:timing>
</p:sld>
</file>

<file path=ppt/slides/slide102.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74435" name="Rectangle 3"/>
          <p:cNvSpPr>
            <a:spLocks noChangeArrowheads="1"/>
          </p:cNvSpPr>
          <p:nvPr/>
        </p:nvSpPr>
        <p:spPr bwMode="auto">
          <a:xfrm>
            <a:off x="304800" y="2057400"/>
            <a:ext cx="8458200" cy="4800600"/>
          </a:xfrm>
          <a:prstGeom prst="rect">
            <a:avLst/>
          </a:prstGeom>
          <a:solidFill>
            <a:schemeClr val="folHlink"/>
          </a:solidFill>
          <a:ln w="12700" cap="sq">
            <a:solidFill>
              <a:schemeClr val="tx1"/>
            </a:solidFill>
            <a:miter lim="800000"/>
            <a:headEnd type="none" w="sm" len="sm"/>
            <a:tailEnd type="none" w="sm" len="sm"/>
          </a:ln>
        </p:spPr>
        <p:txBody>
          <a:bodyPr wrap="none" anchor="ctr"/>
          <a:lstStyle/>
          <a:p>
            <a:pPr algn="ctr"/>
            <a:endParaRPr lang="en-US"/>
          </a:p>
        </p:txBody>
      </p:sp>
      <p:sp>
        <p:nvSpPr>
          <p:cNvPr id="274436" name="Rectangle 4"/>
          <p:cNvSpPr>
            <a:spLocks noGrp="1" noChangeArrowheads="1"/>
          </p:cNvSpPr>
          <p:nvPr>
            <p:ph type="title"/>
          </p:nvPr>
        </p:nvSpPr>
        <p:spPr>
          <a:xfrm>
            <a:off x="2057400" y="304800"/>
            <a:ext cx="5075238" cy="533400"/>
          </a:xfrm>
          <a:solidFill>
            <a:srgbClr val="000000"/>
          </a:solidFill>
        </p:spPr>
        <p:txBody>
          <a:bodyPr/>
          <a:lstStyle/>
          <a:p>
            <a:pPr algn="ctr" eaLnBrk="1" hangingPunct="1">
              <a:defRPr/>
            </a:pPr>
            <a:r>
              <a:rPr lang="en-US" b="1" dirty="0">
                <a:latin typeface="Arial Black" pitchFamily="-111" charset="0"/>
                <a:ea typeface="+mj-ea"/>
                <a:cs typeface="+mj-cs"/>
              </a:rPr>
              <a:t>Characteristics</a:t>
            </a:r>
          </a:p>
        </p:txBody>
      </p:sp>
      <p:sp>
        <p:nvSpPr>
          <p:cNvPr id="274439" name="Text Box 7"/>
          <p:cNvSpPr txBox="1">
            <a:spLocks noChangeArrowheads="1"/>
          </p:cNvSpPr>
          <p:nvPr/>
        </p:nvSpPr>
        <p:spPr bwMode="auto">
          <a:xfrm>
            <a:off x="533400" y="2362200"/>
            <a:ext cx="8229600" cy="433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80000"/>
              </a:lnSpc>
            </a:pPr>
            <a:r>
              <a:rPr lang="en-US" altLang="zh-CN" sz="2800" b="1">
                <a:solidFill>
                  <a:srgbClr val="000000"/>
                </a:solidFill>
                <a:latin typeface="Arial Narrow" charset="0"/>
                <a:cs typeface="Times New Roman" charset="0"/>
              </a:rPr>
              <a:t>2.	</a:t>
            </a:r>
            <a:r>
              <a:rPr lang="en-US" altLang="zh-CN" sz="2800" b="1" u="sng">
                <a:solidFill>
                  <a:srgbClr val="000000"/>
                </a:solidFill>
                <a:latin typeface="Arial Narrow" charset="0"/>
                <a:cs typeface="Times New Roman" charset="0"/>
              </a:rPr>
              <a:t>Relationship to the Abrahamic Covenant</a:t>
            </a:r>
            <a:endParaRPr lang="en-US" sz="2800" b="1">
              <a:solidFill>
                <a:srgbClr val="000000"/>
              </a:solidFill>
              <a:latin typeface="Arial Narrow" charset="0"/>
              <a:cs typeface="Times New Roman" charset="0"/>
            </a:endParaRPr>
          </a:p>
        </p:txBody>
      </p:sp>
      <p:sp>
        <p:nvSpPr>
          <p:cNvPr id="124933" name="Text Box 10"/>
          <p:cNvSpPr txBox="1">
            <a:spLocks noChangeArrowheads="1"/>
          </p:cNvSpPr>
          <p:nvPr/>
        </p:nvSpPr>
        <p:spPr bwMode="auto">
          <a:xfrm>
            <a:off x="914400" y="2895600"/>
            <a:ext cx="7772400" cy="3305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80000"/>
              </a:lnSpc>
            </a:pPr>
            <a:endParaRPr lang="en-US" altLang="zh-CN" b="1">
              <a:solidFill>
                <a:srgbClr val="000000"/>
              </a:solidFill>
              <a:latin typeface="Arial Narrow" charset="0"/>
              <a:cs typeface="Times New Roman" charset="0"/>
            </a:endParaRPr>
          </a:p>
          <a:p>
            <a:pPr>
              <a:lnSpc>
                <a:spcPct val="80000"/>
              </a:lnSpc>
              <a:buFontTx/>
              <a:buAutoNum type="alphaLcParenR"/>
            </a:pPr>
            <a:r>
              <a:rPr lang="en-US" altLang="zh-CN" b="1">
                <a:solidFill>
                  <a:srgbClr val="000000"/>
                </a:solidFill>
                <a:latin typeface="Arial Narrow" charset="0"/>
                <a:cs typeface="Times New Roman" charset="0"/>
              </a:rPr>
              <a:t>God promised Abraham that his descendants would </a:t>
            </a:r>
            <a:r>
              <a:rPr lang="en-US" altLang="zh-CN" b="1" u="sng">
                <a:solidFill>
                  <a:srgbClr val="000000"/>
                </a:solidFill>
                <a:latin typeface="Arial Narrow" charset="0"/>
                <a:cs typeface="Times New Roman" charset="0"/>
              </a:rPr>
              <a:t>occupy the land</a:t>
            </a:r>
            <a:r>
              <a:rPr lang="en-US" altLang="zh-CN" b="1">
                <a:solidFill>
                  <a:srgbClr val="000000"/>
                </a:solidFill>
                <a:latin typeface="Arial Narrow" charset="0"/>
                <a:cs typeface="Times New Roman" charset="0"/>
              </a:rPr>
              <a:t> from the River of Egypt to the Euphrates (Gen. 15:18), yet Israel in Babylon was living outside of these boundaries.  The nation needed to return to the land.</a:t>
            </a:r>
          </a:p>
          <a:p>
            <a:pPr>
              <a:lnSpc>
                <a:spcPct val="80000"/>
              </a:lnSpc>
              <a:buFontTx/>
              <a:buAutoNum type="alphaLcParenR"/>
            </a:pPr>
            <a:endParaRPr lang="en-US" altLang="zh-CN" b="1">
              <a:solidFill>
                <a:srgbClr val="000000"/>
              </a:solidFill>
              <a:latin typeface="Arial Narrow" charset="0"/>
              <a:cs typeface="Times New Roman" charset="0"/>
            </a:endParaRPr>
          </a:p>
          <a:p>
            <a:pPr>
              <a:lnSpc>
                <a:spcPct val="80000"/>
              </a:lnSpc>
              <a:buFontTx/>
              <a:buAutoNum type="alphaLcParenR"/>
            </a:pPr>
            <a:r>
              <a:rPr lang="en-US" altLang="zh-CN" b="1">
                <a:solidFill>
                  <a:srgbClr val="000000"/>
                </a:solidFill>
                <a:latin typeface="Arial Narrow" charset="0"/>
                <a:cs typeface="Times New Roman" charset="0"/>
              </a:rPr>
              <a:t>The </a:t>
            </a:r>
            <a:r>
              <a:rPr lang="en-US" altLang="zh-CN" b="1" u="sng">
                <a:solidFill>
                  <a:srgbClr val="000000"/>
                </a:solidFill>
                <a:latin typeface="Arial Narrow" charset="0"/>
                <a:cs typeface="Times New Roman" charset="0"/>
              </a:rPr>
              <a:t>Messiah</a:t>
            </a:r>
            <a:r>
              <a:rPr lang="en-US" altLang="zh-CN" b="1">
                <a:solidFill>
                  <a:srgbClr val="000000"/>
                </a:solidFill>
                <a:latin typeface="Arial Narrow" charset="0"/>
                <a:cs typeface="Times New Roman" charset="0"/>
              </a:rPr>
              <a:t> had already been prophesied to be born in Bethlehem (Micah 5:2). </a:t>
            </a:r>
          </a:p>
          <a:p>
            <a:pPr>
              <a:lnSpc>
                <a:spcPct val="80000"/>
              </a:lnSpc>
              <a:buFontTx/>
              <a:buAutoNum type="alphaLcParenR"/>
            </a:pPr>
            <a:endParaRPr lang="en-US" altLang="zh-CN" b="1">
              <a:solidFill>
                <a:srgbClr val="000000"/>
              </a:solidFill>
              <a:latin typeface="Arial Narrow" charset="0"/>
              <a:cs typeface="Times New Roman" charset="0"/>
            </a:endParaRPr>
          </a:p>
          <a:p>
            <a:pPr>
              <a:lnSpc>
                <a:spcPct val="80000"/>
              </a:lnSpc>
            </a:pPr>
            <a:r>
              <a:rPr lang="en-US" altLang="zh-CN" b="1">
                <a:solidFill>
                  <a:srgbClr val="000000"/>
                </a:solidFill>
                <a:latin typeface="Arial Narrow" charset="0"/>
                <a:cs typeface="Times New Roman" charset="0"/>
              </a:rPr>
              <a:t>c)	Intermarriage threatened the </a:t>
            </a:r>
            <a:r>
              <a:rPr lang="en-US" altLang="zh-CN" b="1" u="sng">
                <a:solidFill>
                  <a:srgbClr val="000000"/>
                </a:solidFill>
                <a:latin typeface="Arial Narrow" charset="0"/>
                <a:cs typeface="Times New Roman" charset="0"/>
              </a:rPr>
              <a:t>purity of the Davidic line</a:t>
            </a:r>
            <a:r>
              <a:rPr lang="en-US" altLang="zh-CN" b="1">
                <a:solidFill>
                  <a:srgbClr val="000000"/>
                </a:solidFill>
                <a:latin typeface="Arial Narrow" charset="0"/>
                <a:cs typeface="Times New Roman" charset="0"/>
              </a:rPr>
              <a:t> to fulfill the seed promises originally given to Abraham. </a:t>
            </a:r>
            <a:endParaRPr lang="en-US" b="1">
              <a:solidFill>
                <a:srgbClr val="000000"/>
              </a:solidFill>
              <a:latin typeface="Arial Narrow" charset="0"/>
              <a:cs typeface="Times New Roman" charset="0"/>
            </a:endParaRPr>
          </a:p>
        </p:txBody>
      </p:sp>
      <p:sp>
        <p:nvSpPr>
          <p:cNvPr id="124934" name="Rectangle 11"/>
          <p:cNvSpPr>
            <a:spLocks noChangeArrowheads="1"/>
          </p:cNvSpPr>
          <p:nvPr/>
        </p:nvSpPr>
        <p:spPr bwMode="auto">
          <a:xfrm>
            <a:off x="76200" y="838200"/>
            <a:ext cx="8839200" cy="12192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457200" indent="-457200">
              <a:lnSpc>
                <a:spcPct val="90000"/>
              </a:lnSpc>
              <a:spcBef>
                <a:spcPct val="20000"/>
              </a:spcBef>
              <a:buClr>
                <a:schemeClr val="accent1"/>
              </a:buClr>
              <a:buSzPct val="80000"/>
              <a:buFont typeface="Wingdings" charset="0"/>
              <a:buNone/>
            </a:pPr>
            <a:r>
              <a:rPr lang="en-US" altLang="zh-CN" sz="2600" b="1" dirty="0">
                <a:solidFill>
                  <a:srgbClr val="FFFFFF"/>
                </a:solidFill>
                <a:latin typeface="Arial Narrow" charset="0"/>
                <a:cs typeface="Times New Roman" charset="0"/>
              </a:rPr>
              <a:t>C.	The restoration to the land under Ezra &amp; Nehemiah related directly to God</a:t>
            </a:r>
            <a:r>
              <a:rPr lang="uk-UA" altLang="zh-CN" sz="2600" b="1" dirty="0">
                <a:solidFill>
                  <a:srgbClr val="FFFFFF"/>
                </a:solidFill>
                <a:latin typeface="Arial Narrow" charset="0"/>
                <a:cs typeface="Times New Roman" charset="0"/>
              </a:rPr>
              <a:t>'</a:t>
            </a:r>
            <a:r>
              <a:rPr lang="en-US" altLang="zh-CN" sz="2600" b="1" dirty="0">
                <a:solidFill>
                  <a:srgbClr val="FFFFFF"/>
                </a:solidFill>
                <a:latin typeface="Arial Narrow" charset="0"/>
                <a:cs typeface="Times New Roman" charset="0"/>
              </a:rPr>
              <a:t>s purposes for Israel as stated in the promise to Abraham (Gen. 12:1-3).</a:t>
            </a:r>
          </a:p>
        </p:txBody>
      </p:sp>
      <p:sp>
        <p:nvSpPr>
          <p:cNvPr id="124935" name="Text Box 4"/>
          <p:cNvSpPr txBox="1">
            <a:spLocks noChangeArrowheads="1"/>
          </p:cNvSpPr>
          <p:nvPr/>
        </p:nvSpPr>
        <p:spPr bwMode="auto">
          <a:xfrm>
            <a:off x="7812088" y="0"/>
            <a:ext cx="13319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FFFFFF"/>
                </a:solidFill>
                <a:latin typeface="Arial" charset="0"/>
                <a:cs typeface="Arial" charset="0"/>
              </a:rPr>
              <a:t>290-291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grpId="0" nodeType="clickEffect">
                                  <p:stCondLst>
                                    <p:cond delay="0"/>
                                  </p:stCondLst>
                                  <p:childTnLst>
                                    <p:set>
                                      <p:cBhvr>
                                        <p:cTn id="6" dur="1" fill="hold">
                                          <p:stCondLst>
                                            <p:cond delay="0"/>
                                          </p:stCondLst>
                                        </p:cTn>
                                        <p:tgtEl>
                                          <p:spTgt spid="274439">
                                            <p:txEl>
                                              <p:pRg st="0" end="0"/>
                                            </p:txEl>
                                          </p:spTgt>
                                        </p:tgtEl>
                                        <p:attrNameLst>
                                          <p:attrName>style.visibility</p:attrName>
                                        </p:attrNameLst>
                                      </p:cBhvr>
                                      <p:to>
                                        <p:strVal val="visible"/>
                                      </p:to>
                                    </p:set>
                                    <p:anim calcmode="lin" valueType="num">
                                      <p:cBhvr additive="base">
                                        <p:cTn id="7" dur="500" fill="hold"/>
                                        <p:tgtEl>
                                          <p:spTgt spid="274439">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74439">
                                            <p:txEl>
                                              <p:pRg st="0" end="0"/>
                                            </p:txEl>
                                          </p:spTgt>
                                        </p:tgtEl>
                                        <p:attrNameLst>
                                          <p:attrName>ppt_y</p:attrName>
                                        </p:attrNameLst>
                                      </p:cBhvr>
                                      <p:tavLst>
                                        <p:tav tm="0">
                                          <p:val>
                                            <p:strVal val="1+#ppt_h/2"/>
                                          </p:val>
                                        </p:tav>
                                        <p:tav tm="100000">
                                          <p:val>
                                            <p:strVal val="#ppt_y"/>
                                          </p:val>
                                        </p:tav>
                                      </p:tavLst>
                                    </p:anim>
                                  </p:childTnLst>
                                </p:cTn>
                              </p:par>
                              <p:par>
                                <p:cTn id="9" presetID="5" presetClass="entr" presetSubtype="10" fill="hold" nodeType="withEffect">
                                  <p:stCondLst>
                                    <p:cond delay="0"/>
                                  </p:stCondLst>
                                  <p:childTnLst>
                                    <p:set>
                                      <p:cBhvr>
                                        <p:cTn id="10" dur="1" fill="hold">
                                          <p:stCondLst>
                                            <p:cond delay="0"/>
                                          </p:stCondLst>
                                        </p:cTn>
                                        <p:tgtEl>
                                          <p:spTgt spid="274435"/>
                                        </p:tgtEl>
                                        <p:attrNameLst>
                                          <p:attrName>style.visibility</p:attrName>
                                        </p:attrNameLst>
                                      </p:cBhvr>
                                      <p:to>
                                        <p:strVal val="visible"/>
                                      </p:to>
                                    </p:set>
                                    <p:animEffect transition="in" filter="checkerboard(across)">
                                      <p:cBhvr>
                                        <p:cTn id="11" dur="500"/>
                                        <p:tgtEl>
                                          <p:spTgt spid="2744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439" grpId="0" build="p" autoUpdateAnimBg="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2895600" y="76200"/>
            <a:ext cx="3398838" cy="685800"/>
          </a:xfrm>
        </p:spPr>
        <p:txBody>
          <a:bodyPr/>
          <a:lstStyle/>
          <a:p>
            <a:pPr algn="ctr" eaLnBrk="1" hangingPunct="1">
              <a:defRPr/>
            </a:pPr>
            <a:r>
              <a:rPr lang="en-US" dirty="0">
                <a:latin typeface="Arial Black" pitchFamily="-111" charset="0"/>
                <a:ea typeface="+mj-ea"/>
                <a:cs typeface="+mj-cs"/>
              </a:rPr>
              <a:t>Argument</a:t>
            </a:r>
          </a:p>
        </p:txBody>
      </p:sp>
      <p:sp>
        <p:nvSpPr>
          <p:cNvPr id="126978" name="Text Box 5"/>
          <p:cNvSpPr txBox="1">
            <a:spLocks noChangeArrowheads="1"/>
          </p:cNvSpPr>
          <p:nvPr/>
        </p:nvSpPr>
        <p:spPr bwMode="auto">
          <a:xfrm>
            <a:off x="8412163" y="0"/>
            <a:ext cx="731837" cy="457200"/>
          </a:xfrm>
          <a:prstGeom prst="rect">
            <a:avLst/>
          </a:prstGeom>
          <a:solidFill>
            <a:srgbClr val="6600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FFFFFF"/>
                </a:solidFill>
                <a:latin typeface="Arial" charset="0"/>
                <a:cs typeface="Arial" charset="0"/>
              </a:rPr>
              <a:t>292</a:t>
            </a:r>
          </a:p>
        </p:txBody>
      </p:sp>
      <p:sp>
        <p:nvSpPr>
          <p:cNvPr id="27654" name="Rectangle 6"/>
          <p:cNvSpPr>
            <a:spLocks noChangeArrowheads="1"/>
          </p:cNvSpPr>
          <p:nvPr/>
        </p:nvSpPr>
        <p:spPr bwMode="auto">
          <a:xfrm>
            <a:off x="0" y="762000"/>
            <a:ext cx="9144000" cy="569118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533400" indent="-533400">
              <a:spcBef>
                <a:spcPct val="20000"/>
              </a:spcBef>
              <a:buClr>
                <a:schemeClr val="accent1"/>
              </a:buClr>
              <a:buFont typeface="Arial" charset="0"/>
              <a:buAutoNum type="alphaUcPeriod"/>
            </a:pPr>
            <a:r>
              <a:rPr lang="en-US" altLang="zh-CN" sz="2800" b="1">
                <a:solidFill>
                  <a:srgbClr val="FFFFFF"/>
                </a:solidFill>
                <a:latin typeface="Arial" charset="0"/>
                <a:cs typeface="Arial" charset="0"/>
              </a:rPr>
              <a:t>The Book of Ezra concerns the temple as it continues from the end of 2 Chronicles.  </a:t>
            </a:r>
          </a:p>
          <a:p>
            <a:pPr marL="533400" indent="-533400">
              <a:spcBef>
                <a:spcPct val="20000"/>
              </a:spcBef>
              <a:buClr>
                <a:schemeClr val="accent1"/>
              </a:buClr>
              <a:buFont typeface="Arial" charset="0"/>
              <a:buAutoNum type="alphaUcPeriod"/>
            </a:pPr>
            <a:endParaRPr lang="en-US" altLang="zh-CN" sz="2800" b="1">
              <a:solidFill>
                <a:srgbClr val="FFFFFF"/>
              </a:solidFill>
              <a:latin typeface="Arial" charset="0"/>
              <a:cs typeface="Arial" charset="0"/>
            </a:endParaRPr>
          </a:p>
          <a:p>
            <a:pPr marL="533400" indent="-533400">
              <a:spcBef>
                <a:spcPct val="20000"/>
              </a:spcBef>
              <a:buClr>
                <a:schemeClr val="accent1"/>
              </a:buClr>
              <a:buFont typeface="Arial" charset="0"/>
              <a:buAutoNum type="alphaUcPeriod"/>
            </a:pPr>
            <a:r>
              <a:rPr lang="en-US" altLang="zh-CN" sz="2800" b="1">
                <a:solidFill>
                  <a:srgbClr val="FFFFFF"/>
                </a:solidFill>
                <a:latin typeface="Arial" charset="0"/>
                <a:cs typeface="Arial" charset="0"/>
              </a:rPr>
              <a:t>Unfortunately, the remnant who returned did not convey as strong a commitment to the covenant &amp; temple as one would expect.  </a:t>
            </a:r>
          </a:p>
          <a:p>
            <a:pPr marL="533400" indent="-533400">
              <a:spcBef>
                <a:spcPct val="20000"/>
              </a:spcBef>
              <a:buClr>
                <a:schemeClr val="accent1"/>
              </a:buClr>
              <a:buFont typeface="Arial" charset="0"/>
              <a:buAutoNum type="alphaUcPeriod"/>
            </a:pPr>
            <a:endParaRPr lang="en-US" altLang="zh-CN" sz="2800" b="1">
              <a:solidFill>
                <a:srgbClr val="FFFFFF"/>
              </a:solidFill>
              <a:latin typeface="Arial" charset="0"/>
              <a:cs typeface="Arial" charset="0"/>
            </a:endParaRPr>
          </a:p>
          <a:p>
            <a:pPr marL="533400" indent="-533400">
              <a:spcBef>
                <a:spcPct val="20000"/>
              </a:spcBef>
              <a:buClr>
                <a:schemeClr val="accent1"/>
              </a:buClr>
              <a:buFont typeface="Arial" charset="0"/>
              <a:buAutoNum type="alphaUcPeriod"/>
            </a:pPr>
            <a:r>
              <a:rPr lang="en-US" altLang="zh-CN" sz="2800" b="1">
                <a:solidFill>
                  <a:srgbClr val="FFFFFF"/>
                </a:solidFill>
                <a:latin typeface="Arial" charset="0"/>
                <a:cs typeface="Arial" charset="0"/>
              </a:rPr>
              <a:t>Therefore, Ezra records the restoration of the temple under Zerubbabel (1–6) &amp; the restoration of the people to their covenant obligations under Ezra (7–10) to encourage the remnant in true temple worship and covenant obedience.</a:t>
            </a:r>
            <a:endParaRPr lang="en-US" sz="2800" b="1">
              <a:solidFill>
                <a:srgbClr val="FFFFFF"/>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7654">
                                            <p:txEl>
                                              <p:pRg st="0" end="0"/>
                                            </p:txEl>
                                          </p:spTgt>
                                        </p:tgtEl>
                                        <p:attrNameLst>
                                          <p:attrName>style.visibility</p:attrName>
                                        </p:attrNameLst>
                                      </p:cBhvr>
                                      <p:to>
                                        <p:strVal val="visible"/>
                                      </p:to>
                                    </p:set>
                                    <p:anim calcmode="lin" valueType="num">
                                      <p:cBhvr additive="base">
                                        <p:cTn id="7" dur="500" fill="hold"/>
                                        <p:tgtEl>
                                          <p:spTgt spid="2765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765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27654">
                                            <p:txEl>
                                              <p:pRg st="2" end="2"/>
                                            </p:txEl>
                                          </p:spTgt>
                                        </p:tgtEl>
                                        <p:attrNameLst>
                                          <p:attrName>style.visibility</p:attrName>
                                        </p:attrNameLst>
                                      </p:cBhvr>
                                      <p:to>
                                        <p:strVal val="visible"/>
                                      </p:to>
                                    </p:set>
                                    <p:anim calcmode="lin" valueType="num">
                                      <p:cBhvr additive="base">
                                        <p:cTn id="13" dur="500" fill="hold"/>
                                        <p:tgtEl>
                                          <p:spTgt spid="2765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7654">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27654">
                                            <p:txEl>
                                              <p:pRg st="4" end="4"/>
                                            </p:txEl>
                                          </p:spTgt>
                                        </p:tgtEl>
                                        <p:attrNameLst>
                                          <p:attrName>style.visibility</p:attrName>
                                        </p:attrNameLst>
                                      </p:cBhvr>
                                      <p:to>
                                        <p:strVal val="visible"/>
                                      </p:to>
                                    </p:set>
                                    <p:anim calcmode="lin" valueType="num">
                                      <p:cBhvr additive="base">
                                        <p:cTn id="19" dur="500" fill="hold"/>
                                        <p:tgtEl>
                                          <p:spTgt spid="27654">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7654">
                                            <p:txEl>
                                              <p:pRg st="4" end="4"/>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4" grpId="0" build="p" autoUpdateAnimBg="0"/>
    </p:bldLst>
  </p:timing>
</p:sld>
</file>

<file path=ppt/slides/slide104.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2895600" y="152400"/>
            <a:ext cx="3398838" cy="685800"/>
          </a:xfrm>
        </p:spPr>
        <p:txBody>
          <a:bodyPr/>
          <a:lstStyle/>
          <a:p>
            <a:pPr algn="ctr" eaLnBrk="1" hangingPunct="1">
              <a:defRPr/>
            </a:pPr>
            <a:r>
              <a:rPr lang="en-US" dirty="0">
                <a:solidFill>
                  <a:srgbClr val="000000"/>
                </a:solidFill>
                <a:latin typeface="Arial Black" pitchFamily="-111" charset="0"/>
                <a:ea typeface="+mj-ea"/>
                <a:cs typeface="+mj-cs"/>
              </a:rPr>
              <a:t>Synthesis</a:t>
            </a:r>
          </a:p>
        </p:txBody>
      </p:sp>
      <p:sp>
        <p:nvSpPr>
          <p:cNvPr id="129027" name="Text Box 4"/>
          <p:cNvSpPr txBox="1">
            <a:spLocks noChangeArrowheads="1"/>
          </p:cNvSpPr>
          <p:nvPr/>
        </p:nvSpPr>
        <p:spPr bwMode="auto">
          <a:xfrm>
            <a:off x="8412163" y="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000000"/>
                </a:solidFill>
                <a:latin typeface="Arial" charset="0"/>
                <a:cs typeface="Arial" charset="0"/>
              </a:rPr>
              <a:t>292</a:t>
            </a:r>
          </a:p>
        </p:txBody>
      </p:sp>
      <p:sp>
        <p:nvSpPr>
          <p:cNvPr id="28678" name="Text Box 6"/>
          <p:cNvSpPr txBox="1">
            <a:spLocks noChangeArrowheads="1"/>
          </p:cNvSpPr>
          <p:nvPr/>
        </p:nvSpPr>
        <p:spPr bwMode="auto">
          <a:xfrm>
            <a:off x="609600" y="3144838"/>
            <a:ext cx="6858000" cy="588962"/>
          </a:xfrm>
          <a:prstGeom prst="rect">
            <a:avLst/>
          </a:prstGeom>
          <a:solidFill>
            <a:srgbClr val="000000"/>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3200" b="1">
                <a:solidFill>
                  <a:srgbClr val="FFFFFF"/>
                </a:solidFill>
                <a:latin typeface="Arial Black" charset="0"/>
                <a:cs typeface="Times New Roman" charset="0"/>
              </a:rPr>
              <a:t>1–6	Temple–Zerubbabel</a:t>
            </a:r>
          </a:p>
        </p:txBody>
      </p:sp>
      <p:sp>
        <p:nvSpPr>
          <p:cNvPr id="129029" name="Text Box 7"/>
          <p:cNvSpPr txBox="1">
            <a:spLocks noChangeArrowheads="1"/>
          </p:cNvSpPr>
          <p:nvPr/>
        </p:nvSpPr>
        <p:spPr bwMode="auto">
          <a:xfrm>
            <a:off x="228600" y="1011238"/>
            <a:ext cx="7543800" cy="588962"/>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3200" b="1">
                <a:solidFill>
                  <a:srgbClr val="000000"/>
                </a:solidFill>
                <a:latin typeface="Arial Black" charset="0"/>
                <a:cs typeface="Times New Roman" charset="0"/>
              </a:rPr>
              <a:t>Restoring the temple and people</a:t>
            </a:r>
          </a:p>
        </p:txBody>
      </p:sp>
      <p:sp>
        <p:nvSpPr>
          <p:cNvPr id="129030" name="Text Box 9"/>
          <p:cNvSpPr txBox="1">
            <a:spLocks noChangeArrowheads="1"/>
          </p:cNvSpPr>
          <p:nvPr/>
        </p:nvSpPr>
        <p:spPr bwMode="auto">
          <a:xfrm>
            <a:off x="990600" y="1773238"/>
            <a:ext cx="7924800" cy="588962"/>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3200" b="1">
                <a:solidFill>
                  <a:srgbClr val="000000"/>
                </a:solidFill>
                <a:latin typeface="Arial Black" charset="0"/>
                <a:cs typeface="Times New Roman" charset="0"/>
              </a:rPr>
              <a:t>Partial fulfillment of land promise</a:t>
            </a:r>
          </a:p>
        </p:txBody>
      </p:sp>
      <p:pic>
        <p:nvPicPr>
          <p:cNvPr id="129031" name="Picture 8" descr="ezra.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975100"/>
            <a:ext cx="5080000" cy="303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80" name="Text Box 8"/>
          <p:cNvSpPr txBox="1">
            <a:spLocks noChangeArrowheads="1"/>
          </p:cNvSpPr>
          <p:nvPr/>
        </p:nvSpPr>
        <p:spPr bwMode="auto">
          <a:xfrm>
            <a:off x="3505200" y="5486400"/>
            <a:ext cx="5334000" cy="588963"/>
          </a:xfrm>
          <a:prstGeom prst="rect">
            <a:avLst/>
          </a:prstGeom>
          <a:solidFill>
            <a:srgbClr val="000000"/>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3200" b="1">
                <a:solidFill>
                  <a:srgbClr val="FFFFFF"/>
                </a:solidFill>
                <a:latin typeface="Arial Black" charset="0"/>
                <a:cs typeface="Times New Roman" charset="0"/>
              </a:rPr>
              <a:t>7–10	People–Ezra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8678"/>
                                        </p:tgtEl>
                                        <p:attrNameLst>
                                          <p:attrName>style.visibility</p:attrName>
                                        </p:attrNameLst>
                                      </p:cBhvr>
                                      <p:to>
                                        <p:strVal val="visible"/>
                                      </p:to>
                                    </p:set>
                                    <p:anim calcmode="lin" valueType="num">
                                      <p:cBhvr additive="base">
                                        <p:cTn id="7" dur="500" fill="hold"/>
                                        <p:tgtEl>
                                          <p:spTgt spid="28678"/>
                                        </p:tgtEl>
                                        <p:attrNameLst>
                                          <p:attrName>ppt_x</p:attrName>
                                        </p:attrNameLst>
                                      </p:cBhvr>
                                      <p:tavLst>
                                        <p:tav tm="0">
                                          <p:val>
                                            <p:strVal val="0-#ppt_w/2"/>
                                          </p:val>
                                        </p:tav>
                                        <p:tav tm="100000">
                                          <p:val>
                                            <p:strVal val="#ppt_x"/>
                                          </p:val>
                                        </p:tav>
                                      </p:tavLst>
                                    </p:anim>
                                    <p:anim calcmode="lin" valueType="num">
                                      <p:cBhvr additive="base">
                                        <p:cTn id="8" dur="500" fill="hold"/>
                                        <p:tgtEl>
                                          <p:spTgt spid="2867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8680"/>
                                        </p:tgtEl>
                                        <p:attrNameLst>
                                          <p:attrName>style.visibility</p:attrName>
                                        </p:attrNameLst>
                                      </p:cBhvr>
                                      <p:to>
                                        <p:strVal val="visible"/>
                                      </p:to>
                                    </p:set>
                                    <p:anim calcmode="lin" valueType="num">
                                      <p:cBhvr additive="base">
                                        <p:cTn id="13" dur="500" fill="hold"/>
                                        <p:tgtEl>
                                          <p:spTgt spid="28680"/>
                                        </p:tgtEl>
                                        <p:attrNameLst>
                                          <p:attrName>ppt_x</p:attrName>
                                        </p:attrNameLst>
                                      </p:cBhvr>
                                      <p:tavLst>
                                        <p:tav tm="0">
                                          <p:val>
                                            <p:strVal val="0-#ppt_w/2"/>
                                          </p:val>
                                        </p:tav>
                                        <p:tav tm="100000">
                                          <p:val>
                                            <p:strVal val="#ppt_x"/>
                                          </p:val>
                                        </p:tav>
                                      </p:tavLst>
                                    </p:anim>
                                    <p:anim calcmode="lin" valueType="num">
                                      <p:cBhvr additive="base">
                                        <p:cTn id="14" dur="500" fill="hold"/>
                                        <p:tgtEl>
                                          <p:spTgt spid="2868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8" grpId="0" animBg="1" autoUpdateAnimBg="0"/>
      <p:bldP spid="28680" grpId="0" animBg="1" autoUpdateAnimBg="0"/>
    </p:bldLst>
  </p:timing>
</p:sld>
</file>

<file path=ppt/slides/slide10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2895600" y="152400"/>
            <a:ext cx="3398838" cy="685800"/>
          </a:xfrm>
        </p:spPr>
        <p:txBody>
          <a:bodyPr/>
          <a:lstStyle/>
          <a:p>
            <a:pPr algn="ctr" eaLnBrk="1" hangingPunct="1">
              <a:defRPr/>
            </a:pPr>
            <a:r>
              <a:rPr lang="en-US" dirty="0">
                <a:latin typeface="Arial Black" pitchFamily="-111" charset="0"/>
                <a:ea typeface="+mj-ea"/>
                <a:cs typeface="+mj-cs"/>
              </a:rPr>
              <a:t>Outline</a:t>
            </a:r>
          </a:p>
        </p:txBody>
      </p:sp>
      <p:sp>
        <p:nvSpPr>
          <p:cNvPr id="131075" name="Text Box 3"/>
          <p:cNvSpPr txBox="1">
            <a:spLocks noChangeArrowheads="1"/>
          </p:cNvSpPr>
          <p:nvPr/>
        </p:nvSpPr>
        <p:spPr bwMode="auto">
          <a:xfrm>
            <a:off x="7667625" y="0"/>
            <a:ext cx="1476375" cy="457200"/>
          </a:xfrm>
          <a:prstGeom prst="rect">
            <a:avLst/>
          </a:prstGeom>
          <a:solidFill>
            <a:srgbClr val="6600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FFFFFF"/>
                </a:solidFill>
                <a:latin typeface="Arial" charset="0"/>
                <a:cs typeface="Arial" charset="0"/>
              </a:rPr>
              <a:t>292-294</a:t>
            </a:r>
          </a:p>
        </p:txBody>
      </p:sp>
      <p:sp>
        <p:nvSpPr>
          <p:cNvPr id="29704" name="Text Box 8"/>
          <p:cNvSpPr txBox="1">
            <a:spLocks noChangeArrowheads="1"/>
          </p:cNvSpPr>
          <p:nvPr/>
        </p:nvSpPr>
        <p:spPr bwMode="auto">
          <a:xfrm>
            <a:off x="342900" y="963613"/>
            <a:ext cx="8458200" cy="2236787"/>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dirty="0">
                <a:solidFill>
                  <a:srgbClr val="000000"/>
                </a:solidFill>
                <a:latin typeface="Arial" charset="0"/>
                <a:cs typeface="Times New Roman" charset="0"/>
              </a:rPr>
              <a:t>I. (</a:t>
            </a:r>
            <a:r>
              <a:rPr lang="en-US" altLang="zh-CN" sz="2800" b="1" dirty="0" err="1">
                <a:solidFill>
                  <a:srgbClr val="000000"/>
                </a:solidFill>
                <a:latin typeface="Arial" charset="0"/>
                <a:cs typeface="Times New Roman" charset="0"/>
              </a:rPr>
              <a:t>Chs</a:t>
            </a:r>
            <a:r>
              <a:rPr lang="en-US" altLang="zh-CN" sz="2800" b="1" dirty="0">
                <a:solidFill>
                  <a:srgbClr val="000000"/>
                </a:solidFill>
                <a:latin typeface="Arial" charset="0"/>
                <a:cs typeface="Times New Roman" charset="0"/>
              </a:rPr>
              <a:t>. 1–6) The rebuilding of the temple in the first return under Zerubbabel with 50,000 Jews encourages the remnant to worship only at the temple because of God</a:t>
            </a:r>
            <a:r>
              <a:rPr lang="uk-UA" altLang="zh-CN" sz="2800" b="1" dirty="0">
                <a:solidFill>
                  <a:srgbClr val="000000"/>
                </a:solidFill>
                <a:latin typeface="Arial" charset="0"/>
                <a:cs typeface="Times New Roman" charset="0"/>
              </a:rPr>
              <a:t>'</a:t>
            </a:r>
            <a:r>
              <a:rPr lang="en-US" altLang="zh-CN" sz="2800" b="1" dirty="0">
                <a:solidFill>
                  <a:srgbClr val="000000"/>
                </a:solidFill>
                <a:latin typeface="Arial" charset="0"/>
                <a:cs typeface="Times New Roman" charset="0"/>
              </a:rPr>
              <a:t>s faithfulness in fulfilling His promise of restoration (538 BC).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grpId="0" nodeType="clickEffect">
                                  <p:stCondLst>
                                    <p:cond delay="0"/>
                                  </p:stCondLst>
                                  <p:childTnLst>
                                    <p:set>
                                      <p:cBhvr>
                                        <p:cTn id="6" dur="1" fill="hold">
                                          <p:stCondLst>
                                            <p:cond delay="0"/>
                                          </p:stCondLst>
                                        </p:cTn>
                                        <p:tgtEl>
                                          <p:spTgt spid="29704"/>
                                        </p:tgtEl>
                                        <p:attrNameLst>
                                          <p:attrName>style.visibility</p:attrName>
                                        </p:attrNameLst>
                                      </p:cBhvr>
                                      <p:to>
                                        <p:strVal val="visible"/>
                                      </p:to>
                                    </p:set>
                                    <p:anim calcmode="lin" valueType="num">
                                      <p:cBhvr additive="base">
                                        <p:cTn id="7" dur="500" fill="hold"/>
                                        <p:tgtEl>
                                          <p:spTgt spid="29704"/>
                                        </p:tgtEl>
                                        <p:attrNameLst>
                                          <p:attrName>ppt_x</p:attrName>
                                        </p:attrNameLst>
                                      </p:cBhvr>
                                      <p:tavLst>
                                        <p:tav tm="0">
                                          <p:val>
                                            <p:strVal val="1+#ppt_w/2"/>
                                          </p:val>
                                        </p:tav>
                                        <p:tav tm="100000">
                                          <p:val>
                                            <p:strVal val="#ppt_x"/>
                                          </p:val>
                                        </p:tav>
                                      </p:tavLst>
                                    </p:anim>
                                    <p:anim calcmode="lin" valueType="num">
                                      <p:cBhvr additive="base">
                                        <p:cTn id="8" dur="500" fill="hold"/>
                                        <p:tgtEl>
                                          <p:spTgt spid="2970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4" grpId="0" animBg="1" autoUpdateAnimBg="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sz="2000">
              <a:latin typeface="Arial" charset="0"/>
              <a:cs typeface="Arial" charset="0"/>
            </a:endParaRPr>
          </a:p>
        </p:txBody>
      </p:sp>
      <p:sp>
        <p:nvSpPr>
          <p:cNvPr id="31" name="Text Box 5"/>
          <p:cNvSpPr txBox="1">
            <a:spLocks noChangeArrowheads="1"/>
          </p:cNvSpPr>
          <p:nvPr/>
        </p:nvSpPr>
        <p:spPr bwMode="auto">
          <a:xfrm>
            <a:off x="5076825" y="422275"/>
            <a:ext cx="3598863" cy="1042988"/>
          </a:xfrm>
          <a:prstGeom prst="rect">
            <a:avLst/>
          </a:prstGeom>
          <a:solidFill>
            <a:srgbClr val="000000"/>
          </a:solidFill>
          <a:ln w="9525">
            <a:noFill/>
            <a:miter lim="800000"/>
            <a:headEnd/>
            <a:tailEnd/>
          </a:ln>
          <a:effectLst>
            <a:outerShdw blurRad="63500" dist="38099" dir="2700000" algn="ctr" rotWithShape="0">
              <a:srgbClr val="333333">
                <a:alpha val="74998"/>
              </a:srgbClr>
            </a:outerShdw>
          </a:effectLst>
        </p:spPr>
        <p:txBody>
          <a:bodyPr anchor="ctr">
            <a:spAutoFit/>
          </a:bodyPr>
          <a:lstStyle/>
          <a:p>
            <a:pPr algn="ctr" fontAlgn="auto">
              <a:spcBef>
                <a:spcPct val="50000"/>
              </a:spcBef>
              <a:spcAft>
                <a:spcPts val="0"/>
              </a:spcAft>
              <a:defRPr/>
            </a:pPr>
            <a:r>
              <a:rPr lang="en-US" sz="3600" b="1" kern="0" dirty="0">
                <a:solidFill>
                  <a:srgbClr val="FFFFFF"/>
                </a:solidFill>
                <a:latin typeface="Arial"/>
                <a:ea typeface="+mn-ea"/>
                <a:cs typeface="Arial"/>
              </a:rPr>
              <a:t>NEHEMIAH</a:t>
            </a:r>
          </a:p>
        </p:txBody>
      </p:sp>
      <p:sp>
        <p:nvSpPr>
          <p:cNvPr id="32" name="Text Box 5"/>
          <p:cNvSpPr txBox="1">
            <a:spLocks noChangeArrowheads="1"/>
          </p:cNvSpPr>
          <p:nvPr/>
        </p:nvSpPr>
        <p:spPr bwMode="auto">
          <a:xfrm>
            <a:off x="1619250" y="404813"/>
            <a:ext cx="3457575" cy="1041400"/>
          </a:xfrm>
          <a:prstGeom prst="rect">
            <a:avLst/>
          </a:prstGeom>
          <a:solidFill>
            <a:srgbClr val="000000"/>
          </a:solidFill>
          <a:ln w="9525">
            <a:noFill/>
            <a:miter lim="800000"/>
            <a:headEnd/>
            <a:tailEnd/>
          </a:ln>
          <a:effectLst>
            <a:outerShdw blurRad="63500" dist="38099" dir="2700000" algn="ctr" rotWithShape="0">
              <a:srgbClr val="333333">
                <a:alpha val="74998"/>
              </a:srgbClr>
            </a:outerShdw>
          </a:effectLst>
        </p:spPr>
        <p:txBody>
          <a:bodyPr anchor="ctr">
            <a:spAutoFit/>
          </a:bodyPr>
          <a:lstStyle/>
          <a:p>
            <a:pPr algn="ctr" fontAlgn="auto">
              <a:spcBef>
                <a:spcPct val="50000"/>
              </a:spcBef>
              <a:spcAft>
                <a:spcPts val="0"/>
              </a:spcAft>
              <a:defRPr/>
            </a:pPr>
            <a:r>
              <a:rPr lang="en-US" sz="3600" b="1" kern="0" dirty="0">
                <a:solidFill>
                  <a:srgbClr val="FFFFFF"/>
                </a:solidFill>
                <a:latin typeface="Arial"/>
                <a:ea typeface="+mn-ea"/>
                <a:cs typeface="Arial"/>
              </a:rPr>
              <a:t>EZRA</a:t>
            </a:r>
          </a:p>
        </p:txBody>
      </p:sp>
      <p:sp>
        <p:nvSpPr>
          <p:cNvPr id="189443" name="Text Box 3"/>
          <p:cNvSpPr txBox="1">
            <a:spLocks noChangeArrowheads="1"/>
          </p:cNvSpPr>
          <p:nvPr/>
        </p:nvSpPr>
        <p:spPr bwMode="auto">
          <a:xfrm>
            <a:off x="304800" y="4648200"/>
            <a:ext cx="2286000" cy="70802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sz="2000" b="1">
                <a:solidFill>
                  <a:srgbClr val="FFFFFF"/>
                </a:solidFill>
                <a:latin typeface="Arial"/>
                <a:ea typeface="+mn-ea"/>
                <a:cs typeface="Arial"/>
              </a:rPr>
              <a:t>Rebuilding</a:t>
            </a:r>
            <a:br>
              <a:rPr lang="en-US" sz="2000" b="1">
                <a:solidFill>
                  <a:srgbClr val="FFFFFF"/>
                </a:solidFill>
                <a:latin typeface="Arial"/>
                <a:ea typeface="+mn-ea"/>
                <a:cs typeface="Arial"/>
              </a:rPr>
            </a:br>
            <a:r>
              <a:rPr lang="en-US" sz="2000" b="1">
                <a:solidFill>
                  <a:srgbClr val="FFFFFF"/>
                </a:solidFill>
                <a:latin typeface="Arial"/>
                <a:ea typeface="+mn-ea"/>
                <a:cs typeface="Arial"/>
              </a:rPr>
              <a:t>1</a:t>
            </a:r>
            <a:r>
              <a:rPr lang="en-US" sz="2000" b="1" dirty="0">
                <a:solidFill>
                  <a:srgbClr val="FFFFFF"/>
                </a:solidFill>
                <a:latin typeface="Arial"/>
                <a:ea typeface="+mn-ea"/>
                <a:cs typeface="Arial"/>
              </a:rPr>
              <a:t>–6</a:t>
            </a:r>
          </a:p>
        </p:txBody>
      </p:sp>
      <p:sp>
        <p:nvSpPr>
          <p:cNvPr id="189445" name="Line 5"/>
          <p:cNvSpPr>
            <a:spLocks noChangeShapeType="1"/>
          </p:cNvSpPr>
          <p:nvPr/>
        </p:nvSpPr>
        <p:spPr bwMode="auto">
          <a:xfrm flipH="1">
            <a:off x="533400" y="1473200"/>
            <a:ext cx="1066800" cy="3152775"/>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a:latin typeface="Arial"/>
              <a:ea typeface="+mn-ea"/>
              <a:cs typeface="Arial"/>
            </a:endParaRPr>
          </a:p>
        </p:txBody>
      </p:sp>
      <p:sp>
        <p:nvSpPr>
          <p:cNvPr id="189446" name="Line 6"/>
          <p:cNvSpPr>
            <a:spLocks noChangeShapeType="1"/>
          </p:cNvSpPr>
          <p:nvPr/>
        </p:nvSpPr>
        <p:spPr bwMode="auto">
          <a:xfrm flipH="1">
            <a:off x="7524750" y="1447800"/>
            <a:ext cx="1162050" cy="32067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a:latin typeface="Arial"/>
              <a:ea typeface="+mn-ea"/>
              <a:cs typeface="Arial"/>
            </a:endParaRPr>
          </a:p>
        </p:txBody>
      </p:sp>
      <p:sp>
        <p:nvSpPr>
          <p:cNvPr id="189447" name="Line 7"/>
          <p:cNvSpPr>
            <a:spLocks noChangeShapeType="1"/>
          </p:cNvSpPr>
          <p:nvPr/>
        </p:nvSpPr>
        <p:spPr bwMode="auto">
          <a:xfrm flipH="1">
            <a:off x="5772150" y="1447800"/>
            <a:ext cx="1085850" cy="31432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a:latin typeface="Arial"/>
              <a:ea typeface="+mn-ea"/>
              <a:cs typeface="Arial"/>
            </a:endParaRPr>
          </a:p>
        </p:txBody>
      </p:sp>
      <p:sp>
        <p:nvSpPr>
          <p:cNvPr id="189448" name="Line 8"/>
          <p:cNvSpPr>
            <a:spLocks noChangeShapeType="1"/>
          </p:cNvSpPr>
          <p:nvPr/>
        </p:nvSpPr>
        <p:spPr bwMode="auto">
          <a:xfrm flipH="1">
            <a:off x="4019550" y="1447800"/>
            <a:ext cx="1085850" cy="31432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a:latin typeface="Arial"/>
              <a:ea typeface="+mn-ea"/>
              <a:cs typeface="Arial"/>
            </a:endParaRPr>
          </a:p>
        </p:txBody>
      </p:sp>
      <p:sp>
        <p:nvSpPr>
          <p:cNvPr id="189449" name="Line 9"/>
          <p:cNvSpPr>
            <a:spLocks noChangeShapeType="1"/>
          </p:cNvSpPr>
          <p:nvPr/>
        </p:nvSpPr>
        <p:spPr bwMode="auto">
          <a:xfrm flipH="1">
            <a:off x="2266950" y="1447800"/>
            <a:ext cx="1085850" cy="31432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a:latin typeface="Arial"/>
              <a:ea typeface="+mn-ea"/>
              <a:cs typeface="Arial"/>
            </a:endParaRPr>
          </a:p>
        </p:txBody>
      </p:sp>
      <p:sp>
        <p:nvSpPr>
          <p:cNvPr id="189450" name="Rectangle 10"/>
          <p:cNvSpPr>
            <a:spLocks noChangeArrowheads="1"/>
          </p:cNvSpPr>
          <p:nvPr/>
        </p:nvSpPr>
        <p:spPr bwMode="auto">
          <a:xfrm>
            <a:off x="1600200" y="381000"/>
            <a:ext cx="7086600" cy="1090613"/>
          </a:xfrm>
          <a:prstGeom prst="rect">
            <a:avLst/>
          </a:prstGeom>
          <a:noFill/>
          <a:ln w="57150">
            <a:solidFill>
              <a:srgbClr val="FFFFFF"/>
            </a:solidFill>
            <a:miter lim="800000"/>
            <a:headEnd/>
            <a:tailEnd/>
          </a:ln>
          <a:effectLst>
            <a:outerShdw blurRad="63500" dist="38099" dir="2700000" algn="ctr" rotWithShape="0">
              <a:srgbClr val="000000">
                <a:alpha val="74998"/>
              </a:srgbClr>
            </a:outerShdw>
          </a:effectLst>
        </p:spPr>
        <p:txBody>
          <a:bodyPr wrap="none" anchor="ctr"/>
          <a:lstStyle/>
          <a:p>
            <a:pPr>
              <a:defRPr/>
            </a:pPr>
            <a:endParaRPr lang="en-US" sz="2000">
              <a:latin typeface="Arial"/>
              <a:ea typeface="+mn-ea"/>
              <a:cs typeface="Arial"/>
            </a:endParaRPr>
          </a:p>
        </p:txBody>
      </p:sp>
      <p:sp>
        <p:nvSpPr>
          <p:cNvPr id="189451" name="Rectangle 11"/>
          <p:cNvSpPr>
            <a:spLocks noChangeArrowheads="1"/>
          </p:cNvSpPr>
          <p:nvPr/>
        </p:nvSpPr>
        <p:spPr bwMode="auto">
          <a:xfrm>
            <a:off x="533400" y="5419725"/>
            <a:ext cx="7032625" cy="561975"/>
          </a:xfrm>
          <a:prstGeom prst="rect">
            <a:avLst/>
          </a:prstGeom>
          <a:noFill/>
          <a:ln w="57150">
            <a:solidFill>
              <a:srgbClr val="FFFFFF"/>
            </a:solidFill>
            <a:miter lim="800000"/>
            <a:headEnd/>
            <a:tailEnd/>
          </a:ln>
          <a:effectLst>
            <a:outerShdw blurRad="63500" dist="38099" dir="2700000" algn="ctr" rotWithShape="0">
              <a:srgbClr val="000000">
                <a:alpha val="74998"/>
              </a:srgbClr>
            </a:outerShdw>
          </a:effectLst>
        </p:spPr>
        <p:txBody>
          <a:bodyPr wrap="none" anchor="ctr"/>
          <a:lstStyle/>
          <a:p>
            <a:pPr>
              <a:defRPr/>
            </a:pPr>
            <a:endParaRPr lang="en-US" sz="2000">
              <a:latin typeface="Arial"/>
              <a:ea typeface="+mn-ea"/>
              <a:cs typeface="Arial"/>
            </a:endParaRPr>
          </a:p>
        </p:txBody>
      </p:sp>
      <p:sp>
        <p:nvSpPr>
          <p:cNvPr id="189452" name="Line 12"/>
          <p:cNvSpPr>
            <a:spLocks noChangeShapeType="1"/>
          </p:cNvSpPr>
          <p:nvPr/>
        </p:nvSpPr>
        <p:spPr bwMode="auto">
          <a:xfrm flipH="1">
            <a:off x="1390650" y="1447800"/>
            <a:ext cx="1085850" cy="31432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a:latin typeface="Arial"/>
              <a:ea typeface="+mn-ea"/>
              <a:cs typeface="Arial"/>
            </a:endParaRPr>
          </a:p>
        </p:txBody>
      </p:sp>
      <p:sp>
        <p:nvSpPr>
          <p:cNvPr id="189453" name="Line 13"/>
          <p:cNvSpPr>
            <a:spLocks noChangeShapeType="1"/>
          </p:cNvSpPr>
          <p:nvPr/>
        </p:nvSpPr>
        <p:spPr bwMode="auto">
          <a:xfrm flipH="1">
            <a:off x="3143250" y="1447800"/>
            <a:ext cx="1085850" cy="31432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a:latin typeface="Arial"/>
              <a:ea typeface="+mn-ea"/>
              <a:cs typeface="Arial"/>
            </a:endParaRPr>
          </a:p>
        </p:txBody>
      </p:sp>
      <p:sp>
        <p:nvSpPr>
          <p:cNvPr id="189454" name="Line 14"/>
          <p:cNvSpPr>
            <a:spLocks noChangeShapeType="1"/>
          </p:cNvSpPr>
          <p:nvPr/>
        </p:nvSpPr>
        <p:spPr bwMode="auto">
          <a:xfrm flipH="1">
            <a:off x="6762750" y="1447800"/>
            <a:ext cx="1085850" cy="31432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a:latin typeface="Arial"/>
              <a:ea typeface="+mn-ea"/>
              <a:cs typeface="Arial"/>
            </a:endParaRPr>
          </a:p>
        </p:txBody>
      </p:sp>
      <p:sp>
        <p:nvSpPr>
          <p:cNvPr id="189455" name="Line 15"/>
          <p:cNvSpPr>
            <a:spLocks noChangeShapeType="1"/>
          </p:cNvSpPr>
          <p:nvPr/>
        </p:nvSpPr>
        <p:spPr bwMode="auto">
          <a:xfrm flipH="1">
            <a:off x="4895850" y="1447800"/>
            <a:ext cx="1085850" cy="31432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a:latin typeface="Arial"/>
              <a:ea typeface="+mn-ea"/>
              <a:cs typeface="Arial"/>
            </a:endParaRPr>
          </a:p>
        </p:txBody>
      </p:sp>
      <p:sp>
        <p:nvSpPr>
          <p:cNvPr id="189456" name="Text Box 16"/>
          <p:cNvSpPr txBox="1">
            <a:spLocks noChangeArrowheads="1"/>
          </p:cNvSpPr>
          <p:nvPr/>
        </p:nvSpPr>
        <p:spPr bwMode="auto">
          <a:xfrm rot="17374856">
            <a:off x="-519113" y="2746376"/>
            <a:ext cx="3965575" cy="58420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lvl="1">
              <a:spcBef>
                <a:spcPct val="50000"/>
              </a:spcBef>
              <a:defRPr/>
            </a:pPr>
            <a:r>
              <a:rPr lang="en-US" sz="3200" b="1" dirty="0">
                <a:solidFill>
                  <a:srgbClr val="FFFFFF"/>
                </a:solidFill>
                <a:latin typeface="Arial"/>
                <a:ea typeface="+mn-ea"/>
                <a:cs typeface="Arial"/>
              </a:rPr>
              <a:t>Returning 1–2</a:t>
            </a:r>
          </a:p>
        </p:txBody>
      </p:sp>
      <p:sp>
        <p:nvSpPr>
          <p:cNvPr id="189457" name="Text Box 17"/>
          <p:cNvSpPr txBox="1">
            <a:spLocks noChangeArrowheads="1"/>
          </p:cNvSpPr>
          <p:nvPr/>
        </p:nvSpPr>
        <p:spPr bwMode="auto">
          <a:xfrm rot="17323453">
            <a:off x="381000" y="2741613"/>
            <a:ext cx="3965575" cy="58420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lvl="1">
              <a:spcBef>
                <a:spcPct val="50000"/>
              </a:spcBef>
              <a:defRPr/>
            </a:pPr>
            <a:r>
              <a:rPr lang="en-US" sz="3200" b="1" dirty="0">
                <a:solidFill>
                  <a:srgbClr val="FFFFFF"/>
                </a:solidFill>
                <a:latin typeface="Arial"/>
                <a:ea typeface="+mn-ea"/>
                <a:cs typeface="Arial"/>
              </a:rPr>
              <a:t>Restoring 3–6</a:t>
            </a:r>
          </a:p>
        </p:txBody>
      </p:sp>
      <p:sp>
        <p:nvSpPr>
          <p:cNvPr id="189458" name="Line 18"/>
          <p:cNvSpPr>
            <a:spLocks noChangeShapeType="1"/>
          </p:cNvSpPr>
          <p:nvPr/>
        </p:nvSpPr>
        <p:spPr bwMode="auto">
          <a:xfrm>
            <a:off x="5080000" y="406400"/>
            <a:ext cx="0" cy="101600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a:latin typeface="Arial"/>
              <a:ea typeface="+mn-ea"/>
              <a:cs typeface="Arial"/>
            </a:endParaRPr>
          </a:p>
        </p:txBody>
      </p:sp>
      <p:sp>
        <p:nvSpPr>
          <p:cNvPr id="189459" name="Text Box 19"/>
          <p:cNvSpPr txBox="1">
            <a:spLocks noChangeArrowheads="1"/>
          </p:cNvSpPr>
          <p:nvPr/>
        </p:nvSpPr>
        <p:spPr bwMode="auto">
          <a:xfrm>
            <a:off x="533400" y="5426075"/>
            <a:ext cx="1752600" cy="4000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sz="2000" b="1">
                <a:solidFill>
                  <a:srgbClr val="FFFFFF"/>
                </a:solidFill>
                <a:latin typeface="Arial"/>
                <a:ea typeface="+mn-ea"/>
                <a:cs typeface="Arial"/>
              </a:rPr>
              <a:t>Zerubbabel</a:t>
            </a:r>
          </a:p>
        </p:txBody>
      </p:sp>
      <p:sp>
        <p:nvSpPr>
          <p:cNvPr id="189460" name="Line 20"/>
          <p:cNvSpPr>
            <a:spLocks noChangeShapeType="1"/>
          </p:cNvSpPr>
          <p:nvPr/>
        </p:nvSpPr>
        <p:spPr bwMode="auto">
          <a:xfrm>
            <a:off x="5791200" y="4648200"/>
            <a:ext cx="0" cy="13144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a:latin typeface="Arial"/>
              <a:ea typeface="+mn-ea"/>
              <a:cs typeface="Arial"/>
            </a:endParaRPr>
          </a:p>
        </p:txBody>
      </p:sp>
      <p:sp>
        <p:nvSpPr>
          <p:cNvPr id="189461" name="Line 21"/>
          <p:cNvSpPr>
            <a:spLocks noChangeShapeType="1"/>
          </p:cNvSpPr>
          <p:nvPr/>
        </p:nvSpPr>
        <p:spPr bwMode="auto">
          <a:xfrm flipH="1">
            <a:off x="2257425" y="4648200"/>
            <a:ext cx="0" cy="190500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a:latin typeface="Arial"/>
              <a:ea typeface="+mn-ea"/>
              <a:cs typeface="Arial"/>
            </a:endParaRPr>
          </a:p>
        </p:txBody>
      </p:sp>
      <p:sp>
        <p:nvSpPr>
          <p:cNvPr id="189462" name="Line 22"/>
          <p:cNvSpPr>
            <a:spLocks noChangeShapeType="1"/>
          </p:cNvSpPr>
          <p:nvPr/>
        </p:nvSpPr>
        <p:spPr bwMode="auto">
          <a:xfrm flipH="1">
            <a:off x="4010025" y="4610100"/>
            <a:ext cx="0" cy="190500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a:latin typeface="Arial"/>
              <a:ea typeface="+mn-ea"/>
              <a:cs typeface="Arial"/>
            </a:endParaRPr>
          </a:p>
        </p:txBody>
      </p:sp>
      <p:sp>
        <p:nvSpPr>
          <p:cNvPr id="189463" name="Rectangle 23"/>
          <p:cNvSpPr>
            <a:spLocks noChangeArrowheads="1"/>
          </p:cNvSpPr>
          <p:nvPr/>
        </p:nvSpPr>
        <p:spPr bwMode="auto">
          <a:xfrm>
            <a:off x="536575" y="4648200"/>
            <a:ext cx="7029450" cy="771525"/>
          </a:xfrm>
          <a:prstGeom prst="rect">
            <a:avLst/>
          </a:prstGeom>
          <a:noFill/>
          <a:ln w="57150">
            <a:solidFill>
              <a:srgbClr val="FFFFFF"/>
            </a:solidFill>
            <a:miter lim="800000"/>
            <a:headEnd/>
            <a:tailEnd/>
          </a:ln>
          <a:effectLst>
            <a:outerShdw blurRad="63500" dist="38099" dir="2700000" algn="ctr" rotWithShape="0">
              <a:srgbClr val="000000">
                <a:alpha val="74998"/>
              </a:srgbClr>
            </a:outerShdw>
          </a:effectLst>
        </p:spPr>
        <p:txBody>
          <a:bodyPr wrap="none" anchor="ctr"/>
          <a:lstStyle/>
          <a:p>
            <a:pPr>
              <a:defRPr/>
            </a:pPr>
            <a:endParaRPr lang="en-US" sz="2000">
              <a:latin typeface="Arial"/>
              <a:ea typeface="+mn-ea"/>
              <a:cs typeface="Arial"/>
            </a:endParaRPr>
          </a:p>
        </p:txBody>
      </p:sp>
      <p:sp>
        <p:nvSpPr>
          <p:cNvPr id="189464" name="Rectangle 24"/>
          <p:cNvSpPr>
            <a:spLocks noChangeArrowheads="1"/>
          </p:cNvSpPr>
          <p:nvPr/>
        </p:nvSpPr>
        <p:spPr bwMode="auto">
          <a:xfrm>
            <a:off x="533400" y="5953125"/>
            <a:ext cx="7032625" cy="561975"/>
          </a:xfrm>
          <a:prstGeom prst="rect">
            <a:avLst/>
          </a:prstGeom>
          <a:noFill/>
          <a:ln w="57150">
            <a:solidFill>
              <a:srgbClr val="FFFFFF"/>
            </a:solidFill>
            <a:miter lim="800000"/>
            <a:headEnd/>
            <a:tailEnd/>
          </a:ln>
          <a:effectLst>
            <a:outerShdw blurRad="63500" dist="38099" dir="2700000" algn="ctr" rotWithShape="0">
              <a:srgbClr val="000000">
                <a:alpha val="74998"/>
              </a:srgbClr>
            </a:outerShdw>
          </a:effectLst>
        </p:spPr>
        <p:txBody>
          <a:bodyPr wrap="none" anchor="ctr"/>
          <a:lstStyle/>
          <a:p>
            <a:pPr>
              <a:defRPr/>
            </a:pPr>
            <a:endParaRPr lang="en-US" sz="2000">
              <a:latin typeface="Arial"/>
              <a:ea typeface="+mn-ea"/>
              <a:cs typeface="Arial"/>
            </a:endParaRPr>
          </a:p>
        </p:txBody>
      </p:sp>
      <p:sp>
        <p:nvSpPr>
          <p:cNvPr id="189465" name="Line 25"/>
          <p:cNvSpPr>
            <a:spLocks noChangeShapeType="1"/>
          </p:cNvSpPr>
          <p:nvPr/>
        </p:nvSpPr>
        <p:spPr bwMode="auto">
          <a:xfrm flipH="1">
            <a:off x="6743700" y="5448300"/>
            <a:ext cx="0" cy="110490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a:latin typeface="Arial"/>
              <a:ea typeface="+mn-ea"/>
              <a:cs typeface="Arial"/>
            </a:endParaRPr>
          </a:p>
        </p:txBody>
      </p:sp>
      <p:sp>
        <p:nvSpPr>
          <p:cNvPr id="189466" name="Text Box 26"/>
          <p:cNvSpPr txBox="1">
            <a:spLocks noChangeArrowheads="1"/>
          </p:cNvSpPr>
          <p:nvPr/>
        </p:nvSpPr>
        <p:spPr bwMode="auto">
          <a:xfrm>
            <a:off x="533400" y="5943600"/>
            <a:ext cx="16764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sz="2800" b="1">
                <a:solidFill>
                  <a:srgbClr val="FFFFFF"/>
                </a:solidFill>
                <a:latin typeface="Arial"/>
                <a:ea typeface="+mn-ea"/>
                <a:cs typeface="Arial"/>
              </a:rPr>
              <a:t>537</a:t>
            </a:r>
          </a:p>
        </p:txBody>
      </p:sp>
      <p:sp>
        <p:nvSpPr>
          <p:cNvPr id="27" name="Title 26"/>
          <p:cNvSpPr>
            <a:spLocks noGrp="1"/>
          </p:cNvSpPr>
          <p:nvPr>
            <p:ph type="title" idx="4294967295"/>
          </p:nvPr>
        </p:nvSpPr>
        <p:spPr>
          <a:xfrm>
            <a:off x="304800" y="304800"/>
            <a:ext cx="1171575" cy="1066800"/>
          </a:xfrm>
        </p:spPr>
        <p:txBody>
          <a:bodyPr/>
          <a:lstStyle/>
          <a:p>
            <a:pPr algn="ctr">
              <a:defRPr/>
            </a:pPr>
            <a:r>
              <a:rPr lang="en-US" sz="2800" b="1" dirty="0">
                <a:latin typeface="Arial"/>
                <a:ea typeface="ＭＳ Ｐゴシック" charset="0"/>
                <a:cs typeface="Arial"/>
              </a:rPr>
              <a:t>Ezra 1–6</a:t>
            </a:r>
          </a:p>
        </p:txBody>
      </p:sp>
      <p:pic>
        <p:nvPicPr>
          <p:cNvPr id="133148" name="Picture 27" descr="temple3c-300x299.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038600" y="1676400"/>
            <a:ext cx="4648200" cy="463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189466"/>
                                        </p:tgtEl>
                                        <p:attrNameLst>
                                          <p:attrName>style.visibility</p:attrName>
                                        </p:attrNameLst>
                                      </p:cBhvr>
                                      <p:to>
                                        <p:strVal val="visible"/>
                                      </p:to>
                                    </p:set>
                                    <p:animEffect transition="in" filter="dissolve">
                                      <p:cBhvr>
                                        <p:cTn id="7" dur="500"/>
                                        <p:tgtEl>
                                          <p:spTgt spid="189466"/>
                                        </p:tgtEl>
                                      </p:cBhvr>
                                    </p:animEffect>
                                  </p:childTnLst>
                                </p:cTn>
                              </p:par>
                            </p:childTnLst>
                          </p:cTn>
                        </p:par>
                        <p:par>
                          <p:cTn id="8" fill="hold" nodeType="afterGroup">
                            <p:stCondLst>
                              <p:cond delay="1500"/>
                            </p:stCondLst>
                            <p:childTnLst>
                              <p:par>
                                <p:cTn id="9" presetID="9" presetClass="entr" presetSubtype="0" fill="hold" grpId="0" nodeType="afterEffect">
                                  <p:stCondLst>
                                    <p:cond delay="3000"/>
                                  </p:stCondLst>
                                  <p:childTnLst>
                                    <p:set>
                                      <p:cBhvr>
                                        <p:cTn id="10" dur="1" fill="hold">
                                          <p:stCondLst>
                                            <p:cond delay="0"/>
                                          </p:stCondLst>
                                        </p:cTn>
                                        <p:tgtEl>
                                          <p:spTgt spid="189459"/>
                                        </p:tgtEl>
                                        <p:attrNameLst>
                                          <p:attrName>style.visibility</p:attrName>
                                        </p:attrNameLst>
                                      </p:cBhvr>
                                      <p:to>
                                        <p:strVal val="visible"/>
                                      </p:to>
                                    </p:set>
                                    <p:animEffect transition="in" filter="dissolve">
                                      <p:cBhvr>
                                        <p:cTn id="11" dur="500"/>
                                        <p:tgtEl>
                                          <p:spTgt spid="189459"/>
                                        </p:tgtEl>
                                      </p:cBhvr>
                                    </p:animEffect>
                                  </p:childTnLst>
                                </p:cTn>
                              </p:par>
                            </p:childTnLst>
                          </p:cTn>
                        </p:par>
                        <p:par>
                          <p:cTn id="12" fill="hold" nodeType="afterGroup">
                            <p:stCondLst>
                              <p:cond delay="5000"/>
                            </p:stCondLst>
                            <p:childTnLst>
                              <p:par>
                                <p:cTn id="13" presetID="9" presetClass="entr" presetSubtype="0" fill="hold" grpId="0" nodeType="afterEffect">
                                  <p:stCondLst>
                                    <p:cond delay="3000"/>
                                  </p:stCondLst>
                                  <p:childTnLst>
                                    <p:set>
                                      <p:cBhvr>
                                        <p:cTn id="14" dur="1" fill="hold">
                                          <p:stCondLst>
                                            <p:cond delay="0"/>
                                          </p:stCondLst>
                                        </p:cTn>
                                        <p:tgtEl>
                                          <p:spTgt spid="189443"/>
                                        </p:tgtEl>
                                        <p:attrNameLst>
                                          <p:attrName>style.visibility</p:attrName>
                                        </p:attrNameLst>
                                      </p:cBhvr>
                                      <p:to>
                                        <p:strVal val="visible"/>
                                      </p:to>
                                    </p:set>
                                    <p:animEffect transition="in" filter="dissolve">
                                      <p:cBhvr>
                                        <p:cTn id="15" dur="500"/>
                                        <p:tgtEl>
                                          <p:spTgt spid="189443"/>
                                        </p:tgtEl>
                                      </p:cBhvr>
                                    </p:animEffect>
                                  </p:childTnLst>
                                </p:cTn>
                              </p:par>
                            </p:childTnLst>
                          </p:cTn>
                        </p:par>
                        <p:par>
                          <p:cTn id="16" fill="hold" nodeType="afterGroup">
                            <p:stCondLst>
                              <p:cond delay="8500"/>
                            </p:stCondLst>
                            <p:childTnLst>
                              <p:par>
                                <p:cTn id="17" presetID="9" presetClass="entr" presetSubtype="0" fill="hold" grpId="0" nodeType="afterEffect">
                                  <p:stCondLst>
                                    <p:cond delay="3000"/>
                                  </p:stCondLst>
                                  <p:childTnLst>
                                    <p:set>
                                      <p:cBhvr>
                                        <p:cTn id="18" dur="1" fill="hold">
                                          <p:stCondLst>
                                            <p:cond delay="0"/>
                                          </p:stCondLst>
                                        </p:cTn>
                                        <p:tgtEl>
                                          <p:spTgt spid="189456"/>
                                        </p:tgtEl>
                                        <p:attrNameLst>
                                          <p:attrName>style.visibility</p:attrName>
                                        </p:attrNameLst>
                                      </p:cBhvr>
                                      <p:to>
                                        <p:strVal val="visible"/>
                                      </p:to>
                                    </p:set>
                                    <p:animEffect transition="in" filter="dissolve">
                                      <p:cBhvr>
                                        <p:cTn id="19" dur="500"/>
                                        <p:tgtEl>
                                          <p:spTgt spid="189456"/>
                                        </p:tgtEl>
                                      </p:cBhvr>
                                    </p:animEffect>
                                  </p:childTnLst>
                                </p:cTn>
                              </p:par>
                            </p:childTnLst>
                          </p:cTn>
                        </p:par>
                        <p:par>
                          <p:cTn id="20" fill="hold" nodeType="afterGroup">
                            <p:stCondLst>
                              <p:cond delay="12000"/>
                            </p:stCondLst>
                            <p:childTnLst>
                              <p:par>
                                <p:cTn id="21" presetID="9" presetClass="entr" presetSubtype="0" fill="hold" grpId="0" nodeType="afterEffect">
                                  <p:stCondLst>
                                    <p:cond delay="2000"/>
                                  </p:stCondLst>
                                  <p:childTnLst>
                                    <p:set>
                                      <p:cBhvr>
                                        <p:cTn id="22" dur="1" fill="hold">
                                          <p:stCondLst>
                                            <p:cond delay="0"/>
                                          </p:stCondLst>
                                        </p:cTn>
                                        <p:tgtEl>
                                          <p:spTgt spid="189457"/>
                                        </p:tgtEl>
                                        <p:attrNameLst>
                                          <p:attrName>style.visibility</p:attrName>
                                        </p:attrNameLst>
                                      </p:cBhvr>
                                      <p:to>
                                        <p:strVal val="visible"/>
                                      </p:to>
                                    </p:set>
                                    <p:animEffect transition="in" filter="dissolve">
                                      <p:cBhvr>
                                        <p:cTn id="23" dur="500"/>
                                        <p:tgtEl>
                                          <p:spTgt spid="1894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443" grpId="0" autoUpdateAnimBg="0"/>
      <p:bldP spid="189456" grpId="0" autoUpdateAnimBg="0"/>
      <p:bldP spid="189457" grpId="0" autoUpdateAnimBg="0"/>
      <p:bldP spid="189459" grpId="0" autoUpdateAnimBg="0"/>
      <p:bldP spid="189466" grpId="0" autoUpdateAnimBg="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69" name="Picture 2" descr="Whitcomb Char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561975"/>
            <a:ext cx="9144000" cy="6353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3" name="Rectangle 3"/>
          <p:cNvSpPr>
            <a:spLocks noGrp="1" noChangeArrowheads="1"/>
          </p:cNvSpPr>
          <p:nvPr>
            <p:ph type="title"/>
          </p:nvPr>
        </p:nvSpPr>
        <p:spPr>
          <a:xfrm>
            <a:off x="0" y="-76200"/>
            <a:ext cx="8229600" cy="685800"/>
          </a:xfrm>
          <a:effectLst>
            <a:outerShdw blurRad="63500" dist="35921" dir="2700000" algn="ctr" rotWithShape="0">
              <a:srgbClr val="000000">
                <a:alpha val="74998"/>
              </a:srgbClr>
            </a:outerShdw>
          </a:effectLst>
        </p:spPr>
        <p:txBody>
          <a:bodyPr/>
          <a:lstStyle/>
          <a:p>
            <a:pPr>
              <a:defRPr/>
            </a:pPr>
            <a:r>
              <a:rPr kumimoji="0" lang="en-US" sz="3200" dirty="0">
                <a:solidFill>
                  <a:schemeClr val="tx1"/>
                </a:solidFill>
                <a:effectLst/>
                <a:latin typeface="Arial"/>
                <a:cs typeface="Arial"/>
              </a:rPr>
              <a:t>OT Pre-exilic Prophets on Chart</a:t>
            </a:r>
          </a:p>
        </p:txBody>
      </p:sp>
      <p:sp>
        <p:nvSpPr>
          <p:cNvPr id="5124" name="Text Box 4"/>
          <p:cNvSpPr txBox="1">
            <a:spLocks noChangeArrowheads="1"/>
          </p:cNvSpPr>
          <p:nvPr/>
        </p:nvSpPr>
        <p:spPr bwMode="auto">
          <a:xfrm>
            <a:off x="7391400" y="76200"/>
            <a:ext cx="1676400"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defRPr/>
            </a:pPr>
            <a:r>
              <a:rPr lang="en-US" b="1" dirty="0">
                <a:solidFill>
                  <a:srgbClr val="FFFFFF"/>
                </a:solidFill>
                <a:latin typeface="Arial"/>
                <a:cs typeface="Arial"/>
              </a:rPr>
              <a:t>232 &amp; 342</a:t>
            </a:r>
          </a:p>
        </p:txBody>
      </p:sp>
      <p:sp>
        <p:nvSpPr>
          <p:cNvPr id="5125" name="Text Box 5"/>
          <p:cNvSpPr txBox="1">
            <a:spLocks noChangeArrowheads="1"/>
          </p:cNvSpPr>
          <p:nvPr/>
        </p:nvSpPr>
        <p:spPr bwMode="auto">
          <a:xfrm>
            <a:off x="7672388" y="1584325"/>
            <a:ext cx="1211262" cy="40005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none">
            <a:spAutoFit/>
          </a:bodyPr>
          <a:lstStyle/>
          <a:p>
            <a:pPr eaLnBrk="0" hangingPunct="0">
              <a:defRPr/>
            </a:pPr>
            <a:r>
              <a:rPr lang="en-US" sz="2000" b="1">
                <a:solidFill>
                  <a:srgbClr val="0066CC"/>
                </a:solidFill>
                <a:latin typeface="Arial"/>
                <a:cs typeface="Arial"/>
              </a:rPr>
              <a:t>Obadiah</a:t>
            </a:r>
          </a:p>
        </p:txBody>
      </p:sp>
      <p:sp>
        <p:nvSpPr>
          <p:cNvPr id="5126" name="Text Box 6"/>
          <p:cNvSpPr txBox="1">
            <a:spLocks noChangeArrowheads="1"/>
          </p:cNvSpPr>
          <p:nvPr/>
        </p:nvSpPr>
        <p:spPr bwMode="auto">
          <a:xfrm>
            <a:off x="1258888" y="3581400"/>
            <a:ext cx="939800" cy="40005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none">
            <a:spAutoFit/>
          </a:bodyPr>
          <a:lstStyle/>
          <a:p>
            <a:pPr eaLnBrk="0" hangingPunct="0">
              <a:defRPr/>
            </a:pPr>
            <a:r>
              <a:rPr lang="en-US" sz="2000" b="1">
                <a:solidFill>
                  <a:srgbClr val="0066CC"/>
                </a:solidFill>
                <a:latin typeface="Arial"/>
                <a:cs typeface="Arial"/>
              </a:rPr>
              <a:t>Jonah</a:t>
            </a:r>
          </a:p>
        </p:txBody>
      </p:sp>
      <p:sp>
        <p:nvSpPr>
          <p:cNvPr id="5127" name="Text Box 7"/>
          <p:cNvSpPr txBox="1">
            <a:spLocks noChangeArrowheads="1"/>
          </p:cNvSpPr>
          <p:nvPr/>
        </p:nvSpPr>
        <p:spPr bwMode="auto">
          <a:xfrm>
            <a:off x="2097088" y="3581400"/>
            <a:ext cx="896937" cy="40005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none">
            <a:spAutoFit/>
          </a:bodyPr>
          <a:lstStyle/>
          <a:p>
            <a:pPr eaLnBrk="0" hangingPunct="0">
              <a:defRPr/>
            </a:pPr>
            <a:r>
              <a:rPr lang="en-US" sz="2000" b="1">
                <a:solidFill>
                  <a:srgbClr val="0066CC"/>
                </a:solidFill>
                <a:latin typeface="Arial"/>
                <a:cs typeface="Arial"/>
              </a:rPr>
              <a:t>Amos</a:t>
            </a:r>
          </a:p>
        </p:txBody>
      </p:sp>
      <p:sp>
        <p:nvSpPr>
          <p:cNvPr id="5128" name="Text Box 8"/>
          <p:cNvSpPr txBox="1">
            <a:spLocks noChangeArrowheads="1"/>
          </p:cNvSpPr>
          <p:nvPr/>
        </p:nvSpPr>
        <p:spPr bwMode="auto">
          <a:xfrm>
            <a:off x="2916238" y="3581400"/>
            <a:ext cx="954087" cy="40005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none">
            <a:spAutoFit/>
          </a:bodyPr>
          <a:lstStyle/>
          <a:p>
            <a:pPr eaLnBrk="0" hangingPunct="0">
              <a:defRPr/>
            </a:pPr>
            <a:r>
              <a:rPr lang="en-US" sz="2000" b="1">
                <a:solidFill>
                  <a:srgbClr val="0066CC"/>
                </a:solidFill>
                <a:latin typeface="Arial"/>
                <a:cs typeface="Arial"/>
              </a:rPr>
              <a:t>Hosea</a:t>
            </a:r>
          </a:p>
        </p:txBody>
      </p:sp>
      <p:sp>
        <p:nvSpPr>
          <p:cNvPr id="5129" name="Text Box 9"/>
          <p:cNvSpPr txBox="1">
            <a:spLocks noChangeArrowheads="1"/>
          </p:cNvSpPr>
          <p:nvPr/>
        </p:nvSpPr>
        <p:spPr bwMode="auto">
          <a:xfrm>
            <a:off x="3744913" y="3581400"/>
            <a:ext cx="911225" cy="40005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none">
            <a:spAutoFit/>
          </a:bodyPr>
          <a:lstStyle/>
          <a:p>
            <a:pPr eaLnBrk="0" hangingPunct="0">
              <a:defRPr/>
            </a:pPr>
            <a:r>
              <a:rPr lang="en-US" sz="2000" b="1" dirty="0">
                <a:solidFill>
                  <a:srgbClr val="0066CC"/>
                </a:solidFill>
                <a:latin typeface="Arial"/>
                <a:cs typeface="Arial"/>
              </a:rPr>
              <a:t>Isaiah</a:t>
            </a:r>
          </a:p>
        </p:txBody>
      </p:sp>
      <p:sp>
        <p:nvSpPr>
          <p:cNvPr id="5130" name="Text Box 10"/>
          <p:cNvSpPr txBox="1">
            <a:spLocks noChangeArrowheads="1"/>
          </p:cNvSpPr>
          <p:nvPr/>
        </p:nvSpPr>
        <p:spPr bwMode="auto">
          <a:xfrm>
            <a:off x="4567238" y="3581400"/>
            <a:ext cx="911225" cy="40005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none">
            <a:spAutoFit/>
          </a:bodyPr>
          <a:lstStyle/>
          <a:p>
            <a:pPr eaLnBrk="0" hangingPunct="0">
              <a:defRPr/>
            </a:pPr>
            <a:r>
              <a:rPr lang="en-US" sz="2000" b="1" dirty="0">
                <a:solidFill>
                  <a:srgbClr val="0066CC"/>
                </a:solidFill>
                <a:latin typeface="Arial"/>
                <a:cs typeface="Arial"/>
              </a:rPr>
              <a:t>Micah</a:t>
            </a:r>
          </a:p>
        </p:txBody>
      </p:sp>
      <p:sp>
        <p:nvSpPr>
          <p:cNvPr id="5131" name="Text Box 11"/>
          <p:cNvSpPr txBox="1">
            <a:spLocks noChangeArrowheads="1"/>
          </p:cNvSpPr>
          <p:nvPr/>
        </p:nvSpPr>
        <p:spPr bwMode="auto">
          <a:xfrm>
            <a:off x="6781800" y="3581400"/>
            <a:ext cx="1054100" cy="40005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none">
            <a:spAutoFit/>
          </a:bodyPr>
          <a:lstStyle/>
          <a:p>
            <a:pPr eaLnBrk="0" hangingPunct="0">
              <a:defRPr/>
            </a:pPr>
            <a:r>
              <a:rPr lang="en-US" sz="2000" b="1">
                <a:solidFill>
                  <a:srgbClr val="0066CC"/>
                </a:solidFill>
                <a:latin typeface="Arial"/>
                <a:cs typeface="Arial"/>
              </a:rPr>
              <a:t>Nahum</a:t>
            </a:r>
          </a:p>
        </p:txBody>
      </p:sp>
      <p:sp>
        <p:nvSpPr>
          <p:cNvPr id="5132" name="Text Box 12"/>
          <p:cNvSpPr txBox="1">
            <a:spLocks noChangeArrowheads="1"/>
          </p:cNvSpPr>
          <p:nvPr/>
        </p:nvSpPr>
        <p:spPr bwMode="auto">
          <a:xfrm>
            <a:off x="228600" y="5410200"/>
            <a:ext cx="669925" cy="40005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none">
            <a:spAutoFit/>
          </a:bodyPr>
          <a:lstStyle/>
          <a:p>
            <a:pPr eaLnBrk="0" hangingPunct="0">
              <a:defRPr/>
            </a:pPr>
            <a:r>
              <a:rPr lang="en-US" sz="2000" b="1">
                <a:solidFill>
                  <a:srgbClr val="0066CC"/>
                </a:solidFill>
                <a:latin typeface="Arial"/>
                <a:cs typeface="Arial"/>
              </a:rPr>
              <a:t>Hab</a:t>
            </a:r>
          </a:p>
        </p:txBody>
      </p:sp>
      <p:sp>
        <p:nvSpPr>
          <p:cNvPr id="5133" name="Text Box 13"/>
          <p:cNvSpPr txBox="1">
            <a:spLocks noChangeArrowheads="1"/>
          </p:cNvSpPr>
          <p:nvPr/>
        </p:nvSpPr>
        <p:spPr bwMode="auto">
          <a:xfrm>
            <a:off x="7742238" y="3200400"/>
            <a:ext cx="1311275" cy="40005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none">
            <a:spAutoFit/>
          </a:bodyPr>
          <a:lstStyle/>
          <a:p>
            <a:pPr eaLnBrk="0" hangingPunct="0">
              <a:defRPr/>
            </a:pPr>
            <a:r>
              <a:rPr lang="en-US" sz="2000" b="1">
                <a:solidFill>
                  <a:srgbClr val="0066CC"/>
                </a:solidFill>
                <a:latin typeface="Arial"/>
                <a:cs typeface="Arial"/>
              </a:rPr>
              <a:t>Jeremiah</a:t>
            </a:r>
          </a:p>
        </p:txBody>
      </p:sp>
      <p:sp>
        <p:nvSpPr>
          <p:cNvPr id="5134" name="Text Box 14"/>
          <p:cNvSpPr txBox="1">
            <a:spLocks noChangeArrowheads="1"/>
          </p:cNvSpPr>
          <p:nvPr/>
        </p:nvSpPr>
        <p:spPr bwMode="auto">
          <a:xfrm>
            <a:off x="228600" y="4953000"/>
            <a:ext cx="698500" cy="40005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none">
            <a:spAutoFit/>
          </a:bodyPr>
          <a:lstStyle/>
          <a:p>
            <a:pPr eaLnBrk="0" hangingPunct="0">
              <a:defRPr/>
            </a:pPr>
            <a:r>
              <a:rPr lang="en-US" sz="2000" b="1">
                <a:solidFill>
                  <a:srgbClr val="0066CC"/>
                </a:solidFill>
                <a:latin typeface="Arial"/>
                <a:cs typeface="Arial"/>
              </a:rPr>
              <a:t>Joel</a:t>
            </a:r>
          </a:p>
        </p:txBody>
      </p:sp>
      <p:sp>
        <p:nvSpPr>
          <p:cNvPr id="5135" name="Text Box 15"/>
          <p:cNvSpPr txBox="1">
            <a:spLocks noChangeArrowheads="1"/>
          </p:cNvSpPr>
          <p:nvPr/>
        </p:nvSpPr>
        <p:spPr bwMode="auto">
          <a:xfrm>
            <a:off x="7924800" y="3581400"/>
            <a:ext cx="796925" cy="40005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none">
            <a:spAutoFit/>
          </a:bodyPr>
          <a:lstStyle/>
          <a:p>
            <a:pPr eaLnBrk="0" hangingPunct="0">
              <a:defRPr/>
            </a:pPr>
            <a:r>
              <a:rPr lang="en-US" sz="2000" b="1">
                <a:solidFill>
                  <a:srgbClr val="0066CC"/>
                </a:solidFill>
                <a:latin typeface="Arial"/>
                <a:cs typeface="Arial"/>
              </a:rPr>
              <a:t>Zeph</a:t>
            </a:r>
          </a:p>
        </p:txBody>
      </p:sp>
      <p:sp>
        <p:nvSpPr>
          <p:cNvPr id="135183" name="Rectangle 73"/>
          <p:cNvSpPr>
            <a:spLocks noChangeArrowheads="1"/>
          </p:cNvSpPr>
          <p:nvPr/>
        </p:nvSpPr>
        <p:spPr bwMode="auto">
          <a:xfrm rot="-9556">
            <a:off x="4495800" y="6508750"/>
            <a:ext cx="4111625" cy="419100"/>
          </a:xfrm>
          <a:prstGeom prst="rect">
            <a:avLst/>
          </a:prstGeom>
          <a:solidFill>
            <a:schemeClr val="tx1"/>
          </a:solidFill>
          <a:ln w="9525">
            <a:solidFill>
              <a:schemeClr val="tx1"/>
            </a:solidFill>
            <a:miter lim="800000"/>
            <a:headEnd/>
            <a:tailEnd/>
          </a:ln>
        </p:spPr>
        <p:txBody>
          <a:bodyPr wrap="none" anchor="ctr"/>
          <a:lstStyle/>
          <a:p>
            <a:pPr eaLnBrk="0" hangingPunct="0"/>
            <a:endParaRPr lang="en-US" sz="2000">
              <a:solidFill>
                <a:srgbClr val="FFFFFF"/>
              </a:solidFill>
              <a:latin typeface="Arial" charset="0"/>
              <a:cs typeface="Arial" charset="0"/>
            </a:endParaRPr>
          </a:p>
        </p:txBody>
      </p:sp>
      <p:sp>
        <p:nvSpPr>
          <p:cNvPr id="17" name="Text Box 69"/>
          <p:cNvSpPr txBox="1">
            <a:spLocks noChangeArrowheads="1"/>
          </p:cNvSpPr>
          <p:nvPr/>
        </p:nvSpPr>
        <p:spPr bwMode="auto">
          <a:xfrm rot="21591923">
            <a:off x="4568825" y="6503988"/>
            <a:ext cx="3581400" cy="2460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0" hangingPunct="0">
              <a:defRPr/>
            </a:pPr>
            <a:r>
              <a:rPr lang="en-US" sz="1000" b="1" i="1" dirty="0">
                <a:solidFill>
                  <a:srgbClr val="000090"/>
                </a:solidFill>
                <a:latin typeface="Arial"/>
                <a:cs typeface="Arial"/>
              </a:rPr>
              <a:t>Chart of Old Testament Kings and Prophets</a:t>
            </a:r>
          </a:p>
        </p:txBody>
      </p:sp>
      <p:sp>
        <p:nvSpPr>
          <p:cNvPr id="18" name="Text Box 72"/>
          <p:cNvSpPr txBox="1">
            <a:spLocks noChangeArrowheads="1"/>
          </p:cNvSpPr>
          <p:nvPr/>
        </p:nvSpPr>
        <p:spPr bwMode="auto">
          <a:xfrm rot="21591923">
            <a:off x="4568825" y="6670675"/>
            <a:ext cx="4038600" cy="2159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0" hangingPunct="0">
              <a:defRPr/>
            </a:pPr>
            <a:r>
              <a:rPr lang="en-US" sz="800" b="1">
                <a:solidFill>
                  <a:srgbClr val="000000"/>
                </a:solidFill>
                <a:latin typeface="Arial" charset="0"/>
                <a:ea typeface="Arial" charset="0"/>
                <a:cs typeface="Arial" charset="0"/>
              </a:rPr>
              <a:t>John C. Whitcomb, 4</a:t>
            </a:r>
            <a:r>
              <a:rPr lang="en-US" sz="800" b="1" baseline="30000">
                <a:solidFill>
                  <a:srgbClr val="000000"/>
                </a:solidFill>
                <a:latin typeface="Arial" charset="0"/>
                <a:ea typeface="Arial" charset="0"/>
                <a:cs typeface="Arial" charset="0"/>
              </a:rPr>
              <a:t>th</a:t>
            </a:r>
            <a:r>
              <a:rPr lang="en-US" sz="800" b="1">
                <a:solidFill>
                  <a:srgbClr val="000000"/>
                </a:solidFill>
                <a:latin typeface="Arial" charset="0"/>
                <a:ea typeface="Arial" charset="0"/>
                <a:cs typeface="Arial" charset="0"/>
              </a:rPr>
              <a:t> rev. ed., Winona Lake, IN: BMH Books, 1962, 1968, p. 2</a:t>
            </a:r>
          </a:p>
        </p:txBody>
      </p:sp>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25"/>
                                        </p:tgtEl>
                                        <p:attrNameLst>
                                          <p:attrName>style.visibility</p:attrName>
                                        </p:attrNameLst>
                                      </p:cBhvr>
                                      <p:to>
                                        <p:strVal val="visible"/>
                                      </p:to>
                                    </p:set>
                                    <p:animEffect transition="in" filter="fade">
                                      <p:cBhvr>
                                        <p:cTn id="7" dur="500"/>
                                        <p:tgtEl>
                                          <p:spTgt spid="512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126"/>
                                        </p:tgtEl>
                                        <p:attrNameLst>
                                          <p:attrName>style.visibility</p:attrName>
                                        </p:attrNameLst>
                                      </p:cBhvr>
                                      <p:to>
                                        <p:strVal val="visible"/>
                                      </p:to>
                                    </p:set>
                                    <p:animEffect transition="in" filter="fade">
                                      <p:cBhvr>
                                        <p:cTn id="12" dur="500"/>
                                        <p:tgtEl>
                                          <p:spTgt spid="512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127"/>
                                        </p:tgtEl>
                                        <p:attrNameLst>
                                          <p:attrName>style.visibility</p:attrName>
                                        </p:attrNameLst>
                                      </p:cBhvr>
                                      <p:to>
                                        <p:strVal val="visible"/>
                                      </p:to>
                                    </p:set>
                                    <p:animEffect transition="in" filter="fade">
                                      <p:cBhvr>
                                        <p:cTn id="17" dur="500"/>
                                        <p:tgtEl>
                                          <p:spTgt spid="512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128"/>
                                        </p:tgtEl>
                                        <p:attrNameLst>
                                          <p:attrName>style.visibility</p:attrName>
                                        </p:attrNameLst>
                                      </p:cBhvr>
                                      <p:to>
                                        <p:strVal val="visible"/>
                                      </p:to>
                                    </p:set>
                                    <p:animEffect transition="in" filter="fade">
                                      <p:cBhvr>
                                        <p:cTn id="22" dur="500"/>
                                        <p:tgtEl>
                                          <p:spTgt spid="512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129"/>
                                        </p:tgtEl>
                                        <p:attrNameLst>
                                          <p:attrName>style.visibility</p:attrName>
                                        </p:attrNameLst>
                                      </p:cBhvr>
                                      <p:to>
                                        <p:strVal val="visible"/>
                                      </p:to>
                                    </p:set>
                                    <p:animEffect transition="in" filter="fade">
                                      <p:cBhvr>
                                        <p:cTn id="27" dur="500"/>
                                        <p:tgtEl>
                                          <p:spTgt spid="512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130"/>
                                        </p:tgtEl>
                                        <p:attrNameLst>
                                          <p:attrName>style.visibility</p:attrName>
                                        </p:attrNameLst>
                                      </p:cBhvr>
                                      <p:to>
                                        <p:strVal val="visible"/>
                                      </p:to>
                                    </p:set>
                                    <p:animEffect transition="in" filter="fade">
                                      <p:cBhvr>
                                        <p:cTn id="32" dur="500"/>
                                        <p:tgtEl>
                                          <p:spTgt spid="513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131"/>
                                        </p:tgtEl>
                                        <p:attrNameLst>
                                          <p:attrName>style.visibility</p:attrName>
                                        </p:attrNameLst>
                                      </p:cBhvr>
                                      <p:to>
                                        <p:strVal val="visible"/>
                                      </p:to>
                                    </p:set>
                                    <p:animEffect transition="in" filter="fade">
                                      <p:cBhvr>
                                        <p:cTn id="37" dur="500"/>
                                        <p:tgtEl>
                                          <p:spTgt spid="5131"/>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132"/>
                                        </p:tgtEl>
                                        <p:attrNameLst>
                                          <p:attrName>style.visibility</p:attrName>
                                        </p:attrNameLst>
                                      </p:cBhvr>
                                      <p:to>
                                        <p:strVal val="visible"/>
                                      </p:to>
                                    </p:set>
                                    <p:animEffect transition="in" filter="fade">
                                      <p:cBhvr>
                                        <p:cTn id="42" dur="500"/>
                                        <p:tgtEl>
                                          <p:spTgt spid="5132"/>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133"/>
                                        </p:tgtEl>
                                        <p:attrNameLst>
                                          <p:attrName>style.visibility</p:attrName>
                                        </p:attrNameLst>
                                      </p:cBhvr>
                                      <p:to>
                                        <p:strVal val="visible"/>
                                      </p:to>
                                    </p:set>
                                    <p:animEffect transition="in" filter="fade">
                                      <p:cBhvr>
                                        <p:cTn id="47" dur="500"/>
                                        <p:tgtEl>
                                          <p:spTgt spid="5133"/>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135"/>
                                        </p:tgtEl>
                                        <p:attrNameLst>
                                          <p:attrName>style.visibility</p:attrName>
                                        </p:attrNameLst>
                                      </p:cBhvr>
                                      <p:to>
                                        <p:strVal val="visible"/>
                                      </p:to>
                                    </p:set>
                                    <p:animEffect transition="in" filter="fade">
                                      <p:cBhvr>
                                        <p:cTn id="52" dur="500"/>
                                        <p:tgtEl>
                                          <p:spTgt spid="5135"/>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5134"/>
                                        </p:tgtEl>
                                        <p:attrNameLst>
                                          <p:attrName>style.visibility</p:attrName>
                                        </p:attrNameLst>
                                      </p:cBhvr>
                                      <p:to>
                                        <p:strVal val="visible"/>
                                      </p:to>
                                    </p:set>
                                    <p:animEffect transition="in" filter="fade">
                                      <p:cBhvr>
                                        <p:cTn id="57" dur="500"/>
                                        <p:tgtEl>
                                          <p:spTgt spid="5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5" grpId="0" animBg="1" autoUpdateAnimBg="0"/>
      <p:bldP spid="5126" grpId="0" animBg="1" autoUpdateAnimBg="0"/>
      <p:bldP spid="5127" grpId="0" animBg="1" autoUpdateAnimBg="0"/>
      <p:bldP spid="5128" grpId="0" animBg="1" autoUpdateAnimBg="0"/>
      <p:bldP spid="5129" grpId="0" animBg="1" autoUpdateAnimBg="0"/>
      <p:bldP spid="5130" grpId="0" animBg="1" autoUpdateAnimBg="0"/>
      <p:bldP spid="5131" grpId="0" animBg="1" autoUpdateAnimBg="0"/>
      <p:bldP spid="5132" grpId="0" animBg="1" autoUpdateAnimBg="0"/>
      <p:bldP spid="5133" grpId="0" animBg="1" autoUpdateAnimBg="0"/>
      <p:bldP spid="5134" grpId="0" animBg="1" autoUpdateAnimBg="0"/>
      <p:bldP spid="5135" grpId="0" animBg="1" autoUpdateAnimBg="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7" name="Picture 2" descr="Whitcomb Char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43000"/>
            <a:ext cx="9144000" cy="5038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3379" name="Rectangle 3"/>
          <p:cNvSpPr>
            <a:spLocks noGrp="1" noChangeArrowheads="1"/>
          </p:cNvSpPr>
          <p:nvPr>
            <p:ph type="title"/>
          </p:nvPr>
        </p:nvSpPr>
        <p:spPr>
          <a:xfrm>
            <a:off x="685800" y="-76200"/>
            <a:ext cx="7543800" cy="685800"/>
          </a:xfrm>
          <a:effectLst>
            <a:outerShdw blurRad="63500" dist="35921" dir="2700000" algn="ctr" rotWithShape="0">
              <a:srgbClr val="000000">
                <a:alpha val="74998"/>
              </a:srgbClr>
            </a:outerShdw>
          </a:effectLst>
        </p:spPr>
        <p:txBody>
          <a:bodyPr/>
          <a:lstStyle/>
          <a:p>
            <a:pPr algn="ctr">
              <a:defRPr/>
            </a:pPr>
            <a:r>
              <a:rPr kumimoji="0" lang="en-US" sz="4000" dirty="0">
                <a:solidFill>
                  <a:schemeClr val="tx1"/>
                </a:solidFill>
                <a:effectLst/>
                <a:latin typeface="Arial"/>
                <a:cs typeface="Arial"/>
              </a:rPr>
              <a:t>Chart of the Exile</a:t>
            </a:r>
          </a:p>
        </p:txBody>
      </p:sp>
      <p:sp>
        <p:nvSpPr>
          <p:cNvPr id="613380" name="Text Box 4"/>
          <p:cNvSpPr txBox="1">
            <a:spLocks noChangeArrowheads="1"/>
          </p:cNvSpPr>
          <p:nvPr/>
        </p:nvSpPr>
        <p:spPr bwMode="auto">
          <a:xfrm>
            <a:off x="7391400" y="762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defRPr/>
            </a:pPr>
            <a:r>
              <a:rPr lang="en-US" b="1" dirty="0">
                <a:solidFill>
                  <a:srgbClr val="FFFFFF"/>
                </a:solidFill>
                <a:latin typeface="Arial" pitchFamily="-112" charset="0"/>
              </a:rPr>
              <a:t>232 &amp; 342</a:t>
            </a:r>
          </a:p>
        </p:txBody>
      </p:sp>
      <p:sp>
        <p:nvSpPr>
          <p:cNvPr id="137220" name="Rectangle 73"/>
          <p:cNvSpPr>
            <a:spLocks noChangeArrowheads="1"/>
          </p:cNvSpPr>
          <p:nvPr/>
        </p:nvSpPr>
        <p:spPr bwMode="auto">
          <a:xfrm rot="-9556">
            <a:off x="4495800" y="5726113"/>
            <a:ext cx="4111625" cy="419100"/>
          </a:xfrm>
          <a:prstGeom prst="rect">
            <a:avLst/>
          </a:prstGeom>
          <a:solidFill>
            <a:schemeClr val="tx1"/>
          </a:solidFill>
          <a:ln w="9525">
            <a:solidFill>
              <a:schemeClr val="tx1"/>
            </a:solidFill>
            <a:miter lim="800000"/>
            <a:headEnd/>
            <a:tailEnd/>
          </a:ln>
        </p:spPr>
        <p:txBody>
          <a:bodyPr wrap="none" anchor="ctr"/>
          <a:lstStyle/>
          <a:p>
            <a:pPr eaLnBrk="0" hangingPunct="0"/>
            <a:endParaRPr lang="en-US" sz="2000">
              <a:solidFill>
                <a:srgbClr val="FFFFFF"/>
              </a:solidFill>
              <a:latin typeface="Arial" charset="0"/>
              <a:cs typeface="Arial" charset="0"/>
            </a:endParaRPr>
          </a:p>
        </p:txBody>
      </p:sp>
      <p:sp>
        <p:nvSpPr>
          <p:cNvPr id="6" name="Text Box 69"/>
          <p:cNvSpPr txBox="1">
            <a:spLocks noChangeArrowheads="1"/>
          </p:cNvSpPr>
          <p:nvPr/>
        </p:nvSpPr>
        <p:spPr bwMode="auto">
          <a:xfrm rot="21591923">
            <a:off x="4568825" y="5719763"/>
            <a:ext cx="3581400" cy="2460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0" hangingPunct="0">
              <a:defRPr/>
            </a:pPr>
            <a:r>
              <a:rPr lang="en-US" sz="1000" b="1" i="1" dirty="0">
                <a:solidFill>
                  <a:srgbClr val="000090"/>
                </a:solidFill>
                <a:latin typeface="Arial"/>
                <a:cs typeface="Arial"/>
              </a:rPr>
              <a:t>The Babylonian Exile</a:t>
            </a:r>
          </a:p>
        </p:txBody>
      </p:sp>
      <p:sp>
        <p:nvSpPr>
          <p:cNvPr id="7" name="Text Box 72"/>
          <p:cNvSpPr txBox="1">
            <a:spLocks noChangeArrowheads="1"/>
          </p:cNvSpPr>
          <p:nvPr/>
        </p:nvSpPr>
        <p:spPr bwMode="auto">
          <a:xfrm rot="21591923">
            <a:off x="4568825" y="5886450"/>
            <a:ext cx="4038600" cy="2159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0" hangingPunct="0">
              <a:defRPr/>
            </a:pPr>
            <a:r>
              <a:rPr lang="en-US" sz="800" b="1">
                <a:solidFill>
                  <a:srgbClr val="000000"/>
                </a:solidFill>
                <a:latin typeface="Arial" charset="0"/>
                <a:ea typeface="Arial" charset="0"/>
                <a:cs typeface="Arial" charset="0"/>
              </a:rPr>
              <a:t>John C. Whitcomb, 4</a:t>
            </a:r>
            <a:r>
              <a:rPr lang="en-US" sz="800" b="1" baseline="30000">
                <a:solidFill>
                  <a:srgbClr val="000000"/>
                </a:solidFill>
                <a:latin typeface="Arial" charset="0"/>
                <a:ea typeface="Arial" charset="0"/>
                <a:cs typeface="Arial" charset="0"/>
              </a:rPr>
              <a:t>th</a:t>
            </a:r>
            <a:r>
              <a:rPr lang="en-US" sz="800" b="1">
                <a:solidFill>
                  <a:srgbClr val="000000"/>
                </a:solidFill>
                <a:latin typeface="Arial" charset="0"/>
                <a:ea typeface="Arial" charset="0"/>
                <a:cs typeface="Arial" charset="0"/>
              </a:rPr>
              <a:t> rev. ed., Winona Lake, IN: BMH Books, 1962, 1968</a:t>
            </a:r>
          </a:p>
        </p:txBody>
      </p:sp>
    </p:spTree>
  </p:cSld>
  <p:clrMapOvr>
    <a:masterClrMapping/>
  </p:clrMapOvr>
  <p:transition spd="med">
    <p:zoom dir="in"/>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5" name="Picture 2" descr="Whitcomb Char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40075" y="-1035050"/>
            <a:ext cx="16857663" cy="9288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3379" name="Rectangle 3"/>
          <p:cNvSpPr>
            <a:spLocks noGrp="1" noChangeArrowheads="1"/>
          </p:cNvSpPr>
          <p:nvPr>
            <p:ph type="title"/>
          </p:nvPr>
        </p:nvSpPr>
        <p:spPr>
          <a:xfrm>
            <a:off x="-252413" y="439738"/>
            <a:ext cx="7543801" cy="685800"/>
          </a:xfrm>
          <a:solidFill>
            <a:schemeClr val="bg2"/>
          </a:solidFill>
          <a:effectLst>
            <a:outerShdw blurRad="63500" dist="35921" dir="2700000" algn="ctr" rotWithShape="0">
              <a:srgbClr val="000000">
                <a:alpha val="74998"/>
              </a:srgbClr>
            </a:outerShdw>
          </a:effectLst>
        </p:spPr>
        <p:txBody>
          <a:bodyPr/>
          <a:lstStyle/>
          <a:p>
            <a:pPr algn="ctr">
              <a:defRPr/>
            </a:pPr>
            <a:r>
              <a:rPr kumimoji="0" lang="en-US" sz="4800" b="1" dirty="0">
                <a:solidFill>
                  <a:srgbClr val="FFFFFF"/>
                </a:solidFill>
                <a:effectLst/>
                <a:latin typeface="Arial"/>
                <a:cs typeface="Arial"/>
              </a:rPr>
              <a:t>Chart of the Exile</a:t>
            </a:r>
          </a:p>
        </p:txBody>
      </p:sp>
      <p:sp>
        <p:nvSpPr>
          <p:cNvPr id="613380" name="Text Box 4"/>
          <p:cNvSpPr txBox="1">
            <a:spLocks noChangeArrowheads="1"/>
          </p:cNvSpPr>
          <p:nvPr/>
        </p:nvSpPr>
        <p:spPr bwMode="auto">
          <a:xfrm>
            <a:off x="7391400" y="762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defRPr/>
            </a:pPr>
            <a:r>
              <a:rPr lang="en-US" b="1" dirty="0">
                <a:solidFill>
                  <a:srgbClr val="000000"/>
                </a:solidFill>
                <a:latin typeface="Arial" pitchFamily="-112" charset="0"/>
              </a:rPr>
              <a:t>232 &amp; 342</a:t>
            </a:r>
          </a:p>
        </p:txBody>
      </p:sp>
      <p:sp>
        <p:nvSpPr>
          <p:cNvPr id="139268" name="Rectangle 73"/>
          <p:cNvSpPr>
            <a:spLocks noChangeArrowheads="1"/>
          </p:cNvSpPr>
          <p:nvPr/>
        </p:nvSpPr>
        <p:spPr bwMode="auto">
          <a:xfrm rot="-9556">
            <a:off x="4495800" y="6315075"/>
            <a:ext cx="4111625" cy="419100"/>
          </a:xfrm>
          <a:prstGeom prst="rect">
            <a:avLst/>
          </a:prstGeom>
          <a:solidFill>
            <a:schemeClr val="tx1"/>
          </a:solidFill>
          <a:ln w="9525">
            <a:solidFill>
              <a:schemeClr val="tx1"/>
            </a:solidFill>
            <a:miter lim="800000"/>
            <a:headEnd/>
            <a:tailEnd/>
          </a:ln>
        </p:spPr>
        <p:txBody>
          <a:bodyPr wrap="none" anchor="ctr"/>
          <a:lstStyle/>
          <a:p>
            <a:pPr eaLnBrk="0" hangingPunct="0"/>
            <a:endParaRPr lang="en-US" sz="2000">
              <a:solidFill>
                <a:srgbClr val="FFFFFF"/>
              </a:solidFill>
              <a:latin typeface="Arial" charset="0"/>
              <a:cs typeface="Arial" charset="0"/>
            </a:endParaRPr>
          </a:p>
        </p:txBody>
      </p:sp>
      <p:sp>
        <p:nvSpPr>
          <p:cNvPr id="6" name="Text Box 69"/>
          <p:cNvSpPr txBox="1">
            <a:spLocks noChangeArrowheads="1"/>
          </p:cNvSpPr>
          <p:nvPr/>
        </p:nvSpPr>
        <p:spPr bwMode="auto">
          <a:xfrm rot="21591923">
            <a:off x="4568825" y="6354763"/>
            <a:ext cx="3581400" cy="2460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0" hangingPunct="0">
              <a:defRPr/>
            </a:pPr>
            <a:r>
              <a:rPr lang="en-US" sz="1000" b="1" i="1" dirty="0">
                <a:solidFill>
                  <a:srgbClr val="000090"/>
                </a:solidFill>
                <a:latin typeface="Arial"/>
                <a:cs typeface="Arial"/>
              </a:rPr>
              <a:t>The Babylonian Exile</a:t>
            </a:r>
          </a:p>
        </p:txBody>
      </p:sp>
      <p:sp>
        <p:nvSpPr>
          <p:cNvPr id="7" name="Text Box 72"/>
          <p:cNvSpPr txBox="1">
            <a:spLocks noChangeArrowheads="1"/>
          </p:cNvSpPr>
          <p:nvPr/>
        </p:nvSpPr>
        <p:spPr bwMode="auto">
          <a:xfrm rot="21591923">
            <a:off x="4568825" y="6521450"/>
            <a:ext cx="4038600" cy="2159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0" hangingPunct="0">
              <a:defRPr/>
            </a:pPr>
            <a:r>
              <a:rPr lang="en-US" sz="800" b="1" dirty="0">
                <a:solidFill>
                  <a:srgbClr val="000000"/>
                </a:solidFill>
                <a:latin typeface="Arial" charset="0"/>
                <a:ea typeface="Arial" charset="0"/>
                <a:cs typeface="Arial" charset="0"/>
              </a:rPr>
              <a:t>John C. Whitcomb, 4</a:t>
            </a:r>
            <a:r>
              <a:rPr lang="en-US" sz="800" b="1" baseline="30000" dirty="0">
                <a:solidFill>
                  <a:srgbClr val="000000"/>
                </a:solidFill>
                <a:latin typeface="Arial" charset="0"/>
                <a:ea typeface="Arial" charset="0"/>
                <a:cs typeface="Arial" charset="0"/>
              </a:rPr>
              <a:t>th</a:t>
            </a:r>
            <a:r>
              <a:rPr lang="en-US" sz="800" b="1" dirty="0">
                <a:solidFill>
                  <a:srgbClr val="000000"/>
                </a:solidFill>
                <a:latin typeface="Arial" charset="0"/>
                <a:ea typeface="Arial" charset="0"/>
                <a:cs typeface="Arial" charset="0"/>
              </a:rPr>
              <a:t> rev. ed., Winona Lake, IN: BMH Books, 1962, 1968</a:t>
            </a:r>
          </a:p>
        </p:txBody>
      </p:sp>
    </p:spTree>
  </p:cSld>
  <p:clrMapOvr>
    <a:masterClrMapping/>
  </p:clrMapOvr>
  <p:transition spd="med">
    <p:zoom dir="in"/>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00-Acrostic Bible Scanned (dragged).pdf"/>
          <p:cNvPicPr>
            <a:picLocks noChangeAspect="1"/>
          </p:cNvPicPr>
          <p:nvPr/>
        </p:nvPicPr>
        <p:blipFill rotWithShape="1">
          <a:blip r:embed="rId3" cstate="screen">
            <a:extLst>
              <a:ext uri="{28A0092B-C50C-407E-A947-70E740481C1C}">
                <a14:useLocalDpi xmlns:a14="http://schemas.microsoft.com/office/drawing/2010/main"/>
              </a:ext>
            </a:extLst>
          </a:blip>
          <a:srcRect l="21658" t="-1" r="8860" b="21205"/>
          <a:stretch/>
        </p:blipFill>
        <p:spPr>
          <a:xfrm rot="5400000">
            <a:off x="-630938" y="630936"/>
            <a:ext cx="6353354" cy="5091481"/>
          </a:xfrm>
          <a:prstGeom prst="rect">
            <a:avLst/>
          </a:prstGeom>
        </p:spPr>
      </p:pic>
      <p:sp>
        <p:nvSpPr>
          <p:cNvPr id="2" name="Title 1"/>
          <p:cNvSpPr>
            <a:spLocks noGrp="1"/>
          </p:cNvSpPr>
          <p:nvPr>
            <p:ph type="title" idx="4294967295"/>
          </p:nvPr>
        </p:nvSpPr>
        <p:spPr>
          <a:xfrm>
            <a:off x="0" y="6381328"/>
            <a:ext cx="9144000" cy="476672"/>
          </a:xfrm>
          <a:solidFill>
            <a:schemeClr val="tx1"/>
          </a:solidFill>
        </p:spPr>
        <p:txBody>
          <a:bodyPr/>
          <a:lstStyle/>
          <a:p>
            <a:pPr algn="ctr"/>
            <a:r>
              <a:rPr lang="en-US" sz="1800" b="1">
                <a:solidFill>
                  <a:schemeClr val="bg1"/>
                </a:solidFill>
                <a:latin typeface="Arial"/>
                <a:cs typeface="Arial"/>
              </a:rPr>
              <a:t>Barry Huddleston, </a:t>
            </a:r>
            <a:r>
              <a:rPr lang="en-US" sz="1800" b="1" i="1">
                <a:solidFill>
                  <a:schemeClr val="bg1"/>
                </a:solidFill>
                <a:latin typeface="Arial"/>
                <a:cs typeface="Arial"/>
              </a:rPr>
              <a:t>The Acrostic Summarized Bible</a:t>
            </a:r>
            <a:r>
              <a:rPr lang="en-US" sz="1800" b="1">
                <a:solidFill>
                  <a:schemeClr val="bg1"/>
                </a:solidFill>
                <a:latin typeface="Arial"/>
                <a:cs typeface="Arial"/>
              </a:rPr>
              <a:t> (Grand Rapids: Baker, 1992)</a:t>
            </a:r>
          </a:p>
        </p:txBody>
      </p:sp>
      <p:sp>
        <p:nvSpPr>
          <p:cNvPr id="7" name="TextBox 3"/>
          <p:cNvSpPr txBox="1">
            <a:spLocks noChangeArrowheads="1"/>
          </p:cNvSpPr>
          <p:nvPr/>
        </p:nvSpPr>
        <p:spPr bwMode="auto">
          <a:xfrm>
            <a:off x="3959427" y="1340768"/>
            <a:ext cx="5184574" cy="4154983"/>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Black"/>
                <a:ea typeface="ＭＳ Ｐゴシック" charset="0"/>
                <a:cs typeface="Arial Black"/>
              </a:rPr>
              <a:t>  1 T</a:t>
            </a:r>
            <a:r>
              <a:rPr kumimoji="0" lang="en-US" sz="2400" b="0" i="0" u="none" strike="noStrike" kern="1200" cap="none" spc="0" normalizeH="0" baseline="0" noProof="0" dirty="0">
                <a:ln>
                  <a:noFill/>
                </a:ln>
                <a:solidFill>
                  <a:prstClr val="black"/>
                </a:solidFill>
                <a:effectLst/>
                <a:uLnTx/>
                <a:uFillTx/>
                <a:latin typeface="Arial"/>
                <a:ea typeface="ＭＳ Ｐゴシック" charset="0"/>
                <a:cs typeface="Arial"/>
              </a:rPr>
              <a:t>emple proclamation by Cyrus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Black"/>
                <a:ea typeface="ＭＳ Ｐゴシック" charset="0"/>
                <a:cs typeface="Arial Black"/>
              </a:rPr>
              <a:t>  2 </a:t>
            </a:r>
            <a:r>
              <a:rPr kumimoji="0" lang="en-US" sz="2400" b="1" i="0" u="none" strike="noStrike" kern="1200" cap="none" spc="0" normalizeH="0" baseline="0" noProof="0" dirty="0">
                <a:ln>
                  <a:noFill/>
                </a:ln>
                <a:solidFill>
                  <a:prstClr val="black"/>
                </a:solidFill>
                <a:effectLst/>
                <a:uLnTx/>
                <a:uFillTx/>
                <a:latin typeface="Arial Black"/>
                <a:ea typeface="ＭＳ Ｐゴシック" charset="0"/>
                <a:cs typeface="Arial Black"/>
              </a:rPr>
              <a:t>E</a:t>
            </a:r>
            <a:r>
              <a:rPr kumimoji="0" lang="en-US" sz="2400" b="0" i="0" u="none" strike="noStrike" kern="1200" cap="none" spc="0" normalizeH="0" baseline="0" noProof="0" dirty="0">
                <a:ln>
                  <a:noFill/>
                </a:ln>
                <a:solidFill>
                  <a:prstClr val="black"/>
                </a:solidFill>
                <a:effectLst/>
                <a:uLnTx/>
                <a:uFillTx/>
                <a:latin typeface="Arial"/>
                <a:ea typeface="ＭＳ Ｐゴシック" charset="0"/>
                <a:cs typeface="Arial"/>
              </a:rPr>
              <a:t>xiles return under Zerubbabel</a:t>
            </a:r>
            <a:endParaRPr kumimoji="0" lang="en-US" sz="2400" b="0" i="0" u="none" strike="noStrike" kern="1200" cap="none" spc="0" normalizeH="0" baseline="0" noProof="0" dirty="0">
              <a:ln>
                <a:noFill/>
              </a:ln>
              <a:solidFill>
                <a:prstClr val="black"/>
              </a:solidFill>
              <a:effectLst/>
              <a:uLnTx/>
              <a:uFillTx/>
              <a:latin typeface="Arial Black"/>
              <a:ea typeface="ＭＳ Ｐゴシック" charset="0"/>
              <a:cs typeface="Arial Black"/>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Black"/>
                <a:ea typeface="ＭＳ Ｐゴシック" charset="0"/>
                <a:cs typeface="Arial Black"/>
              </a:rPr>
              <a:t>  3 </a:t>
            </a:r>
            <a:r>
              <a:rPr kumimoji="0" lang="en-US" sz="2400" b="1" i="0" u="none" strike="noStrike" kern="1200" cap="none" spc="0" normalizeH="0" baseline="0" noProof="0" dirty="0">
                <a:ln>
                  <a:noFill/>
                </a:ln>
                <a:solidFill>
                  <a:prstClr val="black"/>
                </a:solidFill>
                <a:effectLst/>
                <a:uLnTx/>
                <a:uFillTx/>
                <a:latin typeface="Arial Black"/>
                <a:ea typeface="ＭＳ Ｐゴシック" charset="0"/>
                <a:cs typeface="Arial Black"/>
              </a:rPr>
              <a:t>M</a:t>
            </a:r>
            <a:r>
              <a:rPr kumimoji="0" lang="en-US" sz="2400" b="0" i="0" u="none" strike="noStrike" kern="1200" cap="none" spc="0" normalizeH="0" baseline="0" noProof="0" dirty="0">
                <a:ln>
                  <a:noFill/>
                </a:ln>
                <a:solidFill>
                  <a:prstClr val="black"/>
                </a:solidFill>
                <a:effectLst/>
                <a:uLnTx/>
                <a:uFillTx/>
                <a:latin typeface="Arial"/>
                <a:ea typeface="ＭＳ Ｐゴシック" charset="0"/>
                <a:cs typeface="Arial"/>
              </a:rPr>
              <a:t>aking the temple foundation</a:t>
            </a:r>
            <a:endParaRPr kumimoji="0" lang="en-US" sz="2400" b="0" i="0" u="none" strike="noStrike" kern="1200" cap="none" spc="0" normalizeH="0" baseline="0" noProof="0" dirty="0">
              <a:ln>
                <a:noFill/>
              </a:ln>
              <a:solidFill>
                <a:prstClr val="black"/>
              </a:solidFill>
              <a:effectLst/>
              <a:uLnTx/>
              <a:uFillTx/>
              <a:latin typeface="Arial Black"/>
              <a:ea typeface="ＭＳ Ｐゴシック" charset="0"/>
              <a:cs typeface="Arial Black"/>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Black"/>
                <a:ea typeface="ＭＳ Ｐゴシック" charset="0"/>
                <a:cs typeface="Arial Black"/>
              </a:rPr>
              <a:t>  4 </a:t>
            </a:r>
            <a:r>
              <a:rPr kumimoji="0" lang="en-US" sz="2400" b="1" i="0" u="none" strike="noStrike" kern="1200" cap="none" spc="0" normalizeH="0" baseline="0" noProof="0" dirty="0">
                <a:ln>
                  <a:noFill/>
                </a:ln>
                <a:solidFill>
                  <a:prstClr val="black"/>
                </a:solidFill>
                <a:effectLst/>
                <a:uLnTx/>
                <a:uFillTx/>
                <a:latin typeface="Arial Black"/>
                <a:ea typeface="ＭＳ Ｐゴシック" charset="0"/>
                <a:cs typeface="Arial Black"/>
              </a:rPr>
              <a:t>P</a:t>
            </a:r>
            <a:r>
              <a:rPr kumimoji="0" lang="en-US" sz="2400" b="0" i="0" u="none" strike="noStrike" kern="1200" cap="none" spc="0" normalizeH="0" baseline="0" noProof="0" dirty="0">
                <a:ln>
                  <a:noFill/>
                </a:ln>
                <a:solidFill>
                  <a:prstClr val="black"/>
                </a:solidFill>
                <a:effectLst/>
                <a:uLnTx/>
                <a:uFillTx/>
                <a:latin typeface="Arial"/>
                <a:ea typeface="ＭＳ Ｐゴシック" charset="0"/>
                <a:cs typeface="Arial"/>
              </a:rPr>
              <a:t>ostponement of the work</a:t>
            </a:r>
            <a:endParaRPr kumimoji="0" lang="en-US" sz="2400" b="0" i="0" u="none" strike="noStrike" kern="1200" cap="none" spc="0" normalizeH="0" baseline="0" noProof="0" dirty="0">
              <a:ln>
                <a:noFill/>
              </a:ln>
              <a:solidFill>
                <a:prstClr val="black"/>
              </a:solidFill>
              <a:effectLst/>
              <a:uLnTx/>
              <a:uFillTx/>
              <a:latin typeface="Arial Black"/>
              <a:ea typeface="ＭＳ Ｐゴシック" charset="0"/>
              <a:cs typeface="Arial Black"/>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Black"/>
                <a:ea typeface="ＭＳ Ｐゴシック" charset="0"/>
                <a:cs typeface="Arial Black"/>
              </a:rPr>
              <a:t>  5 </a:t>
            </a:r>
            <a:r>
              <a:rPr kumimoji="0" lang="en-US" sz="2400" b="1" i="0" u="none" strike="noStrike" kern="1200" cap="none" spc="0" normalizeH="0" baseline="0" noProof="0" dirty="0">
                <a:ln>
                  <a:noFill/>
                </a:ln>
                <a:solidFill>
                  <a:prstClr val="black"/>
                </a:solidFill>
                <a:effectLst/>
                <a:uLnTx/>
                <a:uFillTx/>
                <a:latin typeface="Arial Black"/>
                <a:ea typeface="ＭＳ Ｐゴシック" charset="0"/>
                <a:cs typeface="Arial Black"/>
              </a:rPr>
              <a:t>L</a:t>
            </a:r>
            <a:r>
              <a:rPr kumimoji="0" lang="en-US" sz="2400" b="0" i="0" u="none" strike="noStrike" kern="1200" cap="none" spc="0" normalizeH="0" baseline="0" noProof="0" dirty="0">
                <a:ln>
                  <a:noFill/>
                </a:ln>
                <a:solidFill>
                  <a:prstClr val="black"/>
                </a:solidFill>
                <a:effectLst/>
                <a:uLnTx/>
                <a:uFillTx/>
                <a:latin typeface="Arial"/>
                <a:ea typeface="ＭＳ Ｐゴシック" charset="0"/>
                <a:cs typeface="Arial"/>
              </a:rPr>
              <a:t>etter written to Darius</a:t>
            </a:r>
            <a:endParaRPr kumimoji="0" lang="en-US" sz="2400" b="0" i="0" u="none" strike="noStrike" kern="1200" cap="none" spc="0" normalizeH="0" baseline="0" noProof="0" dirty="0">
              <a:ln>
                <a:noFill/>
              </a:ln>
              <a:solidFill>
                <a:prstClr val="black"/>
              </a:solidFill>
              <a:effectLst/>
              <a:uLnTx/>
              <a:uFillTx/>
              <a:latin typeface="Arial Black"/>
              <a:ea typeface="ＭＳ Ｐゴシック" charset="0"/>
              <a:cs typeface="Arial Black"/>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Black"/>
                <a:ea typeface="ＭＳ Ｐゴシック" charset="0"/>
                <a:cs typeface="Arial Black"/>
              </a:rPr>
              <a:t>  6 </a:t>
            </a:r>
            <a:r>
              <a:rPr kumimoji="0" lang="en-US" sz="2400" b="1" i="0" u="none" strike="noStrike" kern="1200" cap="none" spc="0" normalizeH="0" baseline="0" noProof="0" dirty="0">
                <a:ln>
                  <a:noFill/>
                </a:ln>
                <a:solidFill>
                  <a:prstClr val="black"/>
                </a:solidFill>
                <a:effectLst/>
                <a:uLnTx/>
                <a:uFillTx/>
                <a:latin typeface="Arial Black"/>
                <a:ea typeface="ＭＳ Ｐゴシック" charset="0"/>
                <a:cs typeface="Arial Black"/>
              </a:rPr>
              <a:t>E</a:t>
            </a:r>
            <a:r>
              <a:rPr kumimoji="0" lang="en-US" sz="2400" b="0" i="0" u="none" strike="noStrike" kern="1200" cap="none" spc="0" normalizeH="0" baseline="0" noProof="0" dirty="0">
                <a:ln>
                  <a:noFill/>
                </a:ln>
                <a:solidFill>
                  <a:prstClr val="black"/>
                </a:solidFill>
                <a:effectLst/>
                <a:uLnTx/>
                <a:uFillTx/>
                <a:latin typeface="Arial"/>
                <a:ea typeface="ＭＳ Ｐゴシック" charset="0"/>
                <a:cs typeface="Arial"/>
              </a:rPr>
              <a:t>xiles finish the temple</a:t>
            </a:r>
            <a:endParaRPr kumimoji="0" lang="en-US" sz="2400" b="0" i="0" u="none" strike="noStrike" kern="1200" cap="none" spc="0" normalizeH="0" baseline="0" noProof="0" dirty="0">
              <a:ln>
                <a:noFill/>
              </a:ln>
              <a:solidFill>
                <a:prstClr val="black"/>
              </a:solidFill>
              <a:effectLst/>
              <a:uLnTx/>
              <a:uFillTx/>
              <a:latin typeface="Arial Black"/>
              <a:ea typeface="ＭＳ Ｐゴシック" charset="0"/>
              <a:cs typeface="Arial Black"/>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Black"/>
              <a:ea typeface="ＭＳ Ｐゴシック" charset="0"/>
              <a:cs typeface="Arial Black"/>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Black"/>
                <a:ea typeface="ＭＳ Ｐゴシック" charset="0"/>
                <a:cs typeface="Arial Black"/>
              </a:rPr>
              <a:t>  7 </a:t>
            </a:r>
            <a:r>
              <a:rPr kumimoji="0" lang="en-US" sz="2400" b="1" i="0" u="none" strike="noStrike" kern="1200" cap="none" spc="0" normalizeH="0" baseline="0" noProof="0" dirty="0">
                <a:ln>
                  <a:noFill/>
                </a:ln>
                <a:solidFill>
                  <a:prstClr val="black"/>
                </a:solidFill>
                <a:effectLst/>
                <a:uLnTx/>
                <a:uFillTx/>
                <a:latin typeface="Arial Black"/>
                <a:ea typeface="ＭＳ Ｐゴシック" charset="0"/>
                <a:cs typeface="Arial Black"/>
              </a:rPr>
              <a:t>W</a:t>
            </a:r>
            <a:r>
              <a:rPr kumimoji="0" lang="en-US" sz="2400" b="0" i="0" u="none" strike="noStrike" kern="1200" cap="none" spc="0" normalizeH="0" baseline="0" noProof="0" dirty="0">
                <a:ln>
                  <a:noFill/>
                </a:ln>
                <a:solidFill>
                  <a:prstClr val="black"/>
                </a:solidFill>
                <a:effectLst/>
                <a:uLnTx/>
                <a:uFillTx/>
                <a:latin typeface="Arial"/>
                <a:ea typeface="ＭＳ Ｐゴシック" charset="0"/>
                <a:cs typeface="Arial"/>
              </a:rPr>
              <a:t>arrant authorizing Ezra's return</a:t>
            </a:r>
            <a:endParaRPr kumimoji="0" lang="en-US" sz="2400" b="0" i="0" u="none" strike="noStrike" kern="1200" cap="none" spc="0" normalizeH="0" baseline="0" noProof="0" dirty="0">
              <a:ln>
                <a:noFill/>
              </a:ln>
              <a:solidFill>
                <a:prstClr val="black"/>
              </a:solidFill>
              <a:effectLst/>
              <a:uLnTx/>
              <a:uFillTx/>
              <a:latin typeface="Arial Black"/>
              <a:ea typeface="ＭＳ Ｐゴシック" charset="0"/>
              <a:cs typeface="Arial Black"/>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Black"/>
                <a:ea typeface="ＭＳ Ｐゴシック" charset="0"/>
                <a:cs typeface="Arial Black"/>
              </a:rPr>
              <a:t>  8 </a:t>
            </a:r>
            <a:r>
              <a:rPr kumimoji="0" lang="en-US" sz="2400" b="1" i="0" u="none" strike="noStrike" kern="1200" cap="none" spc="0" normalizeH="0" baseline="0" noProof="0" dirty="0">
                <a:ln>
                  <a:noFill/>
                </a:ln>
                <a:solidFill>
                  <a:prstClr val="black"/>
                </a:solidFill>
                <a:effectLst/>
                <a:uLnTx/>
                <a:uFillTx/>
                <a:latin typeface="Arial Black"/>
                <a:ea typeface="ＭＳ Ｐゴシック" charset="0"/>
                <a:cs typeface="Arial Black"/>
              </a:rPr>
              <a:t>O</a:t>
            </a:r>
            <a:r>
              <a:rPr kumimoji="0" lang="en-US" sz="2400" b="0" i="0" u="none" strike="noStrike" kern="1200" cap="none" spc="0" normalizeH="0" baseline="0" noProof="0" dirty="0">
                <a:ln>
                  <a:noFill/>
                </a:ln>
                <a:solidFill>
                  <a:prstClr val="black"/>
                </a:solidFill>
                <a:effectLst/>
                <a:uLnTx/>
                <a:uFillTx/>
                <a:latin typeface="Arial"/>
                <a:ea typeface="ＭＳ Ｐゴシック" charset="0"/>
                <a:cs typeface="Arial"/>
              </a:rPr>
              <a:t>utline of Ezra's return</a:t>
            </a:r>
            <a:endParaRPr kumimoji="0" lang="en-US" sz="2400" b="0" i="0" u="none" strike="noStrike" kern="1200" cap="none" spc="0" normalizeH="0" baseline="0" noProof="0" dirty="0">
              <a:ln>
                <a:noFill/>
              </a:ln>
              <a:solidFill>
                <a:prstClr val="black"/>
              </a:solidFill>
              <a:effectLst/>
              <a:uLnTx/>
              <a:uFillTx/>
              <a:latin typeface="Arial Black"/>
              <a:ea typeface="ＭＳ Ｐゴシック" charset="0"/>
              <a:cs typeface="Arial Black"/>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Black"/>
                <a:ea typeface="ＭＳ Ｐゴシック" charset="0"/>
                <a:cs typeface="Arial Black"/>
              </a:rPr>
              <a:t>  9 </a:t>
            </a:r>
            <a:r>
              <a:rPr kumimoji="0" lang="en-US" sz="2400" b="1" i="0" u="none" strike="noStrike" kern="1200" cap="none" spc="0" normalizeH="0" baseline="0" noProof="0" dirty="0">
                <a:ln>
                  <a:noFill/>
                </a:ln>
                <a:solidFill>
                  <a:prstClr val="black"/>
                </a:solidFill>
                <a:effectLst/>
                <a:uLnTx/>
                <a:uFillTx/>
                <a:latin typeface="Arial Black"/>
                <a:ea typeface="ＭＳ Ｐゴシック" charset="0"/>
                <a:cs typeface="Arial Black"/>
              </a:rPr>
              <a:t>R</a:t>
            </a:r>
            <a:r>
              <a:rPr kumimoji="0" lang="en-US" sz="2400" b="0" i="0" u="none" strike="noStrike" kern="1200" cap="none" spc="0" normalizeH="0" baseline="0" noProof="0" dirty="0">
                <a:ln>
                  <a:noFill/>
                </a:ln>
                <a:solidFill>
                  <a:prstClr val="black"/>
                </a:solidFill>
                <a:effectLst/>
                <a:uLnTx/>
                <a:uFillTx/>
                <a:latin typeface="Arial"/>
                <a:ea typeface="ＭＳ Ｐゴシック" charset="0"/>
                <a:cs typeface="Arial"/>
              </a:rPr>
              <a:t>epentance prayer by Ezra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Black"/>
                <a:ea typeface="ＭＳ Ｐゴシック" charset="0"/>
                <a:cs typeface="Arial Black"/>
              </a:rPr>
              <a:t>10 </a:t>
            </a:r>
            <a:r>
              <a:rPr kumimoji="0" lang="en-US" sz="2400" b="1" i="0" u="none" strike="noStrike" kern="1200" cap="none" spc="0" normalizeH="0" baseline="0" noProof="0" dirty="0">
                <a:ln>
                  <a:noFill/>
                </a:ln>
                <a:solidFill>
                  <a:prstClr val="black"/>
                </a:solidFill>
                <a:effectLst/>
                <a:uLnTx/>
                <a:uFillTx/>
                <a:latin typeface="Arial Black"/>
                <a:ea typeface="ＭＳ Ｐゴシック" charset="0"/>
                <a:cs typeface="Arial Black"/>
              </a:rPr>
              <a:t>K</a:t>
            </a:r>
            <a:r>
              <a:rPr kumimoji="0" lang="en-US" sz="2400" b="0" i="0" u="none" strike="noStrike" kern="1200" cap="none" spc="0" normalizeH="0" baseline="0" noProof="0" dirty="0">
                <a:ln>
                  <a:noFill/>
                </a:ln>
                <a:solidFill>
                  <a:prstClr val="black"/>
                </a:solidFill>
                <a:effectLst/>
                <a:uLnTx/>
                <a:uFillTx/>
                <a:latin typeface="Arial"/>
                <a:ea typeface="ＭＳ Ｐゴシック" charset="0"/>
                <a:cs typeface="Arial"/>
              </a:rPr>
              <a:t>eeping foreign wives judged</a:t>
            </a:r>
            <a:endParaRPr kumimoji="0" lang="en-US" sz="2400" b="0" i="0" u="none" strike="noStrike" kern="1200" cap="none" spc="0" normalizeH="0" baseline="0" noProof="0" dirty="0">
              <a:ln>
                <a:noFill/>
              </a:ln>
              <a:solidFill>
                <a:prstClr val="black"/>
              </a:solidFill>
              <a:effectLst/>
              <a:uLnTx/>
              <a:uFillTx/>
              <a:latin typeface="Arial Black"/>
              <a:ea typeface="ＭＳ Ｐゴシック" charset="0"/>
              <a:cs typeface="Arial Black"/>
            </a:endParaRPr>
          </a:p>
        </p:txBody>
      </p:sp>
      <p:sp>
        <p:nvSpPr>
          <p:cNvPr id="11" name="Rectangle 10"/>
          <p:cNvSpPr/>
          <p:nvPr/>
        </p:nvSpPr>
        <p:spPr>
          <a:xfrm>
            <a:off x="1314192" y="2263388"/>
            <a:ext cx="184666"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Helvetica"/>
                <a:ea typeface="ＭＳ Ｐゴシック" charset="0"/>
                <a:cs typeface="ＭＳ Ｐゴシック" charset="0"/>
              </a:rPr>
              <a:t> </a:t>
            </a:r>
            <a:endParaRPr kumimoji="0" lang="en-US" sz="1800" b="0" i="0" u="none" strike="noStrike" kern="1200" cap="none" spc="0" normalizeH="0" baseline="0" noProof="0">
              <a:ln>
                <a:noFill/>
              </a:ln>
              <a:solidFill>
                <a:prstClr val="black"/>
              </a:solidFill>
              <a:effectLst/>
              <a:uLnTx/>
              <a:uFillTx/>
              <a:latin typeface="Tw Cen MT"/>
              <a:ea typeface="ＭＳ Ｐゴシック" charset="0"/>
              <a:cs typeface="ＭＳ Ｐゴシック" charset="0"/>
            </a:endParaRPr>
          </a:p>
        </p:txBody>
      </p:sp>
      <p:sp>
        <p:nvSpPr>
          <p:cNvPr id="14" name="Title 1"/>
          <p:cNvSpPr txBox="1">
            <a:spLocks/>
          </p:cNvSpPr>
          <p:nvPr/>
        </p:nvSpPr>
        <p:spPr bwMode="auto">
          <a:xfrm>
            <a:off x="3448308" y="229682"/>
            <a:ext cx="2552700" cy="8509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Arial"/>
                <a:ea typeface="ＭＳ Ｐゴシック" charset="0"/>
                <a:cs typeface="Arial"/>
              </a:rPr>
              <a:t>Ezra</a:t>
            </a:r>
          </a:p>
        </p:txBody>
      </p:sp>
    </p:spTree>
    <p:extLst>
      <p:ext uri="{BB962C8B-B14F-4D97-AF65-F5344CB8AC3E}">
        <p14:creationId xmlns:p14="http://schemas.microsoft.com/office/powerpoint/2010/main" val="806587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heckerboard(across)">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Ezra 3</a:t>
            </a:r>
          </a:p>
        </p:txBody>
      </p:sp>
    </p:spTree>
    <p:extLst>
      <p:ext uri="{BB962C8B-B14F-4D97-AF65-F5344CB8AC3E}">
        <p14:creationId xmlns:p14="http://schemas.microsoft.com/office/powerpoint/2010/main" val="167610604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12" y="44450"/>
            <a:ext cx="9225353" cy="648246"/>
          </a:xfrm>
        </p:spPr>
        <p:txBody>
          <a:bodyPr/>
          <a:lstStyle/>
          <a:p>
            <a:r>
              <a:rPr lang="en-US" sz="4000" b="1">
                <a:effectLst>
                  <a:glow rad="228600">
                    <a:schemeClr val="tx1"/>
                  </a:glow>
                </a:effectLst>
              </a:rPr>
              <a:t>The altar was rebuilt first (Ezra 3:1-6)</a:t>
            </a:r>
          </a:p>
        </p:txBody>
      </p:sp>
      <p:pic>
        <p:nvPicPr>
          <p:cNvPr id="3" name="Picture 2"/>
          <p:cNvPicPr>
            <a:picLocks noChangeAspect="1"/>
          </p:cNvPicPr>
          <p:nvPr/>
        </p:nvPicPr>
        <p:blipFill>
          <a:blip r:embed="rId2"/>
          <a:stretch>
            <a:fillRect/>
          </a:stretch>
        </p:blipFill>
        <p:spPr>
          <a:xfrm>
            <a:off x="-36512" y="787400"/>
            <a:ext cx="9144000" cy="6070600"/>
          </a:xfrm>
          <a:prstGeom prst="rect">
            <a:avLst/>
          </a:prstGeom>
        </p:spPr>
      </p:pic>
    </p:spTree>
    <p:extLst>
      <p:ext uri="{BB962C8B-B14F-4D97-AF65-F5344CB8AC3E}">
        <p14:creationId xmlns:p14="http://schemas.microsoft.com/office/powerpoint/2010/main" val="173849364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Ezra 4</a:t>
            </a:r>
          </a:p>
        </p:txBody>
      </p:sp>
    </p:spTree>
    <p:extLst>
      <p:ext uri="{BB962C8B-B14F-4D97-AF65-F5344CB8AC3E}">
        <p14:creationId xmlns:p14="http://schemas.microsoft.com/office/powerpoint/2010/main" val="335529763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36512" y="-27558"/>
            <a:ext cx="9225353" cy="648246"/>
          </a:xfrm>
        </p:spPr>
        <p:txBody>
          <a:bodyPr/>
          <a:lstStyle/>
          <a:p>
            <a:r>
              <a:rPr lang="en-US" b="1">
                <a:effectLst>
                  <a:glow rad="228600">
                    <a:schemeClr val="tx1"/>
                  </a:glow>
                </a:effectLst>
              </a:rPr>
              <a:t>God</a:t>
            </a:r>
            <a:r>
              <a:rPr lang="uk-UA" b="1">
                <a:effectLst>
                  <a:glow rad="228600">
                    <a:schemeClr val="tx1"/>
                  </a:glow>
                </a:effectLst>
              </a:rPr>
              <a:t>'</a:t>
            </a:r>
            <a:r>
              <a:rPr lang="en-US" b="1">
                <a:effectLst>
                  <a:glow rad="228600">
                    <a:schemeClr val="tx1"/>
                  </a:glow>
                </a:effectLst>
              </a:rPr>
              <a:t>s work was opposed (4:1-2)</a:t>
            </a:r>
          </a:p>
        </p:txBody>
      </p:sp>
    </p:spTree>
    <p:extLst>
      <p:ext uri="{BB962C8B-B14F-4D97-AF65-F5344CB8AC3E}">
        <p14:creationId xmlns:p14="http://schemas.microsoft.com/office/powerpoint/2010/main" val="183429740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5" descr="haggai-templ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0638" y="0"/>
            <a:ext cx="9182101" cy="6886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017" name="Rectangle 2"/>
          <p:cNvSpPr>
            <a:spLocks noGrp="1" noChangeArrowheads="1"/>
          </p:cNvSpPr>
          <p:nvPr>
            <p:ph type="title"/>
          </p:nvPr>
        </p:nvSpPr>
        <p:spPr>
          <a:xfrm>
            <a:off x="34925" y="5445125"/>
            <a:ext cx="8929688" cy="1143000"/>
          </a:xfrm>
          <a:noFill/>
          <a:ln>
            <a:noFill/>
          </a:ln>
        </p:spPr>
        <p:txBody>
          <a:bodyPr/>
          <a:lstStyle/>
          <a:p>
            <a:pPr algn="ctr" eaLnBrk="1" hangingPunct="1">
              <a:spcBef>
                <a:spcPct val="20000"/>
              </a:spcBef>
              <a:buClr>
                <a:schemeClr val="tx2"/>
              </a:buClr>
              <a:buSzPct val="75000"/>
            </a:pPr>
            <a:r>
              <a:rPr lang="en-US" sz="5400" b="1" kern="1200" dirty="0">
                <a:solidFill>
                  <a:schemeClr val="tx1"/>
                </a:solidFill>
                <a:effectLst>
                  <a:glow rad="355600">
                    <a:schemeClr val="bg2"/>
                  </a:glow>
                </a:effectLst>
                <a:latin typeface="Arial" charset="0"/>
                <a:ea typeface="ＭＳ Ｐゴシック" charset="0"/>
                <a:cs typeface="Times New Roman" charset="0"/>
              </a:rPr>
              <a:t>Opposition to Rebuilding</a:t>
            </a:r>
          </a:p>
        </p:txBody>
      </p:sp>
      <p:sp>
        <p:nvSpPr>
          <p:cNvPr id="123907" name="Text Box 4"/>
          <p:cNvSpPr txBox="1">
            <a:spLocks noChangeArrowheads="1"/>
          </p:cNvSpPr>
          <p:nvPr/>
        </p:nvSpPr>
        <p:spPr bwMode="auto">
          <a:xfrm>
            <a:off x="8458200" y="87313"/>
            <a:ext cx="6985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ail" charset="0"/>
                <a:ea typeface="ＭＳ Ｐゴシック" charset="0"/>
                <a:cs typeface="Arail" charset="0"/>
              </a:rPr>
              <a:t>641</a:t>
            </a:r>
          </a:p>
        </p:txBody>
      </p:sp>
      <p:sp>
        <p:nvSpPr>
          <p:cNvPr id="6" name="Rectangle 3"/>
          <p:cNvSpPr txBox="1">
            <a:spLocks noChangeArrowheads="1"/>
          </p:cNvSpPr>
          <p:nvPr/>
        </p:nvSpPr>
        <p:spPr bwMode="auto">
          <a:xfrm>
            <a:off x="0" y="260648"/>
            <a:ext cx="3873197" cy="1584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
                <a:srgbClr val="00FFFF"/>
              </a:buClr>
              <a:buSzPct val="75000"/>
              <a:buFontTx/>
              <a:buNone/>
              <a:tabLst/>
              <a:defRPr/>
            </a:pPr>
            <a:r>
              <a:rPr kumimoji="0" lang="en-US" sz="5400" b="1" i="0" u="none" strike="noStrike" kern="1200" cap="none" spc="0" normalizeH="0" baseline="0" noProof="0">
                <a:ln>
                  <a:noFill/>
                </a:ln>
                <a:solidFill>
                  <a:srgbClr val="FFFFFF"/>
                </a:solidFill>
                <a:effectLst>
                  <a:glow rad="355600">
                    <a:srgbClr val="000000"/>
                  </a:glow>
                </a:effectLst>
                <a:uLnTx/>
                <a:uFillTx/>
                <a:latin typeface="Arial" charset="0"/>
                <a:ea typeface="ＭＳ Ｐゴシック" charset="0"/>
                <a:cs typeface="Times New Roman" charset="0"/>
              </a:rPr>
              <a:t>External</a:t>
            </a:r>
            <a:endParaRPr kumimoji="0" lang="en-GB" sz="5400" b="1" i="0" u="none" strike="noStrike" kern="1200" cap="none" spc="0" normalizeH="0" baseline="0" noProof="0">
              <a:ln>
                <a:noFill/>
              </a:ln>
              <a:solidFill>
                <a:srgbClr val="FFFFFF"/>
              </a:solidFill>
              <a:effectLst>
                <a:glow rad="355600">
                  <a:srgbClr val="000000"/>
                </a:glow>
              </a:effectLst>
              <a:uLnTx/>
              <a:uFillTx/>
              <a:latin typeface="Arial" charset="0"/>
              <a:ea typeface="ＭＳ Ｐゴシック" charset="0"/>
              <a:cs typeface="Times New Roman" charset="0"/>
            </a:endParaRPr>
          </a:p>
        </p:txBody>
      </p:sp>
      <p:sp>
        <p:nvSpPr>
          <p:cNvPr id="2" name="Right Arrow 1"/>
          <p:cNvSpPr/>
          <p:nvPr/>
        </p:nvSpPr>
        <p:spPr bwMode="auto">
          <a:xfrm rot="3832726">
            <a:off x="1671068" y="1306735"/>
            <a:ext cx="1008112" cy="1224136"/>
          </a:xfrm>
          <a:prstGeom prst="rightArrow">
            <a:avLst/>
          </a:prstGeom>
          <a:solidFill>
            <a:schemeClr val="tx1"/>
          </a:solidFill>
          <a:ln w="9525" cap="flat" cmpd="sng" algn="ctr">
            <a:solidFill>
              <a:schemeClr val="tx1"/>
            </a:solidFill>
            <a:prstDash val="solid"/>
            <a:round/>
            <a:headEnd type="none" w="med" len="med"/>
            <a:tailEnd type="none" w="med" len="med"/>
          </a:ln>
          <a:effectLst>
            <a:glow rad="355600">
              <a:schemeClr val="bg2"/>
            </a:glow>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8" name="Right Arrow 7"/>
          <p:cNvSpPr/>
          <p:nvPr/>
        </p:nvSpPr>
        <p:spPr bwMode="auto">
          <a:xfrm rot="5602414">
            <a:off x="4119340" y="1162718"/>
            <a:ext cx="1008112" cy="1224136"/>
          </a:xfrm>
          <a:prstGeom prst="rightArrow">
            <a:avLst/>
          </a:prstGeom>
          <a:solidFill>
            <a:schemeClr val="tx1"/>
          </a:solidFill>
          <a:ln w="9525" cap="flat" cmpd="sng" algn="ctr">
            <a:solidFill>
              <a:schemeClr val="tx1"/>
            </a:solidFill>
            <a:prstDash val="solid"/>
            <a:round/>
            <a:headEnd type="none" w="med" len="med"/>
            <a:tailEnd type="none" w="med" len="med"/>
          </a:ln>
          <a:effectLst>
            <a:glow rad="355600">
              <a:schemeClr val="bg2"/>
            </a:glow>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9" name="Right Arrow 8"/>
          <p:cNvSpPr/>
          <p:nvPr/>
        </p:nvSpPr>
        <p:spPr bwMode="auto">
          <a:xfrm rot="8829936">
            <a:off x="6711628" y="1018702"/>
            <a:ext cx="1008112" cy="1224136"/>
          </a:xfrm>
          <a:prstGeom prst="rightArrow">
            <a:avLst/>
          </a:prstGeom>
          <a:solidFill>
            <a:schemeClr val="tx1"/>
          </a:solidFill>
          <a:ln w="9525" cap="flat" cmpd="sng" algn="ctr">
            <a:solidFill>
              <a:schemeClr val="tx1"/>
            </a:solidFill>
            <a:prstDash val="solid"/>
            <a:round/>
            <a:headEnd type="none" w="med" len="med"/>
            <a:tailEnd type="none" w="med" len="med"/>
          </a:ln>
          <a:effectLst>
            <a:glow rad="355600">
              <a:schemeClr val="bg2"/>
            </a:glow>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10" name="Right Arrow 9"/>
          <p:cNvSpPr/>
          <p:nvPr/>
        </p:nvSpPr>
        <p:spPr bwMode="auto">
          <a:xfrm rot="19317366">
            <a:off x="1402732" y="3511362"/>
            <a:ext cx="1008112" cy="1224136"/>
          </a:xfrm>
          <a:prstGeom prst="rightArrow">
            <a:avLst/>
          </a:prstGeom>
          <a:solidFill>
            <a:schemeClr val="tx1"/>
          </a:solidFill>
          <a:ln w="9525" cap="flat" cmpd="sng" algn="ctr">
            <a:solidFill>
              <a:schemeClr val="tx1"/>
            </a:solidFill>
            <a:prstDash val="solid"/>
            <a:round/>
            <a:headEnd type="none" w="med" len="med"/>
            <a:tailEnd type="none" w="med" len="med"/>
          </a:ln>
          <a:effectLst>
            <a:glow rad="355600">
              <a:schemeClr val="bg2"/>
            </a:glow>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11" name="Right Arrow 10"/>
          <p:cNvSpPr/>
          <p:nvPr/>
        </p:nvSpPr>
        <p:spPr bwMode="auto">
          <a:xfrm rot="14808999">
            <a:off x="3903316" y="3827014"/>
            <a:ext cx="1008112" cy="1224136"/>
          </a:xfrm>
          <a:prstGeom prst="rightArrow">
            <a:avLst/>
          </a:prstGeom>
          <a:solidFill>
            <a:schemeClr val="tx1"/>
          </a:solidFill>
          <a:ln w="9525" cap="flat" cmpd="sng" algn="ctr">
            <a:solidFill>
              <a:schemeClr val="tx1"/>
            </a:solidFill>
            <a:prstDash val="solid"/>
            <a:round/>
            <a:headEnd type="none" w="med" len="med"/>
            <a:tailEnd type="none" w="med" len="med"/>
          </a:ln>
          <a:effectLst>
            <a:glow rad="355600">
              <a:schemeClr val="bg2"/>
            </a:glow>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12" name="Right Arrow 11"/>
          <p:cNvSpPr/>
          <p:nvPr/>
        </p:nvSpPr>
        <p:spPr bwMode="auto">
          <a:xfrm rot="12131303">
            <a:off x="7070078" y="3141985"/>
            <a:ext cx="1008112" cy="1224136"/>
          </a:xfrm>
          <a:prstGeom prst="rightArrow">
            <a:avLst/>
          </a:prstGeom>
          <a:solidFill>
            <a:schemeClr val="tx1"/>
          </a:solidFill>
          <a:ln w="9525" cap="flat" cmpd="sng" algn="ctr">
            <a:solidFill>
              <a:schemeClr val="tx1"/>
            </a:solidFill>
            <a:prstDash val="solid"/>
            <a:round/>
            <a:headEnd type="none" w="med" len="med"/>
            <a:tailEnd type="none" w="med" len="med"/>
          </a:ln>
          <a:effectLst>
            <a:glow rad="355600">
              <a:schemeClr val="bg2"/>
            </a:glow>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Tree>
    <p:extLst>
      <p:ext uri="{BB962C8B-B14F-4D97-AF65-F5344CB8AC3E}">
        <p14:creationId xmlns:p14="http://schemas.microsoft.com/office/powerpoint/2010/main" val="1236858630"/>
      </p:ext>
    </p:extLst>
  </p:cSld>
  <p:clrMapOvr>
    <a:masterClrMapping/>
  </p:clrMapOvr>
  <p:transition>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up)">
                                      <p:cBhvr>
                                        <p:cTn id="13" dur="500"/>
                                        <p:tgtEl>
                                          <p:spTgt spid="2"/>
                                        </p:tgtEl>
                                      </p:cBhvr>
                                    </p:animEffect>
                                  </p:childTnLst>
                                </p:cTn>
                              </p:par>
                            </p:childTnLst>
                          </p:cTn>
                        </p:par>
                        <p:par>
                          <p:cTn id="14" fill="hold">
                            <p:stCondLst>
                              <p:cond delay="1500"/>
                            </p:stCondLst>
                            <p:childTnLst>
                              <p:par>
                                <p:cTn id="15" presetID="22" presetClass="entr" presetSubtype="1"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500"/>
                                        <p:tgtEl>
                                          <p:spTgt spid="9"/>
                                        </p:tgtEl>
                                      </p:cBhvr>
                                    </p:animEffect>
                                  </p:childTnLst>
                                </p:cTn>
                              </p:par>
                            </p:childTnLst>
                          </p:cTn>
                        </p:par>
                        <p:par>
                          <p:cTn id="18" fill="hold">
                            <p:stCondLst>
                              <p:cond delay="2000"/>
                            </p:stCondLst>
                            <p:childTnLst>
                              <p:par>
                                <p:cTn id="19" presetID="22" presetClass="entr" presetSubtype="4"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childTnLst>
                          </p:cTn>
                        </p:par>
                        <p:par>
                          <p:cTn id="22" fill="hold">
                            <p:stCondLst>
                              <p:cond delay="2500"/>
                            </p:stCondLst>
                            <p:childTnLst>
                              <p:par>
                                <p:cTn id="23" presetID="22" presetClass="entr" presetSubtype="4"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par>
                          <p:cTn id="26" fill="hold">
                            <p:stCondLst>
                              <p:cond delay="3000"/>
                            </p:stCondLst>
                            <p:childTnLst>
                              <p:par>
                                <p:cTn id="27" presetID="22" presetClass="entr" presetSubtype="4"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childTnLst>
                          </p:cTn>
                        </p:par>
                        <p:par>
                          <p:cTn id="30" fill="hold">
                            <p:stCondLst>
                              <p:cond delay="3500"/>
                            </p:stCondLst>
                            <p:childTnLst>
                              <p:par>
                                <p:cTn id="31" presetID="22" presetClass="entr" presetSubtype="1" fill="hold" grpId="0"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up)">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P spid="8" grpId="0" animBg="1"/>
      <p:bldP spid="9" grpId="0" animBg="1"/>
      <p:bldP spid="10" grpId="0" animBg="1"/>
      <p:bldP spid="11" grpId="0" animBg="1"/>
      <p:bldP spid="12"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2"/>
          <p:cNvSpPr>
            <a:spLocks noChangeArrowheads="1"/>
          </p:cNvSpPr>
          <p:nvPr/>
        </p:nvSpPr>
        <p:spPr bwMode="auto">
          <a:xfrm>
            <a:off x="-76200" y="-76200"/>
            <a:ext cx="9296400" cy="70104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40291" name="Text Box 3"/>
          <p:cNvSpPr txBox="1">
            <a:spLocks noChangeArrowheads="1"/>
          </p:cNvSpPr>
          <p:nvPr/>
        </p:nvSpPr>
        <p:spPr bwMode="auto">
          <a:xfrm>
            <a:off x="4191000" y="6202363"/>
            <a:ext cx="4800600" cy="579437"/>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ＭＳ Ｐゴシック" charset="0"/>
                <a:cs typeface="Arial"/>
              </a:rPr>
              <a:t>Ezra 4:23-24 (NIV)</a:t>
            </a:r>
          </a:p>
        </p:txBody>
      </p:sp>
      <p:sp>
        <p:nvSpPr>
          <p:cNvPr id="140292" name="Text Box 4"/>
          <p:cNvSpPr txBox="1">
            <a:spLocks noChangeArrowheads="1"/>
          </p:cNvSpPr>
          <p:nvPr/>
        </p:nvSpPr>
        <p:spPr bwMode="auto">
          <a:xfrm>
            <a:off x="762000" y="1343025"/>
            <a:ext cx="8001000" cy="45243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3200" b="1" i="1" u="none" strike="noStrike" kern="1200" cap="none" spc="0" normalizeH="0" baseline="0" noProof="0" dirty="0">
                <a:ln>
                  <a:noFill/>
                </a:ln>
                <a:solidFill>
                  <a:srgbClr val="FFFFFF"/>
                </a:solidFill>
                <a:effectLst/>
                <a:uLnTx/>
                <a:uFillTx/>
                <a:latin typeface="Arial"/>
                <a:ea typeface="ＭＳ Ｐゴシック" charset="0"/>
                <a:cs typeface="Arial"/>
              </a:rPr>
              <a:t>536 BC: As soon as the copy of the letter of King </a:t>
            </a:r>
            <a:r>
              <a:rPr kumimoji="0" lang="en-US" sz="3200" b="1" i="1" u="none" strike="noStrike" kern="1200" cap="none" spc="0" normalizeH="0" baseline="0" noProof="0" dirty="0" err="1">
                <a:ln>
                  <a:noFill/>
                </a:ln>
                <a:solidFill>
                  <a:srgbClr val="FFFFFF"/>
                </a:solidFill>
                <a:effectLst/>
                <a:uLnTx/>
                <a:uFillTx/>
                <a:latin typeface="Arial"/>
                <a:ea typeface="ＭＳ Ｐゴシック" charset="0"/>
                <a:cs typeface="Arial"/>
              </a:rPr>
              <a:t>Artaxerxes</a:t>
            </a:r>
            <a:r>
              <a:rPr kumimoji="0" lang="en-US" sz="3200" b="1" i="1" u="none" strike="noStrike" kern="1200" cap="none" spc="0" normalizeH="0" baseline="0" noProof="0" dirty="0">
                <a:ln>
                  <a:noFill/>
                </a:ln>
                <a:solidFill>
                  <a:srgbClr val="FFFFFF"/>
                </a:solidFill>
                <a:effectLst/>
                <a:uLnTx/>
                <a:uFillTx/>
                <a:latin typeface="Arial"/>
                <a:ea typeface="ＭＳ Ｐゴシック" charset="0"/>
                <a:cs typeface="Arial"/>
              </a:rPr>
              <a:t> was read to </a:t>
            </a:r>
            <a:r>
              <a:rPr kumimoji="0" lang="en-US" sz="3200" b="1" i="1" u="none" strike="noStrike" kern="1200" cap="none" spc="0" normalizeH="0" baseline="0" noProof="0" dirty="0" err="1">
                <a:ln>
                  <a:noFill/>
                </a:ln>
                <a:solidFill>
                  <a:srgbClr val="FFFFFF"/>
                </a:solidFill>
                <a:effectLst/>
                <a:uLnTx/>
                <a:uFillTx/>
                <a:latin typeface="Arial"/>
                <a:ea typeface="ＭＳ Ｐゴシック" charset="0"/>
                <a:cs typeface="Arial"/>
              </a:rPr>
              <a:t>Rehum</a:t>
            </a:r>
            <a:r>
              <a:rPr kumimoji="0" lang="en-US" sz="3200" b="1" i="1" u="none" strike="noStrike" kern="1200" cap="none" spc="0" normalizeH="0" baseline="0" noProof="0" dirty="0">
                <a:ln>
                  <a:noFill/>
                </a:ln>
                <a:solidFill>
                  <a:srgbClr val="FFFFFF"/>
                </a:solidFill>
                <a:effectLst/>
                <a:uLnTx/>
                <a:uFillTx/>
                <a:latin typeface="Arial"/>
                <a:ea typeface="ＭＳ Ｐゴシック" charset="0"/>
                <a:cs typeface="Arial"/>
              </a:rPr>
              <a:t> and </a:t>
            </a:r>
            <a:r>
              <a:rPr kumimoji="0" lang="en-US" sz="3200" b="1" i="1" u="none" strike="noStrike" kern="1200" cap="none" spc="0" normalizeH="0" baseline="0" noProof="0" dirty="0" err="1">
                <a:ln>
                  <a:noFill/>
                </a:ln>
                <a:solidFill>
                  <a:srgbClr val="FFFFFF"/>
                </a:solidFill>
                <a:effectLst/>
                <a:uLnTx/>
                <a:uFillTx/>
                <a:latin typeface="Arial"/>
                <a:ea typeface="ＭＳ Ｐゴシック" charset="0"/>
                <a:cs typeface="Arial"/>
              </a:rPr>
              <a:t>Shimshai</a:t>
            </a:r>
            <a:r>
              <a:rPr kumimoji="0" lang="en-US" sz="3200" b="1" i="1" u="none" strike="noStrike" kern="1200" cap="none" spc="0" normalizeH="0" baseline="0" noProof="0" dirty="0">
                <a:ln>
                  <a:noFill/>
                </a:ln>
                <a:solidFill>
                  <a:srgbClr val="FFFFFF"/>
                </a:solidFill>
                <a:effectLst/>
                <a:uLnTx/>
                <a:uFillTx/>
                <a:latin typeface="Arial"/>
                <a:ea typeface="ＭＳ Ｐゴシック" charset="0"/>
                <a:cs typeface="Arial"/>
              </a:rPr>
              <a:t> the secretary and their associates, they went immediately to the Jews in Jerusalem and compelled them by force to stop. Thus the work on the house of God in Jerusalem came to a standstill until the second year of the reign of Darius king of Persia [520 BC]. </a:t>
            </a:r>
          </a:p>
        </p:txBody>
      </p:sp>
      <p:sp>
        <p:nvSpPr>
          <p:cNvPr id="5" name="Title 4"/>
          <p:cNvSpPr>
            <a:spLocks noGrp="1"/>
          </p:cNvSpPr>
          <p:nvPr>
            <p:ph type="title" idx="4294967295"/>
          </p:nvPr>
        </p:nvSpPr>
        <p:spPr>
          <a:xfrm>
            <a:off x="0" y="0"/>
            <a:ext cx="9144000" cy="1143000"/>
          </a:xfrm>
        </p:spPr>
        <p:txBody>
          <a:bodyPr/>
          <a:lstStyle/>
          <a:p>
            <a:pPr>
              <a:defRPr/>
            </a:pPr>
            <a:r>
              <a:rPr lang="en-US" sz="4000">
                <a:latin typeface="Arial"/>
                <a:ea typeface="ＭＳ Ｐゴシック" charset="0"/>
                <a:cs typeface="Arial"/>
              </a:rPr>
              <a:t>The Context: </a:t>
            </a:r>
            <a:br>
              <a:rPr lang="en-US" sz="4000">
                <a:latin typeface="Arial"/>
                <a:ea typeface="ＭＳ Ｐゴシック" charset="0"/>
                <a:cs typeface="Arial"/>
              </a:rPr>
            </a:br>
            <a:r>
              <a:rPr lang="en-US" sz="4000">
                <a:latin typeface="Arial"/>
                <a:ea typeface="ＭＳ Ｐゴシック" charset="0"/>
                <a:cs typeface="Arial"/>
              </a:rPr>
              <a:t>Opposition to Temple Rebuilding</a:t>
            </a:r>
          </a:p>
        </p:txBody>
      </p:sp>
    </p:spTree>
  </p:cSld>
  <p:clrMapOvr>
    <a:masterClrMapping/>
  </p:clrMapOvr>
  <p:transition spd="med">
    <p:randomBar dir="vert"/>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5" descr="haggai-templ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0638" y="0"/>
            <a:ext cx="9182101" cy="6886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017" name="Rectangle 2"/>
          <p:cNvSpPr>
            <a:spLocks noGrp="1" noChangeArrowheads="1"/>
          </p:cNvSpPr>
          <p:nvPr>
            <p:ph type="title"/>
          </p:nvPr>
        </p:nvSpPr>
        <p:spPr>
          <a:xfrm>
            <a:off x="34925" y="5445125"/>
            <a:ext cx="8929688" cy="1143000"/>
          </a:xfrm>
          <a:noFill/>
          <a:ln>
            <a:noFill/>
          </a:ln>
        </p:spPr>
        <p:txBody>
          <a:bodyPr/>
          <a:lstStyle/>
          <a:p>
            <a:pPr algn="ctr" eaLnBrk="1" hangingPunct="1">
              <a:spcBef>
                <a:spcPct val="20000"/>
              </a:spcBef>
              <a:buClr>
                <a:schemeClr val="tx2"/>
              </a:buClr>
              <a:buSzPct val="75000"/>
            </a:pPr>
            <a:r>
              <a:rPr lang="en-US" sz="5400" b="1" kern="1200" dirty="0">
                <a:solidFill>
                  <a:schemeClr val="tx1"/>
                </a:solidFill>
                <a:effectLst>
                  <a:glow rad="355600">
                    <a:schemeClr val="bg2"/>
                  </a:glow>
                </a:effectLst>
                <a:latin typeface="Arial" charset="0"/>
                <a:ea typeface="ＭＳ Ｐゴシック" charset="0"/>
                <a:cs typeface="Times New Roman" charset="0"/>
              </a:rPr>
              <a:t>Opposition to Rebuilding</a:t>
            </a:r>
          </a:p>
        </p:txBody>
      </p:sp>
      <p:sp>
        <p:nvSpPr>
          <p:cNvPr id="123907" name="Text Box 4"/>
          <p:cNvSpPr txBox="1">
            <a:spLocks noChangeArrowheads="1"/>
          </p:cNvSpPr>
          <p:nvPr/>
        </p:nvSpPr>
        <p:spPr bwMode="auto">
          <a:xfrm>
            <a:off x="8458200" y="87313"/>
            <a:ext cx="6985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ail" charset="0"/>
                <a:ea typeface="ＭＳ Ｐゴシック" charset="0"/>
                <a:cs typeface="Arail" charset="0"/>
              </a:rPr>
              <a:t>641</a:t>
            </a:r>
          </a:p>
        </p:txBody>
      </p:sp>
      <p:sp>
        <p:nvSpPr>
          <p:cNvPr id="123908" name="Rectangle 3"/>
          <p:cNvSpPr txBox="1">
            <a:spLocks noChangeArrowheads="1"/>
          </p:cNvSpPr>
          <p:nvPr/>
        </p:nvSpPr>
        <p:spPr bwMode="auto">
          <a:xfrm>
            <a:off x="2699792" y="2636912"/>
            <a:ext cx="3873197" cy="1584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
                <a:srgbClr val="00FFFF"/>
              </a:buClr>
              <a:buSzPct val="75000"/>
              <a:buFontTx/>
              <a:buNone/>
              <a:tabLst/>
              <a:defRPr/>
            </a:pPr>
            <a:r>
              <a:rPr kumimoji="0" lang="en-US" sz="5400" b="1" i="0" u="none" strike="noStrike" kern="1200" cap="none" spc="0" normalizeH="0" baseline="0" noProof="0">
                <a:ln>
                  <a:noFill/>
                </a:ln>
                <a:solidFill>
                  <a:srgbClr val="FFFFFF"/>
                </a:solidFill>
                <a:effectLst>
                  <a:glow rad="863600">
                    <a:srgbClr val="000000"/>
                  </a:glow>
                </a:effectLst>
                <a:uLnTx/>
                <a:uFillTx/>
                <a:latin typeface="Arial" charset="0"/>
                <a:ea typeface="ＭＳ Ｐゴシック" charset="0"/>
                <a:cs typeface="Times New Roman" charset="0"/>
              </a:rPr>
              <a:t>Internal</a:t>
            </a:r>
            <a:endParaRPr kumimoji="0" lang="en-GB" sz="5400" b="1" i="0" u="none" strike="noStrike" kern="1200" cap="none" spc="0" normalizeH="0" baseline="0" noProof="0">
              <a:ln>
                <a:noFill/>
              </a:ln>
              <a:solidFill>
                <a:srgbClr val="FFFFFF"/>
              </a:solidFill>
              <a:effectLst>
                <a:glow rad="863600">
                  <a:srgbClr val="000000"/>
                </a:glow>
              </a:effectLst>
              <a:uLnTx/>
              <a:uFillTx/>
              <a:latin typeface="Arial" charset="0"/>
              <a:ea typeface="ＭＳ Ｐゴシック" charset="0"/>
              <a:cs typeface="Times New Roman" charset="0"/>
            </a:endParaRPr>
          </a:p>
        </p:txBody>
      </p:sp>
    </p:spTree>
    <p:extLst>
      <p:ext uri="{BB962C8B-B14F-4D97-AF65-F5344CB8AC3E}">
        <p14:creationId xmlns:p14="http://schemas.microsoft.com/office/powerpoint/2010/main" val="794647135"/>
      </p:ext>
    </p:extLst>
  </p:cSld>
  <p:clrMapOvr>
    <a:masterClrMapping/>
  </p:clrMapOvr>
  <p:transition>
    <p:blind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23908"/>
                                        </p:tgtEl>
                                        <p:attrNameLst>
                                          <p:attrName>style.visibility</p:attrName>
                                        </p:attrNameLst>
                                      </p:cBhvr>
                                      <p:to>
                                        <p:strVal val="visible"/>
                                      </p:to>
                                    </p:set>
                                    <p:anim calcmode="lin" valueType="num">
                                      <p:cBhvr>
                                        <p:cTn id="7" dur="1000" fill="hold"/>
                                        <p:tgtEl>
                                          <p:spTgt spid="123908"/>
                                        </p:tgtEl>
                                        <p:attrNameLst>
                                          <p:attrName>ppt_w</p:attrName>
                                        </p:attrNameLst>
                                      </p:cBhvr>
                                      <p:tavLst>
                                        <p:tav tm="0">
                                          <p:val>
                                            <p:strVal val="#ppt_w*0.70"/>
                                          </p:val>
                                        </p:tav>
                                        <p:tav tm="100000">
                                          <p:val>
                                            <p:strVal val="#ppt_w"/>
                                          </p:val>
                                        </p:tav>
                                      </p:tavLst>
                                    </p:anim>
                                    <p:anim calcmode="lin" valueType="num">
                                      <p:cBhvr>
                                        <p:cTn id="8" dur="1000" fill="hold"/>
                                        <p:tgtEl>
                                          <p:spTgt spid="123908"/>
                                        </p:tgtEl>
                                        <p:attrNameLst>
                                          <p:attrName>ppt_h</p:attrName>
                                        </p:attrNameLst>
                                      </p:cBhvr>
                                      <p:tavLst>
                                        <p:tav tm="0">
                                          <p:val>
                                            <p:strVal val="#ppt_h"/>
                                          </p:val>
                                        </p:tav>
                                        <p:tav tm="100000">
                                          <p:val>
                                            <p:strVal val="#ppt_h"/>
                                          </p:val>
                                        </p:tav>
                                      </p:tavLst>
                                    </p:anim>
                                    <p:animEffect transition="in" filter="fade">
                                      <p:cBhvr>
                                        <p:cTn id="9" dur="1000"/>
                                        <p:tgtEl>
                                          <p:spTgt spid="1239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8"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1026" descr="Green marble"/>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ail" charset="0"/>
              <a:ea typeface="ＭＳ Ｐゴシック" charset="0"/>
              <a:cs typeface="Arail" charset="0"/>
            </a:endParaRPr>
          </a:p>
        </p:txBody>
      </p:sp>
      <p:sp>
        <p:nvSpPr>
          <p:cNvPr id="139267" name="Text Box 1027"/>
          <p:cNvSpPr txBox="1">
            <a:spLocks noChangeArrowheads="1"/>
          </p:cNvSpPr>
          <p:nvPr/>
        </p:nvSpPr>
        <p:spPr bwMode="auto">
          <a:xfrm>
            <a:off x="4419600" y="6400800"/>
            <a:ext cx="48768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ail"/>
                <a:ea typeface="ＭＳ Ｐゴシック" charset="0"/>
                <a:cs typeface="Arail"/>
              </a:rPr>
              <a:t>Walk Through The Bible </a:t>
            </a:r>
            <a:r>
              <a:rPr kumimoji="0" lang="en-US" sz="2400" b="1" i="0" u="none" strike="noStrike" kern="1200" cap="none" spc="0" normalizeH="0" baseline="0" noProof="0">
                <a:ln>
                  <a:noFill/>
                </a:ln>
                <a:solidFill>
                  <a:srgbClr val="FFFFFF"/>
                </a:solidFill>
                <a:effectLst/>
                <a:uLnTx/>
                <a:uFillTx/>
                <a:latin typeface="Arail"/>
                <a:ea typeface="Times New Roman" pitchFamily="-107" charset="0"/>
                <a:cs typeface="Arail"/>
              </a:rPr>
              <a:t>©</a:t>
            </a:r>
            <a:r>
              <a:rPr kumimoji="0" lang="en-US" sz="2400" b="1" i="0" u="none" strike="noStrike" kern="1200" cap="none" spc="0" normalizeH="0" baseline="0" noProof="0">
                <a:ln>
                  <a:noFill/>
                </a:ln>
                <a:solidFill>
                  <a:srgbClr val="FFFFFF"/>
                </a:solidFill>
                <a:effectLst/>
                <a:uLnTx/>
                <a:uFillTx/>
                <a:latin typeface="Arail"/>
                <a:ea typeface="ＭＳ Ｐゴシック" charset="0"/>
                <a:cs typeface="Arail"/>
              </a:rPr>
              <a:t>1989</a:t>
            </a:r>
          </a:p>
        </p:txBody>
      </p:sp>
      <p:sp>
        <p:nvSpPr>
          <p:cNvPr id="139268" name="Text Box 1028"/>
          <p:cNvSpPr txBox="1">
            <a:spLocks noChangeArrowheads="1"/>
          </p:cNvSpPr>
          <p:nvPr/>
        </p:nvSpPr>
        <p:spPr bwMode="auto">
          <a:xfrm>
            <a:off x="381000" y="84138"/>
            <a:ext cx="5029200" cy="82391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ru-RU" sz="4800" b="1" i="0" u="none" strike="noStrike" kern="1200" cap="none" spc="0" normalizeH="0" baseline="0" noProof="0" dirty="0">
                <a:ln>
                  <a:noFill/>
                </a:ln>
                <a:solidFill>
                  <a:srgbClr val="FFFFFF"/>
                </a:solidFill>
                <a:effectLst/>
                <a:uLnTx/>
                <a:uFillTx/>
                <a:latin typeface="Arail" charset="0"/>
                <a:ea typeface="ＭＳ Ｐゴシック" charset="0"/>
                <a:cs typeface="Arail" charset="0"/>
              </a:rPr>
              <a:t>"</a:t>
            </a:r>
            <a:r>
              <a:rPr kumimoji="0" lang="en-US" sz="4800" b="1" i="0" u="none" strike="noStrike" kern="1200" cap="none" spc="0" normalizeH="0" baseline="0" noProof="0" dirty="0">
                <a:ln>
                  <a:noFill/>
                </a:ln>
                <a:solidFill>
                  <a:srgbClr val="FFFFFF"/>
                </a:solidFill>
                <a:effectLst/>
                <a:uLnTx/>
                <a:uFillTx/>
                <a:latin typeface="Arail" charset="0"/>
                <a:ea typeface="ＭＳ Ｐゴシック" charset="0"/>
                <a:cs typeface="Arail" charset="0"/>
              </a:rPr>
              <a:t>Temple</a:t>
            </a:r>
            <a:r>
              <a:rPr kumimoji="0" lang="ru-RU" sz="4800" b="1" i="0" u="none" strike="noStrike" kern="1200" cap="none" spc="0" normalizeH="0" baseline="0" noProof="0" dirty="0">
                <a:ln>
                  <a:noFill/>
                </a:ln>
                <a:solidFill>
                  <a:srgbClr val="FFFFFF"/>
                </a:solidFill>
                <a:effectLst/>
                <a:uLnTx/>
                <a:uFillTx/>
                <a:latin typeface="Arail" charset="0"/>
                <a:ea typeface="ＭＳ Ｐゴシック" charset="0"/>
                <a:cs typeface="Arail" charset="0"/>
              </a:rPr>
              <a:t>"</a:t>
            </a:r>
            <a:endParaRPr kumimoji="0" lang="en-US" sz="4800" b="1" i="0" u="none" strike="noStrike" kern="1200" cap="none" spc="0" normalizeH="0" baseline="0" noProof="0" dirty="0">
              <a:ln>
                <a:noFill/>
              </a:ln>
              <a:solidFill>
                <a:srgbClr val="FFFFFF"/>
              </a:solidFill>
              <a:effectLst/>
              <a:uLnTx/>
              <a:uFillTx/>
              <a:latin typeface="Arail" charset="0"/>
              <a:ea typeface="ＭＳ Ｐゴシック" charset="0"/>
              <a:cs typeface="Arail" charset="0"/>
            </a:endParaRPr>
          </a:p>
        </p:txBody>
      </p:sp>
      <p:sp>
        <p:nvSpPr>
          <p:cNvPr id="139269" name="Text Box 1029"/>
          <p:cNvSpPr txBox="1">
            <a:spLocks noChangeArrowheads="1"/>
          </p:cNvSpPr>
          <p:nvPr/>
        </p:nvSpPr>
        <p:spPr bwMode="auto">
          <a:xfrm>
            <a:off x="3429000" y="84138"/>
            <a:ext cx="5334000" cy="82391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800" b="1" i="1" u="none" strike="noStrike" kern="1200" cap="none" spc="0" normalizeH="0" baseline="0" noProof="0">
                <a:ln>
                  <a:noFill/>
                </a:ln>
                <a:solidFill>
                  <a:srgbClr val="FFFFFF"/>
                </a:solidFill>
                <a:effectLst/>
                <a:uLnTx/>
                <a:uFillTx/>
                <a:latin typeface="Arail"/>
                <a:ea typeface="ＭＳ Ｐゴシック" charset="0"/>
                <a:cs typeface="Arail"/>
              </a:rPr>
              <a:t>Haggai</a:t>
            </a:r>
          </a:p>
        </p:txBody>
      </p:sp>
      <p:pic>
        <p:nvPicPr>
          <p:cNvPr id="124933" name="Picture 1030" descr="Haggai"/>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95400" y="1143000"/>
            <a:ext cx="6324600" cy="4781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6"/>
          <p:cNvSpPr>
            <a:spLocks noGrp="1"/>
          </p:cNvSpPr>
          <p:nvPr>
            <p:ph type="title" idx="4294967295"/>
          </p:nvPr>
        </p:nvSpPr>
        <p:spPr>
          <a:xfrm>
            <a:off x="685800" y="838200"/>
            <a:ext cx="7772400" cy="1143000"/>
          </a:xfrm>
        </p:spPr>
        <p:txBody>
          <a:bodyPr/>
          <a:lstStyle/>
          <a:p>
            <a:pPr>
              <a:defRPr/>
            </a:pPr>
            <a:r>
              <a:rPr lang="en-US">
                <a:solidFill>
                  <a:schemeClr val="bg2"/>
                </a:solidFill>
                <a:effectLst>
                  <a:outerShdw blurRad="38100" dist="38100" dir="2700000" algn="tl">
                    <a:srgbClr val="FFFFFF"/>
                  </a:outerShdw>
                </a:effectLst>
                <a:latin typeface="Arail" charset="0"/>
                <a:ea typeface="ＭＳ Ｐゴシック" charset="0"/>
                <a:cs typeface="Arail" charset="0"/>
              </a:rPr>
              <a:t>Hug-I</a:t>
            </a:r>
          </a:p>
        </p:txBody>
      </p:sp>
    </p:spTree>
    <p:extLst>
      <p:ext uri="{BB962C8B-B14F-4D97-AF65-F5344CB8AC3E}">
        <p14:creationId xmlns:p14="http://schemas.microsoft.com/office/powerpoint/2010/main" val="323336668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139268"/>
                                        </p:tgtEl>
                                        <p:attrNameLst>
                                          <p:attrName>style.visibility</p:attrName>
                                        </p:attrNameLst>
                                      </p:cBhvr>
                                      <p:to>
                                        <p:strVal val="visible"/>
                                      </p:to>
                                    </p:set>
                                    <p:animEffect transition="in" filter="dissolve">
                                      <p:cBhvr>
                                        <p:cTn id="7" dur="500"/>
                                        <p:tgtEl>
                                          <p:spTgt spid="139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68" grpId="0" autoUpdateAnimBg="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3" name="Picture 1" descr="time ey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26988"/>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5954" name="Rectangle 1026"/>
          <p:cNvSpPr>
            <a:spLocks noGrp="1" noChangeArrowheads="1"/>
          </p:cNvSpPr>
          <p:nvPr>
            <p:ph type="title"/>
          </p:nvPr>
        </p:nvSpPr>
        <p:spPr>
          <a:xfrm>
            <a:off x="304800" y="609600"/>
            <a:ext cx="8458200" cy="1219200"/>
          </a:xfrm>
        </p:spPr>
        <p:txBody>
          <a:bodyPr/>
          <a:lstStyle/>
          <a:p>
            <a:pPr algn="ctr" eaLnBrk="1" hangingPunct="1"/>
            <a:r>
              <a:rPr lang="en-US" dirty="0">
                <a:latin typeface="Arail" charset="0"/>
                <a:ea typeface="ＭＳ Ｐゴシック" charset="0"/>
                <a:cs typeface="Times New Roman" charset="0"/>
              </a:rPr>
              <a:t>Date</a:t>
            </a:r>
            <a:endParaRPr lang="en-US" sz="2400" b="1" dirty="0">
              <a:latin typeface="Arail" charset="0"/>
              <a:ea typeface="ＭＳ Ｐゴシック" charset="0"/>
              <a:cs typeface="Times New Roman" charset="0"/>
            </a:endParaRPr>
          </a:p>
        </p:txBody>
      </p:sp>
      <p:sp>
        <p:nvSpPr>
          <p:cNvPr id="125955" name="Text Box 1028"/>
          <p:cNvSpPr txBox="1">
            <a:spLocks noChangeArrowheads="1"/>
          </p:cNvSpPr>
          <p:nvPr/>
        </p:nvSpPr>
        <p:spPr bwMode="auto">
          <a:xfrm>
            <a:off x="838200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ail" charset="0"/>
                <a:ea typeface="ＭＳ Ｐゴシック" charset="0"/>
                <a:cs typeface="Arail" charset="0"/>
              </a:rPr>
              <a:t>641</a:t>
            </a:r>
          </a:p>
        </p:txBody>
      </p:sp>
      <p:sp>
        <p:nvSpPr>
          <p:cNvPr id="5" name="Rectangle 1027"/>
          <p:cNvSpPr txBox="1">
            <a:spLocks noChangeArrowheads="1"/>
          </p:cNvSpPr>
          <p:nvPr/>
        </p:nvSpPr>
        <p:spPr bwMode="auto">
          <a:xfrm>
            <a:off x="1214438" y="2060575"/>
            <a:ext cx="6309890" cy="3816350"/>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l" defTabSz="914400" rtl="0"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ail" charset="0"/>
                <a:ea typeface="Times New Roman" charset="0"/>
              </a:rPr>
              <a:t>Haggai is the most precisely dated book of the Bible, recording messages given between August and December in 520 BC</a:t>
            </a:r>
            <a:endParaRPr kumimoji="0" lang="en-GB"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ail" charset="0"/>
              <a:ea typeface="Times New Roman" charset="0"/>
            </a:endParaRPr>
          </a:p>
        </p:txBody>
      </p:sp>
    </p:spTree>
    <p:extLst>
      <p:ext uri="{BB962C8B-B14F-4D97-AF65-F5344CB8AC3E}">
        <p14:creationId xmlns:p14="http://schemas.microsoft.com/office/powerpoint/2010/main" val="3430970697"/>
      </p:ext>
    </p:extLst>
  </p:cSld>
  <p:clrMapOvr>
    <a:masterClrMapping/>
  </p:clrMapOvr>
  <p:transition>
    <p:blinds/>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p:cNvSpPr>
            <a:spLocks noChangeArrowheads="1"/>
          </p:cNvSpPr>
          <p:nvPr/>
        </p:nvSpPr>
        <p:spPr bwMode="auto">
          <a:xfrm>
            <a:off x="-76200" y="-76200"/>
            <a:ext cx="9296400" cy="70104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nvGrpSpPr>
          <p:cNvPr id="126978" name="Group 4"/>
          <p:cNvGrpSpPr>
            <a:grpSpLocks/>
          </p:cNvGrpSpPr>
          <p:nvPr/>
        </p:nvGrpSpPr>
        <p:grpSpPr bwMode="auto">
          <a:xfrm>
            <a:off x="609600" y="4235450"/>
            <a:ext cx="8153400" cy="1422400"/>
            <a:chOff x="432" y="1948"/>
            <a:chExt cx="5136" cy="896"/>
          </a:xfrm>
        </p:grpSpPr>
        <p:sp>
          <p:nvSpPr>
            <p:cNvPr id="137221" name="Line 5"/>
            <p:cNvSpPr>
              <a:spLocks noChangeShapeType="1"/>
            </p:cNvSpPr>
            <p:nvPr/>
          </p:nvSpPr>
          <p:spPr bwMode="auto">
            <a:xfrm>
              <a:off x="4376"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37222" name="Text Box 6"/>
            <p:cNvSpPr txBox="1">
              <a:spLocks noChangeArrowheads="1"/>
            </p:cNvSpPr>
            <p:nvPr/>
          </p:nvSpPr>
          <p:spPr bwMode="auto">
            <a:xfrm>
              <a:off x="4464" y="2476"/>
              <a:ext cx="606" cy="368"/>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ＭＳ Ｐゴシック" charset="0"/>
                  <a:cs typeface="Arial"/>
                </a:rPr>
                <a:t>Dec</a:t>
              </a:r>
            </a:p>
          </p:txBody>
        </p:sp>
        <p:sp>
          <p:nvSpPr>
            <p:cNvPr id="137223" name="Line 7"/>
            <p:cNvSpPr>
              <a:spLocks noChangeShapeType="1"/>
            </p:cNvSpPr>
            <p:nvPr/>
          </p:nvSpPr>
          <p:spPr bwMode="auto">
            <a:xfrm>
              <a:off x="5136"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37224" name="Text Box 8"/>
            <p:cNvSpPr txBox="1">
              <a:spLocks noChangeArrowheads="1"/>
            </p:cNvSpPr>
            <p:nvPr/>
          </p:nvSpPr>
          <p:spPr bwMode="auto">
            <a:xfrm>
              <a:off x="1815" y="2476"/>
              <a:ext cx="798" cy="368"/>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ＭＳ Ｐゴシック" charset="0"/>
                  <a:cs typeface="Arial"/>
                </a:rPr>
                <a:t> Sep</a:t>
              </a:r>
            </a:p>
          </p:txBody>
        </p:sp>
        <p:sp>
          <p:nvSpPr>
            <p:cNvPr id="137225" name="Line 9"/>
            <p:cNvSpPr>
              <a:spLocks noChangeShapeType="1"/>
            </p:cNvSpPr>
            <p:nvPr/>
          </p:nvSpPr>
          <p:spPr bwMode="auto">
            <a:xfrm>
              <a:off x="1746"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37226" name="Text Box 10"/>
            <p:cNvSpPr txBox="1">
              <a:spLocks noChangeArrowheads="1"/>
            </p:cNvSpPr>
            <p:nvPr/>
          </p:nvSpPr>
          <p:spPr bwMode="auto">
            <a:xfrm>
              <a:off x="2706" y="2476"/>
              <a:ext cx="798" cy="368"/>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ＭＳ Ｐゴシック" charset="0"/>
                  <a:cs typeface="Arial"/>
                </a:rPr>
                <a:t> Oct</a:t>
              </a:r>
            </a:p>
          </p:txBody>
        </p:sp>
        <p:sp>
          <p:nvSpPr>
            <p:cNvPr id="137227" name="Line 11"/>
            <p:cNvSpPr>
              <a:spLocks noChangeShapeType="1"/>
            </p:cNvSpPr>
            <p:nvPr/>
          </p:nvSpPr>
          <p:spPr bwMode="auto">
            <a:xfrm>
              <a:off x="2665"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37228" name="Text Box 12"/>
            <p:cNvSpPr txBox="1">
              <a:spLocks noChangeArrowheads="1"/>
            </p:cNvSpPr>
            <p:nvPr/>
          </p:nvSpPr>
          <p:spPr bwMode="auto">
            <a:xfrm>
              <a:off x="3591" y="2476"/>
              <a:ext cx="768" cy="368"/>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ＭＳ Ｐゴシック" charset="0"/>
                  <a:cs typeface="Arial"/>
                </a:rPr>
                <a:t> Nov</a:t>
              </a:r>
            </a:p>
          </p:txBody>
        </p:sp>
        <p:sp>
          <p:nvSpPr>
            <p:cNvPr id="137229" name="Line 13"/>
            <p:cNvSpPr>
              <a:spLocks noChangeShapeType="1"/>
            </p:cNvSpPr>
            <p:nvPr/>
          </p:nvSpPr>
          <p:spPr bwMode="auto">
            <a:xfrm>
              <a:off x="3568"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37230" name="Text Box 14"/>
            <p:cNvSpPr txBox="1">
              <a:spLocks noChangeArrowheads="1"/>
            </p:cNvSpPr>
            <p:nvPr/>
          </p:nvSpPr>
          <p:spPr bwMode="auto">
            <a:xfrm>
              <a:off x="933" y="2476"/>
              <a:ext cx="747" cy="368"/>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ＭＳ Ｐゴシック" charset="0"/>
                  <a:cs typeface="Arial"/>
                </a:rPr>
                <a:t> Aug</a:t>
              </a:r>
            </a:p>
          </p:txBody>
        </p:sp>
        <p:sp>
          <p:nvSpPr>
            <p:cNvPr id="137231" name="Line 15"/>
            <p:cNvSpPr>
              <a:spLocks noChangeShapeType="1"/>
            </p:cNvSpPr>
            <p:nvPr/>
          </p:nvSpPr>
          <p:spPr bwMode="auto">
            <a:xfrm>
              <a:off x="854"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37232" name="Line 16"/>
            <p:cNvSpPr>
              <a:spLocks noChangeShapeType="1"/>
            </p:cNvSpPr>
            <p:nvPr/>
          </p:nvSpPr>
          <p:spPr bwMode="auto">
            <a:xfrm flipV="1">
              <a:off x="432" y="2476"/>
              <a:ext cx="5136" cy="12"/>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sp>
        <p:nvSpPr>
          <p:cNvPr id="137234" name="AutoShape 18"/>
          <p:cNvSpPr>
            <a:spLocks noChangeArrowheads="1"/>
          </p:cNvSpPr>
          <p:nvPr/>
        </p:nvSpPr>
        <p:spPr bwMode="auto">
          <a:xfrm flipV="1">
            <a:off x="2324100" y="3124200"/>
            <a:ext cx="457200" cy="1981200"/>
          </a:xfrm>
          <a:prstGeom prst="upArrow">
            <a:avLst>
              <a:gd name="adj1" fmla="val 50000"/>
              <a:gd name="adj2" fmla="val 108333"/>
            </a:avLst>
          </a:prstGeom>
          <a:solidFill>
            <a:schemeClr val="accent1"/>
          </a:solidFill>
          <a:ln w="9525">
            <a:noFill/>
            <a:miter lim="800000"/>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37235" name="Text Box 19"/>
          <p:cNvSpPr txBox="1">
            <a:spLocks noChangeArrowheads="1"/>
          </p:cNvSpPr>
          <p:nvPr/>
        </p:nvSpPr>
        <p:spPr bwMode="auto">
          <a:xfrm>
            <a:off x="1828800" y="1981200"/>
            <a:ext cx="1447800" cy="954088"/>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8/29</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1:1</a:t>
            </a:r>
          </a:p>
        </p:txBody>
      </p:sp>
      <p:sp>
        <p:nvSpPr>
          <p:cNvPr id="137237" name="AutoShape 21"/>
          <p:cNvSpPr>
            <a:spLocks noChangeArrowheads="1"/>
          </p:cNvSpPr>
          <p:nvPr/>
        </p:nvSpPr>
        <p:spPr bwMode="auto">
          <a:xfrm flipV="1">
            <a:off x="4762500" y="3124200"/>
            <a:ext cx="457200" cy="1981200"/>
          </a:xfrm>
          <a:prstGeom prst="upArrow">
            <a:avLst>
              <a:gd name="adj1" fmla="val 50000"/>
              <a:gd name="adj2" fmla="val 108333"/>
            </a:avLst>
          </a:prstGeom>
          <a:solidFill>
            <a:schemeClr val="accent1"/>
          </a:solidFill>
          <a:ln w="9525">
            <a:noFill/>
            <a:miter lim="800000"/>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37238" name="Text Box 22"/>
          <p:cNvSpPr txBox="1">
            <a:spLocks noChangeArrowheads="1"/>
          </p:cNvSpPr>
          <p:nvPr/>
        </p:nvSpPr>
        <p:spPr bwMode="auto">
          <a:xfrm>
            <a:off x="4114800" y="1981200"/>
            <a:ext cx="1752600" cy="954088"/>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10/17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2:1</a:t>
            </a:r>
          </a:p>
        </p:txBody>
      </p:sp>
      <p:sp>
        <p:nvSpPr>
          <p:cNvPr id="137240" name="Text Box 24"/>
          <p:cNvSpPr txBox="1">
            <a:spLocks noChangeArrowheads="1"/>
          </p:cNvSpPr>
          <p:nvPr/>
        </p:nvSpPr>
        <p:spPr bwMode="auto">
          <a:xfrm>
            <a:off x="2895600" y="1981200"/>
            <a:ext cx="1752600" cy="954088"/>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9/21</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1:15</a:t>
            </a:r>
          </a:p>
        </p:txBody>
      </p:sp>
      <p:sp>
        <p:nvSpPr>
          <p:cNvPr id="137241" name="AutoShape 25"/>
          <p:cNvSpPr>
            <a:spLocks noChangeArrowheads="1"/>
          </p:cNvSpPr>
          <p:nvPr/>
        </p:nvSpPr>
        <p:spPr bwMode="auto">
          <a:xfrm flipV="1">
            <a:off x="3543300" y="3124200"/>
            <a:ext cx="457200" cy="1981200"/>
          </a:xfrm>
          <a:prstGeom prst="upArrow">
            <a:avLst>
              <a:gd name="adj1" fmla="val 50000"/>
              <a:gd name="adj2" fmla="val 108333"/>
            </a:avLst>
          </a:prstGeom>
          <a:solidFill>
            <a:schemeClr val="accent1"/>
          </a:solidFill>
          <a:ln w="9525">
            <a:noFill/>
            <a:miter lim="800000"/>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37243" name="AutoShape 27"/>
          <p:cNvSpPr>
            <a:spLocks noChangeArrowheads="1"/>
          </p:cNvSpPr>
          <p:nvPr/>
        </p:nvSpPr>
        <p:spPr bwMode="auto">
          <a:xfrm flipV="1">
            <a:off x="7353300" y="3124200"/>
            <a:ext cx="457200" cy="1981200"/>
          </a:xfrm>
          <a:prstGeom prst="upArrow">
            <a:avLst>
              <a:gd name="adj1" fmla="val 50000"/>
              <a:gd name="adj2" fmla="val 108333"/>
            </a:avLst>
          </a:prstGeom>
          <a:solidFill>
            <a:schemeClr val="accent1"/>
          </a:solidFill>
          <a:ln w="9525">
            <a:noFill/>
            <a:miter lim="800000"/>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37244" name="Text Box 28"/>
          <p:cNvSpPr txBox="1">
            <a:spLocks noChangeArrowheads="1"/>
          </p:cNvSpPr>
          <p:nvPr/>
        </p:nvSpPr>
        <p:spPr bwMode="auto">
          <a:xfrm>
            <a:off x="5943600" y="1981200"/>
            <a:ext cx="3276600" cy="954088"/>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12/18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2:10, 18, 20</a:t>
            </a:r>
          </a:p>
        </p:txBody>
      </p:sp>
      <p:sp>
        <p:nvSpPr>
          <p:cNvPr id="137245" name="Text Box 29"/>
          <p:cNvSpPr txBox="1">
            <a:spLocks noChangeArrowheads="1"/>
          </p:cNvSpPr>
          <p:nvPr/>
        </p:nvSpPr>
        <p:spPr bwMode="auto">
          <a:xfrm>
            <a:off x="3124200" y="5927725"/>
            <a:ext cx="2743200" cy="6461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ＭＳ Ｐゴシック" charset="0"/>
                <a:cs typeface="Arial"/>
              </a:rPr>
              <a:t>520 B.C.</a:t>
            </a:r>
          </a:p>
        </p:txBody>
      </p:sp>
      <p:sp>
        <p:nvSpPr>
          <p:cNvPr id="137246" name="Text Box 30"/>
          <p:cNvSpPr txBox="1">
            <a:spLocks noChangeArrowheads="1"/>
          </p:cNvSpPr>
          <p:nvPr/>
        </p:nvSpPr>
        <p:spPr bwMode="auto">
          <a:xfrm>
            <a:off x="3048000" y="1371600"/>
            <a:ext cx="150177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rPr>
              <a:t>Rebuilding Resumes</a:t>
            </a:r>
          </a:p>
        </p:txBody>
      </p:sp>
      <p:sp>
        <p:nvSpPr>
          <p:cNvPr id="137247" name="Text Box 31"/>
          <p:cNvSpPr txBox="1">
            <a:spLocks noChangeArrowheads="1"/>
          </p:cNvSpPr>
          <p:nvPr/>
        </p:nvSpPr>
        <p:spPr bwMode="auto">
          <a:xfrm>
            <a:off x="1981200" y="1371600"/>
            <a:ext cx="13716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rPr>
              <a:t>Prophecy #1</a:t>
            </a:r>
          </a:p>
        </p:txBody>
      </p:sp>
      <p:sp>
        <p:nvSpPr>
          <p:cNvPr id="137248" name="Text Box 32"/>
          <p:cNvSpPr txBox="1">
            <a:spLocks noChangeArrowheads="1"/>
          </p:cNvSpPr>
          <p:nvPr/>
        </p:nvSpPr>
        <p:spPr bwMode="auto">
          <a:xfrm>
            <a:off x="4267200" y="1371600"/>
            <a:ext cx="13716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rPr>
              <a:t>Prophecy #2</a:t>
            </a:r>
          </a:p>
        </p:txBody>
      </p:sp>
      <p:sp>
        <p:nvSpPr>
          <p:cNvPr id="137249" name="Text Box 33"/>
          <p:cNvSpPr txBox="1">
            <a:spLocks noChangeArrowheads="1"/>
          </p:cNvSpPr>
          <p:nvPr/>
        </p:nvSpPr>
        <p:spPr bwMode="auto">
          <a:xfrm>
            <a:off x="6781800" y="1371600"/>
            <a:ext cx="13716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rPr>
              <a:t>Prophecies #3-4</a:t>
            </a:r>
          </a:p>
        </p:txBody>
      </p:sp>
      <p:sp>
        <p:nvSpPr>
          <p:cNvPr id="30" name="Title 29"/>
          <p:cNvSpPr>
            <a:spLocks noGrp="1"/>
          </p:cNvSpPr>
          <p:nvPr>
            <p:ph type="title" idx="4294967295"/>
          </p:nvPr>
        </p:nvSpPr>
        <p:spPr>
          <a:xfrm>
            <a:off x="838200" y="304800"/>
            <a:ext cx="7772400" cy="769938"/>
          </a:xfrm>
          <a:effectLst>
            <a:outerShdw blurRad="63500" dist="38099" dir="2700000" algn="ctr" rotWithShape="0">
              <a:schemeClr val="bg2">
                <a:alpha val="74998"/>
              </a:schemeClr>
            </a:outerShdw>
          </a:effectLst>
        </p:spPr>
        <p:txBody>
          <a:bodyPr>
            <a:spAutoFit/>
          </a:bodyPr>
          <a:lstStyle/>
          <a:p>
            <a:pPr>
              <a:spcBef>
                <a:spcPct val="50000"/>
              </a:spcBef>
              <a:defRPr/>
            </a:pPr>
            <a:r>
              <a:rPr lang="en-US">
                <a:solidFill>
                  <a:schemeClr val="tx1"/>
                </a:solidFill>
                <a:latin typeface="Arial"/>
                <a:ea typeface="ＭＳ Ｐゴシック" charset="0"/>
                <a:cs typeface="Arial"/>
              </a:rPr>
              <a:t>Dates in Haggai</a:t>
            </a:r>
          </a:p>
        </p:txBody>
      </p:sp>
    </p:spTree>
    <p:extLst>
      <p:ext uri="{BB962C8B-B14F-4D97-AF65-F5344CB8AC3E}">
        <p14:creationId xmlns:p14="http://schemas.microsoft.com/office/powerpoint/2010/main" val="97619472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37234"/>
                                        </p:tgtEl>
                                        <p:attrNameLst>
                                          <p:attrName>style.visibility</p:attrName>
                                        </p:attrNameLst>
                                      </p:cBhvr>
                                      <p:to>
                                        <p:strVal val="visible"/>
                                      </p:to>
                                    </p:set>
                                    <p:anim calcmode="lin" valueType="num">
                                      <p:cBhvr additive="base">
                                        <p:cTn id="7" dur="500" fill="hold"/>
                                        <p:tgtEl>
                                          <p:spTgt spid="137234"/>
                                        </p:tgtEl>
                                        <p:attrNameLst>
                                          <p:attrName>ppt_x</p:attrName>
                                        </p:attrNameLst>
                                      </p:cBhvr>
                                      <p:tavLst>
                                        <p:tav tm="0">
                                          <p:val>
                                            <p:strVal val="#ppt_x"/>
                                          </p:val>
                                        </p:tav>
                                        <p:tav tm="100000">
                                          <p:val>
                                            <p:strVal val="#ppt_x"/>
                                          </p:val>
                                        </p:tav>
                                      </p:tavLst>
                                    </p:anim>
                                    <p:anim calcmode="lin" valueType="num">
                                      <p:cBhvr additive="base">
                                        <p:cTn id="8" dur="500" fill="hold"/>
                                        <p:tgtEl>
                                          <p:spTgt spid="137234"/>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37247"/>
                                        </p:tgtEl>
                                        <p:attrNameLst>
                                          <p:attrName>style.visibility</p:attrName>
                                        </p:attrNameLst>
                                      </p:cBhvr>
                                      <p:to>
                                        <p:strVal val="visible"/>
                                      </p:to>
                                    </p:set>
                                    <p:animEffect transition="in" filter="fade">
                                      <p:cBhvr>
                                        <p:cTn id="12" dur="500"/>
                                        <p:tgtEl>
                                          <p:spTgt spid="137247"/>
                                        </p:tgtEl>
                                      </p:cBhvr>
                                    </p:animEffect>
                                  </p:childTnLst>
                                </p:cTn>
                              </p:par>
                            </p:childTnLst>
                          </p:cTn>
                        </p:par>
                        <p:par>
                          <p:cTn id="13" fill="hold" nodeType="afterGroup">
                            <p:stCondLst>
                              <p:cond delay="1000"/>
                            </p:stCondLst>
                            <p:childTnLst>
                              <p:par>
                                <p:cTn id="14" presetID="2" presetClass="entr" presetSubtype="1" fill="hold" grpId="0" nodeType="afterEffect">
                                  <p:stCondLst>
                                    <p:cond delay="0"/>
                                  </p:stCondLst>
                                  <p:childTnLst>
                                    <p:set>
                                      <p:cBhvr>
                                        <p:cTn id="15" dur="1" fill="hold">
                                          <p:stCondLst>
                                            <p:cond delay="0"/>
                                          </p:stCondLst>
                                        </p:cTn>
                                        <p:tgtEl>
                                          <p:spTgt spid="137235"/>
                                        </p:tgtEl>
                                        <p:attrNameLst>
                                          <p:attrName>style.visibility</p:attrName>
                                        </p:attrNameLst>
                                      </p:cBhvr>
                                      <p:to>
                                        <p:strVal val="visible"/>
                                      </p:to>
                                    </p:set>
                                    <p:anim calcmode="lin" valueType="num">
                                      <p:cBhvr additive="base">
                                        <p:cTn id="16" dur="500" fill="hold"/>
                                        <p:tgtEl>
                                          <p:spTgt spid="137235"/>
                                        </p:tgtEl>
                                        <p:attrNameLst>
                                          <p:attrName>ppt_x</p:attrName>
                                        </p:attrNameLst>
                                      </p:cBhvr>
                                      <p:tavLst>
                                        <p:tav tm="0">
                                          <p:val>
                                            <p:strVal val="#ppt_x"/>
                                          </p:val>
                                        </p:tav>
                                        <p:tav tm="100000">
                                          <p:val>
                                            <p:strVal val="#ppt_x"/>
                                          </p:val>
                                        </p:tav>
                                      </p:tavLst>
                                    </p:anim>
                                    <p:anim calcmode="lin" valueType="num">
                                      <p:cBhvr additive="base">
                                        <p:cTn id="17" dur="500" fill="hold"/>
                                        <p:tgtEl>
                                          <p:spTgt spid="137235"/>
                                        </p:tgtEl>
                                        <p:attrNameLst>
                                          <p:attrName>ppt_y</p:attrName>
                                        </p:attrNameLst>
                                      </p:cBhvr>
                                      <p:tavLst>
                                        <p:tav tm="0">
                                          <p:val>
                                            <p:strVal val="0-#ppt_h/2"/>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1" fill="hold" grpId="0" nodeType="clickEffect">
                                  <p:stCondLst>
                                    <p:cond delay="0"/>
                                  </p:stCondLst>
                                  <p:childTnLst>
                                    <p:set>
                                      <p:cBhvr>
                                        <p:cTn id="21" dur="1" fill="hold">
                                          <p:stCondLst>
                                            <p:cond delay="0"/>
                                          </p:stCondLst>
                                        </p:cTn>
                                        <p:tgtEl>
                                          <p:spTgt spid="137241"/>
                                        </p:tgtEl>
                                        <p:attrNameLst>
                                          <p:attrName>style.visibility</p:attrName>
                                        </p:attrNameLst>
                                      </p:cBhvr>
                                      <p:to>
                                        <p:strVal val="visible"/>
                                      </p:to>
                                    </p:set>
                                    <p:anim calcmode="lin" valueType="num">
                                      <p:cBhvr additive="base">
                                        <p:cTn id="22" dur="500" fill="hold"/>
                                        <p:tgtEl>
                                          <p:spTgt spid="137241"/>
                                        </p:tgtEl>
                                        <p:attrNameLst>
                                          <p:attrName>ppt_x</p:attrName>
                                        </p:attrNameLst>
                                      </p:cBhvr>
                                      <p:tavLst>
                                        <p:tav tm="0">
                                          <p:val>
                                            <p:strVal val="#ppt_x"/>
                                          </p:val>
                                        </p:tav>
                                        <p:tav tm="100000">
                                          <p:val>
                                            <p:strVal val="#ppt_x"/>
                                          </p:val>
                                        </p:tav>
                                      </p:tavLst>
                                    </p:anim>
                                    <p:anim calcmode="lin" valueType="num">
                                      <p:cBhvr additive="base">
                                        <p:cTn id="23" dur="500" fill="hold"/>
                                        <p:tgtEl>
                                          <p:spTgt spid="137241"/>
                                        </p:tgtEl>
                                        <p:attrNameLst>
                                          <p:attrName>ppt_y</p:attrName>
                                        </p:attrNameLst>
                                      </p:cBhvr>
                                      <p:tavLst>
                                        <p:tav tm="0">
                                          <p:val>
                                            <p:strVal val="0-#ppt_h/2"/>
                                          </p:val>
                                        </p:tav>
                                        <p:tav tm="100000">
                                          <p:val>
                                            <p:strVal val="#ppt_y"/>
                                          </p:val>
                                        </p:tav>
                                      </p:tavLst>
                                    </p:anim>
                                  </p:childTnLst>
                                </p:cTn>
                              </p:par>
                            </p:childTnLst>
                          </p:cTn>
                        </p:par>
                        <p:par>
                          <p:cTn id="24" fill="hold" nodeType="afterGroup">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137246"/>
                                        </p:tgtEl>
                                        <p:attrNameLst>
                                          <p:attrName>style.visibility</p:attrName>
                                        </p:attrNameLst>
                                      </p:cBhvr>
                                      <p:to>
                                        <p:strVal val="visible"/>
                                      </p:to>
                                    </p:set>
                                    <p:animEffect transition="in" filter="fade">
                                      <p:cBhvr>
                                        <p:cTn id="27" dur="500"/>
                                        <p:tgtEl>
                                          <p:spTgt spid="137246"/>
                                        </p:tgtEl>
                                      </p:cBhvr>
                                    </p:animEffect>
                                  </p:childTnLst>
                                </p:cTn>
                              </p:par>
                            </p:childTnLst>
                          </p:cTn>
                        </p:par>
                        <p:par>
                          <p:cTn id="28" fill="hold" nodeType="afterGroup">
                            <p:stCondLst>
                              <p:cond delay="1000"/>
                            </p:stCondLst>
                            <p:childTnLst>
                              <p:par>
                                <p:cTn id="29" presetID="2" presetClass="entr" presetSubtype="1" fill="hold" grpId="0" nodeType="afterEffect">
                                  <p:stCondLst>
                                    <p:cond delay="0"/>
                                  </p:stCondLst>
                                  <p:childTnLst>
                                    <p:set>
                                      <p:cBhvr>
                                        <p:cTn id="30" dur="1" fill="hold">
                                          <p:stCondLst>
                                            <p:cond delay="0"/>
                                          </p:stCondLst>
                                        </p:cTn>
                                        <p:tgtEl>
                                          <p:spTgt spid="137240"/>
                                        </p:tgtEl>
                                        <p:attrNameLst>
                                          <p:attrName>style.visibility</p:attrName>
                                        </p:attrNameLst>
                                      </p:cBhvr>
                                      <p:to>
                                        <p:strVal val="visible"/>
                                      </p:to>
                                    </p:set>
                                    <p:anim calcmode="lin" valueType="num">
                                      <p:cBhvr additive="base">
                                        <p:cTn id="31" dur="500" fill="hold"/>
                                        <p:tgtEl>
                                          <p:spTgt spid="137240"/>
                                        </p:tgtEl>
                                        <p:attrNameLst>
                                          <p:attrName>ppt_x</p:attrName>
                                        </p:attrNameLst>
                                      </p:cBhvr>
                                      <p:tavLst>
                                        <p:tav tm="0">
                                          <p:val>
                                            <p:strVal val="#ppt_x"/>
                                          </p:val>
                                        </p:tav>
                                        <p:tav tm="100000">
                                          <p:val>
                                            <p:strVal val="#ppt_x"/>
                                          </p:val>
                                        </p:tav>
                                      </p:tavLst>
                                    </p:anim>
                                    <p:anim calcmode="lin" valueType="num">
                                      <p:cBhvr additive="base">
                                        <p:cTn id="32" dur="500" fill="hold"/>
                                        <p:tgtEl>
                                          <p:spTgt spid="137240"/>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137237"/>
                                        </p:tgtEl>
                                        <p:attrNameLst>
                                          <p:attrName>style.visibility</p:attrName>
                                        </p:attrNameLst>
                                      </p:cBhvr>
                                      <p:to>
                                        <p:strVal val="visible"/>
                                      </p:to>
                                    </p:set>
                                    <p:anim calcmode="lin" valueType="num">
                                      <p:cBhvr additive="base">
                                        <p:cTn id="37" dur="500" fill="hold"/>
                                        <p:tgtEl>
                                          <p:spTgt spid="137237"/>
                                        </p:tgtEl>
                                        <p:attrNameLst>
                                          <p:attrName>ppt_x</p:attrName>
                                        </p:attrNameLst>
                                      </p:cBhvr>
                                      <p:tavLst>
                                        <p:tav tm="0">
                                          <p:val>
                                            <p:strVal val="#ppt_x"/>
                                          </p:val>
                                        </p:tav>
                                        <p:tav tm="100000">
                                          <p:val>
                                            <p:strVal val="#ppt_x"/>
                                          </p:val>
                                        </p:tav>
                                      </p:tavLst>
                                    </p:anim>
                                    <p:anim calcmode="lin" valueType="num">
                                      <p:cBhvr additive="base">
                                        <p:cTn id="38" dur="500" fill="hold"/>
                                        <p:tgtEl>
                                          <p:spTgt spid="137237"/>
                                        </p:tgtEl>
                                        <p:attrNameLst>
                                          <p:attrName>ppt_y</p:attrName>
                                        </p:attrNameLst>
                                      </p:cBhvr>
                                      <p:tavLst>
                                        <p:tav tm="0">
                                          <p:val>
                                            <p:strVal val="0-#ppt_h/2"/>
                                          </p:val>
                                        </p:tav>
                                        <p:tav tm="100000">
                                          <p:val>
                                            <p:strVal val="#ppt_y"/>
                                          </p:val>
                                        </p:tav>
                                      </p:tavLst>
                                    </p:anim>
                                  </p:childTnLst>
                                </p:cTn>
                              </p:par>
                            </p:childTnLst>
                          </p:cTn>
                        </p:par>
                        <p:par>
                          <p:cTn id="39" fill="hold" nodeType="afterGroup">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137248"/>
                                        </p:tgtEl>
                                        <p:attrNameLst>
                                          <p:attrName>style.visibility</p:attrName>
                                        </p:attrNameLst>
                                      </p:cBhvr>
                                      <p:to>
                                        <p:strVal val="visible"/>
                                      </p:to>
                                    </p:set>
                                    <p:animEffect transition="in" filter="fade">
                                      <p:cBhvr>
                                        <p:cTn id="42" dur="500"/>
                                        <p:tgtEl>
                                          <p:spTgt spid="137248"/>
                                        </p:tgtEl>
                                      </p:cBhvr>
                                    </p:animEffect>
                                  </p:childTnLst>
                                </p:cTn>
                              </p:par>
                            </p:childTnLst>
                          </p:cTn>
                        </p:par>
                        <p:par>
                          <p:cTn id="43" fill="hold" nodeType="afterGroup">
                            <p:stCondLst>
                              <p:cond delay="1000"/>
                            </p:stCondLst>
                            <p:childTnLst>
                              <p:par>
                                <p:cTn id="44" presetID="2" presetClass="entr" presetSubtype="1" fill="hold" grpId="0" nodeType="afterEffect">
                                  <p:stCondLst>
                                    <p:cond delay="0"/>
                                  </p:stCondLst>
                                  <p:childTnLst>
                                    <p:set>
                                      <p:cBhvr>
                                        <p:cTn id="45" dur="1" fill="hold">
                                          <p:stCondLst>
                                            <p:cond delay="0"/>
                                          </p:stCondLst>
                                        </p:cTn>
                                        <p:tgtEl>
                                          <p:spTgt spid="137238"/>
                                        </p:tgtEl>
                                        <p:attrNameLst>
                                          <p:attrName>style.visibility</p:attrName>
                                        </p:attrNameLst>
                                      </p:cBhvr>
                                      <p:to>
                                        <p:strVal val="visible"/>
                                      </p:to>
                                    </p:set>
                                    <p:anim calcmode="lin" valueType="num">
                                      <p:cBhvr additive="base">
                                        <p:cTn id="46" dur="500" fill="hold"/>
                                        <p:tgtEl>
                                          <p:spTgt spid="137238"/>
                                        </p:tgtEl>
                                        <p:attrNameLst>
                                          <p:attrName>ppt_x</p:attrName>
                                        </p:attrNameLst>
                                      </p:cBhvr>
                                      <p:tavLst>
                                        <p:tav tm="0">
                                          <p:val>
                                            <p:strVal val="#ppt_x"/>
                                          </p:val>
                                        </p:tav>
                                        <p:tav tm="100000">
                                          <p:val>
                                            <p:strVal val="#ppt_x"/>
                                          </p:val>
                                        </p:tav>
                                      </p:tavLst>
                                    </p:anim>
                                    <p:anim calcmode="lin" valueType="num">
                                      <p:cBhvr additive="base">
                                        <p:cTn id="47" dur="500" fill="hold"/>
                                        <p:tgtEl>
                                          <p:spTgt spid="137238"/>
                                        </p:tgtEl>
                                        <p:attrNameLst>
                                          <p:attrName>ppt_y</p:attrName>
                                        </p:attrNameLst>
                                      </p:cBhvr>
                                      <p:tavLst>
                                        <p:tav tm="0">
                                          <p:val>
                                            <p:strVal val="0-#ppt_h/2"/>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1" fill="hold" grpId="0" nodeType="clickEffect">
                                  <p:stCondLst>
                                    <p:cond delay="0"/>
                                  </p:stCondLst>
                                  <p:childTnLst>
                                    <p:set>
                                      <p:cBhvr>
                                        <p:cTn id="51" dur="1" fill="hold">
                                          <p:stCondLst>
                                            <p:cond delay="0"/>
                                          </p:stCondLst>
                                        </p:cTn>
                                        <p:tgtEl>
                                          <p:spTgt spid="137243"/>
                                        </p:tgtEl>
                                        <p:attrNameLst>
                                          <p:attrName>style.visibility</p:attrName>
                                        </p:attrNameLst>
                                      </p:cBhvr>
                                      <p:to>
                                        <p:strVal val="visible"/>
                                      </p:to>
                                    </p:set>
                                    <p:anim calcmode="lin" valueType="num">
                                      <p:cBhvr additive="base">
                                        <p:cTn id="52" dur="500" fill="hold"/>
                                        <p:tgtEl>
                                          <p:spTgt spid="137243"/>
                                        </p:tgtEl>
                                        <p:attrNameLst>
                                          <p:attrName>ppt_x</p:attrName>
                                        </p:attrNameLst>
                                      </p:cBhvr>
                                      <p:tavLst>
                                        <p:tav tm="0">
                                          <p:val>
                                            <p:strVal val="#ppt_x"/>
                                          </p:val>
                                        </p:tav>
                                        <p:tav tm="100000">
                                          <p:val>
                                            <p:strVal val="#ppt_x"/>
                                          </p:val>
                                        </p:tav>
                                      </p:tavLst>
                                    </p:anim>
                                    <p:anim calcmode="lin" valueType="num">
                                      <p:cBhvr additive="base">
                                        <p:cTn id="53" dur="500" fill="hold"/>
                                        <p:tgtEl>
                                          <p:spTgt spid="137243"/>
                                        </p:tgtEl>
                                        <p:attrNameLst>
                                          <p:attrName>ppt_y</p:attrName>
                                        </p:attrNameLst>
                                      </p:cBhvr>
                                      <p:tavLst>
                                        <p:tav tm="0">
                                          <p:val>
                                            <p:strVal val="0-#ppt_h/2"/>
                                          </p:val>
                                        </p:tav>
                                        <p:tav tm="100000">
                                          <p:val>
                                            <p:strVal val="#ppt_y"/>
                                          </p:val>
                                        </p:tav>
                                      </p:tavLst>
                                    </p:anim>
                                  </p:childTnLst>
                                </p:cTn>
                              </p:par>
                            </p:childTnLst>
                          </p:cTn>
                        </p:par>
                        <p:par>
                          <p:cTn id="54" fill="hold" nodeType="afterGroup">
                            <p:stCondLst>
                              <p:cond delay="500"/>
                            </p:stCondLst>
                            <p:childTnLst>
                              <p:par>
                                <p:cTn id="55" presetID="10" presetClass="entr" presetSubtype="0" fill="hold" grpId="0" nodeType="afterEffect">
                                  <p:stCondLst>
                                    <p:cond delay="0"/>
                                  </p:stCondLst>
                                  <p:childTnLst>
                                    <p:set>
                                      <p:cBhvr>
                                        <p:cTn id="56" dur="1" fill="hold">
                                          <p:stCondLst>
                                            <p:cond delay="0"/>
                                          </p:stCondLst>
                                        </p:cTn>
                                        <p:tgtEl>
                                          <p:spTgt spid="137249"/>
                                        </p:tgtEl>
                                        <p:attrNameLst>
                                          <p:attrName>style.visibility</p:attrName>
                                        </p:attrNameLst>
                                      </p:cBhvr>
                                      <p:to>
                                        <p:strVal val="visible"/>
                                      </p:to>
                                    </p:set>
                                    <p:animEffect transition="in" filter="fade">
                                      <p:cBhvr>
                                        <p:cTn id="57" dur="500"/>
                                        <p:tgtEl>
                                          <p:spTgt spid="137249"/>
                                        </p:tgtEl>
                                      </p:cBhvr>
                                    </p:animEffect>
                                  </p:childTnLst>
                                </p:cTn>
                              </p:par>
                            </p:childTnLst>
                          </p:cTn>
                        </p:par>
                        <p:par>
                          <p:cTn id="58" fill="hold" nodeType="afterGroup">
                            <p:stCondLst>
                              <p:cond delay="1000"/>
                            </p:stCondLst>
                            <p:childTnLst>
                              <p:par>
                                <p:cTn id="59" presetID="2" presetClass="entr" presetSubtype="1" fill="hold" grpId="0" nodeType="afterEffect">
                                  <p:stCondLst>
                                    <p:cond delay="0"/>
                                  </p:stCondLst>
                                  <p:childTnLst>
                                    <p:set>
                                      <p:cBhvr>
                                        <p:cTn id="60" dur="1" fill="hold">
                                          <p:stCondLst>
                                            <p:cond delay="0"/>
                                          </p:stCondLst>
                                        </p:cTn>
                                        <p:tgtEl>
                                          <p:spTgt spid="137244"/>
                                        </p:tgtEl>
                                        <p:attrNameLst>
                                          <p:attrName>style.visibility</p:attrName>
                                        </p:attrNameLst>
                                      </p:cBhvr>
                                      <p:to>
                                        <p:strVal val="visible"/>
                                      </p:to>
                                    </p:set>
                                    <p:anim calcmode="lin" valueType="num">
                                      <p:cBhvr additive="base">
                                        <p:cTn id="61" dur="500" fill="hold"/>
                                        <p:tgtEl>
                                          <p:spTgt spid="137244"/>
                                        </p:tgtEl>
                                        <p:attrNameLst>
                                          <p:attrName>ppt_x</p:attrName>
                                        </p:attrNameLst>
                                      </p:cBhvr>
                                      <p:tavLst>
                                        <p:tav tm="0">
                                          <p:val>
                                            <p:strVal val="#ppt_x"/>
                                          </p:val>
                                        </p:tav>
                                        <p:tav tm="100000">
                                          <p:val>
                                            <p:strVal val="#ppt_x"/>
                                          </p:val>
                                        </p:tav>
                                      </p:tavLst>
                                    </p:anim>
                                    <p:anim calcmode="lin" valueType="num">
                                      <p:cBhvr additive="base">
                                        <p:cTn id="62" dur="500" fill="hold"/>
                                        <p:tgtEl>
                                          <p:spTgt spid="13724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34" grpId="0" animBg="1"/>
      <p:bldP spid="137235" grpId="0" autoUpdateAnimBg="0"/>
      <p:bldP spid="137237" grpId="0" animBg="1"/>
      <p:bldP spid="137238" grpId="0" autoUpdateAnimBg="0"/>
      <p:bldP spid="137240" grpId="0" autoUpdateAnimBg="0"/>
      <p:bldP spid="137241" grpId="0" animBg="1"/>
      <p:bldP spid="137243" grpId="0" animBg="1"/>
      <p:bldP spid="137244" grpId="0" autoUpdateAnimBg="0"/>
      <p:bldP spid="137246" grpId="0" autoUpdateAnimBg="0"/>
      <p:bldP spid="137247" grpId="0" autoUpdateAnimBg="0"/>
      <p:bldP spid="137248" grpId="0" autoUpdateAnimBg="0"/>
      <p:bldP spid="137249"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098977"/>
          </a:xfrm>
          <a:prstGeom prst="rect">
            <a:avLst/>
          </a:prstGeom>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Ezra</a:t>
            </a: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en-US" sz="8000" b="1" dirty="0">
                <a:effectLst>
                  <a:glow rad="127000">
                    <a:schemeClr val="tx1"/>
                  </a:glow>
                </a:effectLst>
                <a:latin typeface="Arial" charset="0"/>
                <a:ea typeface="ＭＳ Ｐゴシック" charset="0"/>
                <a:cs typeface="ＭＳ Ｐゴシック" charset="0"/>
              </a:rPr>
              <a:t>Be Worshipful</a:t>
            </a: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CICFamily.com • BibleStudyDownloads.org</a:t>
            </a:r>
          </a:p>
        </p:txBody>
      </p:sp>
    </p:spTree>
    <p:extLst>
      <p:ext uri="{BB962C8B-B14F-4D97-AF65-F5344CB8AC3E}">
        <p14:creationId xmlns:p14="http://schemas.microsoft.com/office/powerpoint/2010/main" val="2129372372"/>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276872"/>
            <a:ext cx="9162256" cy="458112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2247403"/>
          </a:xfrm>
          <a:effectLst>
            <a:outerShdw blurRad="63500" dist="35921" dir="2700000" algn="ctr" rotWithShape="0">
              <a:schemeClr val="tx2">
                <a:alpha val="74998"/>
              </a:schemeClr>
            </a:outerShdw>
          </a:effectLst>
        </p:spPr>
        <p:txBody>
          <a:bodyPr anchor="ctr"/>
          <a:lstStyle/>
          <a:p>
            <a:pPr>
              <a:defRPr/>
            </a:pPr>
            <a:r>
              <a:rPr lang="mr-IN" sz="2800" b="1" dirty="0">
                <a:effectLst>
                  <a:glow rad="127000">
                    <a:schemeClr val="tx1"/>
                  </a:glow>
                </a:effectLst>
                <a:latin typeface="Arial" charset="0"/>
                <a:ea typeface="ＭＳ Ｐゴシック" charset="0"/>
                <a:cs typeface="ＭＳ Ｐゴシック" charset="0"/>
              </a:rPr>
              <a:t>"</a:t>
            </a:r>
            <a:r>
              <a:rPr lang="en-US" sz="2800" dirty="0">
                <a:effectLst>
                  <a:glow rad="127000">
                    <a:schemeClr val="tx1"/>
                  </a:glow>
                </a:effectLst>
                <a:latin typeface="Arial" charset="0"/>
                <a:ea typeface="ＭＳ Ｐゴシック" charset="0"/>
                <a:cs typeface="ＭＳ Ｐゴシック" charset="0"/>
              </a:rPr>
              <a:t>On August 29 of the second year of King Darius</a:t>
            </a:r>
            <a:r>
              <a:rPr lang="mr-IN" sz="2800" dirty="0">
                <a:effectLst>
                  <a:glow rad="127000">
                    <a:schemeClr val="tx1"/>
                  </a:glow>
                </a:effectLst>
                <a:latin typeface="Arial" charset="0"/>
                <a:ea typeface="ＭＳ Ｐゴシック" charset="0"/>
                <a:cs typeface="ＭＳ Ｐゴシック" charset="0"/>
              </a:rPr>
              <a:t>'</a:t>
            </a:r>
            <a:r>
              <a:rPr lang="en-US" sz="2800" dirty="0">
                <a:effectLst>
                  <a:glow rad="127000">
                    <a:schemeClr val="tx1"/>
                  </a:glow>
                </a:effectLst>
                <a:latin typeface="Arial" charset="0"/>
                <a:ea typeface="ＭＳ Ｐゴシック" charset="0"/>
                <a:cs typeface="ＭＳ Ｐゴシック" charset="0"/>
              </a:rPr>
              <a:t>s reign, the L</a:t>
            </a:r>
            <a:r>
              <a:rPr lang="en-US" sz="2400" dirty="0">
                <a:effectLst>
                  <a:glow rad="127000">
                    <a:schemeClr val="tx1"/>
                  </a:glow>
                </a:effectLst>
                <a:latin typeface="Arial" charset="0"/>
                <a:ea typeface="ＭＳ Ｐゴシック" charset="0"/>
                <a:cs typeface="ＭＳ Ｐゴシック" charset="0"/>
              </a:rPr>
              <a:t>ORD</a:t>
            </a:r>
            <a:r>
              <a:rPr lang="en-US" sz="2800" dirty="0">
                <a:effectLst>
                  <a:glow rad="127000">
                    <a:schemeClr val="tx1"/>
                  </a:glow>
                </a:effectLst>
                <a:latin typeface="Arial" charset="0"/>
                <a:ea typeface="ＭＳ Ｐゴシック" charset="0"/>
                <a:cs typeface="ＭＳ Ｐゴシック" charset="0"/>
              </a:rPr>
              <a:t> gave a message through the prophet Haggai to Zerubbabel son of Shealtiel, governor of Judah, and to Jeshua son of Jehozadak, the high priest</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(Haggai 1:1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511705885"/>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Whitcomb Chart"/>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3379" name="Rectangle 3"/>
          <p:cNvSpPr>
            <a:spLocks noGrp="1" noChangeArrowheads="1"/>
          </p:cNvSpPr>
          <p:nvPr>
            <p:ph type="title"/>
          </p:nvPr>
        </p:nvSpPr>
        <p:spPr>
          <a:xfrm>
            <a:off x="-36512" y="-5298"/>
            <a:ext cx="8187022" cy="685800"/>
          </a:xfrm>
          <a:solidFill>
            <a:schemeClr val="bg2"/>
          </a:solidFill>
          <a:effectLst/>
        </p:spPr>
        <p:txBody>
          <a:bodyPr/>
          <a:lstStyle/>
          <a:p>
            <a:pPr algn="ctr">
              <a:defRPr/>
            </a:pPr>
            <a:r>
              <a:rPr kumimoji="0" lang="en-US" sz="2800" b="1" dirty="0">
                <a:solidFill>
                  <a:schemeClr val="tx1"/>
                </a:solidFill>
                <a:effectLst/>
                <a:latin typeface="Arial"/>
                <a:cs typeface="Arial"/>
              </a:rPr>
              <a:t>Opposition Timeline (Ezra 4; Esther 1; Neh 13)</a:t>
            </a:r>
          </a:p>
        </p:txBody>
      </p:sp>
      <p:sp>
        <p:nvSpPr>
          <p:cNvPr id="613380" name="Text Box 4"/>
          <p:cNvSpPr txBox="1">
            <a:spLocks noChangeArrowheads="1"/>
          </p:cNvSpPr>
          <p:nvPr/>
        </p:nvSpPr>
        <p:spPr bwMode="auto">
          <a:xfrm>
            <a:off x="8150510" y="-27384"/>
            <a:ext cx="1030002" cy="707886"/>
          </a:xfrm>
          <a:prstGeom prst="rect">
            <a:avLst/>
          </a:prstGeom>
          <a:solidFill>
            <a:schemeClr val="bg2"/>
          </a:solid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itchFamily="-112" charset="0"/>
                <a:ea typeface="ＭＳ Ｐゴシック" charset="0"/>
              </a:rPr>
              <a:t>232 342</a:t>
            </a:r>
          </a:p>
        </p:txBody>
      </p:sp>
      <p:grpSp>
        <p:nvGrpSpPr>
          <p:cNvPr id="4" name="Group 3"/>
          <p:cNvGrpSpPr/>
          <p:nvPr/>
        </p:nvGrpSpPr>
        <p:grpSpPr>
          <a:xfrm>
            <a:off x="-36512" y="2924944"/>
            <a:ext cx="2232248" cy="1728192"/>
            <a:chOff x="107504" y="2996952"/>
            <a:chExt cx="2232248" cy="1728192"/>
          </a:xfrm>
        </p:grpSpPr>
        <p:sp>
          <p:nvSpPr>
            <p:cNvPr id="2" name="Down Arrow Callout 1"/>
            <p:cNvSpPr/>
            <p:nvPr/>
          </p:nvSpPr>
          <p:spPr bwMode="auto">
            <a:xfrm>
              <a:off x="107504" y="2996952"/>
              <a:ext cx="2232248" cy="1728192"/>
            </a:xfrm>
            <a:prstGeom prst="downArrowCallout">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pitchFamily="-108" charset="0"/>
                <a:ea typeface="ＭＳ Ｐゴシック" charset="0"/>
              </a:endParaRPr>
            </a:p>
          </p:txBody>
        </p:sp>
        <p:sp>
          <p:nvSpPr>
            <p:cNvPr id="16" name="Text Box 4"/>
            <p:cNvSpPr txBox="1">
              <a:spLocks noChangeArrowheads="1"/>
            </p:cNvSpPr>
            <p:nvPr/>
          </p:nvSpPr>
          <p:spPr bwMode="auto">
            <a:xfrm>
              <a:off x="107504" y="3068960"/>
              <a:ext cx="2232248" cy="923330"/>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itchFamily="-112" charset="0"/>
                  <a:ea typeface="ＭＳ Ｐゴシック" charset="0"/>
                </a:rPr>
                <a:t>Zerubbabel Under Cyrus</a:t>
              </a:r>
              <a:br>
                <a:rPr kumimoji="0" lang="en-US" sz="1800" b="1" i="0" u="none" strike="noStrike" kern="1200" cap="none" spc="0" normalizeH="0" baseline="0" noProof="0" dirty="0">
                  <a:ln>
                    <a:noFill/>
                  </a:ln>
                  <a:solidFill>
                    <a:srgbClr val="FFFFFF"/>
                  </a:solidFill>
                  <a:effectLst/>
                  <a:uLnTx/>
                  <a:uFillTx/>
                  <a:latin typeface="Arial" pitchFamily="-112" charset="0"/>
                  <a:ea typeface="ＭＳ Ｐゴシック" charset="0"/>
                </a:rPr>
              </a:br>
              <a:r>
                <a:rPr kumimoji="0" lang="en-US" sz="1800" b="1" i="0" u="none" strike="noStrike" kern="1200" cap="none" spc="0" normalizeH="0" baseline="0" noProof="0" dirty="0">
                  <a:ln>
                    <a:noFill/>
                  </a:ln>
                  <a:solidFill>
                    <a:srgbClr val="FFFFFF"/>
                  </a:solidFill>
                  <a:effectLst/>
                  <a:uLnTx/>
                  <a:uFillTx/>
                  <a:latin typeface="Arial" pitchFamily="-112" charset="0"/>
                  <a:ea typeface="ＭＳ Ｐゴシック" charset="0"/>
                </a:rPr>
                <a:t>536-520 BC</a:t>
              </a:r>
            </a:p>
          </p:txBody>
        </p:sp>
      </p:grpSp>
      <p:grpSp>
        <p:nvGrpSpPr>
          <p:cNvPr id="19" name="Group 18"/>
          <p:cNvGrpSpPr/>
          <p:nvPr/>
        </p:nvGrpSpPr>
        <p:grpSpPr>
          <a:xfrm>
            <a:off x="3131840" y="2924944"/>
            <a:ext cx="1656184" cy="1728192"/>
            <a:chOff x="107504" y="2996952"/>
            <a:chExt cx="1656184" cy="1728192"/>
          </a:xfrm>
        </p:grpSpPr>
        <p:sp>
          <p:nvSpPr>
            <p:cNvPr id="20" name="Down Arrow Callout 19"/>
            <p:cNvSpPr/>
            <p:nvPr/>
          </p:nvSpPr>
          <p:spPr bwMode="auto">
            <a:xfrm>
              <a:off x="107504" y="2996952"/>
              <a:ext cx="1656184" cy="1728192"/>
            </a:xfrm>
            <a:prstGeom prst="downArrowCallout">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pitchFamily="-108" charset="0"/>
                <a:ea typeface="ＭＳ Ｐゴシック" charset="0"/>
              </a:endParaRPr>
            </a:p>
          </p:txBody>
        </p:sp>
        <p:sp>
          <p:nvSpPr>
            <p:cNvPr id="21" name="Text Box 4"/>
            <p:cNvSpPr txBox="1">
              <a:spLocks noChangeArrowheads="1"/>
            </p:cNvSpPr>
            <p:nvPr/>
          </p:nvSpPr>
          <p:spPr bwMode="auto">
            <a:xfrm>
              <a:off x="107504" y="3068960"/>
              <a:ext cx="1656184" cy="923330"/>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itchFamily="-112" charset="0"/>
                  <a:ea typeface="ＭＳ Ｐゴシック" charset="0"/>
                </a:rPr>
                <a:t>Esther Under Xerxes</a:t>
              </a:r>
              <a:br>
                <a:rPr kumimoji="0" lang="en-US" sz="1800" b="1" i="0" u="none" strike="noStrike" kern="1200" cap="none" spc="0" normalizeH="0" baseline="0" noProof="0" dirty="0">
                  <a:ln>
                    <a:noFill/>
                  </a:ln>
                  <a:solidFill>
                    <a:srgbClr val="FFFFFF"/>
                  </a:solidFill>
                  <a:effectLst/>
                  <a:uLnTx/>
                  <a:uFillTx/>
                  <a:latin typeface="Arial" pitchFamily="-112" charset="0"/>
                  <a:ea typeface="ＭＳ Ｐゴシック" charset="0"/>
                </a:rPr>
              </a:br>
              <a:r>
                <a:rPr kumimoji="0" lang="en-US" sz="1800" b="1" i="0" u="none" strike="noStrike" kern="1200" cap="none" spc="0" normalizeH="0" baseline="0" noProof="0" dirty="0">
                  <a:ln>
                    <a:noFill/>
                  </a:ln>
                  <a:solidFill>
                    <a:srgbClr val="FFFFFF"/>
                  </a:solidFill>
                  <a:effectLst/>
                  <a:uLnTx/>
                  <a:uFillTx/>
                  <a:latin typeface="Arial" pitchFamily="-112" charset="0"/>
                  <a:ea typeface="ＭＳ Ｐゴシック" charset="0"/>
                </a:rPr>
                <a:t>486 BC</a:t>
              </a:r>
            </a:p>
          </p:txBody>
        </p:sp>
      </p:grpSp>
      <p:grpSp>
        <p:nvGrpSpPr>
          <p:cNvPr id="22" name="Group 21"/>
          <p:cNvGrpSpPr/>
          <p:nvPr/>
        </p:nvGrpSpPr>
        <p:grpSpPr>
          <a:xfrm>
            <a:off x="4860032" y="2924944"/>
            <a:ext cx="1656184" cy="1728192"/>
            <a:chOff x="107504" y="2996952"/>
            <a:chExt cx="1656184" cy="1728192"/>
          </a:xfrm>
        </p:grpSpPr>
        <p:sp>
          <p:nvSpPr>
            <p:cNvPr id="23" name="Down Arrow Callout 22"/>
            <p:cNvSpPr/>
            <p:nvPr/>
          </p:nvSpPr>
          <p:spPr bwMode="auto">
            <a:xfrm>
              <a:off x="107504" y="2996952"/>
              <a:ext cx="1656184" cy="1728192"/>
            </a:xfrm>
            <a:prstGeom prst="downArrowCallout">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pitchFamily="-108" charset="0"/>
                <a:ea typeface="ＭＳ Ｐゴシック" charset="0"/>
              </a:endParaRPr>
            </a:p>
          </p:txBody>
        </p:sp>
        <p:sp>
          <p:nvSpPr>
            <p:cNvPr id="24" name="Text Box 4"/>
            <p:cNvSpPr txBox="1">
              <a:spLocks noChangeArrowheads="1"/>
            </p:cNvSpPr>
            <p:nvPr/>
          </p:nvSpPr>
          <p:spPr bwMode="auto">
            <a:xfrm>
              <a:off x="107504" y="3068960"/>
              <a:ext cx="1656184" cy="923330"/>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itchFamily="-112" charset="0"/>
                  <a:ea typeface="ＭＳ Ｐゴシック" charset="0"/>
                </a:rPr>
                <a:t>Ezra Under Artaxerxes</a:t>
              </a:r>
              <a:br>
                <a:rPr kumimoji="0" lang="en-US" sz="1800" b="1" i="0" u="none" strike="noStrike" kern="1200" cap="none" spc="0" normalizeH="0" baseline="0" noProof="0" dirty="0">
                  <a:ln>
                    <a:noFill/>
                  </a:ln>
                  <a:solidFill>
                    <a:srgbClr val="FFFFFF"/>
                  </a:solidFill>
                  <a:effectLst/>
                  <a:uLnTx/>
                  <a:uFillTx/>
                  <a:latin typeface="Arial" pitchFamily="-112" charset="0"/>
                  <a:ea typeface="ＭＳ Ｐゴシック" charset="0"/>
                </a:rPr>
              </a:br>
              <a:r>
                <a:rPr kumimoji="0" lang="en-US" sz="1800" b="1" i="0" u="none" strike="noStrike" kern="1200" cap="none" spc="0" normalizeH="0" baseline="0" noProof="0" dirty="0">
                  <a:ln>
                    <a:noFill/>
                  </a:ln>
                  <a:solidFill>
                    <a:srgbClr val="FFFFFF"/>
                  </a:solidFill>
                  <a:effectLst/>
                  <a:uLnTx/>
                  <a:uFillTx/>
                  <a:latin typeface="Arial" pitchFamily="-112" charset="0"/>
                  <a:ea typeface="ＭＳ Ｐゴシック" charset="0"/>
                </a:rPr>
                <a:t>±460 BC</a:t>
              </a:r>
            </a:p>
          </p:txBody>
        </p:sp>
      </p:grpSp>
      <p:grpSp>
        <p:nvGrpSpPr>
          <p:cNvPr id="3" name="Group 2">
            <a:extLst>
              <a:ext uri="{FF2B5EF4-FFF2-40B4-BE49-F238E27FC236}">
                <a16:creationId xmlns:a16="http://schemas.microsoft.com/office/drawing/2014/main" id="{895965F1-D10F-7734-DF75-BCDFBDDD7305}"/>
              </a:ext>
            </a:extLst>
          </p:cNvPr>
          <p:cNvGrpSpPr/>
          <p:nvPr/>
        </p:nvGrpSpPr>
        <p:grpSpPr>
          <a:xfrm>
            <a:off x="6732240" y="2924944"/>
            <a:ext cx="2091267" cy="1728192"/>
            <a:chOff x="-111555" y="2996952"/>
            <a:chExt cx="2091267" cy="1728192"/>
          </a:xfrm>
        </p:grpSpPr>
        <p:sp>
          <p:nvSpPr>
            <p:cNvPr id="5" name="Down Arrow Callout 4">
              <a:extLst>
                <a:ext uri="{FF2B5EF4-FFF2-40B4-BE49-F238E27FC236}">
                  <a16:creationId xmlns:a16="http://schemas.microsoft.com/office/drawing/2014/main" id="{6477C2B2-A383-B213-CFD8-1CB35E5C1952}"/>
                </a:ext>
              </a:extLst>
            </p:cNvPr>
            <p:cNvSpPr/>
            <p:nvPr/>
          </p:nvSpPr>
          <p:spPr bwMode="auto">
            <a:xfrm>
              <a:off x="-39547" y="2996952"/>
              <a:ext cx="2013189" cy="1728192"/>
            </a:xfrm>
            <a:prstGeom prst="downArrowCallout">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pitchFamily="-108" charset="0"/>
                <a:ea typeface="ＭＳ Ｐゴシック" charset="0"/>
              </a:endParaRPr>
            </a:p>
          </p:txBody>
        </p:sp>
        <p:sp>
          <p:nvSpPr>
            <p:cNvPr id="6" name="Text Box 4">
              <a:extLst>
                <a:ext uri="{FF2B5EF4-FFF2-40B4-BE49-F238E27FC236}">
                  <a16:creationId xmlns:a16="http://schemas.microsoft.com/office/drawing/2014/main" id="{40A395A8-444C-5A8E-794B-85603399028A}"/>
                </a:ext>
              </a:extLst>
            </p:cNvPr>
            <p:cNvSpPr txBox="1">
              <a:spLocks noChangeArrowheads="1"/>
            </p:cNvSpPr>
            <p:nvPr/>
          </p:nvSpPr>
          <p:spPr bwMode="auto">
            <a:xfrm>
              <a:off x="-111555" y="3068960"/>
              <a:ext cx="2091267" cy="923330"/>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itchFamily="-112" charset="0"/>
                  <a:ea typeface="ＭＳ Ｐゴシック" charset="0"/>
                </a:rPr>
                <a:t>Nehemiah Under Darius (internal)</a:t>
              </a:r>
              <a:br>
                <a:rPr kumimoji="0" lang="en-US" sz="1800" b="1" i="0" u="none" strike="noStrike" kern="1200" cap="none" spc="0" normalizeH="0" baseline="0" noProof="0" dirty="0">
                  <a:ln>
                    <a:noFill/>
                  </a:ln>
                  <a:solidFill>
                    <a:srgbClr val="FFFFFF"/>
                  </a:solidFill>
                  <a:effectLst/>
                  <a:uLnTx/>
                  <a:uFillTx/>
                  <a:latin typeface="Arial" pitchFamily="-112" charset="0"/>
                  <a:ea typeface="ＭＳ Ｐゴシック" charset="0"/>
                </a:rPr>
              </a:br>
              <a:r>
                <a:rPr kumimoji="0" lang="en-US" sz="1800" b="1" i="0" u="none" strike="noStrike" kern="1200" cap="none" spc="0" normalizeH="0" baseline="0" noProof="0" dirty="0">
                  <a:ln>
                    <a:noFill/>
                  </a:ln>
                  <a:solidFill>
                    <a:srgbClr val="FFFFFF"/>
                  </a:solidFill>
                  <a:effectLst/>
                  <a:uLnTx/>
                  <a:uFillTx/>
                  <a:latin typeface="Arial" pitchFamily="-112" charset="0"/>
                  <a:ea typeface="ＭＳ Ｐゴシック" charset="0"/>
                </a:rPr>
                <a:t>±430 BC</a:t>
              </a:r>
            </a:p>
          </p:txBody>
        </p:sp>
      </p:grpSp>
      <p:sp>
        <p:nvSpPr>
          <p:cNvPr id="9" name="Rectangle 3">
            <a:extLst>
              <a:ext uri="{FF2B5EF4-FFF2-40B4-BE49-F238E27FC236}">
                <a16:creationId xmlns:a16="http://schemas.microsoft.com/office/drawing/2014/main" id="{80DC0C1D-CFE9-6E78-E01A-1CB22692FC8F}"/>
              </a:ext>
            </a:extLst>
          </p:cNvPr>
          <p:cNvSpPr txBox="1">
            <a:spLocks noChangeArrowheads="1"/>
          </p:cNvSpPr>
          <p:nvPr/>
        </p:nvSpPr>
        <p:spPr bwMode="auto">
          <a:xfrm>
            <a:off x="4144144" y="6368852"/>
            <a:ext cx="4999856" cy="546298"/>
          </a:xfrm>
          <a:prstGeom prst="rect">
            <a:avLst/>
          </a:prstGeom>
          <a:solidFill>
            <a:schemeClr val="accent4">
              <a:lumMod val="10000"/>
            </a:schemeClr>
          </a:solidFill>
          <a:ln w="9525">
            <a:noFill/>
            <a:miter lim="800000"/>
            <a:headEnd/>
            <a:tailEnd/>
          </a:ln>
          <a:effec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Chart of Old Testament Kings &amp; Prophets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John C. Whitcomb, 4</a:t>
            </a:r>
            <a:r>
              <a:rPr kumimoji="0" lang="en-US" sz="1100" b="1" i="0" u="none" strike="noStrike" kern="0" cap="none" spc="0" normalizeH="0" baseline="3000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th</a:t>
            </a:r>
            <a:r>
              <a:rPr kumimoji="0" lang="en-US" sz="11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ed. (Winona Lake, IN: BMH Books, 1968), 2</a:t>
            </a:r>
            <a:endPar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Tree>
    <p:extLst>
      <p:ext uri="{BB962C8B-B14F-4D97-AF65-F5344CB8AC3E}">
        <p14:creationId xmlns:p14="http://schemas.microsoft.com/office/powerpoint/2010/main" val="57253147"/>
      </p:ext>
    </p:extLst>
  </p:cSld>
  <p:clrMapOvr>
    <a:masterClrMapping/>
  </p:clrMapOvr>
  <p:transition spd="med">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down)">
                                      <p:cBhvr>
                                        <p:cTn id="25" dur="580">
                                          <p:stCondLst>
                                            <p:cond delay="0"/>
                                          </p:stCondLst>
                                        </p:cTn>
                                        <p:tgtEl>
                                          <p:spTgt spid="19"/>
                                        </p:tgtEl>
                                      </p:cBhvr>
                                    </p:animEffect>
                                    <p:anim calcmode="lin" valueType="num">
                                      <p:cBhvr>
                                        <p:cTn id="26"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31" dur="26">
                                          <p:stCondLst>
                                            <p:cond delay="650"/>
                                          </p:stCondLst>
                                        </p:cTn>
                                        <p:tgtEl>
                                          <p:spTgt spid="19"/>
                                        </p:tgtEl>
                                      </p:cBhvr>
                                      <p:to x="100000" y="60000"/>
                                    </p:animScale>
                                    <p:animScale>
                                      <p:cBhvr>
                                        <p:cTn id="32" dur="166" decel="50000">
                                          <p:stCondLst>
                                            <p:cond delay="676"/>
                                          </p:stCondLst>
                                        </p:cTn>
                                        <p:tgtEl>
                                          <p:spTgt spid="19"/>
                                        </p:tgtEl>
                                      </p:cBhvr>
                                      <p:to x="100000" y="100000"/>
                                    </p:animScale>
                                    <p:animScale>
                                      <p:cBhvr>
                                        <p:cTn id="33" dur="26">
                                          <p:stCondLst>
                                            <p:cond delay="1312"/>
                                          </p:stCondLst>
                                        </p:cTn>
                                        <p:tgtEl>
                                          <p:spTgt spid="19"/>
                                        </p:tgtEl>
                                      </p:cBhvr>
                                      <p:to x="100000" y="80000"/>
                                    </p:animScale>
                                    <p:animScale>
                                      <p:cBhvr>
                                        <p:cTn id="34" dur="166" decel="50000">
                                          <p:stCondLst>
                                            <p:cond delay="1338"/>
                                          </p:stCondLst>
                                        </p:cTn>
                                        <p:tgtEl>
                                          <p:spTgt spid="19"/>
                                        </p:tgtEl>
                                      </p:cBhvr>
                                      <p:to x="100000" y="100000"/>
                                    </p:animScale>
                                    <p:animScale>
                                      <p:cBhvr>
                                        <p:cTn id="35" dur="26">
                                          <p:stCondLst>
                                            <p:cond delay="1642"/>
                                          </p:stCondLst>
                                        </p:cTn>
                                        <p:tgtEl>
                                          <p:spTgt spid="19"/>
                                        </p:tgtEl>
                                      </p:cBhvr>
                                      <p:to x="100000" y="90000"/>
                                    </p:animScale>
                                    <p:animScale>
                                      <p:cBhvr>
                                        <p:cTn id="36" dur="166" decel="50000">
                                          <p:stCondLst>
                                            <p:cond delay="1668"/>
                                          </p:stCondLst>
                                        </p:cTn>
                                        <p:tgtEl>
                                          <p:spTgt spid="19"/>
                                        </p:tgtEl>
                                      </p:cBhvr>
                                      <p:to x="100000" y="100000"/>
                                    </p:animScale>
                                    <p:animScale>
                                      <p:cBhvr>
                                        <p:cTn id="37" dur="26">
                                          <p:stCondLst>
                                            <p:cond delay="1808"/>
                                          </p:stCondLst>
                                        </p:cTn>
                                        <p:tgtEl>
                                          <p:spTgt spid="19"/>
                                        </p:tgtEl>
                                      </p:cBhvr>
                                      <p:to x="100000" y="95000"/>
                                    </p:animScale>
                                    <p:animScale>
                                      <p:cBhvr>
                                        <p:cTn id="38" dur="166" decel="50000">
                                          <p:stCondLst>
                                            <p:cond delay="1834"/>
                                          </p:stCondLst>
                                        </p:cTn>
                                        <p:tgtEl>
                                          <p:spTgt spid="19"/>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down)">
                                      <p:cBhvr>
                                        <p:cTn id="43" dur="580">
                                          <p:stCondLst>
                                            <p:cond delay="0"/>
                                          </p:stCondLst>
                                        </p:cTn>
                                        <p:tgtEl>
                                          <p:spTgt spid="22"/>
                                        </p:tgtEl>
                                      </p:cBhvr>
                                    </p:animEffect>
                                    <p:anim calcmode="lin" valueType="num">
                                      <p:cBhvr>
                                        <p:cTn id="44"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49" dur="26">
                                          <p:stCondLst>
                                            <p:cond delay="650"/>
                                          </p:stCondLst>
                                        </p:cTn>
                                        <p:tgtEl>
                                          <p:spTgt spid="22"/>
                                        </p:tgtEl>
                                      </p:cBhvr>
                                      <p:to x="100000" y="60000"/>
                                    </p:animScale>
                                    <p:animScale>
                                      <p:cBhvr>
                                        <p:cTn id="50" dur="166" decel="50000">
                                          <p:stCondLst>
                                            <p:cond delay="676"/>
                                          </p:stCondLst>
                                        </p:cTn>
                                        <p:tgtEl>
                                          <p:spTgt spid="22"/>
                                        </p:tgtEl>
                                      </p:cBhvr>
                                      <p:to x="100000" y="100000"/>
                                    </p:animScale>
                                    <p:animScale>
                                      <p:cBhvr>
                                        <p:cTn id="51" dur="26">
                                          <p:stCondLst>
                                            <p:cond delay="1312"/>
                                          </p:stCondLst>
                                        </p:cTn>
                                        <p:tgtEl>
                                          <p:spTgt spid="22"/>
                                        </p:tgtEl>
                                      </p:cBhvr>
                                      <p:to x="100000" y="80000"/>
                                    </p:animScale>
                                    <p:animScale>
                                      <p:cBhvr>
                                        <p:cTn id="52" dur="166" decel="50000">
                                          <p:stCondLst>
                                            <p:cond delay="1338"/>
                                          </p:stCondLst>
                                        </p:cTn>
                                        <p:tgtEl>
                                          <p:spTgt spid="22"/>
                                        </p:tgtEl>
                                      </p:cBhvr>
                                      <p:to x="100000" y="100000"/>
                                    </p:animScale>
                                    <p:animScale>
                                      <p:cBhvr>
                                        <p:cTn id="53" dur="26">
                                          <p:stCondLst>
                                            <p:cond delay="1642"/>
                                          </p:stCondLst>
                                        </p:cTn>
                                        <p:tgtEl>
                                          <p:spTgt spid="22"/>
                                        </p:tgtEl>
                                      </p:cBhvr>
                                      <p:to x="100000" y="90000"/>
                                    </p:animScale>
                                    <p:animScale>
                                      <p:cBhvr>
                                        <p:cTn id="54" dur="166" decel="50000">
                                          <p:stCondLst>
                                            <p:cond delay="1668"/>
                                          </p:stCondLst>
                                        </p:cTn>
                                        <p:tgtEl>
                                          <p:spTgt spid="22"/>
                                        </p:tgtEl>
                                      </p:cBhvr>
                                      <p:to x="100000" y="100000"/>
                                    </p:animScale>
                                    <p:animScale>
                                      <p:cBhvr>
                                        <p:cTn id="55" dur="26">
                                          <p:stCondLst>
                                            <p:cond delay="1808"/>
                                          </p:stCondLst>
                                        </p:cTn>
                                        <p:tgtEl>
                                          <p:spTgt spid="22"/>
                                        </p:tgtEl>
                                      </p:cBhvr>
                                      <p:to x="100000" y="95000"/>
                                    </p:animScale>
                                    <p:animScale>
                                      <p:cBhvr>
                                        <p:cTn id="56" dur="166" decel="50000">
                                          <p:stCondLst>
                                            <p:cond delay="1834"/>
                                          </p:stCondLst>
                                        </p:cTn>
                                        <p:tgtEl>
                                          <p:spTgt spid="22"/>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3"/>
                                        </p:tgtEl>
                                        <p:attrNameLst>
                                          <p:attrName>style.visibility</p:attrName>
                                        </p:attrNameLst>
                                      </p:cBhvr>
                                      <p:to>
                                        <p:strVal val="visible"/>
                                      </p:to>
                                    </p:set>
                                    <p:animEffect transition="in" filter="wipe(down)">
                                      <p:cBhvr>
                                        <p:cTn id="61" dur="580">
                                          <p:stCondLst>
                                            <p:cond delay="0"/>
                                          </p:stCondLst>
                                        </p:cTn>
                                        <p:tgtEl>
                                          <p:spTgt spid="3"/>
                                        </p:tgtEl>
                                      </p:cBhvr>
                                    </p:animEffect>
                                    <p:anim calcmode="lin" valueType="num">
                                      <p:cBhvr>
                                        <p:cTn id="62"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67" dur="26">
                                          <p:stCondLst>
                                            <p:cond delay="650"/>
                                          </p:stCondLst>
                                        </p:cTn>
                                        <p:tgtEl>
                                          <p:spTgt spid="3"/>
                                        </p:tgtEl>
                                      </p:cBhvr>
                                      <p:to x="100000" y="60000"/>
                                    </p:animScale>
                                    <p:animScale>
                                      <p:cBhvr>
                                        <p:cTn id="68" dur="166" decel="50000">
                                          <p:stCondLst>
                                            <p:cond delay="676"/>
                                          </p:stCondLst>
                                        </p:cTn>
                                        <p:tgtEl>
                                          <p:spTgt spid="3"/>
                                        </p:tgtEl>
                                      </p:cBhvr>
                                      <p:to x="100000" y="100000"/>
                                    </p:animScale>
                                    <p:animScale>
                                      <p:cBhvr>
                                        <p:cTn id="69" dur="26">
                                          <p:stCondLst>
                                            <p:cond delay="1312"/>
                                          </p:stCondLst>
                                        </p:cTn>
                                        <p:tgtEl>
                                          <p:spTgt spid="3"/>
                                        </p:tgtEl>
                                      </p:cBhvr>
                                      <p:to x="100000" y="80000"/>
                                    </p:animScale>
                                    <p:animScale>
                                      <p:cBhvr>
                                        <p:cTn id="70" dur="166" decel="50000">
                                          <p:stCondLst>
                                            <p:cond delay="1338"/>
                                          </p:stCondLst>
                                        </p:cTn>
                                        <p:tgtEl>
                                          <p:spTgt spid="3"/>
                                        </p:tgtEl>
                                      </p:cBhvr>
                                      <p:to x="100000" y="100000"/>
                                    </p:animScale>
                                    <p:animScale>
                                      <p:cBhvr>
                                        <p:cTn id="71" dur="26">
                                          <p:stCondLst>
                                            <p:cond delay="1642"/>
                                          </p:stCondLst>
                                        </p:cTn>
                                        <p:tgtEl>
                                          <p:spTgt spid="3"/>
                                        </p:tgtEl>
                                      </p:cBhvr>
                                      <p:to x="100000" y="90000"/>
                                    </p:animScale>
                                    <p:animScale>
                                      <p:cBhvr>
                                        <p:cTn id="72" dur="166" decel="50000">
                                          <p:stCondLst>
                                            <p:cond delay="1668"/>
                                          </p:stCondLst>
                                        </p:cTn>
                                        <p:tgtEl>
                                          <p:spTgt spid="3"/>
                                        </p:tgtEl>
                                      </p:cBhvr>
                                      <p:to x="100000" y="100000"/>
                                    </p:animScale>
                                    <p:animScale>
                                      <p:cBhvr>
                                        <p:cTn id="73" dur="26">
                                          <p:stCondLst>
                                            <p:cond delay="1808"/>
                                          </p:stCondLst>
                                        </p:cTn>
                                        <p:tgtEl>
                                          <p:spTgt spid="3"/>
                                        </p:tgtEl>
                                      </p:cBhvr>
                                      <p:to x="100000" y="95000"/>
                                    </p:animScale>
                                    <p:animScale>
                                      <p:cBhvr>
                                        <p:cTn id="74"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Whitcomb Chart"/>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53569" t="53569"/>
          <a:stretch/>
        </p:blipFill>
        <p:spPr bwMode="auto">
          <a:xfrm>
            <a:off x="0" y="-1"/>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3379" name="Rectangle 3"/>
          <p:cNvSpPr>
            <a:spLocks noGrp="1" noChangeArrowheads="1"/>
          </p:cNvSpPr>
          <p:nvPr>
            <p:ph type="title"/>
          </p:nvPr>
        </p:nvSpPr>
        <p:spPr>
          <a:xfrm>
            <a:off x="-36512" y="-5298"/>
            <a:ext cx="8187022" cy="685800"/>
          </a:xfrm>
          <a:solidFill>
            <a:schemeClr val="bg2"/>
          </a:solidFill>
          <a:effectLst/>
        </p:spPr>
        <p:txBody>
          <a:bodyPr/>
          <a:lstStyle/>
          <a:p>
            <a:pPr algn="ctr">
              <a:defRPr/>
            </a:pPr>
            <a:r>
              <a:rPr kumimoji="0" lang="en-US" sz="2800" b="1" dirty="0">
                <a:solidFill>
                  <a:schemeClr val="tx1"/>
                </a:solidFill>
                <a:effectLst/>
                <a:latin typeface="Arial"/>
                <a:cs typeface="Arial"/>
              </a:rPr>
              <a:t>Later Postexilic Era (Ezra 7–10; Neh 1–13)</a:t>
            </a:r>
          </a:p>
        </p:txBody>
      </p:sp>
      <p:sp>
        <p:nvSpPr>
          <p:cNvPr id="613380" name="Text Box 4"/>
          <p:cNvSpPr txBox="1">
            <a:spLocks noChangeArrowheads="1"/>
          </p:cNvSpPr>
          <p:nvPr/>
        </p:nvSpPr>
        <p:spPr bwMode="auto">
          <a:xfrm>
            <a:off x="8150510" y="-27384"/>
            <a:ext cx="1030002" cy="707886"/>
          </a:xfrm>
          <a:prstGeom prst="rect">
            <a:avLst/>
          </a:prstGeom>
          <a:solidFill>
            <a:schemeClr val="bg2"/>
          </a:solid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itchFamily="-112" charset="0"/>
                <a:ea typeface="ＭＳ Ｐゴシック" charset="0"/>
              </a:rPr>
              <a:t>232 342</a:t>
            </a:r>
          </a:p>
        </p:txBody>
      </p:sp>
      <p:sp>
        <p:nvSpPr>
          <p:cNvPr id="9" name="Rectangle 3">
            <a:extLst>
              <a:ext uri="{FF2B5EF4-FFF2-40B4-BE49-F238E27FC236}">
                <a16:creationId xmlns:a16="http://schemas.microsoft.com/office/drawing/2014/main" id="{80DC0C1D-CFE9-6E78-E01A-1CB22692FC8F}"/>
              </a:ext>
            </a:extLst>
          </p:cNvPr>
          <p:cNvSpPr txBox="1">
            <a:spLocks noChangeArrowheads="1"/>
          </p:cNvSpPr>
          <p:nvPr/>
        </p:nvSpPr>
        <p:spPr bwMode="auto">
          <a:xfrm>
            <a:off x="4144144" y="6368852"/>
            <a:ext cx="4999856" cy="546298"/>
          </a:xfrm>
          <a:prstGeom prst="rect">
            <a:avLst/>
          </a:prstGeom>
          <a:solidFill>
            <a:schemeClr val="accent4">
              <a:lumMod val="10000"/>
            </a:schemeClr>
          </a:solidFill>
          <a:ln w="9525">
            <a:noFill/>
            <a:miter lim="800000"/>
            <a:headEnd/>
            <a:tailEnd/>
          </a:ln>
          <a:effec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Chart of Old Testament Kings &amp; Prophets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John C. Whitcomb, 4</a:t>
            </a:r>
            <a:r>
              <a:rPr kumimoji="0" lang="en-US" sz="1100" b="1" i="0" u="none" strike="noStrike" kern="0" cap="none" spc="0" normalizeH="0" baseline="3000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th</a:t>
            </a:r>
            <a:r>
              <a:rPr kumimoji="0" lang="en-US" sz="11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ed. (Winona Lake, IN: BMH Books, 1968), 2</a:t>
            </a:r>
            <a:endPar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2" name="TextBox 1">
            <a:extLst>
              <a:ext uri="{FF2B5EF4-FFF2-40B4-BE49-F238E27FC236}">
                <a16:creationId xmlns:a16="http://schemas.microsoft.com/office/drawing/2014/main" id="{84C922AF-6190-692E-DD97-851F30E97FD5}"/>
              </a:ext>
            </a:extLst>
          </p:cNvPr>
          <p:cNvSpPr txBox="1"/>
          <p:nvPr/>
        </p:nvSpPr>
        <p:spPr>
          <a:xfrm>
            <a:off x="-1251694" y="3265714"/>
            <a:ext cx="184731" cy="338554"/>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30000" noProof="0" dirty="0">
              <a:ln>
                <a:noFill/>
              </a:ln>
              <a:solidFill>
                <a:srgbClr val="FFFFFF"/>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446024508"/>
      </p:ext>
    </p:extLst>
  </p:cSld>
  <p:clrMapOvr>
    <a:masterClrMapping/>
  </p:clrMapOvr>
  <p:transition spd="med">
    <p:zoom dir="in"/>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Ezra 5</a:t>
            </a:r>
          </a:p>
        </p:txBody>
      </p:sp>
    </p:spTree>
    <p:extLst>
      <p:ext uri="{BB962C8B-B14F-4D97-AF65-F5344CB8AC3E}">
        <p14:creationId xmlns:p14="http://schemas.microsoft.com/office/powerpoint/2010/main" val="289129702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720080"/>
            <a:ext cx="9154504" cy="6237312"/>
          </a:xfrm>
          <a:prstGeom prst="rect">
            <a:avLst/>
          </a:prstGeom>
        </p:spPr>
      </p:pic>
      <p:sp>
        <p:nvSpPr>
          <p:cNvPr id="2" name="Title 1"/>
          <p:cNvSpPr>
            <a:spLocks noGrp="1"/>
          </p:cNvSpPr>
          <p:nvPr>
            <p:ph type="title"/>
          </p:nvPr>
        </p:nvSpPr>
        <p:spPr>
          <a:xfrm>
            <a:off x="-36512" y="-27558"/>
            <a:ext cx="9225353" cy="648246"/>
          </a:xfrm>
        </p:spPr>
        <p:txBody>
          <a:bodyPr/>
          <a:lstStyle/>
          <a:p>
            <a:r>
              <a:rPr lang="en-US" b="1">
                <a:effectLst>
                  <a:glow rad="228600">
                    <a:schemeClr val="tx1"/>
                  </a:glow>
                </a:effectLst>
              </a:rPr>
              <a:t>God</a:t>
            </a:r>
            <a:r>
              <a:rPr lang="uk-UA" b="1">
                <a:effectLst>
                  <a:glow rad="228600">
                    <a:schemeClr val="tx1"/>
                  </a:glow>
                </a:effectLst>
              </a:rPr>
              <a:t>'</a:t>
            </a:r>
            <a:r>
              <a:rPr lang="en-US" b="1">
                <a:effectLst>
                  <a:glow rad="228600">
                    <a:schemeClr val="tx1"/>
                  </a:glow>
                </a:effectLst>
              </a:rPr>
              <a:t>s work is always opposed</a:t>
            </a:r>
          </a:p>
        </p:txBody>
      </p:sp>
    </p:spTree>
    <p:extLst>
      <p:ext uri="{BB962C8B-B14F-4D97-AF65-F5344CB8AC3E}">
        <p14:creationId xmlns:p14="http://schemas.microsoft.com/office/powerpoint/2010/main" val="82543272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sp>
        <p:nvSpPr>
          <p:cNvPr id="2" name="Explosion 2 1"/>
          <p:cNvSpPr/>
          <p:nvPr/>
        </p:nvSpPr>
        <p:spPr bwMode="auto">
          <a:xfrm>
            <a:off x="2123728" y="5589240"/>
            <a:ext cx="1656184" cy="1584176"/>
          </a:xfrm>
          <a:prstGeom prst="irregularSeal2">
            <a:avLst/>
          </a:prstGeom>
          <a:solidFill>
            <a:srgbClr val="FF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a:solidFill>
                <a:srgbClr val="EAE8E2"/>
              </a:solidFill>
              <a:latin typeface="Times New Roman" pitchFamily="-111" charset="0"/>
            </a:endParaRPr>
          </a:p>
        </p:txBody>
      </p:sp>
      <p:sp>
        <p:nvSpPr>
          <p:cNvPr id="11266" name="Rectangle 2"/>
          <p:cNvSpPr>
            <a:spLocks noGrp="1" noChangeArrowheads="1"/>
          </p:cNvSpPr>
          <p:nvPr>
            <p:ph type="title"/>
          </p:nvPr>
        </p:nvSpPr>
        <p:spPr>
          <a:xfrm>
            <a:off x="457200" y="0"/>
            <a:ext cx="8001000" cy="685800"/>
          </a:xfrm>
          <a:solidFill>
            <a:srgbClr val="000000"/>
          </a:solidFill>
        </p:spPr>
        <p:txBody>
          <a:bodyPr/>
          <a:lstStyle/>
          <a:p>
            <a:pPr algn="ctr" eaLnBrk="1" hangingPunct="1">
              <a:defRPr/>
            </a:pPr>
            <a:r>
              <a:rPr lang="en-US" sz="3600" b="1" dirty="0">
                <a:solidFill>
                  <a:srgbClr val="FFFFFF"/>
                </a:solidFill>
                <a:latin typeface="Arial Black" charset="0"/>
                <a:ea typeface="ＭＳ Ｐゴシック" charset="0"/>
                <a:cs typeface="ＭＳ Ｐゴシック" charset="0"/>
              </a:rPr>
              <a:t>Ezra</a:t>
            </a:r>
            <a:r>
              <a:rPr lang="uk-UA" altLang="ja-JP" sz="3600" b="1" dirty="0">
                <a:solidFill>
                  <a:srgbClr val="FFFFFF"/>
                </a:solidFill>
                <a:latin typeface="Arial Black" charset="0"/>
                <a:ea typeface="ＭＳ Ｐゴシック" charset="0"/>
                <a:cs typeface="ＭＳ Ｐゴシック" charset="0"/>
              </a:rPr>
              <a:t>'</a:t>
            </a:r>
            <a:r>
              <a:rPr lang="en-US" sz="3600" b="1" dirty="0">
                <a:solidFill>
                  <a:srgbClr val="FFFFFF"/>
                </a:solidFill>
                <a:latin typeface="Arial Black" charset="0"/>
                <a:ea typeface="ＭＳ Ｐゴシック" charset="0"/>
                <a:cs typeface="ＭＳ Ｐゴシック" charset="0"/>
              </a:rPr>
              <a:t>s Correlation with Esther</a:t>
            </a:r>
          </a:p>
        </p:txBody>
      </p:sp>
      <p:sp>
        <p:nvSpPr>
          <p:cNvPr id="106499" name="Text Box 3"/>
          <p:cNvSpPr txBox="1">
            <a:spLocks noChangeArrowheads="1"/>
          </p:cNvSpPr>
          <p:nvPr/>
        </p:nvSpPr>
        <p:spPr bwMode="auto">
          <a:xfrm>
            <a:off x="8412163" y="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000000"/>
                </a:solidFill>
                <a:latin typeface="Arial" charset="0"/>
                <a:cs typeface="Arial" charset="0"/>
              </a:rPr>
              <a:t>289</a:t>
            </a:r>
          </a:p>
        </p:txBody>
      </p:sp>
      <p:grpSp>
        <p:nvGrpSpPr>
          <p:cNvPr id="106500" name="Group 106"/>
          <p:cNvGrpSpPr>
            <a:grpSpLocks/>
          </p:cNvGrpSpPr>
          <p:nvPr/>
        </p:nvGrpSpPr>
        <p:grpSpPr bwMode="auto">
          <a:xfrm>
            <a:off x="0" y="762000"/>
            <a:ext cx="9144000" cy="6019800"/>
            <a:chOff x="0" y="480"/>
            <a:chExt cx="5760" cy="3792"/>
          </a:xfrm>
        </p:grpSpPr>
        <p:grpSp>
          <p:nvGrpSpPr>
            <p:cNvPr id="106501" name="Group 37"/>
            <p:cNvGrpSpPr>
              <a:grpSpLocks/>
            </p:cNvGrpSpPr>
            <p:nvPr/>
          </p:nvGrpSpPr>
          <p:grpSpPr bwMode="auto">
            <a:xfrm>
              <a:off x="0" y="480"/>
              <a:ext cx="5760" cy="336"/>
              <a:chOff x="0" y="0"/>
              <a:chExt cx="4539" cy="671"/>
            </a:xfrm>
          </p:grpSpPr>
          <p:sp>
            <p:nvSpPr>
              <p:cNvPr id="106595" name="Rectangle 4"/>
              <p:cNvSpPr>
                <a:spLocks noChangeArrowheads="1"/>
              </p:cNvSpPr>
              <p:nvPr/>
            </p:nvSpPr>
            <p:spPr bwMode="auto">
              <a:xfrm>
                <a:off x="32" y="0"/>
                <a:ext cx="4475" cy="6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a:t>
                </a:r>
                <a:r>
                  <a:rPr lang="en-US" altLang="zh-CN" sz="3600" b="1">
                    <a:solidFill>
                      <a:srgbClr val="000000"/>
                    </a:solidFill>
                    <a:latin typeface="Arial Narrow" charset="0"/>
                    <a:cs typeface="Times New Roman" charset="0"/>
                  </a:rPr>
                  <a:t>Restoring the Temple and People</a:t>
                </a:r>
                <a:endParaRPr lang="en-US" altLang="zh-CN" b="1">
                  <a:solidFill>
                    <a:srgbClr val="000000"/>
                  </a:solidFill>
                  <a:latin typeface="Arial Narrow" charset="0"/>
                  <a:ea typeface="宋体" charset="0"/>
                  <a:cs typeface="宋体" charset="0"/>
                </a:endParaRPr>
              </a:p>
            </p:txBody>
          </p:sp>
          <p:sp>
            <p:nvSpPr>
              <p:cNvPr id="106596" name="Rectangle 36"/>
              <p:cNvSpPr>
                <a:spLocks noChangeArrowheads="1"/>
              </p:cNvSpPr>
              <p:nvPr/>
            </p:nvSpPr>
            <p:spPr bwMode="auto">
              <a:xfrm>
                <a:off x="0" y="0"/>
                <a:ext cx="4539" cy="67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02" name="Group 39"/>
            <p:cNvGrpSpPr>
              <a:grpSpLocks/>
            </p:cNvGrpSpPr>
            <p:nvPr/>
          </p:nvGrpSpPr>
          <p:grpSpPr bwMode="auto">
            <a:xfrm>
              <a:off x="0" y="816"/>
              <a:ext cx="2731" cy="423"/>
              <a:chOff x="0" y="671"/>
              <a:chExt cx="2152" cy="845"/>
            </a:xfrm>
          </p:grpSpPr>
          <p:sp>
            <p:nvSpPr>
              <p:cNvPr id="106593" name="Rectangle 5"/>
              <p:cNvSpPr>
                <a:spLocks noChangeArrowheads="1"/>
              </p:cNvSpPr>
              <p:nvPr/>
            </p:nvSpPr>
            <p:spPr bwMode="auto">
              <a:xfrm>
                <a:off x="32" y="671"/>
                <a:ext cx="2088" cy="8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Temple</a:t>
                </a:r>
                <a:endParaRPr lang="en-US" altLang="zh-CN" b="1">
                  <a:solidFill>
                    <a:srgbClr val="000000"/>
                  </a:solidFill>
                  <a:latin typeface="Arial Narrow" charset="0"/>
                  <a:ea typeface="宋体" charset="0"/>
                  <a:cs typeface="宋体" charset="0"/>
                </a:endParaRPr>
              </a:p>
            </p:txBody>
          </p:sp>
          <p:sp>
            <p:nvSpPr>
              <p:cNvPr id="106594" name="Rectangle 38"/>
              <p:cNvSpPr>
                <a:spLocks noChangeArrowheads="1"/>
              </p:cNvSpPr>
              <p:nvPr/>
            </p:nvSpPr>
            <p:spPr bwMode="auto">
              <a:xfrm>
                <a:off x="0" y="671"/>
                <a:ext cx="2152" cy="84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03" name="Group 45"/>
            <p:cNvGrpSpPr>
              <a:grpSpLocks/>
            </p:cNvGrpSpPr>
            <p:nvPr/>
          </p:nvGrpSpPr>
          <p:grpSpPr bwMode="auto">
            <a:xfrm>
              <a:off x="3204" y="816"/>
              <a:ext cx="2556" cy="423"/>
              <a:chOff x="2525" y="671"/>
              <a:chExt cx="2014" cy="845"/>
            </a:xfrm>
          </p:grpSpPr>
          <p:sp>
            <p:nvSpPr>
              <p:cNvPr id="106591" name="Rectangle 7"/>
              <p:cNvSpPr>
                <a:spLocks noChangeArrowheads="1"/>
              </p:cNvSpPr>
              <p:nvPr/>
            </p:nvSpPr>
            <p:spPr bwMode="auto">
              <a:xfrm>
                <a:off x="2557" y="671"/>
                <a:ext cx="1950" cy="8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People</a:t>
                </a:r>
                <a:endParaRPr lang="en-US" altLang="zh-CN" b="1">
                  <a:solidFill>
                    <a:srgbClr val="000000"/>
                  </a:solidFill>
                  <a:latin typeface="Arial Narrow" charset="0"/>
                  <a:ea typeface="宋体" charset="0"/>
                  <a:cs typeface="宋体" charset="0"/>
                </a:endParaRPr>
              </a:p>
            </p:txBody>
          </p:sp>
          <p:sp>
            <p:nvSpPr>
              <p:cNvPr id="106592" name="Rectangle 44"/>
              <p:cNvSpPr>
                <a:spLocks noChangeArrowheads="1"/>
              </p:cNvSpPr>
              <p:nvPr/>
            </p:nvSpPr>
            <p:spPr bwMode="auto">
              <a:xfrm>
                <a:off x="2525" y="671"/>
                <a:ext cx="2014" cy="84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04" name="Group 47"/>
            <p:cNvGrpSpPr>
              <a:grpSpLocks/>
            </p:cNvGrpSpPr>
            <p:nvPr/>
          </p:nvGrpSpPr>
          <p:grpSpPr bwMode="auto">
            <a:xfrm>
              <a:off x="0" y="1239"/>
              <a:ext cx="2731" cy="316"/>
              <a:chOff x="0" y="1516"/>
              <a:chExt cx="2152" cy="633"/>
            </a:xfrm>
          </p:grpSpPr>
          <p:sp>
            <p:nvSpPr>
              <p:cNvPr id="106589" name="Rectangle 8"/>
              <p:cNvSpPr>
                <a:spLocks noChangeArrowheads="1"/>
              </p:cNvSpPr>
              <p:nvPr/>
            </p:nvSpPr>
            <p:spPr bwMode="auto">
              <a:xfrm>
                <a:off x="32" y="1516"/>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Zerubbabel</a:t>
                </a:r>
                <a:endParaRPr lang="en-US" altLang="zh-CN" b="1">
                  <a:solidFill>
                    <a:srgbClr val="000000"/>
                  </a:solidFill>
                  <a:latin typeface="Arial Narrow" charset="0"/>
                  <a:ea typeface="宋体" charset="0"/>
                  <a:cs typeface="宋体" charset="0"/>
                </a:endParaRPr>
              </a:p>
            </p:txBody>
          </p:sp>
          <p:sp>
            <p:nvSpPr>
              <p:cNvPr id="106590" name="Rectangle 46"/>
              <p:cNvSpPr>
                <a:spLocks noChangeArrowheads="1"/>
              </p:cNvSpPr>
              <p:nvPr/>
            </p:nvSpPr>
            <p:spPr bwMode="auto">
              <a:xfrm>
                <a:off x="0" y="1516"/>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05" name="Group 49"/>
            <p:cNvGrpSpPr>
              <a:grpSpLocks/>
            </p:cNvGrpSpPr>
            <p:nvPr/>
          </p:nvGrpSpPr>
          <p:grpSpPr bwMode="auto">
            <a:xfrm>
              <a:off x="3204" y="1239"/>
              <a:ext cx="2556" cy="316"/>
              <a:chOff x="2525" y="1516"/>
              <a:chExt cx="2014" cy="633"/>
            </a:xfrm>
          </p:grpSpPr>
          <p:sp>
            <p:nvSpPr>
              <p:cNvPr id="106587" name="Rectangle 9"/>
              <p:cNvSpPr>
                <a:spLocks noChangeArrowheads="1"/>
              </p:cNvSpPr>
              <p:nvPr/>
            </p:nvSpPr>
            <p:spPr bwMode="auto">
              <a:xfrm>
                <a:off x="2557" y="1516"/>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Ezra</a:t>
                </a:r>
                <a:endParaRPr lang="en-US" altLang="zh-CN" b="1">
                  <a:solidFill>
                    <a:srgbClr val="000000"/>
                  </a:solidFill>
                  <a:latin typeface="Arial Narrow" charset="0"/>
                  <a:ea typeface="宋体" charset="0"/>
                  <a:cs typeface="宋体" charset="0"/>
                </a:endParaRPr>
              </a:p>
            </p:txBody>
          </p:sp>
          <p:sp>
            <p:nvSpPr>
              <p:cNvPr id="106588" name="Rectangle 48"/>
              <p:cNvSpPr>
                <a:spLocks noChangeArrowheads="1"/>
              </p:cNvSpPr>
              <p:nvPr/>
            </p:nvSpPr>
            <p:spPr bwMode="auto">
              <a:xfrm>
                <a:off x="2525" y="1516"/>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06" name="Group 51"/>
            <p:cNvGrpSpPr>
              <a:grpSpLocks/>
            </p:cNvGrpSpPr>
            <p:nvPr/>
          </p:nvGrpSpPr>
          <p:grpSpPr bwMode="auto">
            <a:xfrm>
              <a:off x="0" y="1555"/>
              <a:ext cx="2731" cy="317"/>
              <a:chOff x="0" y="2149"/>
              <a:chExt cx="2152" cy="633"/>
            </a:xfrm>
          </p:grpSpPr>
          <p:sp>
            <p:nvSpPr>
              <p:cNvPr id="106585" name="Rectangle 10"/>
              <p:cNvSpPr>
                <a:spLocks noChangeArrowheads="1"/>
              </p:cNvSpPr>
              <p:nvPr/>
            </p:nvSpPr>
            <p:spPr bwMode="auto">
              <a:xfrm>
                <a:off x="32" y="2149"/>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Ezra 1–6</a:t>
                </a:r>
                <a:endParaRPr lang="en-US" altLang="zh-CN" b="1">
                  <a:solidFill>
                    <a:srgbClr val="000000"/>
                  </a:solidFill>
                  <a:latin typeface="Arial Narrow" charset="0"/>
                  <a:ea typeface="宋体" charset="0"/>
                  <a:cs typeface="宋体" charset="0"/>
                </a:endParaRPr>
              </a:p>
            </p:txBody>
          </p:sp>
          <p:sp>
            <p:nvSpPr>
              <p:cNvPr id="106586" name="Rectangle 50"/>
              <p:cNvSpPr>
                <a:spLocks noChangeArrowheads="1"/>
              </p:cNvSpPr>
              <p:nvPr/>
            </p:nvSpPr>
            <p:spPr bwMode="auto">
              <a:xfrm>
                <a:off x="0" y="2149"/>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07" name="Group 53"/>
            <p:cNvGrpSpPr>
              <a:grpSpLocks/>
            </p:cNvGrpSpPr>
            <p:nvPr/>
          </p:nvGrpSpPr>
          <p:grpSpPr bwMode="auto">
            <a:xfrm>
              <a:off x="3204" y="1555"/>
              <a:ext cx="2556" cy="317"/>
              <a:chOff x="2525" y="2149"/>
              <a:chExt cx="2014" cy="633"/>
            </a:xfrm>
          </p:grpSpPr>
          <p:sp>
            <p:nvSpPr>
              <p:cNvPr id="106583" name="Rectangle 11"/>
              <p:cNvSpPr>
                <a:spLocks noChangeArrowheads="1"/>
              </p:cNvSpPr>
              <p:nvPr/>
            </p:nvSpPr>
            <p:spPr bwMode="auto">
              <a:xfrm>
                <a:off x="2557" y="2149"/>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Ezra 7–10</a:t>
                </a:r>
                <a:endParaRPr lang="en-US" altLang="zh-CN" b="1">
                  <a:solidFill>
                    <a:srgbClr val="000000"/>
                  </a:solidFill>
                  <a:latin typeface="Arial Narrow" charset="0"/>
                  <a:ea typeface="宋体" charset="0"/>
                  <a:cs typeface="宋体" charset="0"/>
                </a:endParaRPr>
              </a:p>
            </p:txBody>
          </p:sp>
          <p:sp>
            <p:nvSpPr>
              <p:cNvPr id="106584" name="Rectangle 52"/>
              <p:cNvSpPr>
                <a:spLocks noChangeArrowheads="1"/>
              </p:cNvSpPr>
              <p:nvPr/>
            </p:nvSpPr>
            <p:spPr bwMode="auto">
              <a:xfrm>
                <a:off x="2525" y="2149"/>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08" name="Group 55"/>
            <p:cNvGrpSpPr>
              <a:grpSpLocks/>
            </p:cNvGrpSpPr>
            <p:nvPr/>
          </p:nvGrpSpPr>
          <p:grpSpPr bwMode="auto">
            <a:xfrm>
              <a:off x="0" y="1872"/>
              <a:ext cx="2731" cy="317"/>
              <a:chOff x="0" y="2782"/>
              <a:chExt cx="2152" cy="633"/>
            </a:xfrm>
          </p:grpSpPr>
          <p:sp>
            <p:nvSpPr>
              <p:cNvPr id="106581" name="Rectangle 12"/>
              <p:cNvSpPr>
                <a:spLocks noChangeArrowheads="1"/>
              </p:cNvSpPr>
              <p:nvPr/>
            </p:nvSpPr>
            <p:spPr bwMode="auto">
              <a:xfrm>
                <a:off x="32" y="2782"/>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50,000 Return</a:t>
                </a:r>
                <a:endParaRPr lang="en-US" altLang="zh-CN" b="1">
                  <a:solidFill>
                    <a:srgbClr val="000000"/>
                  </a:solidFill>
                  <a:latin typeface="Arial Narrow" charset="0"/>
                  <a:ea typeface="宋体" charset="0"/>
                  <a:cs typeface="宋体" charset="0"/>
                </a:endParaRPr>
              </a:p>
            </p:txBody>
          </p:sp>
          <p:sp>
            <p:nvSpPr>
              <p:cNvPr id="106582" name="Rectangle 54"/>
              <p:cNvSpPr>
                <a:spLocks noChangeArrowheads="1"/>
              </p:cNvSpPr>
              <p:nvPr/>
            </p:nvSpPr>
            <p:spPr bwMode="auto">
              <a:xfrm>
                <a:off x="0" y="2782"/>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09" name="Group 57"/>
            <p:cNvGrpSpPr>
              <a:grpSpLocks/>
            </p:cNvGrpSpPr>
            <p:nvPr/>
          </p:nvGrpSpPr>
          <p:grpSpPr bwMode="auto">
            <a:xfrm>
              <a:off x="3204" y="1872"/>
              <a:ext cx="2556" cy="317"/>
              <a:chOff x="2525" y="2782"/>
              <a:chExt cx="2014" cy="633"/>
            </a:xfrm>
          </p:grpSpPr>
          <p:sp>
            <p:nvSpPr>
              <p:cNvPr id="106579" name="Rectangle 13"/>
              <p:cNvSpPr>
                <a:spLocks noChangeArrowheads="1"/>
              </p:cNvSpPr>
              <p:nvPr/>
            </p:nvSpPr>
            <p:spPr bwMode="auto">
              <a:xfrm>
                <a:off x="2557" y="2782"/>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5,000 Return</a:t>
                </a:r>
                <a:endParaRPr lang="en-US" altLang="zh-CN" b="1">
                  <a:solidFill>
                    <a:srgbClr val="000000"/>
                  </a:solidFill>
                  <a:latin typeface="Arial Narrow" charset="0"/>
                  <a:ea typeface="宋体" charset="0"/>
                  <a:cs typeface="宋体" charset="0"/>
                </a:endParaRPr>
              </a:p>
            </p:txBody>
          </p:sp>
          <p:sp>
            <p:nvSpPr>
              <p:cNvPr id="106580" name="Rectangle 56"/>
              <p:cNvSpPr>
                <a:spLocks noChangeArrowheads="1"/>
              </p:cNvSpPr>
              <p:nvPr/>
            </p:nvSpPr>
            <p:spPr bwMode="auto">
              <a:xfrm>
                <a:off x="2525" y="2782"/>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10" name="Group 59"/>
            <p:cNvGrpSpPr>
              <a:grpSpLocks/>
            </p:cNvGrpSpPr>
            <p:nvPr/>
          </p:nvGrpSpPr>
          <p:grpSpPr bwMode="auto">
            <a:xfrm>
              <a:off x="0" y="2189"/>
              <a:ext cx="2731" cy="317"/>
              <a:chOff x="0" y="3415"/>
              <a:chExt cx="2152" cy="633"/>
            </a:xfrm>
          </p:grpSpPr>
          <p:sp>
            <p:nvSpPr>
              <p:cNvPr id="106577" name="Rectangle 14"/>
              <p:cNvSpPr>
                <a:spLocks noChangeArrowheads="1"/>
              </p:cNvSpPr>
              <p:nvPr/>
            </p:nvSpPr>
            <p:spPr bwMode="auto">
              <a:xfrm>
                <a:off x="32" y="3415"/>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Survival</a:t>
                </a:r>
                <a:endParaRPr lang="en-US" altLang="zh-CN" b="1">
                  <a:solidFill>
                    <a:srgbClr val="000000"/>
                  </a:solidFill>
                  <a:latin typeface="Arial Narrow" charset="0"/>
                  <a:ea typeface="宋体" charset="0"/>
                  <a:cs typeface="宋体" charset="0"/>
                </a:endParaRPr>
              </a:p>
            </p:txBody>
          </p:sp>
          <p:sp>
            <p:nvSpPr>
              <p:cNvPr id="106578" name="Rectangle 58"/>
              <p:cNvSpPr>
                <a:spLocks noChangeArrowheads="1"/>
              </p:cNvSpPr>
              <p:nvPr/>
            </p:nvSpPr>
            <p:spPr bwMode="auto">
              <a:xfrm>
                <a:off x="0" y="3415"/>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11" name="Group 61"/>
            <p:cNvGrpSpPr>
              <a:grpSpLocks/>
            </p:cNvGrpSpPr>
            <p:nvPr/>
          </p:nvGrpSpPr>
          <p:grpSpPr bwMode="auto">
            <a:xfrm>
              <a:off x="3204" y="2189"/>
              <a:ext cx="2556" cy="317"/>
              <a:chOff x="2525" y="3415"/>
              <a:chExt cx="2014" cy="633"/>
            </a:xfrm>
          </p:grpSpPr>
          <p:sp>
            <p:nvSpPr>
              <p:cNvPr id="106575" name="Rectangle 15"/>
              <p:cNvSpPr>
                <a:spLocks noChangeArrowheads="1"/>
              </p:cNvSpPr>
              <p:nvPr/>
            </p:nvSpPr>
            <p:spPr bwMode="auto">
              <a:xfrm>
                <a:off x="2557" y="3415"/>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Revival</a:t>
                </a:r>
                <a:endParaRPr lang="en-US" altLang="zh-CN" b="1">
                  <a:solidFill>
                    <a:srgbClr val="000000"/>
                  </a:solidFill>
                  <a:latin typeface="Arial Narrow" charset="0"/>
                  <a:ea typeface="宋体" charset="0"/>
                  <a:cs typeface="宋体" charset="0"/>
                </a:endParaRPr>
              </a:p>
            </p:txBody>
          </p:sp>
          <p:sp>
            <p:nvSpPr>
              <p:cNvPr id="106576" name="Rectangle 60"/>
              <p:cNvSpPr>
                <a:spLocks noChangeArrowheads="1"/>
              </p:cNvSpPr>
              <p:nvPr/>
            </p:nvSpPr>
            <p:spPr bwMode="auto">
              <a:xfrm>
                <a:off x="2525" y="3415"/>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12" name="Group 63"/>
            <p:cNvGrpSpPr>
              <a:grpSpLocks/>
            </p:cNvGrpSpPr>
            <p:nvPr/>
          </p:nvGrpSpPr>
          <p:grpSpPr bwMode="auto">
            <a:xfrm>
              <a:off x="0" y="2506"/>
              <a:ext cx="2731" cy="316"/>
              <a:chOff x="0" y="4048"/>
              <a:chExt cx="2152" cy="633"/>
            </a:xfrm>
          </p:grpSpPr>
          <p:sp>
            <p:nvSpPr>
              <p:cNvPr id="106573" name="Rectangle 16"/>
              <p:cNvSpPr>
                <a:spLocks noChangeArrowheads="1"/>
              </p:cNvSpPr>
              <p:nvPr/>
            </p:nvSpPr>
            <p:spPr bwMode="auto">
              <a:xfrm>
                <a:off x="32" y="4048"/>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Working</a:t>
                </a:r>
                <a:endParaRPr lang="en-US" altLang="zh-CN" b="1">
                  <a:solidFill>
                    <a:srgbClr val="000000"/>
                  </a:solidFill>
                  <a:latin typeface="Arial Narrow" charset="0"/>
                  <a:ea typeface="宋体" charset="0"/>
                  <a:cs typeface="宋体" charset="0"/>
                </a:endParaRPr>
              </a:p>
            </p:txBody>
          </p:sp>
          <p:sp>
            <p:nvSpPr>
              <p:cNvPr id="106574" name="Rectangle 62"/>
              <p:cNvSpPr>
                <a:spLocks noChangeArrowheads="1"/>
              </p:cNvSpPr>
              <p:nvPr/>
            </p:nvSpPr>
            <p:spPr bwMode="auto">
              <a:xfrm>
                <a:off x="0" y="4048"/>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13" name="Group 65"/>
            <p:cNvGrpSpPr>
              <a:grpSpLocks/>
            </p:cNvGrpSpPr>
            <p:nvPr/>
          </p:nvGrpSpPr>
          <p:grpSpPr bwMode="auto">
            <a:xfrm>
              <a:off x="3204" y="2506"/>
              <a:ext cx="2556" cy="316"/>
              <a:chOff x="2525" y="4048"/>
              <a:chExt cx="2014" cy="633"/>
            </a:xfrm>
          </p:grpSpPr>
          <p:sp>
            <p:nvSpPr>
              <p:cNvPr id="106571" name="Rectangle 17"/>
              <p:cNvSpPr>
                <a:spLocks noChangeArrowheads="1"/>
              </p:cNvSpPr>
              <p:nvPr/>
            </p:nvSpPr>
            <p:spPr bwMode="auto">
              <a:xfrm>
                <a:off x="2557" y="4048"/>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Worshipping</a:t>
                </a:r>
                <a:endParaRPr lang="en-US" altLang="zh-CN" b="1">
                  <a:solidFill>
                    <a:srgbClr val="000000"/>
                  </a:solidFill>
                  <a:latin typeface="Arial Narrow" charset="0"/>
                  <a:ea typeface="宋体" charset="0"/>
                  <a:cs typeface="宋体" charset="0"/>
                </a:endParaRPr>
              </a:p>
            </p:txBody>
          </p:sp>
          <p:sp>
            <p:nvSpPr>
              <p:cNvPr id="106572" name="Rectangle 64"/>
              <p:cNvSpPr>
                <a:spLocks noChangeArrowheads="1"/>
              </p:cNvSpPr>
              <p:nvPr/>
            </p:nvSpPr>
            <p:spPr bwMode="auto">
              <a:xfrm>
                <a:off x="2525" y="4048"/>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14" name="Group 67"/>
            <p:cNvGrpSpPr>
              <a:grpSpLocks/>
            </p:cNvGrpSpPr>
            <p:nvPr/>
          </p:nvGrpSpPr>
          <p:grpSpPr bwMode="auto">
            <a:xfrm>
              <a:off x="0" y="2822"/>
              <a:ext cx="2731" cy="317"/>
              <a:chOff x="0" y="4681"/>
              <a:chExt cx="2152" cy="633"/>
            </a:xfrm>
          </p:grpSpPr>
          <p:sp>
            <p:nvSpPr>
              <p:cNvPr id="106569" name="Rectangle 18"/>
              <p:cNvSpPr>
                <a:spLocks noChangeArrowheads="1"/>
              </p:cNvSpPr>
              <p:nvPr/>
            </p:nvSpPr>
            <p:spPr bwMode="auto">
              <a:xfrm>
                <a:off x="32" y="4681"/>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538-516 BC (22 Years)</a:t>
                </a:r>
                <a:endParaRPr lang="en-US" altLang="zh-CN" b="1">
                  <a:solidFill>
                    <a:srgbClr val="000000"/>
                  </a:solidFill>
                  <a:latin typeface="Arial Narrow" charset="0"/>
                  <a:ea typeface="宋体" charset="0"/>
                  <a:cs typeface="宋体" charset="0"/>
                </a:endParaRPr>
              </a:p>
            </p:txBody>
          </p:sp>
          <p:sp>
            <p:nvSpPr>
              <p:cNvPr id="106570" name="Rectangle 66"/>
              <p:cNvSpPr>
                <a:spLocks noChangeArrowheads="1"/>
              </p:cNvSpPr>
              <p:nvPr/>
            </p:nvSpPr>
            <p:spPr bwMode="auto">
              <a:xfrm>
                <a:off x="0" y="4681"/>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15" name="Group 69"/>
            <p:cNvGrpSpPr>
              <a:grpSpLocks/>
            </p:cNvGrpSpPr>
            <p:nvPr/>
          </p:nvGrpSpPr>
          <p:grpSpPr bwMode="auto">
            <a:xfrm>
              <a:off x="3204" y="2822"/>
              <a:ext cx="2556" cy="317"/>
              <a:chOff x="2525" y="4681"/>
              <a:chExt cx="2014" cy="633"/>
            </a:xfrm>
          </p:grpSpPr>
          <p:sp>
            <p:nvSpPr>
              <p:cNvPr id="106567" name="Rectangle 19"/>
              <p:cNvSpPr>
                <a:spLocks noChangeArrowheads="1"/>
              </p:cNvSpPr>
              <p:nvPr/>
            </p:nvSpPr>
            <p:spPr bwMode="auto">
              <a:xfrm>
                <a:off x="2557" y="4681"/>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458-457 BC (1 Year)</a:t>
                </a:r>
                <a:endParaRPr lang="en-US" altLang="zh-CN" b="1">
                  <a:solidFill>
                    <a:srgbClr val="000000"/>
                  </a:solidFill>
                  <a:latin typeface="Arial Narrow" charset="0"/>
                  <a:ea typeface="宋体" charset="0"/>
                  <a:cs typeface="宋体" charset="0"/>
                </a:endParaRPr>
              </a:p>
            </p:txBody>
          </p:sp>
          <p:sp>
            <p:nvSpPr>
              <p:cNvPr id="106568" name="Rectangle 68"/>
              <p:cNvSpPr>
                <a:spLocks noChangeArrowheads="1"/>
              </p:cNvSpPr>
              <p:nvPr/>
            </p:nvSpPr>
            <p:spPr bwMode="auto">
              <a:xfrm>
                <a:off x="2525" y="4681"/>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16" name="Group 71"/>
            <p:cNvGrpSpPr>
              <a:grpSpLocks/>
            </p:cNvGrpSpPr>
            <p:nvPr/>
          </p:nvGrpSpPr>
          <p:grpSpPr bwMode="auto">
            <a:xfrm>
              <a:off x="0" y="3139"/>
              <a:ext cx="2731" cy="317"/>
              <a:chOff x="0" y="5314"/>
              <a:chExt cx="2152" cy="633"/>
            </a:xfrm>
          </p:grpSpPr>
          <p:sp>
            <p:nvSpPr>
              <p:cNvPr id="106565" name="Rectangle 20"/>
              <p:cNvSpPr>
                <a:spLocks noChangeArrowheads="1"/>
              </p:cNvSpPr>
              <p:nvPr/>
            </p:nvSpPr>
            <p:spPr bwMode="auto">
              <a:xfrm>
                <a:off x="32" y="5314"/>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a:t>
                </a:r>
              </a:p>
              <a:p>
                <a:pPr algn="ctr" eaLnBrk="0" hangingPunct="0"/>
                <a:r>
                  <a:rPr lang="en-US" altLang="zh-CN" b="1">
                    <a:solidFill>
                      <a:srgbClr val="000000"/>
                    </a:solidFill>
                    <a:latin typeface="Arial Narrow" charset="0"/>
                    <a:cs typeface="Times New Roman" charset="0"/>
                  </a:rPr>
                  <a:t>External Opposition: Samaritans </a:t>
                </a:r>
              </a:p>
              <a:p>
                <a:pPr algn="ctr" eaLnBrk="0" hangingPunct="0"/>
                <a:endParaRPr lang="en-US" altLang="zh-CN" b="1">
                  <a:solidFill>
                    <a:srgbClr val="000000"/>
                  </a:solidFill>
                  <a:latin typeface="Arial Narrow" charset="0"/>
                  <a:ea typeface="宋体" charset="0"/>
                  <a:cs typeface="宋体" charset="0"/>
                </a:endParaRPr>
              </a:p>
            </p:txBody>
          </p:sp>
          <p:sp>
            <p:nvSpPr>
              <p:cNvPr id="106566" name="Rectangle 70"/>
              <p:cNvSpPr>
                <a:spLocks noChangeArrowheads="1"/>
              </p:cNvSpPr>
              <p:nvPr/>
            </p:nvSpPr>
            <p:spPr bwMode="auto">
              <a:xfrm>
                <a:off x="0" y="5314"/>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17" name="Group 73"/>
            <p:cNvGrpSpPr>
              <a:grpSpLocks/>
            </p:cNvGrpSpPr>
            <p:nvPr/>
          </p:nvGrpSpPr>
          <p:grpSpPr bwMode="auto">
            <a:xfrm>
              <a:off x="3204" y="3139"/>
              <a:ext cx="2556" cy="317"/>
              <a:chOff x="2525" y="5314"/>
              <a:chExt cx="2014" cy="633"/>
            </a:xfrm>
          </p:grpSpPr>
          <p:sp>
            <p:nvSpPr>
              <p:cNvPr id="106563" name="Rectangle 21"/>
              <p:cNvSpPr>
                <a:spLocks noChangeArrowheads="1"/>
              </p:cNvSpPr>
              <p:nvPr/>
            </p:nvSpPr>
            <p:spPr bwMode="auto">
              <a:xfrm>
                <a:off x="2557" y="5314"/>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200" b="1">
                    <a:solidFill>
                      <a:srgbClr val="000000"/>
                    </a:solidFill>
                    <a:latin typeface="Arial Narrow" charset="0"/>
                    <a:cs typeface="Times New Roman" charset="0"/>
                  </a:rPr>
                  <a:t> Internal Opposition: Intermarriage</a:t>
                </a:r>
                <a:endParaRPr lang="en-US" altLang="zh-CN" sz="2200" b="1">
                  <a:solidFill>
                    <a:srgbClr val="000000"/>
                  </a:solidFill>
                  <a:latin typeface="Arial Narrow" charset="0"/>
                  <a:ea typeface="宋体" charset="0"/>
                  <a:cs typeface="宋体" charset="0"/>
                </a:endParaRPr>
              </a:p>
            </p:txBody>
          </p:sp>
          <p:sp>
            <p:nvSpPr>
              <p:cNvPr id="106564" name="Rectangle 72"/>
              <p:cNvSpPr>
                <a:spLocks noChangeArrowheads="1"/>
              </p:cNvSpPr>
              <p:nvPr/>
            </p:nvSpPr>
            <p:spPr bwMode="auto">
              <a:xfrm>
                <a:off x="2525" y="5314"/>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18" name="Group 75"/>
            <p:cNvGrpSpPr>
              <a:grpSpLocks/>
            </p:cNvGrpSpPr>
            <p:nvPr/>
          </p:nvGrpSpPr>
          <p:grpSpPr bwMode="auto">
            <a:xfrm>
              <a:off x="0" y="3456"/>
              <a:ext cx="1025" cy="374"/>
              <a:chOff x="0" y="5947"/>
              <a:chExt cx="808" cy="748"/>
            </a:xfrm>
          </p:grpSpPr>
          <p:sp>
            <p:nvSpPr>
              <p:cNvPr id="106561" name="Rectangle 22"/>
              <p:cNvSpPr>
                <a:spLocks noChangeArrowheads="1"/>
              </p:cNvSpPr>
              <p:nvPr/>
            </p:nvSpPr>
            <p:spPr bwMode="auto">
              <a:xfrm>
                <a:off x="32" y="5947"/>
                <a:ext cx="744"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en-US" altLang="zh-CN" b="1">
                    <a:solidFill>
                      <a:srgbClr val="000000"/>
                    </a:solidFill>
                    <a:latin typeface="Arial Narrow" charset="0"/>
                    <a:cs typeface="Times New Roman" charset="0"/>
                  </a:rPr>
                  <a:t>Return</a:t>
                </a:r>
              </a:p>
              <a:p>
                <a:pPr algn="ctr" eaLnBrk="0" hangingPunct="0">
                  <a:lnSpc>
                    <a:spcPct val="80000"/>
                  </a:lnSpc>
                </a:pPr>
                <a:r>
                  <a:rPr lang="en-US" altLang="zh-CN" b="1">
                    <a:solidFill>
                      <a:srgbClr val="000000"/>
                    </a:solidFill>
                    <a:latin typeface="Arial Narrow" charset="0"/>
                    <a:cs typeface="Times New Roman" charset="0"/>
                  </a:rPr>
                  <a:t>1–2</a:t>
                </a:r>
                <a:endParaRPr lang="en-US" altLang="zh-CN" b="1">
                  <a:solidFill>
                    <a:srgbClr val="000000"/>
                  </a:solidFill>
                  <a:latin typeface="Arial Narrow" charset="0"/>
                  <a:ea typeface="宋体" charset="0"/>
                  <a:cs typeface="宋体" charset="0"/>
                </a:endParaRPr>
              </a:p>
            </p:txBody>
          </p:sp>
          <p:sp>
            <p:nvSpPr>
              <p:cNvPr id="106562" name="Rectangle 74"/>
              <p:cNvSpPr>
                <a:spLocks noChangeArrowheads="1"/>
              </p:cNvSpPr>
              <p:nvPr/>
            </p:nvSpPr>
            <p:spPr bwMode="auto">
              <a:xfrm>
                <a:off x="0" y="5947"/>
                <a:ext cx="808"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19" name="Group 77"/>
            <p:cNvGrpSpPr>
              <a:grpSpLocks/>
            </p:cNvGrpSpPr>
            <p:nvPr/>
          </p:nvGrpSpPr>
          <p:grpSpPr bwMode="auto">
            <a:xfrm>
              <a:off x="1025" y="3456"/>
              <a:ext cx="1706" cy="374"/>
              <a:chOff x="808" y="5947"/>
              <a:chExt cx="1344" cy="748"/>
            </a:xfrm>
          </p:grpSpPr>
          <p:sp>
            <p:nvSpPr>
              <p:cNvPr id="106559" name="Rectangle 23"/>
              <p:cNvSpPr>
                <a:spLocks noChangeArrowheads="1"/>
              </p:cNvSpPr>
              <p:nvPr/>
            </p:nvSpPr>
            <p:spPr bwMode="auto">
              <a:xfrm>
                <a:off x="840" y="5947"/>
                <a:ext cx="1280"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en-US" altLang="zh-CN" b="1">
                    <a:solidFill>
                      <a:srgbClr val="000000"/>
                    </a:solidFill>
                    <a:latin typeface="Arial Narrow" charset="0"/>
                    <a:cs typeface="Times New Roman" charset="0"/>
                  </a:rPr>
                  <a:t>Rebuilding</a:t>
                </a:r>
              </a:p>
              <a:p>
                <a:pPr algn="ctr" eaLnBrk="0" hangingPunct="0">
                  <a:lnSpc>
                    <a:spcPct val="80000"/>
                  </a:lnSpc>
                </a:pPr>
                <a:r>
                  <a:rPr lang="en-US" altLang="zh-CN" b="1">
                    <a:solidFill>
                      <a:srgbClr val="000000"/>
                    </a:solidFill>
                    <a:latin typeface="Arial Narrow" charset="0"/>
                    <a:cs typeface="Times New Roman" charset="0"/>
                  </a:rPr>
                  <a:t>3–6</a:t>
                </a:r>
                <a:endParaRPr lang="en-US" altLang="zh-CN" b="1">
                  <a:solidFill>
                    <a:srgbClr val="000000"/>
                  </a:solidFill>
                  <a:latin typeface="Arial Narrow" charset="0"/>
                  <a:ea typeface="宋体" charset="0"/>
                  <a:cs typeface="宋体" charset="0"/>
                </a:endParaRPr>
              </a:p>
            </p:txBody>
          </p:sp>
          <p:sp>
            <p:nvSpPr>
              <p:cNvPr id="106560" name="Rectangle 76"/>
              <p:cNvSpPr>
                <a:spLocks noChangeArrowheads="1"/>
              </p:cNvSpPr>
              <p:nvPr/>
            </p:nvSpPr>
            <p:spPr bwMode="auto">
              <a:xfrm>
                <a:off x="808" y="5947"/>
                <a:ext cx="1344"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20" name="Group 79"/>
            <p:cNvGrpSpPr>
              <a:grpSpLocks/>
            </p:cNvGrpSpPr>
            <p:nvPr/>
          </p:nvGrpSpPr>
          <p:grpSpPr bwMode="auto">
            <a:xfrm>
              <a:off x="3204" y="3456"/>
              <a:ext cx="1343" cy="374"/>
              <a:chOff x="2525" y="5947"/>
              <a:chExt cx="1058" cy="748"/>
            </a:xfrm>
          </p:grpSpPr>
          <p:sp>
            <p:nvSpPr>
              <p:cNvPr id="106557" name="Rectangle 24"/>
              <p:cNvSpPr>
                <a:spLocks noChangeArrowheads="1"/>
              </p:cNvSpPr>
              <p:nvPr/>
            </p:nvSpPr>
            <p:spPr bwMode="auto">
              <a:xfrm>
                <a:off x="2557" y="5947"/>
                <a:ext cx="994"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en-US" altLang="zh-CN" b="1">
                    <a:solidFill>
                      <a:srgbClr val="000000"/>
                    </a:solidFill>
                    <a:latin typeface="Arial Narrow" charset="0"/>
                    <a:cs typeface="Times New Roman" charset="0"/>
                  </a:rPr>
                  <a:t> Return</a:t>
                </a:r>
              </a:p>
              <a:p>
                <a:pPr algn="ctr" eaLnBrk="0" hangingPunct="0">
                  <a:lnSpc>
                    <a:spcPct val="80000"/>
                  </a:lnSpc>
                </a:pPr>
                <a:r>
                  <a:rPr lang="en-US" altLang="zh-CN" b="1">
                    <a:solidFill>
                      <a:srgbClr val="000000"/>
                    </a:solidFill>
                    <a:latin typeface="Arial Narrow" charset="0"/>
                    <a:cs typeface="Times New Roman" charset="0"/>
                  </a:rPr>
                  <a:t>7–8</a:t>
                </a:r>
                <a:endParaRPr lang="en-US" altLang="zh-CN" b="1">
                  <a:solidFill>
                    <a:srgbClr val="000000"/>
                  </a:solidFill>
                  <a:latin typeface="Arial Narrow" charset="0"/>
                  <a:ea typeface="宋体" charset="0"/>
                  <a:cs typeface="宋体" charset="0"/>
                </a:endParaRPr>
              </a:p>
            </p:txBody>
          </p:sp>
          <p:sp>
            <p:nvSpPr>
              <p:cNvPr id="106558" name="Rectangle 78"/>
              <p:cNvSpPr>
                <a:spLocks noChangeArrowheads="1"/>
              </p:cNvSpPr>
              <p:nvPr/>
            </p:nvSpPr>
            <p:spPr bwMode="auto">
              <a:xfrm>
                <a:off x="2525" y="5947"/>
                <a:ext cx="1058"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21" name="Group 81"/>
            <p:cNvGrpSpPr>
              <a:grpSpLocks/>
            </p:cNvGrpSpPr>
            <p:nvPr/>
          </p:nvGrpSpPr>
          <p:grpSpPr bwMode="auto">
            <a:xfrm>
              <a:off x="4547" y="3456"/>
              <a:ext cx="1213" cy="374"/>
              <a:chOff x="3583" y="5947"/>
              <a:chExt cx="956" cy="748"/>
            </a:xfrm>
          </p:grpSpPr>
          <p:sp>
            <p:nvSpPr>
              <p:cNvPr id="106555" name="Rectangle 25"/>
              <p:cNvSpPr>
                <a:spLocks noChangeArrowheads="1"/>
              </p:cNvSpPr>
              <p:nvPr/>
            </p:nvSpPr>
            <p:spPr bwMode="auto">
              <a:xfrm>
                <a:off x="3615" y="5947"/>
                <a:ext cx="892"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en-US" altLang="zh-CN" b="1">
                    <a:solidFill>
                      <a:srgbClr val="000000"/>
                    </a:solidFill>
                    <a:latin typeface="Arial Narrow" charset="0"/>
                    <a:cs typeface="Times New Roman" charset="0"/>
                  </a:rPr>
                  <a:t> Restoration</a:t>
                </a:r>
              </a:p>
              <a:p>
                <a:pPr algn="ctr" eaLnBrk="0" hangingPunct="0">
                  <a:lnSpc>
                    <a:spcPct val="80000"/>
                  </a:lnSpc>
                </a:pPr>
                <a:r>
                  <a:rPr lang="en-US" altLang="zh-CN" b="1">
                    <a:solidFill>
                      <a:srgbClr val="000000"/>
                    </a:solidFill>
                    <a:latin typeface="Arial Narrow" charset="0"/>
                    <a:cs typeface="Times New Roman" charset="0"/>
                  </a:rPr>
                  <a:t>9–10</a:t>
                </a:r>
                <a:endParaRPr lang="en-US" altLang="zh-CN" b="1">
                  <a:solidFill>
                    <a:srgbClr val="000000"/>
                  </a:solidFill>
                  <a:latin typeface="Arial Narrow" charset="0"/>
                  <a:ea typeface="宋体" charset="0"/>
                  <a:cs typeface="宋体" charset="0"/>
                </a:endParaRPr>
              </a:p>
            </p:txBody>
          </p:sp>
          <p:sp>
            <p:nvSpPr>
              <p:cNvPr id="106556" name="Rectangle 80"/>
              <p:cNvSpPr>
                <a:spLocks noChangeArrowheads="1"/>
              </p:cNvSpPr>
              <p:nvPr/>
            </p:nvSpPr>
            <p:spPr bwMode="auto">
              <a:xfrm>
                <a:off x="3583" y="5947"/>
                <a:ext cx="956"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22" name="Group 83"/>
            <p:cNvGrpSpPr>
              <a:grpSpLocks/>
            </p:cNvGrpSpPr>
            <p:nvPr/>
          </p:nvGrpSpPr>
          <p:grpSpPr bwMode="auto">
            <a:xfrm>
              <a:off x="0" y="3830"/>
              <a:ext cx="442" cy="442"/>
              <a:chOff x="0" y="6695"/>
              <a:chExt cx="348" cy="883"/>
            </a:xfrm>
          </p:grpSpPr>
          <p:sp>
            <p:nvSpPr>
              <p:cNvPr id="106553" name="Rectangle 26"/>
              <p:cNvSpPr>
                <a:spLocks noChangeArrowheads="1"/>
              </p:cNvSpPr>
              <p:nvPr/>
            </p:nvSpPr>
            <p:spPr bwMode="auto">
              <a:xfrm>
                <a:off x="32" y="6695"/>
                <a:ext cx="284"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sz="1400" b="1">
                    <a:solidFill>
                      <a:srgbClr val="000000"/>
                    </a:solidFill>
                    <a:latin typeface="Arial Narrow" charset="0"/>
                    <a:cs typeface="Times New Roman" charset="0"/>
                  </a:rPr>
                  <a:t> Decree</a:t>
                </a:r>
              </a:p>
              <a:p>
                <a:pPr algn="ctr" eaLnBrk="0" hangingPunct="0"/>
                <a:r>
                  <a:rPr lang="en-US" altLang="zh-CN" sz="1600" b="1">
                    <a:solidFill>
                      <a:srgbClr val="000000"/>
                    </a:solidFill>
                    <a:latin typeface="Arial Narrow" charset="0"/>
                    <a:cs typeface="Times New Roman" charset="0"/>
                  </a:rPr>
                  <a:t>1</a:t>
                </a:r>
                <a:endParaRPr lang="en-US" altLang="zh-CN" sz="1600" b="1">
                  <a:solidFill>
                    <a:srgbClr val="000000"/>
                  </a:solidFill>
                  <a:latin typeface="Arial Narrow" charset="0"/>
                  <a:ea typeface="宋体" charset="0"/>
                  <a:cs typeface="宋体" charset="0"/>
                </a:endParaRPr>
              </a:p>
            </p:txBody>
          </p:sp>
          <p:sp>
            <p:nvSpPr>
              <p:cNvPr id="106554" name="Rectangle 82"/>
              <p:cNvSpPr>
                <a:spLocks noChangeArrowheads="1"/>
              </p:cNvSpPr>
              <p:nvPr/>
            </p:nvSpPr>
            <p:spPr bwMode="auto">
              <a:xfrm>
                <a:off x="0" y="6695"/>
                <a:ext cx="348"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23" name="Group 85"/>
            <p:cNvGrpSpPr>
              <a:grpSpLocks/>
            </p:cNvGrpSpPr>
            <p:nvPr/>
          </p:nvGrpSpPr>
          <p:grpSpPr bwMode="auto">
            <a:xfrm>
              <a:off x="442" y="3830"/>
              <a:ext cx="583" cy="442"/>
              <a:chOff x="348" y="6695"/>
              <a:chExt cx="460" cy="883"/>
            </a:xfrm>
          </p:grpSpPr>
          <p:sp>
            <p:nvSpPr>
              <p:cNvPr id="106551" name="Rectangle 27"/>
              <p:cNvSpPr>
                <a:spLocks noChangeArrowheads="1"/>
              </p:cNvSpPr>
              <p:nvPr/>
            </p:nvSpPr>
            <p:spPr bwMode="auto">
              <a:xfrm>
                <a:off x="380" y="6695"/>
                <a:ext cx="396"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sz="1400" b="1">
                    <a:solidFill>
                      <a:srgbClr val="000000"/>
                    </a:solidFill>
                    <a:latin typeface="Arial Narrow" charset="0"/>
                    <a:cs typeface="Times New Roman" charset="0"/>
                  </a:rPr>
                  <a:t> Returnees</a:t>
                </a:r>
              </a:p>
              <a:p>
                <a:pPr algn="ctr" eaLnBrk="0" hangingPunct="0"/>
                <a:r>
                  <a:rPr lang="en-US" altLang="zh-CN" sz="1600" b="1">
                    <a:solidFill>
                      <a:srgbClr val="000000"/>
                    </a:solidFill>
                    <a:latin typeface="Arial Narrow" charset="0"/>
                    <a:cs typeface="Times New Roman" charset="0"/>
                  </a:rPr>
                  <a:t>2</a:t>
                </a:r>
                <a:endParaRPr lang="en-US" altLang="zh-CN" sz="1600" b="1">
                  <a:solidFill>
                    <a:srgbClr val="000000"/>
                  </a:solidFill>
                  <a:latin typeface="Arial Narrow" charset="0"/>
                  <a:ea typeface="宋体" charset="0"/>
                  <a:cs typeface="宋体" charset="0"/>
                </a:endParaRPr>
              </a:p>
            </p:txBody>
          </p:sp>
          <p:sp>
            <p:nvSpPr>
              <p:cNvPr id="106552" name="Rectangle 84"/>
              <p:cNvSpPr>
                <a:spLocks noChangeArrowheads="1"/>
              </p:cNvSpPr>
              <p:nvPr/>
            </p:nvSpPr>
            <p:spPr bwMode="auto">
              <a:xfrm>
                <a:off x="348" y="6695"/>
                <a:ext cx="460"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24" name="Group 87"/>
            <p:cNvGrpSpPr>
              <a:grpSpLocks/>
            </p:cNvGrpSpPr>
            <p:nvPr/>
          </p:nvGrpSpPr>
          <p:grpSpPr bwMode="auto">
            <a:xfrm>
              <a:off x="1025" y="3830"/>
              <a:ext cx="447" cy="442"/>
              <a:chOff x="808" y="6695"/>
              <a:chExt cx="352" cy="883"/>
            </a:xfrm>
          </p:grpSpPr>
          <p:sp>
            <p:nvSpPr>
              <p:cNvPr id="106549" name="Rectangle 28"/>
              <p:cNvSpPr>
                <a:spLocks noChangeArrowheads="1"/>
              </p:cNvSpPr>
              <p:nvPr/>
            </p:nvSpPr>
            <p:spPr bwMode="auto">
              <a:xfrm>
                <a:off x="840" y="6695"/>
                <a:ext cx="288"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sz="1400" b="1">
                    <a:solidFill>
                      <a:srgbClr val="000000"/>
                    </a:solidFill>
                    <a:latin typeface="Arial Narrow" charset="0"/>
                    <a:cs typeface="Times New Roman" charset="0"/>
                  </a:rPr>
                  <a:t> Begins</a:t>
                </a:r>
              </a:p>
              <a:p>
                <a:pPr algn="ctr" eaLnBrk="0" hangingPunct="0"/>
                <a:r>
                  <a:rPr lang="en-US" altLang="zh-CN" sz="1600" b="1">
                    <a:solidFill>
                      <a:srgbClr val="000000"/>
                    </a:solidFill>
                    <a:latin typeface="Arial Narrow" charset="0"/>
                    <a:cs typeface="Times New Roman" charset="0"/>
                  </a:rPr>
                  <a:t>3</a:t>
                </a:r>
                <a:endParaRPr lang="en-US" altLang="zh-CN" sz="1600" b="1">
                  <a:solidFill>
                    <a:srgbClr val="000000"/>
                  </a:solidFill>
                  <a:latin typeface="Arial Narrow" charset="0"/>
                  <a:ea typeface="宋体" charset="0"/>
                  <a:cs typeface="宋体" charset="0"/>
                </a:endParaRPr>
              </a:p>
            </p:txBody>
          </p:sp>
          <p:sp>
            <p:nvSpPr>
              <p:cNvPr id="106550" name="Rectangle 86"/>
              <p:cNvSpPr>
                <a:spLocks noChangeArrowheads="1"/>
              </p:cNvSpPr>
              <p:nvPr/>
            </p:nvSpPr>
            <p:spPr bwMode="auto">
              <a:xfrm>
                <a:off x="808" y="6695"/>
                <a:ext cx="352" cy="883"/>
              </a:xfrm>
              <a:prstGeom prst="rect">
                <a:avLst/>
              </a:prstGeom>
              <a:noFill/>
              <a:ln w="7" cap="sq">
                <a:no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25" name="Group 89"/>
            <p:cNvGrpSpPr>
              <a:grpSpLocks/>
            </p:cNvGrpSpPr>
            <p:nvPr/>
          </p:nvGrpSpPr>
          <p:grpSpPr bwMode="auto">
            <a:xfrm>
              <a:off x="1472" y="3830"/>
              <a:ext cx="629" cy="442"/>
              <a:chOff x="1160" y="6695"/>
              <a:chExt cx="496" cy="883"/>
            </a:xfrm>
          </p:grpSpPr>
          <p:sp>
            <p:nvSpPr>
              <p:cNvPr id="106548" name="Rectangle 88"/>
              <p:cNvSpPr>
                <a:spLocks noChangeArrowheads="1"/>
              </p:cNvSpPr>
              <p:nvPr/>
            </p:nvSpPr>
            <p:spPr bwMode="auto">
              <a:xfrm>
                <a:off x="1160" y="6695"/>
                <a:ext cx="496" cy="883"/>
              </a:xfrm>
              <a:prstGeom prst="rect">
                <a:avLst/>
              </a:prstGeom>
              <a:noFill/>
              <a:ln w="7" cap="sq">
                <a:no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sp>
            <p:nvSpPr>
              <p:cNvPr id="106547" name="Rectangle 29"/>
              <p:cNvSpPr>
                <a:spLocks noChangeArrowheads="1"/>
              </p:cNvSpPr>
              <p:nvPr/>
            </p:nvSpPr>
            <p:spPr bwMode="auto">
              <a:xfrm>
                <a:off x="1192" y="6695"/>
                <a:ext cx="432"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sz="1400" b="1">
                    <a:solidFill>
                      <a:srgbClr val="FFFFFF"/>
                    </a:solidFill>
                    <a:latin typeface="Arial Narrow" charset="0"/>
                    <a:cs typeface="Times New Roman" charset="0"/>
                  </a:rPr>
                  <a:t>Opposed</a:t>
                </a:r>
              </a:p>
              <a:p>
                <a:pPr algn="ctr" eaLnBrk="0" hangingPunct="0"/>
                <a:r>
                  <a:rPr lang="en-US" altLang="zh-CN" sz="1400" b="1">
                    <a:solidFill>
                      <a:srgbClr val="FFFFFF"/>
                    </a:solidFill>
                    <a:latin typeface="Arial Narrow" charset="0"/>
                    <a:cs typeface="Times New Roman" charset="0"/>
                  </a:rPr>
                  <a:t>4:1–6:12</a:t>
                </a:r>
                <a:endParaRPr lang="en-US" altLang="zh-CN" sz="1400" b="1">
                  <a:solidFill>
                    <a:srgbClr val="FFFFFF"/>
                  </a:solidFill>
                  <a:latin typeface="Arial Narrow" charset="0"/>
                  <a:ea typeface="宋体" charset="0"/>
                  <a:cs typeface="宋体" charset="0"/>
                </a:endParaRPr>
              </a:p>
            </p:txBody>
          </p:sp>
        </p:grpSp>
        <p:grpSp>
          <p:nvGrpSpPr>
            <p:cNvPr id="106526" name="Group 91"/>
            <p:cNvGrpSpPr>
              <a:grpSpLocks/>
            </p:cNvGrpSpPr>
            <p:nvPr/>
          </p:nvGrpSpPr>
          <p:grpSpPr bwMode="auto">
            <a:xfrm>
              <a:off x="2101" y="3830"/>
              <a:ext cx="630" cy="442"/>
              <a:chOff x="1656" y="6695"/>
              <a:chExt cx="496" cy="883"/>
            </a:xfrm>
          </p:grpSpPr>
          <p:sp>
            <p:nvSpPr>
              <p:cNvPr id="106545" name="Rectangle 30"/>
              <p:cNvSpPr>
                <a:spLocks noChangeArrowheads="1"/>
              </p:cNvSpPr>
              <p:nvPr/>
            </p:nvSpPr>
            <p:spPr bwMode="auto">
              <a:xfrm>
                <a:off x="1688" y="6695"/>
                <a:ext cx="432"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sz="1400" b="1">
                    <a:solidFill>
                      <a:srgbClr val="000000"/>
                    </a:solidFill>
                    <a:latin typeface="Arial Narrow" charset="0"/>
                    <a:cs typeface="Times New Roman" charset="0"/>
                  </a:rPr>
                  <a:t>Ends</a:t>
                </a:r>
              </a:p>
              <a:p>
                <a:pPr algn="ctr" eaLnBrk="0" hangingPunct="0"/>
                <a:r>
                  <a:rPr lang="en-US" altLang="zh-CN" sz="1400" b="1">
                    <a:solidFill>
                      <a:srgbClr val="000000"/>
                    </a:solidFill>
                    <a:latin typeface="Arial Narrow" charset="0"/>
                    <a:cs typeface="Times New Roman" charset="0"/>
                  </a:rPr>
                  <a:t>6:13-22</a:t>
                </a:r>
                <a:endParaRPr lang="en-US" altLang="zh-CN" sz="1400" b="1">
                  <a:solidFill>
                    <a:srgbClr val="000000"/>
                  </a:solidFill>
                  <a:latin typeface="Arial Narrow" charset="0"/>
                  <a:ea typeface="宋体" charset="0"/>
                  <a:cs typeface="宋体" charset="0"/>
                </a:endParaRPr>
              </a:p>
            </p:txBody>
          </p:sp>
          <p:sp>
            <p:nvSpPr>
              <p:cNvPr id="106546" name="Rectangle 90"/>
              <p:cNvSpPr>
                <a:spLocks noChangeArrowheads="1"/>
              </p:cNvSpPr>
              <p:nvPr/>
            </p:nvSpPr>
            <p:spPr bwMode="auto">
              <a:xfrm>
                <a:off x="1656" y="6695"/>
                <a:ext cx="496" cy="883"/>
              </a:xfrm>
              <a:prstGeom prst="rect">
                <a:avLst/>
              </a:prstGeom>
              <a:noFill/>
              <a:ln w="7" cap="sq">
                <a:no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27" name="Group 95"/>
            <p:cNvGrpSpPr>
              <a:grpSpLocks/>
            </p:cNvGrpSpPr>
            <p:nvPr/>
          </p:nvGrpSpPr>
          <p:grpSpPr bwMode="auto">
            <a:xfrm>
              <a:off x="2731" y="3830"/>
              <a:ext cx="473" cy="442"/>
              <a:chOff x="2152" y="6695"/>
              <a:chExt cx="373" cy="883"/>
            </a:xfrm>
          </p:grpSpPr>
          <p:sp>
            <p:nvSpPr>
              <p:cNvPr id="106541" name="Rectangle 94"/>
              <p:cNvSpPr>
                <a:spLocks noChangeArrowheads="1"/>
              </p:cNvSpPr>
              <p:nvPr/>
            </p:nvSpPr>
            <p:spPr bwMode="auto">
              <a:xfrm>
                <a:off x="2152" y="6695"/>
                <a:ext cx="373" cy="883"/>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EAE8E2"/>
                  </a:solidFill>
                  <a:cs typeface="Times New Roman" charset="0"/>
                </a:endParaRPr>
              </a:p>
            </p:txBody>
          </p:sp>
          <p:grpSp>
            <p:nvGrpSpPr>
              <p:cNvPr id="106542" name="Group 93"/>
              <p:cNvGrpSpPr>
                <a:grpSpLocks/>
              </p:cNvGrpSpPr>
              <p:nvPr/>
            </p:nvGrpSpPr>
            <p:grpSpPr bwMode="auto">
              <a:xfrm>
                <a:off x="2152" y="6695"/>
                <a:ext cx="373" cy="883"/>
                <a:chOff x="2152" y="6695"/>
                <a:chExt cx="373" cy="883"/>
              </a:xfrm>
            </p:grpSpPr>
            <p:sp>
              <p:nvSpPr>
                <p:cNvPr id="106543" name="Rectangle 31"/>
                <p:cNvSpPr>
                  <a:spLocks noChangeArrowheads="1"/>
                </p:cNvSpPr>
                <p:nvPr/>
              </p:nvSpPr>
              <p:spPr bwMode="auto">
                <a:xfrm>
                  <a:off x="2184" y="6695"/>
                  <a:ext cx="309" cy="883"/>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a:t>
                  </a:r>
                </a:p>
                <a:p>
                  <a:pPr algn="ctr" eaLnBrk="0" hangingPunct="0"/>
                  <a:endParaRPr lang="en-US" altLang="zh-CN" b="1">
                    <a:solidFill>
                      <a:srgbClr val="000000"/>
                    </a:solidFill>
                    <a:latin typeface="Arial Narrow" charset="0"/>
                    <a:ea typeface="宋体" charset="0"/>
                    <a:cs typeface="宋体" charset="0"/>
                  </a:endParaRPr>
                </a:p>
              </p:txBody>
            </p:sp>
            <p:sp>
              <p:nvSpPr>
                <p:cNvPr id="106544" name="Rectangle 92"/>
                <p:cNvSpPr>
                  <a:spLocks noChangeArrowheads="1"/>
                </p:cNvSpPr>
                <p:nvPr/>
              </p:nvSpPr>
              <p:spPr bwMode="auto">
                <a:xfrm>
                  <a:off x="2152" y="6695"/>
                  <a:ext cx="373"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grpSp>
          <p:nvGrpSpPr>
            <p:cNvPr id="106528" name="Group 97"/>
            <p:cNvGrpSpPr>
              <a:grpSpLocks/>
            </p:cNvGrpSpPr>
            <p:nvPr/>
          </p:nvGrpSpPr>
          <p:grpSpPr bwMode="auto">
            <a:xfrm>
              <a:off x="3206" y="3830"/>
              <a:ext cx="685" cy="442"/>
              <a:chOff x="2525" y="6695"/>
              <a:chExt cx="539" cy="883"/>
            </a:xfrm>
          </p:grpSpPr>
          <p:sp>
            <p:nvSpPr>
              <p:cNvPr id="106539" name="Rectangle 32"/>
              <p:cNvSpPr>
                <a:spLocks noChangeArrowheads="1"/>
              </p:cNvSpPr>
              <p:nvPr/>
            </p:nvSpPr>
            <p:spPr bwMode="auto">
              <a:xfrm>
                <a:off x="2557" y="6695"/>
                <a:ext cx="507"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sz="1000" b="1">
                    <a:solidFill>
                      <a:srgbClr val="000000"/>
                    </a:solidFill>
                    <a:latin typeface="Arial Narrow" charset="0"/>
                    <a:cs typeface="Times New Roman" charset="0"/>
                  </a:rPr>
                  <a:t> </a:t>
                </a:r>
                <a:r>
                  <a:rPr lang="en-US" altLang="zh-CN" sz="1300" b="1">
                    <a:solidFill>
                      <a:srgbClr val="000000"/>
                    </a:solidFill>
                    <a:latin typeface="Arial Narrow" charset="0"/>
                    <a:cs typeface="Times New Roman" charset="0"/>
                  </a:rPr>
                  <a:t>Qualifications</a:t>
                </a:r>
                <a:r>
                  <a:rPr lang="en-US" altLang="zh-CN" sz="1400" b="1">
                    <a:solidFill>
                      <a:srgbClr val="000000"/>
                    </a:solidFill>
                    <a:latin typeface="Arial Narrow" charset="0"/>
                    <a:cs typeface="Times New Roman" charset="0"/>
                  </a:rPr>
                  <a:t> </a:t>
                </a:r>
              </a:p>
              <a:p>
                <a:pPr algn="ctr"/>
                <a:r>
                  <a:rPr lang="en-US" altLang="zh-CN" sz="1400" b="1">
                    <a:solidFill>
                      <a:srgbClr val="000000"/>
                    </a:solidFill>
                    <a:latin typeface="Arial Narrow" charset="0"/>
                    <a:cs typeface="Times New Roman" charset="0"/>
                  </a:rPr>
                  <a:t>&amp; Provisions</a:t>
                </a:r>
              </a:p>
              <a:p>
                <a:pPr algn="ctr" eaLnBrk="0" hangingPunct="0"/>
                <a:r>
                  <a:rPr lang="en-US" altLang="zh-CN" sz="1600" b="1">
                    <a:solidFill>
                      <a:srgbClr val="000000"/>
                    </a:solidFill>
                    <a:latin typeface="Arial Narrow" charset="0"/>
                    <a:cs typeface="Times New Roman" charset="0"/>
                  </a:rPr>
                  <a:t>7</a:t>
                </a:r>
                <a:endParaRPr lang="en-US" altLang="zh-CN" sz="1600" b="1">
                  <a:solidFill>
                    <a:srgbClr val="000000"/>
                  </a:solidFill>
                  <a:latin typeface="Arial Narrow" charset="0"/>
                  <a:ea typeface="宋体" charset="0"/>
                  <a:cs typeface="宋体" charset="0"/>
                </a:endParaRPr>
              </a:p>
            </p:txBody>
          </p:sp>
          <p:sp>
            <p:nvSpPr>
              <p:cNvPr id="106540" name="Rectangle 96"/>
              <p:cNvSpPr>
                <a:spLocks noChangeArrowheads="1"/>
              </p:cNvSpPr>
              <p:nvPr/>
            </p:nvSpPr>
            <p:spPr bwMode="auto">
              <a:xfrm>
                <a:off x="2525" y="6695"/>
                <a:ext cx="526"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29" name="Group 99"/>
            <p:cNvGrpSpPr>
              <a:grpSpLocks/>
            </p:cNvGrpSpPr>
            <p:nvPr/>
          </p:nvGrpSpPr>
          <p:grpSpPr bwMode="auto">
            <a:xfrm>
              <a:off x="3872" y="3830"/>
              <a:ext cx="675" cy="442"/>
              <a:chOff x="3051" y="6695"/>
              <a:chExt cx="532" cy="883"/>
            </a:xfrm>
          </p:grpSpPr>
          <p:sp>
            <p:nvSpPr>
              <p:cNvPr id="106537" name="Rectangle 33"/>
              <p:cNvSpPr>
                <a:spLocks noChangeArrowheads="1"/>
              </p:cNvSpPr>
              <p:nvPr/>
            </p:nvSpPr>
            <p:spPr bwMode="auto">
              <a:xfrm>
                <a:off x="3083" y="6695"/>
                <a:ext cx="468"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sz="1400" b="1">
                    <a:solidFill>
                      <a:srgbClr val="000000"/>
                    </a:solidFill>
                    <a:latin typeface="Arial Narrow" charset="0"/>
                    <a:cs typeface="Times New Roman" charset="0"/>
                  </a:rPr>
                  <a:t>Returnees </a:t>
                </a:r>
              </a:p>
              <a:p>
                <a:pPr algn="ctr" eaLnBrk="0" hangingPunct="0"/>
                <a:r>
                  <a:rPr lang="en-US" altLang="zh-CN" sz="1400" b="1">
                    <a:solidFill>
                      <a:srgbClr val="000000"/>
                    </a:solidFill>
                    <a:latin typeface="Arial Narrow" charset="0"/>
                    <a:cs typeface="Times New Roman" charset="0"/>
                  </a:rPr>
                  <a:t>&amp; Protection</a:t>
                </a:r>
              </a:p>
              <a:p>
                <a:pPr algn="ctr" eaLnBrk="0" hangingPunct="0"/>
                <a:r>
                  <a:rPr lang="en-US" altLang="zh-CN" sz="1600" b="1">
                    <a:solidFill>
                      <a:srgbClr val="000000"/>
                    </a:solidFill>
                    <a:latin typeface="Arial Narrow" charset="0"/>
                    <a:cs typeface="Times New Roman" charset="0"/>
                  </a:rPr>
                  <a:t>8</a:t>
                </a:r>
                <a:endParaRPr lang="en-US" altLang="zh-CN" sz="1600" b="1">
                  <a:solidFill>
                    <a:srgbClr val="000000"/>
                  </a:solidFill>
                  <a:latin typeface="Arial Narrow" charset="0"/>
                  <a:ea typeface="宋体" charset="0"/>
                  <a:cs typeface="宋体" charset="0"/>
                </a:endParaRPr>
              </a:p>
            </p:txBody>
          </p:sp>
          <p:sp>
            <p:nvSpPr>
              <p:cNvPr id="106538" name="Rectangle 98"/>
              <p:cNvSpPr>
                <a:spLocks noChangeArrowheads="1"/>
              </p:cNvSpPr>
              <p:nvPr/>
            </p:nvSpPr>
            <p:spPr bwMode="auto">
              <a:xfrm>
                <a:off x="3051" y="6695"/>
                <a:ext cx="532"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30" name="Group 101"/>
            <p:cNvGrpSpPr>
              <a:grpSpLocks/>
            </p:cNvGrpSpPr>
            <p:nvPr/>
          </p:nvGrpSpPr>
          <p:grpSpPr bwMode="auto">
            <a:xfrm>
              <a:off x="4547" y="3830"/>
              <a:ext cx="584" cy="442"/>
              <a:chOff x="3583" y="6695"/>
              <a:chExt cx="460" cy="883"/>
            </a:xfrm>
          </p:grpSpPr>
          <p:sp>
            <p:nvSpPr>
              <p:cNvPr id="106535" name="Rectangle 34"/>
              <p:cNvSpPr>
                <a:spLocks noChangeArrowheads="1"/>
              </p:cNvSpPr>
              <p:nvPr/>
            </p:nvSpPr>
            <p:spPr bwMode="auto">
              <a:xfrm>
                <a:off x="3615" y="6695"/>
                <a:ext cx="396"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en-US" altLang="zh-CN" sz="1400" b="1">
                    <a:solidFill>
                      <a:srgbClr val="000000"/>
                    </a:solidFill>
                    <a:latin typeface="Arial Narrow" charset="0"/>
                    <a:cs typeface="Times New Roman" charset="0"/>
                  </a:rPr>
                  <a:t> Inter- marriage </a:t>
                </a:r>
              </a:p>
              <a:p>
                <a:pPr algn="ctr">
                  <a:lnSpc>
                    <a:spcPct val="80000"/>
                  </a:lnSpc>
                </a:pPr>
                <a:r>
                  <a:rPr lang="en-US" altLang="zh-CN" sz="1400" b="1">
                    <a:solidFill>
                      <a:srgbClr val="000000"/>
                    </a:solidFill>
                    <a:latin typeface="Arial Narrow" charset="0"/>
                    <a:cs typeface="Times New Roman" charset="0"/>
                  </a:rPr>
                  <a:t>&amp; Lament</a:t>
                </a:r>
              </a:p>
              <a:p>
                <a:pPr algn="ctr" eaLnBrk="0" hangingPunct="0"/>
                <a:r>
                  <a:rPr lang="en-US" altLang="zh-CN" sz="1600" b="1">
                    <a:solidFill>
                      <a:srgbClr val="000000"/>
                    </a:solidFill>
                    <a:latin typeface="Arial Narrow" charset="0"/>
                    <a:cs typeface="Times New Roman" charset="0"/>
                  </a:rPr>
                  <a:t>9</a:t>
                </a:r>
                <a:endParaRPr lang="en-US" altLang="zh-CN" sz="1600" b="1">
                  <a:solidFill>
                    <a:srgbClr val="000000"/>
                  </a:solidFill>
                  <a:latin typeface="Arial Narrow" charset="0"/>
                  <a:ea typeface="宋体" charset="0"/>
                  <a:cs typeface="宋体" charset="0"/>
                </a:endParaRPr>
              </a:p>
            </p:txBody>
          </p:sp>
          <p:sp>
            <p:nvSpPr>
              <p:cNvPr id="106536" name="Rectangle 100"/>
              <p:cNvSpPr>
                <a:spLocks noChangeArrowheads="1"/>
              </p:cNvSpPr>
              <p:nvPr/>
            </p:nvSpPr>
            <p:spPr bwMode="auto">
              <a:xfrm>
                <a:off x="3583" y="6695"/>
                <a:ext cx="460"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31" name="Group 103"/>
            <p:cNvGrpSpPr>
              <a:grpSpLocks/>
            </p:cNvGrpSpPr>
            <p:nvPr/>
          </p:nvGrpSpPr>
          <p:grpSpPr bwMode="auto">
            <a:xfrm>
              <a:off x="5131" y="3830"/>
              <a:ext cx="629" cy="442"/>
              <a:chOff x="4043" y="6695"/>
              <a:chExt cx="496" cy="883"/>
            </a:xfrm>
          </p:grpSpPr>
          <p:sp>
            <p:nvSpPr>
              <p:cNvPr id="106533" name="Rectangle 35"/>
              <p:cNvSpPr>
                <a:spLocks noChangeArrowheads="1"/>
              </p:cNvSpPr>
              <p:nvPr/>
            </p:nvSpPr>
            <p:spPr bwMode="auto">
              <a:xfrm>
                <a:off x="4047" y="6695"/>
                <a:ext cx="492"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en-US" altLang="zh-CN" sz="1400" b="1">
                    <a:solidFill>
                      <a:srgbClr val="000000"/>
                    </a:solidFill>
                    <a:latin typeface="Arial Narrow" charset="0"/>
                    <a:cs typeface="Times New Roman" charset="0"/>
                  </a:rPr>
                  <a:t>Divorces</a:t>
                </a:r>
              </a:p>
              <a:p>
                <a:pPr algn="ctr" eaLnBrk="0" hangingPunct="0">
                  <a:lnSpc>
                    <a:spcPct val="80000"/>
                  </a:lnSpc>
                </a:pPr>
                <a:r>
                  <a:rPr lang="en-US" altLang="zh-CN" sz="1400" b="1">
                    <a:solidFill>
                      <a:srgbClr val="000000"/>
                    </a:solidFill>
                    <a:latin typeface="Arial Narrow" charset="0"/>
                    <a:cs typeface="Times New Roman" charset="0"/>
                  </a:rPr>
                  <a:t>Carried Out</a:t>
                </a:r>
              </a:p>
              <a:p>
                <a:pPr algn="ctr" eaLnBrk="0" hangingPunct="0"/>
                <a:r>
                  <a:rPr lang="en-US" altLang="zh-CN" sz="1600" b="1">
                    <a:solidFill>
                      <a:srgbClr val="000000"/>
                    </a:solidFill>
                    <a:latin typeface="Arial Narrow" charset="0"/>
                    <a:cs typeface="Times New Roman" charset="0"/>
                  </a:rPr>
                  <a:t>10</a:t>
                </a:r>
                <a:endParaRPr lang="en-US" altLang="zh-CN" sz="1600" b="1">
                  <a:solidFill>
                    <a:srgbClr val="000000"/>
                  </a:solidFill>
                  <a:latin typeface="Arial Narrow" charset="0"/>
                  <a:ea typeface="宋体" charset="0"/>
                  <a:cs typeface="宋体" charset="0"/>
                </a:endParaRPr>
              </a:p>
            </p:txBody>
          </p:sp>
          <p:sp>
            <p:nvSpPr>
              <p:cNvPr id="106534" name="Rectangle 102"/>
              <p:cNvSpPr>
                <a:spLocks noChangeArrowheads="1"/>
              </p:cNvSpPr>
              <p:nvPr/>
            </p:nvSpPr>
            <p:spPr bwMode="auto">
              <a:xfrm>
                <a:off x="4043" y="6695"/>
                <a:ext cx="496"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sp>
          <p:nvSpPr>
            <p:cNvPr id="106532" name="Text Box 105"/>
            <p:cNvSpPr txBox="1">
              <a:spLocks noChangeArrowheads="1"/>
            </p:cNvSpPr>
            <p:nvPr/>
          </p:nvSpPr>
          <p:spPr bwMode="auto">
            <a:xfrm>
              <a:off x="2736" y="828"/>
              <a:ext cx="472" cy="3373"/>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vert="eaVert" lIns="0" tIns="0" rIns="0" bIns="0"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FFFFFF"/>
                  </a:solidFill>
                  <a:latin typeface="Arial Narrow" charset="0"/>
                  <a:cs typeface="Times New Roman" charset="0"/>
                </a:rPr>
                <a:t>Book of Esther (58 YEAR GAP)</a:t>
              </a:r>
            </a:p>
          </p:txBody>
        </p:sp>
      </p:grpSp>
    </p:spTree>
    <p:extLst>
      <p:ext uri="{BB962C8B-B14F-4D97-AF65-F5344CB8AC3E}">
        <p14:creationId xmlns:p14="http://schemas.microsoft.com/office/powerpoint/2010/main" val="267753637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Ezra 6</a:t>
            </a:r>
          </a:p>
        </p:txBody>
      </p:sp>
    </p:spTree>
    <p:extLst>
      <p:ext uri="{BB962C8B-B14F-4D97-AF65-F5344CB8AC3E}">
        <p14:creationId xmlns:p14="http://schemas.microsoft.com/office/powerpoint/2010/main" val="277534154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3" name="Picture 1" descr="800-Ezra 12 Temple is Built.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0" y="5485184"/>
            <a:ext cx="9144000" cy="1328192"/>
          </a:xfrm>
        </p:spPr>
        <p:txBody>
          <a:bodyPr/>
          <a:lstStyle/>
          <a:p>
            <a:pPr algn="ctr">
              <a:defRPr/>
            </a:pPr>
            <a:r>
              <a:rPr lang="en-US" b="1">
                <a:solidFill>
                  <a:srgbClr val="FFFFFF"/>
                </a:solidFill>
                <a:effectLst>
                  <a:glow rad="228600">
                    <a:schemeClr val="bg2"/>
                  </a:glow>
                </a:effectLst>
                <a:latin typeface="Arial" charset="0"/>
                <a:ea typeface="ＭＳ Ｐゴシック" charset="0"/>
                <a:cs typeface="Arial" charset="0"/>
              </a:rPr>
              <a:t>Temple Completion in 516 BC (Ezra 6:15)</a:t>
            </a:r>
          </a:p>
        </p:txBody>
      </p:sp>
    </p:spTree>
    <p:extLst>
      <p:ext uri="{BB962C8B-B14F-4D97-AF65-F5344CB8AC3E}">
        <p14:creationId xmlns:p14="http://schemas.microsoft.com/office/powerpoint/2010/main" val="193453953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2895600" y="152400"/>
            <a:ext cx="3398838" cy="685800"/>
          </a:xfrm>
        </p:spPr>
        <p:txBody>
          <a:bodyPr/>
          <a:lstStyle/>
          <a:p>
            <a:pPr algn="ctr" eaLnBrk="1" hangingPunct="1">
              <a:defRPr/>
            </a:pPr>
            <a:r>
              <a:rPr lang="en-US" dirty="0">
                <a:latin typeface="Arial Black" pitchFamily="-111" charset="0"/>
                <a:ea typeface="+mj-ea"/>
                <a:cs typeface="+mj-cs"/>
              </a:rPr>
              <a:t>Outline</a:t>
            </a:r>
          </a:p>
        </p:txBody>
      </p:sp>
      <p:sp>
        <p:nvSpPr>
          <p:cNvPr id="131075" name="Text Box 3"/>
          <p:cNvSpPr txBox="1">
            <a:spLocks noChangeArrowheads="1"/>
          </p:cNvSpPr>
          <p:nvPr/>
        </p:nvSpPr>
        <p:spPr bwMode="auto">
          <a:xfrm>
            <a:off x="7667625" y="0"/>
            <a:ext cx="1476375" cy="457200"/>
          </a:xfrm>
          <a:prstGeom prst="rect">
            <a:avLst/>
          </a:prstGeom>
          <a:solidFill>
            <a:srgbClr val="6600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292-294</a:t>
            </a:r>
          </a:p>
        </p:txBody>
      </p:sp>
      <p:sp>
        <p:nvSpPr>
          <p:cNvPr id="29704" name="Text Box 8"/>
          <p:cNvSpPr txBox="1">
            <a:spLocks noChangeArrowheads="1"/>
          </p:cNvSpPr>
          <p:nvPr/>
        </p:nvSpPr>
        <p:spPr bwMode="auto">
          <a:xfrm>
            <a:off x="342900" y="963613"/>
            <a:ext cx="8458200" cy="2236787"/>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000000"/>
                </a:solidFill>
                <a:effectLst/>
                <a:uLnTx/>
                <a:uFillTx/>
                <a:latin typeface="Arial" charset="0"/>
                <a:ea typeface="ＭＳ Ｐゴシック" charset="0"/>
                <a:cs typeface="Times New Roman" charset="0"/>
              </a:rPr>
              <a:t>I. Ezra 1–6: The rebuilding of the temple in the first return under Zerubbabel with 50,000 Jews encourages the remnant to worship only at the temple because of God</a:t>
            </a:r>
            <a:r>
              <a:rPr kumimoji="0" lang="uk-UA" altLang="zh-CN" sz="2800" b="1" i="0" u="none" strike="noStrike" kern="1200" cap="none" spc="0" normalizeH="0" baseline="0" noProof="0" dirty="0">
                <a:ln>
                  <a:noFill/>
                </a:ln>
                <a:solidFill>
                  <a:srgbClr val="000000"/>
                </a:solidFill>
                <a:effectLst/>
                <a:uLnTx/>
                <a:uFillTx/>
                <a:latin typeface="Arial" charset="0"/>
                <a:ea typeface="ＭＳ Ｐゴシック" charset="0"/>
                <a:cs typeface="Times New Roman" charset="0"/>
              </a:rPr>
              <a:t>'</a:t>
            </a:r>
            <a:r>
              <a:rPr kumimoji="0" lang="en-US" altLang="zh-CN" sz="2800" b="1" i="0" u="none" strike="noStrike" kern="1200" cap="none" spc="0" normalizeH="0" baseline="0" noProof="0" dirty="0">
                <a:ln>
                  <a:noFill/>
                </a:ln>
                <a:solidFill>
                  <a:srgbClr val="000000"/>
                </a:solidFill>
                <a:effectLst/>
                <a:uLnTx/>
                <a:uFillTx/>
                <a:latin typeface="Arial" charset="0"/>
                <a:ea typeface="ＭＳ Ｐゴシック" charset="0"/>
                <a:cs typeface="Times New Roman" charset="0"/>
              </a:rPr>
              <a:t>s faithfulness in fulfilling His promise of restoration (538 BC).</a:t>
            </a:r>
          </a:p>
        </p:txBody>
      </p:sp>
    </p:spTree>
    <p:extLst>
      <p:ext uri="{BB962C8B-B14F-4D97-AF65-F5344CB8AC3E}">
        <p14:creationId xmlns:p14="http://schemas.microsoft.com/office/powerpoint/2010/main" val="173752645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Ezra 7</a:t>
            </a:r>
          </a:p>
        </p:txBody>
      </p:sp>
    </p:spTree>
    <p:extLst>
      <p:ext uri="{BB962C8B-B14F-4D97-AF65-F5344CB8AC3E}">
        <p14:creationId xmlns:p14="http://schemas.microsoft.com/office/powerpoint/2010/main" val="26733127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Why does God </a:t>
            </a:r>
            <a:r>
              <a:rPr lang="en-US" sz="5400" b="1" dirty="0">
                <a:solidFill>
                  <a:srgbClr val="FFFF00"/>
                </a:solidFill>
                <a:effectLst>
                  <a:glow rad="127000">
                    <a:schemeClr val="tx1"/>
                  </a:glow>
                </a:effectLst>
                <a:latin typeface="Arial" charset="0"/>
                <a:ea typeface="ＭＳ Ｐゴシック" charset="0"/>
                <a:cs typeface="ＭＳ Ｐゴシック" charset="0"/>
              </a:rPr>
              <a:t>restore</a:t>
            </a:r>
            <a:r>
              <a:rPr lang="en-US" sz="5400" b="1" dirty="0">
                <a:effectLst>
                  <a:glow rad="127000">
                    <a:schemeClr val="tx1"/>
                  </a:glow>
                </a:effectLst>
                <a:latin typeface="Arial" charset="0"/>
                <a:ea typeface="ＭＳ Ｐゴシック" charset="0"/>
                <a:cs typeface="ＭＳ Ｐゴシック" charset="0"/>
              </a:rPr>
              <a:t> us?</a:t>
            </a:r>
          </a:p>
        </p:txBody>
      </p:sp>
      <p:pic>
        <p:nvPicPr>
          <p:cNvPr id="5" name="Picture 4"/>
          <p:cNvPicPr>
            <a:picLocks noChangeAspect="1"/>
          </p:cNvPicPr>
          <p:nvPr/>
        </p:nvPicPr>
        <p:blipFill>
          <a:blip r:embed="rId3"/>
          <a:stretch>
            <a:fillRect/>
          </a:stretch>
        </p:blipFill>
        <p:spPr>
          <a:xfrm>
            <a:off x="0" y="1524000"/>
            <a:ext cx="9144000" cy="3810000"/>
          </a:xfrm>
          <a:prstGeom prst="rect">
            <a:avLst/>
          </a:prstGeom>
        </p:spPr>
      </p:pic>
    </p:spTree>
    <p:extLst>
      <p:ext uri="{BB962C8B-B14F-4D97-AF65-F5344CB8AC3E}">
        <p14:creationId xmlns:p14="http://schemas.microsoft.com/office/powerpoint/2010/main" val="110336923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14288"/>
            <a:ext cx="9144000" cy="779463"/>
          </a:xfrm>
        </p:spPr>
        <p:txBody>
          <a:bodyPr/>
          <a:lstStyle/>
          <a:p>
            <a:pPr algn="ctr">
              <a:defRPr/>
            </a:pPr>
            <a:r>
              <a:rPr lang="en-US" b="1">
                <a:solidFill>
                  <a:srgbClr val="FFFFFF"/>
                </a:solidFill>
                <a:effectLst>
                  <a:glow rad="228600">
                    <a:schemeClr val="tx1"/>
                  </a:glow>
                </a:effectLst>
                <a:latin typeface="Arial" charset="0"/>
                <a:ea typeface="ＭＳ Ｐゴシック" charset="0"/>
                <a:cs typeface="Arial" charset="0"/>
              </a:rPr>
              <a:t>Which is more important?</a:t>
            </a:r>
          </a:p>
        </p:txBody>
      </p:sp>
      <p:sp>
        <p:nvSpPr>
          <p:cNvPr id="4" name="Title 2"/>
          <p:cNvSpPr txBox="1">
            <a:spLocks/>
          </p:cNvSpPr>
          <p:nvPr/>
        </p:nvSpPr>
        <p:spPr bwMode="auto">
          <a:xfrm>
            <a:off x="0" y="980728"/>
            <a:ext cx="4464496" cy="9361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glow rad="101600">
                    <a:srgbClr val="000000"/>
                  </a:glow>
                </a:effectLst>
                <a:uLnTx/>
                <a:uFillTx/>
                <a:latin typeface="Arial" charset="0"/>
                <a:ea typeface="ＭＳ Ｐゴシック" charset="0"/>
                <a:cs typeface="Arial" charset="0"/>
              </a:rPr>
              <a:t>Hardware?</a:t>
            </a:r>
          </a:p>
        </p:txBody>
      </p:sp>
      <p:sp>
        <p:nvSpPr>
          <p:cNvPr id="5" name="Title 2"/>
          <p:cNvSpPr txBox="1">
            <a:spLocks/>
          </p:cNvSpPr>
          <p:nvPr/>
        </p:nvSpPr>
        <p:spPr bwMode="auto">
          <a:xfrm>
            <a:off x="4679504" y="980728"/>
            <a:ext cx="4464496" cy="9361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glow rad="101600">
                    <a:srgbClr val="000000"/>
                  </a:glow>
                </a:effectLst>
                <a:uLnTx/>
                <a:uFillTx/>
                <a:latin typeface="Arial" charset="0"/>
                <a:ea typeface="ＭＳ Ｐゴシック" charset="0"/>
                <a:cs typeface="Arial" charset="0"/>
              </a:rPr>
              <a:t>Software?</a:t>
            </a:r>
          </a:p>
        </p:txBody>
      </p:sp>
      <p:sp>
        <p:nvSpPr>
          <p:cNvPr id="7" name="TextBox 6"/>
          <p:cNvSpPr txBox="1"/>
          <p:nvPr/>
        </p:nvSpPr>
        <p:spPr>
          <a:xfrm>
            <a:off x="-383371" y="2659927"/>
            <a:ext cx="184666"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10" name="Picture 9"/>
          <p:cNvPicPr>
            <a:picLocks noChangeAspect="1"/>
          </p:cNvPicPr>
          <p:nvPr/>
        </p:nvPicPr>
        <p:blipFill>
          <a:blip r:embed="rId4"/>
          <a:stretch>
            <a:fillRect/>
          </a:stretch>
        </p:blipFill>
        <p:spPr>
          <a:xfrm>
            <a:off x="3723337" y="1916832"/>
            <a:ext cx="5420663" cy="4217020"/>
          </a:xfrm>
          <a:prstGeom prst="rect">
            <a:avLst/>
          </a:prstGeom>
        </p:spPr>
      </p:pic>
      <p:pic>
        <p:nvPicPr>
          <p:cNvPr id="9" name="Picture 8"/>
          <p:cNvPicPr>
            <a:picLocks noChangeAspect="1"/>
          </p:cNvPicPr>
          <p:nvPr/>
        </p:nvPicPr>
        <p:blipFill>
          <a:blip r:embed="rId5"/>
          <a:stretch>
            <a:fillRect/>
          </a:stretch>
        </p:blipFill>
        <p:spPr>
          <a:xfrm>
            <a:off x="267522" y="1916832"/>
            <a:ext cx="4088454" cy="4032448"/>
          </a:xfrm>
          <a:prstGeom prst="rect">
            <a:avLst/>
          </a:prstGeom>
        </p:spPr>
      </p:pic>
    </p:spTree>
    <p:extLst>
      <p:ext uri="{BB962C8B-B14F-4D97-AF65-F5344CB8AC3E}">
        <p14:creationId xmlns:p14="http://schemas.microsoft.com/office/powerpoint/2010/main" val="47923737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37" fill="hold">
                                          <p:stCondLst>
                                            <p:cond delay="0"/>
                                          </p:stCondLst>
                                        </p:cTn>
                                        <p:tgtEl>
                                          <p:spTgt spid="4"/>
                                        </p:tgtEl>
                                        <p:attrNameLst>
                                          <p:attrName>style.rotation</p:attrName>
                                        </p:attrNameLst>
                                      </p:cBhvr>
                                      <p:to>
                                        <p:strVal val="-45.0"/>
                                      </p:to>
                                    </p:set>
                                    <p:anim calcmode="lin" valueType="num">
                                      <p:cBhvr>
                                        <p:cTn id="8" dur="137" fill="hold">
                                          <p:stCondLst>
                                            <p:cond delay="137"/>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37"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47" decel="50000" autoRev="1" fill="hold">
                                          <p:stCondLst>
                                            <p:cond delay="137"/>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41" fill="hold">
                                          <p:stCondLst>
                                            <p:cond delay="259"/>
                                          </p:stCondLst>
                                        </p:cTn>
                                        <p:tgtEl>
                                          <p:spTgt spid="4"/>
                                        </p:tgtEl>
                                        <p:attrNameLst>
                                          <p:attrName>ppt_y</p:attrName>
                                        </p:attrNameLst>
                                      </p:cBhvr>
                                      <p:tavLst>
                                        <p:tav tm="0">
                                          <p:val>
                                            <p:strVal val="#ppt_y-(0.354*#ppt_w-0.172*#ppt_h)"/>
                                          </p:val>
                                        </p:tav>
                                        <p:tav tm="100000">
                                          <p:val>
                                            <p:strVal val="#ppt_y"/>
                                          </p:val>
                                        </p:tav>
                                      </p:tavLst>
                                    </p:anim>
                                  </p:childTnLst>
                                </p:cTn>
                              </p:par>
                              <p:par>
                                <p:cTn id="12" presetID="45"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2000"/>
                                        <p:tgtEl>
                                          <p:spTgt spid="9"/>
                                        </p:tgtEl>
                                      </p:cBhvr>
                                    </p:animEffect>
                                    <p:anim calcmode="lin" valueType="num">
                                      <p:cBhvr>
                                        <p:cTn id="15" dur="2000" fill="hold"/>
                                        <p:tgtEl>
                                          <p:spTgt spid="9"/>
                                        </p:tgtEl>
                                        <p:attrNameLst>
                                          <p:attrName>ppt_w</p:attrName>
                                        </p:attrNameLst>
                                      </p:cBhvr>
                                      <p:tavLst>
                                        <p:tav tm="0" fmla="#ppt_w*sin(2.5*pi*$)">
                                          <p:val>
                                            <p:fltVal val="0"/>
                                          </p:val>
                                        </p:tav>
                                        <p:tav tm="100000">
                                          <p:val>
                                            <p:fltVal val="1"/>
                                          </p:val>
                                        </p:tav>
                                      </p:tavLst>
                                    </p:anim>
                                    <p:anim calcmode="lin" valueType="num">
                                      <p:cBhvr>
                                        <p:cTn id="16" dur="2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38" presetClass="entr" presetSubtype="0" accel="50000" fill="hold" grpId="0" nodeType="clickEffect">
                                  <p:stCondLst>
                                    <p:cond delay="0"/>
                                  </p:stCondLst>
                                  <p:iterate type="lt">
                                    <p:tmPct val="50000"/>
                                  </p:iterate>
                                  <p:childTnLst>
                                    <p:set>
                                      <p:cBhvr>
                                        <p:cTn id="20" dur="1" fill="hold">
                                          <p:stCondLst>
                                            <p:cond delay="0"/>
                                          </p:stCondLst>
                                        </p:cTn>
                                        <p:tgtEl>
                                          <p:spTgt spid="5"/>
                                        </p:tgtEl>
                                        <p:attrNameLst>
                                          <p:attrName>style.visibility</p:attrName>
                                        </p:attrNameLst>
                                      </p:cBhvr>
                                      <p:to>
                                        <p:strVal val="visible"/>
                                      </p:to>
                                    </p:set>
                                    <p:set>
                                      <p:cBhvr>
                                        <p:cTn id="21" dur="137" fill="hold">
                                          <p:stCondLst>
                                            <p:cond delay="0"/>
                                          </p:stCondLst>
                                        </p:cTn>
                                        <p:tgtEl>
                                          <p:spTgt spid="5"/>
                                        </p:tgtEl>
                                        <p:attrNameLst>
                                          <p:attrName>style.rotation</p:attrName>
                                        </p:attrNameLst>
                                      </p:cBhvr>
                                      <p:to>
                                        <p:strVal val="-45.0"/>
                                      </p:to>
                                    </p:set>
                                    <p:anim calcmode="lin" valueType="num">
                                      <p:cBhvr>
                                        <p:cTn id="22" dur="137" fill="hold">
                                          <p:stCondLst>
                                            <p:cond delay="137"/>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23" dur="137"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24" dur="47" decel="50000" autoRev="1" fill="hold">
                                          <p:stCondLst>
                                            <p:cond delay="137"/>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25" dur="41" fill="hold">
                                          <p:stCondLst>
                                            <p:cond delay="259"/>
                                          </p:stCondLst>
                                        </p:cTn>
                                        <p:tgtEl>
                                          <p:spTgt spid="5"/>
                                        </p:tgtEl>
                                        <p:attrNameLst>
                                          <p:attrName>ppt_y</p:attrName>
                                        </p:attrNameLst>
                                      </p:cBhvr>
                                      <p:tavLst>
                                        <p:tav tm="0">
                                          <p:val>
                                            <p:strVal val="#ppt_y-(0.354*#ppt_w-0.172*#ppt_h)"/>
                                          </p:val>
                                        </p:tav>
                                        <p:tav tm="100000">
                                          <p:val>
                                            <p:strVal val="#ppt_y"/>
                                          </p:val>
                                        </p:tav>
                                      </p:tavLst>
                                    </p:anim>
                                  </p:childTnLst>
                                </p:cTn>
                              </p:par>
                              <p:par>
                                <p:cTn id="26" presetID="45" presetClass="entr" presetSubtype="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2000"/>
                                        <p:tgtEl>
                                          <p:spTgt spid="10"/>
                                        </p:tgtEl>
                                      </p:cBhvr>
                                    </p:animEffect>
                                    <p:anim calcmode="lin" valueType="num">
                                      <p:cBhvr>
                                        <p:cTn id="29" dur="2000" fill="hold"/>
                                        <p:tgtEl>
                                          <p:spTgt spid="10"/>
                                        </p:tgtEl>
                                        <p:attrNameLst>
                                          <p:attrName>ppt_w</p:attrName>
                                        </p:attrNameLst>
                                      </p:cBhvr>
                                      <p:tavLst>
                                        <p:tav tm="0" fmla="#ppt_w*sin(2.5*pi*$)">
                                          <p:val>
                                            <p:fltVal val="0"/>
                                          </p:val>
                                        </p:tav>
                                        <p:tav tm="100000">
                                          <p:val>
                                            <p:fltVal val="1"/>
                                          </p:val>
                                        </p:tav>
                                      </p:tavLst>
                                    </p:anim>
                                    <p:anim calcmode="lin" valueType="num">
                                      <p:cBhvr>
                                        <p:cTn id="30" dur="2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35496" y="937220"/>
            <a:ext cx="9144000" cy="5372100"/>
          </a:xfrm>
          <a:prstGeom prst="rect">
            <a:avLst/>
          </a:prstGeom>
        </p:spPr>
      </p:pic>
      <p:pic>
        <p:nvPicPr>
          <p:cNvPr id="9" name="Picture 8"/>
          <p:cNvPicPr>
            <a:picLocks noChangeAspect="1"/>
          </p:cNvPicPr>
          <p:nvPr/>
        </p:nvPicPr>
        <p:blipFill>
          <a:blip r:embed="rId4"/>
          <a:stretch>
            <a:fillRect/>
          </a:stretch>
        </p:blipFill>
        <p:spPr>
          <a:xfrm>
            <a:off x="4572000" y="2815580"/>
            <a:ext cx="4422671" cy="3853780"/>
          </a:xfrm>
          <a:prstGeom prst="rect">
            <a:avLst/>
          </a:prstGeom>
          <a:ln w="57150" cmpd="sng">
            <a:solidFill>
              <a:srgbClr val="FFFFFF"/>
            </a:solidFill>
          </a:ln>
        </p:spPr>
      </p:pic>
      <p:sp>
        <p:nvSpPr>
          <p:cNvPr id="3" name="Title 2"/>
          <p:cNvSpPr>
            <a:spLocks noGrp="1"/>
          </p:cNvSpPr>
          <p:nvPr>
            <p:ph type="title" idx="4294967295"/>
          </p:nvPr>
        </p:nvSpPr>
        <p:spPr>
          <a:xfrm>
            <a:off x="0" y="-14288"/>
            <a:ext cx="9144000" cy="779463"/>
          </a:xfrm>
        </p:spPr>
        <p:txBody>
          <a:bodyPr/>
          <a:lstStyle/>
          <a:p>
            <a:pPr algn="ctr">
              <a:defRPr/>
            </a:pPr>
            <a:r>
              <a:rPr lang="en-US" b="1">
                <a:solidFill>
                  <a:srgbClr val="FFFFFF"/>
                </a:solidFill>
                <a:effectLst>
                  <a:glow rad="228600">
                    <a:schemeClr val="tx1"/>
                  </a:glow>
                </a:effectLst>
                <a:latin typeface="Arial" charset="0"/>
                <a:ea typeface="ＭＳ Ｐゴシック" charset="0"/>
                <a:cs typeface="Arial" charset="0"/>
              </a:rPr>
              <a:t>Which is more important?</a:t>
            </a:r>
          </a:p>
        </p:txBody>
      </p:sp>
      <p:sp>
        <p:nvSpPr>
          <p:cNvPr id="4" name="Title 2"/>
          <p:cNvSpPr txBox="1">
            <a:spLocks/>
          </p:cNvSpPr>
          <p:nvPr/>
        </p:nvSpPr>
        <p:spPr bwMode="auto">
          <a:xfrm>
            <a:off x="0" y="980728"/>
            <a:ext cx="4464496" cy="9361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glow rad="101600">
                    <a:srgbClr val="000000"/>
                  </a:glow>
                </a:effectLst>
                <a:uLnTx/>
                <a:uFillTx/>
                <a:latin typeface="Arial" charset="0"/>
                <a:ea typeface="ＭＳ Ｐゴシック" charset="0"/>
                <a:cs typeface="Arial" charset="0"/>
              </a:rPr>
              <a:t>Hardware?</a:t>
            </a:r>
          </a:p>
        </p:txBody>
      </p:sp>
      <p:sp>
        <p:nvSpPr>
          <p:cNvPr id="5" name="Title 2"/>
          <p:cNvSpPr txBox="1">
            <a:spLocks/>
          </p:cNvSpPr>
          <p:nvPr/>
        </p:nvSpPr>
        <p:spPr bwMode="auto">
          <a:xfrm>
            <a:off x="4679504" y="980728"/>
            <a:ext cx="4464496" cy="9361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glow rad="101600">
                    <a:srgbClr val="000000"/>
                  </a:glow>
                </a:effectLst>
                <a:uLnTx/>
                <a:uFillTx/>
                <a:latin typeface="Arial" charset="0"/>
                <a:ea typeface="ＭＳ Ｐゴシック" charset="0"/>
                <a:cs typeface="Arial" charset="0"/>
              </a:rPr>
              <a:t>Software?</a:t>
            </a:r>
          </a:p>
        </p:txBody>
      </p:sp>
      <p:sp>
        <p:nvSpPr>
          <p:cNvPr id="6" name="Title 2"/>
          <p:cNvSpPr txBox="1">
            <a:spLocks/>
          </p:cNvSpPr>
          <p:nvPr/>
        </p:nvSpPr>
        <p:spPr bwMode="auto">
          <a:xfrm>
            <a:off x="0" y="1988840"/>
            <a:ext cx="4464496" cy="9361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glow rad="101600">
                    <a:srgbClr val="000000"/>
                  </a:glow>
                </a:effectLst>
                <a:uLnTx/>
                <a:uFillTx/>
                <a:latin typeface="Arial" charset="0"/>
                <a:ea typeface="ＭＳ Ｐゴシック" charset="0"/>
                <a:cs typeface="Arial" charset="0"/>
              </a:rPr>
              <a:t>Rebuild Temple</a:t>
            </a:r>
          </a:p>
        </p:txBody>
      </p:sp>
      <p:sp>
        <p:nvSpPr>
          <p:cNvPr id="7" name="Title 2"/>
          <p:cNvSpPr txBox="1">
            <a:spLocks/>
          </p:cNvSpPr>
          <p:nvPr/>
        </p:nvSpPr>
        <p:spPr bwMode="auto">
          <a:xfrm>
            <a:off x="4679504" y="1988840"/>
            <a:ext cx="4464496" cy="9361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glow rad="101600">
                    <a:srgbClr val="000000"/>
                  </a:glow>
                </a:effectLst>
                <a:uLnTx/>
                <a:uFillTx/>
                <a:latin typeface="Arial" charset="0"/>
                <a:ea typeface="ＭＳ Ｐゴシック" charset="0"/>
                <a:cs typeface="Arial" charset="0"/>
              </a:rPr>
              <a:t>Rebuild People</a:t>
            </a:r>
          </a:p>
        </p:txBody>
      </p:sp>
    </p:spTree>
    <p:extLst>
      <p:ext uri="{BB962C8B-B14F-4D97-AF65-F5344CB8AC3E}">
        <p14:creationId xmlns:p14="http://schemas.microsoft.com/office/powerpoint/2010/main" val="391782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37" fill="hold">
                                          <p:stCondLst>
                                            <p:cond delay="0"/>
                                          </p:stCondLst>
                                        </p:cTn>
                                        <p:tgtEl>
                                          <p:spTgt spid="4"/>
                                        </p:tgtEl>
                                        <p:attrNameLst>
                                          <p:attrName>style.rotation</p:attrName>
                                        </p:attrNameLst>
                                      </p:cBhvr>
                                      <p:to>
                                        <p:strVal val="-45.0"/>
                                      </p:to>
                                    </p:set>
                                    <p:anim calcmode="lin" valueType="num">
                                      <p:cBhvr>
                                        <p:cTn id="8" dur="137" fill="hold">
                                          <p:stCondLst>
                                            <p:cond delay="137"/>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37"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47" decel="50000" autoRev="1" fill="hold">
                                          <p:stCondLst>
                                            <p:cond delay="137"/>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41" fill="hold">
                                          <p:stCondLst>
                                            <p:cond delay="259"/>
                                          </p:stCondLst>
                                        </p:cTn>
                                        <p:tgtEl>
                                          <p:spTgt spid="4"/>
                                        </p:tgtEl>
                                        <p:attrNameLst>
                                          <p:attrName>ppt_y</p:attrName>
                                        </p:attrNameLst>
                                      </p:cBhvr>
                                      <p:tavLst>
                                        <p:tav tm="0">
                                          <p:val>
                                            <p:strVal val="#ppt_y-(0.354*#ppt_w-0.172*#ppt_h)"/>
                                          </p:val>
                                        </p:tav>
                                        <p:tav tm="100000">
                                          <p:val>
                                            <p:strVal val="#ppt_y"/>
                                          </p:val>
                                        </p:tav>
                                      </p:tavLst>
                                    </p:anim>
                                  </p:childTnLst>
                                </p:cTn>
                              </p:par>
                              <p:par>
                                <p:cTn id="12" presetID="1" presetClass="entr" presetSubtype="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par>
                          <p:cTn id="14" fill="hold">
                            <p:stCondLst>
                              <p:cond delay="1500"/>
                            </p:stCondLst>
                            <p:childTnLst>
                              <p:par>
                                <p:cTn id="15" presetID="38" presetClass="entr" presetSubtype="0" accel="50000" fill="hold" grpId="0" nodeType="afterEffect">
                                  <p:stCondLst>
                                    <p:cond delay="0"/>
                                  </p:stCondLst>
                                  <p:iterate type="lt">
                                    <p:tmPct val="50000"/>
                                  </p:iterate>
                                  <p:childTnLst>
                                    <p:set>
                                      <p:cBhvr>
                                        <p:cTn id="16" dur="1" fill="hold">
                                          <p:stCondLst>
                                            <p:cond delay="0"/>
                                          </p:stCondLst>
                                        </p:cTn>
                                        <p:tgtEl>
                                          <p:spTgt spid="6"/>
                                        </p:tgtEl>
                                        <p:attrNameLst>
                                          <p:attrName>style.visibility</p:attrName>
                                        </p:attrNameLst>
                                      </p:cBhvr>
                                      <p:to>
                                        <p:strVal val="visible"/>
                                      </p:to>
                                    </p:set>
                                    <p:set>
                                      <p:cBhvr>
                                        <p:cTn id="17" dur="137" fill="hold">
                                          <p:stCondLst>
                                            <p:cond delay="0"/>
                                          </p:stCondLst>
                                        </p:cTn>
                                        <p:tgtEl>
                                          <p:spTgt spid="6"/>
                                        </p:tgtEl>
                                        <p:attrNameLst>
                                          <p:attrName>style.rotation</p:attrName>
                                        </p:attrNameLst>
                                      </p:cBhvr>
                                      <p:to>
                                        <p:strVal val="-45.0"/>
                                      </p:to>
                                    </p:set>
                                    <p:anim calcmode="lin" valueType="num">
                                      <p:cBhvr>
                                        <p:cTn id="18" dur="137" fill="hold">
                                          <p:stCondLst>
                                            <p:cond delay="137"/>
                                          </p:stCondLst>
                                        </p:cTn>
                                        <p:tgtEl>
                                          <p:spTgt spid="6"/>
                                        </p:tgtEl>
                                        <p:attrNameLst>
                                          <p:attrName>style.rotation</p:attrName>
                                        </p:attrNameLst>
                                      </p:cBhvr>
                                      <p:tavLst>
                                        <p:tav tm="0">
                                          <p:val>
                                            <p:fltVal val="-45"/>
                                          </p:val>
                                        </p:tav>
                                        <p:tav tm="69900">
                                          <p:val>
                                            <p:fltVal val="45"/>
                                          </p:val>
                                        </p:tav>
                                        <p:tav tm="100000">
                                          <p:val>
                                            <p:fltVal val="0"/>
                                          </p:val>
                                        </p:tav>
                                      </p:tavLst>
                                    </p:anim>
                                    <p:anim calcmode="lin" valueType="num">
                                      <p:cBhvr>
                                        <p:cTn id="19" dur="137" fill="hold">
                                          <p:stCondLst>
                                            <p:cond delay="0"/>
                                          </p:stCondLst>
                                        </p:cTn>
                                        <p:tgtEl>
                                          <p:spTgt spid="6"/>
                                        </p:tgtEl>
                                        <p:attrNameLst>
                                          <p:attrName>ppt_y</p:attrName>
                                        </p:attrNameLst>
                                      </p:cBhvr>
                                      <p:tavLst>
                                        <p:tav tm="0">
                                          <p:val>
                                            <p:strVal val="#ppt_y-1"/>
                                          </p:val>
                                        </p:tav>
                                        <p:tav tm="100000">
                                          <p:val>
                                            <p:strVal val="#ppt_y-(0.354*#ppt_w-0.172*#ppt_h)"/>
                                          </p:val>
                                        </p:tav>
                                      </p:tavLst>
                                    </p:anim>
                                    <p:anim calcmode="lin" valueType="num">
                                      <p:cBhvr>
                                        <p:cTn id="20" dur="47" decel="50000" autoRev="1" fill="hold">
                                          <p:stCondLst>
                                            <p:cond delay="137"/>
                                          </p:stCondLst>
                                        </p:cTn>
                                        <p:tgtEl>
                                          <p:spTgt spid="6"/>
                                        </p:tgtEl>
                                        <p:attrNameLst>
                                          <p:attrName>ppt_y</p:attrName>
                                        </p:attrNameLst>
                                      </p:cBhvr>
                                      <p:tavLst>
                                        <p:tav tm="0">
                                          <p:val>
                                            <p:strVal val="#ppt_y-(0.354*#ppt_w-0.172*#ppt_h)"/>
                                          </p:val>
                                        </p:tav>
                                        <p:tav tm="100000">
                                          <p:val>
                                            <p:strVal val="#ppt_y-(0.354*#ppt_w-0.172*#ppt_h)-#ppt_h/2"/>
                                          </p:val>
                                        </p:tav>
                                      </p:tavLst>
                                    </p:anim>
                                    <p:anim calcmode="lin" valueType="num">
                                      <p:cBhvr>
                                        <p:cTn id="21" dur="41" fill="hold">
                                          <p:stCondLst>
                                            <p:cond delay="259"/>
                                          </p:stCondLst>
                                        </p:cTn>
                                        <p:tgtEl>
                                          <p:spTgt spid="6"/>
                                        </p:tgtEl>
                                        <p:attrNameLst>
                                          <p:attrName>ppt_y</p:attrName>
                                        </p:attrNameLst>
                                      </p:cBhvr>
                                      <p:tavLst>
                                        <p:tav tm="0">
                                          <p:val>
                                            <p:strVal val="#ppt_y-(0.354*#ppt_w-0.172*#ppt_h)"/>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8" presetClass="entr" presetSubtype="0" accel="50000" fill="hold" grpId="0" nodeType="clickEffect">
                                  <p:stCondLst>
                                    <p:cond delay="0"/>
                                  </p:stCondLst>
                                  <p:iterate type="lt">
                                    <p:tmPct val="50000"/>
                                  </p:iterate>
                                  <p:childTnLst>
                                    <p:set>
                                      <p:cBhvr>
                                        <p:cTn id="25" dur="1" fill="hold">
                                          <p:stCondLst>
                                            <p:cond delay="0"/>
                                          </p:stCondLst>
                                        </p:cTn>
                                        <p:tgtEl>
                                          <p:spTgt spid="5"/>
                                        </p:tgtEl>
                                        <p:attrNameLst>
                                          <p:attrName>style.visibility</p:attrName>
                                        </p:attrNameLst>
                                      </p:cBhvr>
                                      <p:to>
                                        <p:strVal val="visible"/>
                                      </p:to>
                                    </p:set>
                                    <p:set>
                                      <p:cBhvr>
                                        <p:cTn id="26" dur="137" fill="hold">
                                          <p:stCondLst>
                                            <p:cond delay="0"/>
                                          </p:stCondLst>
                                        </p:cTn>
                                        <p:tgtEl>
                                          <p:spTgt spid="5"/>
                                        </p:tgtEl>
                                        <p:attrNameLst>
                                          <p:attrName>style.rotation</p:attrName>
                                        </p:attrNameLst>
                                      </p:cBhvr>
                                      <p:to>
                                        <p:strVal val="-45.0"/>
                                      </p:to>
                                    </p:set>
                                    <p:anim calcmode="lin" valueType="num">
                                      <p:cBhvr>
                                        <p:cTn id="27" dur="137" fill="hold">
                                          <p:stCondLst>
                                            <p:cond delay="137"/>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28" dur="137"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29" dur="47" decel="50000" autoRev="1" fill="hold">
                                          <p:stCondLst>
                                            <p:cond delay="137"/>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30" dur="41" fill="hold">
                                          <p:stCondLst>
                                            <p:cond delay="259"/>
                                          </p:stCondLst>
                                        </p:cTn>
                                        <p:tgtEl>
                                          <p:spTgt spid="5"/>
                                        </p:tgtEl>
                                        <p:attrNameLst>
                                          <p:attrName>ppt_y</p:attrName>
                                        </p:attrNameLst>
                                      </p:cBhvr>
                                      <p:tavLst>
                                        <p:tav tm="0">
                                          <p:val>
                                            <p:strVal val="#ppt_y-(0.354*#ppt_w-0.172*#ppt_h)"/>
                                          </p:val>
                                        </p:tav>
                                        <p:tav tm="100000">
                                          <p:val>
                                            <p:strVal val="#ppt_y"/>
                                          </p:val>
                                        </p:tav>
                                      </p:tavLst>
                                    </p:anim>
                                  </p:childTnLst>
                                </p:cTn>
                              </p:par>
                              <p:par>
                                <p:cTn id="31" presetID="1"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par>
                          <p:cTn id="33" fill="hold">
                            <p:stCondLst>
                              <p:cond delay="1500"/>
                            </p:stCondLst>
                            <p:childTnLst>
                              <p:par>
                                <p:cTn id="34" presetID="38" presetClass="entr" presetSubtype="0" accel="50000" fill="hold" grpId="0" nodeType="afterEffect">
                                  <p:stCondLst>
                                    <p:cond delay="0"/>
                                  </p:stCondLst>
                                  <p:iterate type="lt">
                                    <p:tmPct val="50000"/>
                                  </p:iterate>
                                  <p:childTnLst>
                                    <p:set>
                                      <p:cBhvr>
                                        <p:cTn id="35" dur="1" fill="hold">
                                          <p:stCondLst>
                                            <p:cond delay="0"/>
                                          </p:stCondLst>
                                        </p:cTn>
                                        <p:tgtEl>
                                          <p:spTgt spid="7"/>
                                        </p:tgtEl>
                                        <p:attrNameLst>
                                          <p:attrName>style.visibility</p:attrName>
                                        </p:attrNameLst>
                                      </p:cBhvr>
                                      <p:to>
                                        <p:strVal val="visible"/>
                                      </p:to>
                                    </p:set>
                                    <p:set>
                                      <p:cBhvr>
                                        <p:cTn id="36" dur="137" fill="hold">
                                          <p:stCondLst>
                                            <p:cond delay="0"/>
                                          </p:stCondLst>
                                        </p:cTn>
                                        <p:tgtEl>
                                          <p:spTgt spid="7"/>
                                        </p:tgtEl>
                                        <p:attrNameLst>
                                          <p:attrName>style.rotation</p:attrName>
                                        </p:attrNameLst>
                                      </p:cBhvr>
                                      <p:to>
                                        <p:strVal val="-45.0"/>
                                      </p:to>
                                    </p:set>
                                    <p:anim calcmode="lin" valueType="num">
                                      <p:cBhvr>
                                        <p:cTn id="37" dur="137" fill="hold">
                                          <p:stCondLst>
                                            <p:cond delay="137"/>
                                          </p:stCondLst>
                                        </p:cTn>
                                        <p:tgtEl>
                                          <p:spTgt spid="7"/>
                                        </p:tgtEl>
                                        <p:attrNameLst>
                                          <p:attrName>style.rotation</p:attrName>
                                        </p:attrNameLst>
                                      </p:cBhvr>
                                      <p:tavLst>
                                        <p:tav tm="0">
                                          <p:val>
                                            <p:fltVal val="-45"/>
                                          </p:val>
                                        </p:tav>
                                        <p:tav tm="69900">
                                          <p:val>
                                            <p:fltVal val="45"/>
                                          </p:val>
                                        </p:tav>
                                        <p:tav tm="100000">
                                          <p:val>
                                            <p:fltVal val="0"/>
                                          </p:val>
                                        </p:tav>
                                      </p:tavLst>
                                    </p:anim>
                                    <p:anim calcmode="lin" valueType="num">
                                      <p:cBhvr>
                                        <p:cTn id="38" dur="137" fill="hold">
                                          <p:stCondLst>
                                            <p:cond delay="0"/>
                                          </p:stCondLst>
                                        </p:cTn>
                                        <p:tgtEl>
                                          <p:spTgt spid="7"/>
                                        </p:tgtEl>
                                        <p:attrNameLst>
                                          <p:attrName>ppt_y</p:attrName>
                                        </p:attrNameLst>
                                      </p:cBhvr>
                                      <p:tavLst>
                                        <p:tav tm="0">
                                          <p:val>
                                            <p:strVal val="#ppt_y-1"/>
                                          </p:val>
                                        </p:tav>
                                        <p:tav tm="100000">
                                          <p:val>
                                            <p:strVal val="#ppt_y-(0.354*#ppt_w-0.172*#ppt_h)"/>
                                          </p:val>
                                        </p:tav>
                                      </p:tavLst>
                                    </p:anim>
                                    <p:anim calcmode="lin" valueType="num">
                                      <p:cBhvr>
                                        <p:cTn id="39" dur="47" decel="50000" autoRev="1" fill="hold">
                                          <p:stCondLst>
                                            <p:cond delay="137"/>
                                          </p:stCondLst>
                                        </p:cTn>
                                        <p:tgtEl>
                                          <p:spTgt spid="7"/>
                                        </p:tgtEl>
                                        <p:attrNameLst>
                                          <p:attrName>ppt_y</p:attrName>
                                        </p:attrNameLst>
                                      </p:cBhvr>
                                      <p:tavLst>
                                        <p:tav tm="0">
                                          <p:val>
                                            <p:strVal val="#ppt_y-(0.354*#ppt_w-0.172*#ppt_h)"/>
                                          </p:val>
                                        </p:tav>
                                        <p:tav tm="100000">
                                          <p:val>
                                            <p:strVal val="#ppt_y-(0.354*#ppt_w-0.172*#ppt_h)-#ppt_h/2"/>
                                          </p:val>
                                        </p:tav>
                                      </p:tavLst>
                                    </p:anim>
                                    <p:anim calcmode="lin" valueType="num">
                                      <p:cBhvr>
                                        <p:cTn id="40" dur="41" fill="hold">
                                          <p:stCondLst>
                                            <p:cond delay="259"/>
                                          </p:stCondLst>
                                        </p:cTn>
                                        <p:tgtEl>
                                          <p:spTgt spid="7"/>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14288"/>
            <a:ext cx="9144000" cy="779463"/>
          </a:xfrm>
        </p:spPr>
        <p:txBody>
          <a:bodyPr/>
          <a:lstStyle/>
          <a:p>
            <a:pPr algn="ctr">
              <a:defRPr/>
            </a:pPr>
            <a:r>
              <a:rPr lang="en-US" b="1">
                <a:solidFill>
                  <a:srgbClr val="FFFFFF"/>
                </a:solidFill>
                <a:effectLst>
                  <a:glow rad="228600">
                    <a:schemeClr val="tx1"/>
                  </a:glow>
                </a:effectLst>
                <a:latin typeface="Arial" charset="0"/>
                <a:ea typeface="ＭＳ Ｐゴシック" charset="0"/>
                <a:cs typeface="Arial" charset="0"/>
              </a:rPr>
              <a:t>Which is more important?</a:t>
            </a:r>
          </a:p>
        </p:txBody>
      </p:sp>
      <p:sp>
        <p:nvSpPr>
          <p:cNvPr id="4" name="Title 2"/>
          <p:cNvSpPr txBox="1">
            <a:spLocks/>
          </p:cNvSpPr>
          <p:nvPr/>
        </p:nvSpPr>
        <p:spPr bwMode="auto">
          <a:xfrm>
            <a:off x="0" y="980728"/>
            <a:ext cx="4248188" cy="13118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glow rad="101600">
                    <a:srgbClr val="000000"/>
                  </a:glow>
                </a:effectLst>
                <a:uLnTx/>
                <a:uFillTx/>
                <a:latin typeface="Arial" charset="0"/>
                <a:ea typeface="ＭＳ Ｐゴシック" charset="0"/>
                <a:cs typeface="Arial" charset="0"/>
              </a:rPr>
              <a:t>Presence of the Spirit?</a:t>
            </a:r>
          </a:p>
        </p:txBody>
      </p:sp>
      <p:sp>
        <p:nvSpPr>
          <p:cNvPr id="5" name="Title 2"/>
          <p:cNvSpPr txBox="1">
            <a:spLocks/>
          </p:cNvSpPr>
          <p:nvPr/>
        </p:nvSpPr>
        <p:spPr bwMode="auto">
          <a:xfrm>
            <a:off x="4679504" y="1168590"/>
            <a:ext cx="4464496" cy="9361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glow rad="101600">
                    <a:srgbClr val="000000"/>
                  </a:glow>
                </a:effectLst>
                <a:uLnTx/>
                <a:uFillTx/>
                <a:latin typeface="Arial" charset="0"/>
                <a:ea typeface="ＭＳ Ｐゴシック" charset="0"/>
                <a:cs typeface="Arial" charset="0"/>
              </a:rPr>
              <a:t>Submission to the Spirit?</a:t>
            </a:r>
          </a:p>
        </p:txBody>
      </p:sp>
      <p:pic>
        <p:nvPicPr>
          <p:cNvPr id="9" name="Picture 8"/>
          <p:cNvPicPr>
            <a:picLocks noChangeAspect="1"/>
          </p:cNvPicPr>
          <p:nvPr/>
        </p:nvPicPr>
        <p:blipFill>
          <a:blip r:embed="rId4"/>
          <a:stretch>
            <a:fillRect/>
          </a:stretch>
        </p:blipFill>
        <p:spPr>
          <a:xfrm>
            <a:off x="4540391" y="2730838"/>
            <a:ext cx="4497638" cy="3271009"/>
          </a:xfrm>
          <a:prstGeom prst="rect">
            <a:avLst/>
          </a:prstGeom>
        </p:spPr>
      </p:pic>
      <p:pic>
        <p:nvPicPr>
          <p:cNvPr id="10" name="Picture 9"/>
          <p:cNvPicPr>
            <a:picLocks noChangeAspect="1"/>
          </p:cNvPicPr>
          <p:nvPr/>
        </p:nvPicPr>
        <p:blipFill>
          <a:blip r:embed="rId5"/>
          <a:stretch>
            <a:fillRect/>
          </a:stretch>
        </p:blipFill>
        <p:spPr>
          <a:xfrm>
            <a:off x="336588" y="2730838"/>
            <a:ext cx="3911600" cy="2603500"/>
          </a:xfrm>
          <a:prstGeom prst="rect">
            <a:avLst/>
          </a:prstGeom>
        </p:spPr>
      </p:pic>
    </p:spTree>
    <p:extLst>
      <p:ext uri="{BB962C8B-B14F-4D97-AF65-F5344CB8AC3E}">
        <p14:creationId xmlns:p14="http://schemas.microsoft.com/office/powerpoint/2010/main" val="254828653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heckerboard(across)">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heckerboard(across)">
                                      <p:cBhvr>
                                        <p:cTn id="15" dur="500"/>
                                        <p:tgtEl>
                                          <p:spTgt spid="5"/>
                                        </p:tgtEl>
                                      </p:cBhvr>
                                    </p:animEffect>
                                  </p:childTnLst>
                                </p:cTn>
                              </p:par>
                              <p:par>
                                <p:cTn id="16" presetID="5" presetClass="entr" presetSubtype="1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heckerboard(across)">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3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2895600" y="152400"/>
            <a:ext cx="3398838" cy="685800"/>
          </a:xfrm>
        </p:spPr>
        <p:txBody>
          <a:bodyPr/>
          <a:lstStyle/>
          <a:p>
            <a:pPr algn="ctr" eaLnBrk="1" hangingPunct="1">
              <a:defRPr/>
            </a:pPr>
            <a:r>
              <a:rPr lang="en-US" dirty="0">
                <a:latin typeface="Arial Black" pitchFamily="-111" charset="0"/>
                <a:ea typeface="+mj-ea"/>
                <a:cs typeface="+mj-cs"/>
              </a:rPr>
              <a:t>Outline</a:t>
            </a:r>
          </a:p>
        </p:txBody>
      </p:sp>
      <p:sp>
        <p:nvSpPr>
          <p:cNvPr id="131075" name="Text Box 3"/>
          <p:cNvSpPr txBox="1">
            <a:spLocks noChangeArrowheads="1"/>
          </p:cNvSpPr>
          <p:nvPr/>
        </p:nvSpPr>
        <p:spPr bwMode="auto">
          <a:xfrm>
            <a:off x="7667625" y="0"/>
            <a:ext cx="1476375" cy="457200"/>
          </a:xfrm>
          <a:prstGeom prst="rect">
            <a:avLst/>
          </a:prstGeom>
          <a:solidFill>
            <a:srgbClr val="6600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292-294</a:t>
            </a:r>
          </a:p>
        </p:txBody>
      </p:sp>
      <p:sp>
        <p:nvSpPr>
          <p:cNvPr id="29704" name="Text Box 8"/>
          <p:cNvSpPr txBox="1">
            <a:spLocks noChangeArrowheads="1"/>
          </p:cNvSpPr>
          <p:nvPr/>
        </p:nvSpPr>
        <p:spPr bwMode="auto">
          <a:xfrm>
            <a:off x="342900" y="963613"/>
            <a:ext cx="8458200" cy="2236787"/>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000000"/>
                </a:solidFill>
                <a:effectLst/>
                <a:uLnTx/>
                <a:uFillTx/>
                <a:latin typeface="Arial" charset="0"/>
                <a:ea typeface="ＭＳ Ｐゴシック" charset="0"/>
                <a:cs typeface="Times New Roman" charset="0"/>
              </a:rPr>
              <a:t>I. Ezra 1–6: The rebuilding of the temple in the first return under Zerubbabel with 50,000 Jews encourages the remnant to worship only at the temple because of God</a:t>
            </a:r>
            <a:r>
              <a:rPr kumimoji="0" lang="uk-UA" altLang="zh-CN" sz="2800" b="1" i="0" u="none" strike="noStrike" kern="1200" cap="none" spc="0" normalizeH="0" baseline="0" noProof="0" dirty="0">
                <a:ln>
                  <a:noFill/>
                </a:ln>
                <a:solidFill>
                  <a:srgbClr val="000000"/>
                </a:solidFill>
                <a:effectLst/>
                <a:uLnTx/>
                <a:uFillTx/>
                <a:latin typeface="Arial" charset="0"/>
                <a:ea typeface="ＭＳ Ｐゴシック" charset="0"/>
                <a:cs typeface="Times New Roman" charset="0"/>
              </a:rPr>
              <a:t>'</a:t>
            </a:r>
            <a:r>
              <a:rPr kumimoji="0" lang="en-US" altLang="zh-CN" sz="2800" b="1" i="0" u="none" strike="noStrike" kern="1200" cap="none" spc="0" normalizeH="0" baseline="0" noProof="0" dirty="0">
                <a:ln>
                  <a:noFill/>
                </a:ln>
                <a:solidFill>
                  <a:srgbClr val="000000"/>
                </a:solidFill>
                <a:effectLst/>
                <a:uLnTx/>
                <a:uFillTx/>
                <a:latin typeface="Arial" charset="0"/>
                <a:ea typeface="ＭＳ Ｐゴシック" charset="0"/>
                <a:cs typeface="Times New Roman" charset="0"/>
              </a:rPr>
              <a:t>s faithfulness in fulfilling His promise of restoration (538 BC).</a:t>
            </a:r>
          </a:p>
        </p:txBody>
      </p:sp>
      <p:sp>
        <p:nvSpPr>
          <p:cNvPr id="29705" name="Text Box 9"/>
          <p:cNvSpPr txBox="1">
            <a:spLocks noChangeArrowheads="1"/>
          </p:cNvSpPr>
          <p:nvPr/>
        </p:nvSpPr>
        <p:spPr bwMode="auto">
          <a:xfrm>
            <a:off x="304800" y="4286250"/>
            <a:ext cx="8458200" cy="2236788"/>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000000"/>
                </a:solidFill>
                <a:effectLst/>
                <a:uLnTx/>
                <a:uFillTx/>
                <a:latin typeface="Arial" charset="0"/>
                <a:ea typeface="ＭＳ Ｐゴシック" charset="0"/>
                <a:cs typeface="Times New Roman" charset="0"/>
              </a:rPr>
              <a:t>II. Ezra 7–10: The reformation of the people in the second return under Ezra with 5,000 Jews is recorded to encourage the remnant to fulfill its covenant obligations on the basis of God</a:t>
            </a:r>
            <a:r>
              <a:rPr kumimoji="0" lang="uk-UA" altLang="zh-CN" sz="2800" b="1" i="0" u="none" strike="noStrike" kern="1200" cap="none" spc="0" normalizeH="0" baseline="0" noProof="0" dirty="0">
                <a:ln>
                  <a:noFill/>
                </a:ln>
                <a:solidFill>
                  <a:srgbClr val="000000"/>
                </a:solidFill>
                <a:effectLst/>
                <a:uLnTx/>
                <a:uFillTx/>
                <a:latin typeface="Arial" charset="0"/>
                <a:ea typeface="ＭＳ Ｐゴシック" charset="0"/>
                <a:cs typeface="Times New Roman" charset="0"/>
              </a:rPr>
              <a:t>'</a:t>
            </a:r>
            <a:r>
              <a:rPr kumimoji="0" lang="en-US" altLang="zh-CN" sz="2800" b="1" i="0" u="none" strike="noStrike" kern="1200" cap="none" spc="0" normalizeH="0" baseline="0" noProof="0" dirty="0">
                <a:ln>
                  <a:noFill/>
                </a:ln>
                <a:solidFill>
                  <a:srgbClr val="000000"/>
                </a:solidFill>
                <a:effectLst/>
                <a:uLnTx/>
                <a:uFillTx/>
                <a:latin typeface="Arial" charset="0"/>
                <a:ea typeface="ＭＳ Ｐゴシック" charset="0"/>
                <a:cs typeface="Times New Roman" charset="0"/>
              </a:rPr>
              <a:t>s mercy (458 BC).</a:t>
            </a:r>
          </a:p>
        </p:txBody>
      </p:sp>
    </p:spTree>
    <p:extLst>
      <p:ext uri="{BB962C8B-B14F-4D97-AF65-F5344CB8AC3E}">
        <p14:creationId xmlns:p14="http://schemas.microsoft.com/office/powerpoint/2010/main" val="115728887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8831" y="698500"/>
            <a:ext cx="5715000" cy="61595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3347864" y="368300"/>
            <a:ext cx="5796135" cy="4068812"/>
          </a:xfrm>
          <a:effectLst/>
        </p:spPr>
        <p:txBody>
          <a:bodyPr/>
          <a:lstStyle/>
          <a:p>
            <a:pPr>
              <a:defRPr/>
            </a:pPr>
            <a:r>
              <a:rPr lang="ru-RU" sz="4000" b="1" dirty="0">
                <a:solidFill>
                  <a:schemeClr val="tx2"/>
                </a:solidFill>
                <a:effectLst>
                  <a:glow rad="127000">
                    <a:schemeClr val="bg1"/>
                  </a:glow>
                </a:effectLst>
                <a:latin typeface="Arial" charset="0"/>
                <a:ea typeface="ＭＳ Ｐゴシック" charset="0"/>
                <a:cs typeface="ＭＳ Ｐゴシック" charset="0"/>
              </a:rPr>
              <a:t>"</a:t>
            </a:r>
            <a:r>
              <a:rPr lang="en-US" sz="4000" b="1" dirty="0">
                <a:solidFill>
                  <a:schemeClr val="tx2"/>
                </a:solidFill>
                <a:effectLst>
                  <a:glow rad="127000">
                    <a:schemeClr val="bg1"/>
                  </a:glow>
                </a:effectLst>
                <a:latin typeface="Arial" charset="0"/>
                <a:ea typeface="ＭＳ Ｐゴシック" charset="0"/>
                <a:cs typeface="ＭＳ Ｐゴシック" charset="0"/>
              </a:rPr>
              <a:t>For Ezra had devoted himself to the </a:t>
            </a:r>
            <a:r>
              <a:rPr lang="en-US" sz="4000" b="1" dirty="0">
                <a:solidFill>
                  <a:srgbClr val="0000FF"/>
                </a:solidFill>
                <a:effectLst>
                  <a:glow rad="127000">
                    <a:schemeClr val="bg1"/>
                  </a:glow>
                </a:effectLst>
                <a:latin typeface="Arial" charset="0"/>
                <a:ea typeface="ＭＳ Ｐゴシック" charset="0"/>
                <a:cs typeface="ＭＳ Ｐゴシック" charset="0"/>
              </a:rPr>
              <a:t>study</a:t>
            </a:r>
            <a:r>
              <a:rPr lang="en-US" sz="4000" b="1" dirty="0">
                <a:solidFill>
                  <a:schemeClr val="tx2"/>
                </a:solidFill>
                <a:effectLst>
                  <a:glow rad="127000">
                    <a:schemeClr val="bg1"/>
                  </a:glow>
                </a:effectLst>
                <a:latin typeface="Arial" charset="0"/>
                <a:ea typeface="ＭＳ Ｐゴシック" charset="0"/>
                <a:cs typeface="ＭＳ Ｐゴシック" charset="0"/>
              </a:rPr>
              <a:t> and </a:t>
            </a:r>
            <a:r>
              <a:rPr lang="en-US" sz="4000" b="1" dirty="0">
                <a:solidFill>
                  <a:srgbClr val="0000FF"/>
                </a:solidFill>
                <a:effectLst>
                  <a:glow rad="127000">
                    <a:schemeClr val="bg1"/>
                  </a:glow>
                </a:effectLst>
                <a:latin typeface="Arial" charset="0"/>
                <a:ea typeface="ＭＳ Ｐゴシック" charset="0"/>
                <a:cs typeface="ＭＳ Ｐゴシック" charset="0"/>
              </a:rPr>
              <a:t>observance</a:t>
            </a:r>
            <a:r>
              <a:rPr lang="en-US" sz="4000" b="1" dirty="0">
                <a:solidFill>
                  <a:schemeClr val="tx2"/>
                </a:solidFill>
                <a:effectLst>
                  <a:glow rad="127000">
                    <a:schemeClr val="bg1"/>
                  </a:glow>
                </a:effectLst>
                <a:latin typeface="Arial" charset="0"/>
                <a:ea typeface="ＭＳ Ｐゴシック" charset="0"/>
                <a:cs typeface="ＭＳ Ｐゴシック" charset="0"/>
              </a:rPr>
              <a:t> of the Law of the L</a:t>
            </a:r>
            <a:r>
              <a:rPr lang="en-US" sz="3200" b="1" dirty="0">
                <a:solidFill>
                  <a:schemeClr val="tx2"/>
                </a:solidFill>
                <a:effectLst>
                  <a:glow rad="127000">
                    <a:schemeClr val="bg1"/>
                  </a:glow>
                </a:effectLst>
                <a:latin typeface="Arial" charset="0"/>
                <a:ea typeface="ＭＳ Ｐゴシック" charset="0"/>
                <a:cs typeface="ＭＳ Ｐゴシック" charset="0"/>
              </a:rPr>
              <a:t>ORD</a:t>
            </a:r>
            <a:r>
              <a:rPr lang="en-US" sz="4000" b="1" dirty="0">
                <a:solidFill>
                  <a:schemeClr val="tx2"/>
                </a:solidFill>
                <a:effectLst>
                  <a:glow rad="127000">
                    <a:schemeClr val="bg1"/>
                  </a:glow>
                </a:effectLst>
                <a:latin typeface="Arial" charset="0"/>
                <a:ea typeface="ＭＳ Ｐゴシック" charset="0"/>
                <a:cs typeface="ＭＳ Ｐゴシック" charset="0"/>
              </a:rPr>
              <a:t>, and to </a:t>
            </a:r>
            <a:r>
              <a:rPr lang="en-US" sz="4000" b="1" dirty="0">
                <a:solidFill>
                  <a:srgbClr val="0000FF"/>
                </a:solidFill>
                <a:effectLst>
                  <a:glow rad="127000">
                    <a:schemeClr val="bg1"/>
                  </a:glow>
                </a:effectLst>
                <a:latin typeface="Arial" charset="0"/>
                <a:ea typeface="ＭＳ Ｐゴシック" charset="0"/>
                <a:cs typeface="ＭＳ Ｐゴシック" charset="0"/>
              </a:rPr>
              <a:t>teaching</a:t>
            </a:r>
            <a:r>
              <a:rPr lang="en-US" sz="4000" b="1" dirty="0">
                <a:solidFill>
                  <a:schemeClr val="tx2"/>
                </a:solidFill>
                <a:effectLst>
                  <a:glow rad="127000">
                    <a:schemeClr val="bg1"/>
                  </a:glow>
                </a:effectLst>
                <a:latin typeface="Arial" charset="0"/>
                <a:ea typeface="ＭＳ Ｐゴシック" charset="0"/>
                <a:cs typeface="ＭＳ Ｐゴシック" charset="0"/>
              </a:rPr>
              <a:t> its decrees and laws in Israel</a:t>
            </a:r>
            <a:r>
              <a:rPr lang="ru-RU" sz="4000" b="1" dirty="0">
                <a:solidFill>
                  <a:schemeClr val="tx2"/>
                </a:solidFill>
                <a:effectLst>
                  <a:glow rad="127000">
                    <a:schemeClr val="bg1"/>
                  </a:glow>
                </a:effectLst>
                <a:latin typeface="Arial" charset="0"/>
                <a:ea typeface="ＭＳ Ｐゴシック" charset="0"/>
                <a:cs typeface="ＭＳ Ｐゴシック" charset="0"/>
              </a:rPr>
              <a:t>"</a:t>
            </a:r>
            <a:r>
              <a:rPr lang="en-US" sz="4000" b="1" dirty="0">
                <a:solidFill>
                  <a:schemeClr val="tx2"/>
                </a:solidFill>
                <a:effectLst>
                  <a:glow rad="127000">
                    <a:schemeClr val="bg1"/>
                  </a:glow>
                </a:effectLst>
                <a:latin typeface="Arial" charset="0"/>
                <a:ea typeface="ＭＳ Ｐゴシック" charset="0"/>
                <a:cs typeface="ＭＳ Ｐゴシック" charset="0"/>
              </a:rPr>
              <a:t> </a:t>
            </a:r>
            <a:br>
              <a:rPr lang="en-US" sz="4000" b="1" dirty="0">
                <a:solidFill>
                  <a:schemeClr val="tx2"/>
                </a:solidFill>
                <a:effectLst>
                  <a:glow rad="127000">
                    <a:schemeClr val="bg1"/>
                  </a:glow>
                </a:effectLst>
                <a:latin typeface="Arial" charset="0"/>
                <a:ea typeface="ＭＳ Ｐゴシック" charset="0"/>
                <a:cs typeface="ＭＳ Ｐゴシック" charset="0"/>
              </a:rPr>
            </a:br>
            <a:r>
              <a:rPr lang="en-US" sz="4000" b="1" dirty="0">
                <a:solidFill>
                  <a:schemeClr val="tx2"/>
                </a:solidFill>
                <a:effectLst>
                  <a:glow rad="127000">
                    <a:schemeClr val="bg1"/>
                  </a:glow>
                </a:effectLst>
                <a:latin typeface="Arial" charset="0"/>
                <a:ea typeface="ＭＳ Ｐゴシック" charset="0"/>
                <a:cs typeface="ＭＳ Ｐゴシック" charset="0"/>
              </a:rPr>
              <a:t>(Ezra 7:10 </a:t>
            </a:r>
            <a:r>
              <a:rPr lang="en-US" sz="3600" b="1" dirty="0">
                <a:solidFill>
                  <a:schemeClr val="tx2"/>
                </a:solidFill>
                <a:effectLst>
                  <a:glow rad="127000">
                    <a:schemeClr val="bg1"/>
                  </a:glow>
                </a:effectLst>
                <a:latin typeface="Arial" charset="0"/>
                <a:ea typeface="ＭＳ Ｐゴシック" charset="0"/>
                <a:cs typeface="ＭＳ Ｐゴシック" charset="0"/>
              </a:rPr>
              <a:t>NIV</a:t>
            </a:r>
            <a:r>
              <a:rPr lang="en-US" sz="4000" b="1" dirty="0">
                <a:solidFill>
                  <a:schemeClr val="tx2"/>
                </a:solidFill>
                <a:effectLst>
                  <a:glow rad="127000">
                    <a:schemeClr val="bg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876782583"/>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noFill/>
            <a:miter lim="800000"/>
            <a:headEnd/>
            <a:tailEnd/>
          </a:ln>
          <a:effectLst>
            <a:outerShdw blurRad="63500" dist="38099" dir="2700000" algn="ctr" rotWithShape="0">
              <a:srgbClr val="000000">
                <a:alpha val="74998"/>
              </a:srgbClr>
            </a:outerShdw>
          </a:effectLst>
        </p:spPr>
        <p:txBody>
          <a:bodyPr wrap="none" anchor="ctr"/>
          <a:lstStyle/>
          <a:p>
            <a:pPr algn="ctr">
              <a:defRPr/>
            </a:pPr>
            <a:endParaRPr lang="en-US" sz="2000">
              <a:solidFill>
                <a:srgbClr val="FFFFFF"/>
              </a:solidFill>
              <a:latin typeface="Arial"/>
              <a:ea typeface="+mn-ea"/>
              <a:cs typeface="Arial"/>
            </a:endParaRPr>
          </a:p>
        </p:txBody>
      </p:sp>
      <p:sp>
        <p:nvSpPr>
          <p:cNvPr id="34" name="Text Box 5"/>
          <p:cNvSpPr txBox="1">
            <a:spLocks noChangeArrowheads="1"/>
          </p:cNvSpPr>
          <p:nvPr/>
        </p:nvSpPr>
        <p:spPr bwMode="auto">
          <a:xfrm>
            <a:off x="5076825" y="422275"/>
            <a:ext cx="3598863" cy="1042988"/>
          </a:xfrm>
          <a:prstGeom prst="rect">
            <a:avLst/>
          </a:prstGeom>
          <a:solidFill>
            <a:srgbClr val="000000"/>
          </a:solidFill>
          <a:ln w="9525">
            <a:noFill/>
            <a:miter lim="800000"/>
            <a:headEnd/>
            <a:tailEnd/>
          </a:ln>
          <a:effectLst>
            <a:outerShdw blurRad="63500" dist="38099" dir="2700000" algn="ctr" rotWithShape="0">
              <a:schemeClr val="tx1">
                <a:alpha val="74998"/>
              </a:schemeClr>
            </a:outerShdw>
          </a:effectLst>
        </p:spPr>
        <p:txBody>
          <a:bodyPr anchor="ctr">
            <a:spAutoFit/>
          </a:bodyPr>
          <a:lstStyle/>
          <a:p>
            <a:pPr algn="ctr">
              <a:spcBef>
                <a:spcPct val="50000"/>
              </a:spcBef>
              <a:defRPr/>
            </a:pPr>
            <a:r>
              <a:rPr lang="en-US" sz="3600" b="1" dirty="0">
                <a:solidFill>
                  <a:srgbClr val="FFFFFF"/>
                </a:solidFill>
                <a:latin typeface="Arial"/>
                <a:ea typeface="+mn-ea"/>
                <a:cs typeface="Arial"/>
              </a:rPr>
              <a:t>NEHEMIAH</a:t>
            </a:r>
          </a:p>
        </p:txBody>
      </p:sp>
      <p:sp>
        <p:nvSpPr>
          <p:cNvPr id="35" name="Text Box 5"/>
          <p:cNvSpPr txBox="1">
            <a:spLocks noChangeArrowheads="1"/>
          </p:cNvSpPr>
          <p:nvPr/>
        </p:nvSpPr>
        <p:spPr bwMode="auto">
          <a:xfrm>
            <a:off x="1619250" y="404813"/>
            <a:ext cx="3457575" cy="1041400"/>
          </a:xfrm>
          <a:prstGeom prst="rect">
            <a:avLst/>
          </a:prstGeom>
          <a:solidFill>
            <a:srgbClr val="000000"/>
          </a:solidFill>
          <a:ln w="9525">
            <a:noFill/>
            <a:miter lim="800000"/>
            <a:headEnd/>
            <a:tailEnd/>
          </a:ln>
          <a:effectLst>
            <a:outerShdw blurRad="63500" dist="38099" dir="2700000" algn="ctr" rotWithShape="0">
              <a:schemeClr val="tx1">
                <a:alpha val="74998"/>
              </a:schemeClr>
            </a:outerShdw>
          </a:effectLst>
        </p:spPr>
        <p:txBody>
          <a:bodyPr anchor="ctr">
            <a:spAutoFit/>
          </a:bodyPr>
          <a:lstStyle/>
          <a:p>
            <a:pPr algn="ctr">
              <a:spcBef>
                <a:spcPct val="50000"/>
              </a:spcBef>
              <a:defRPr/>
            </a:pPr>
            <a:r>
              <a:rPr lang="en-US" sz="3600" b="1" dirty="0">
                <a:solidFill>
                  <a:srgbClr val="FFFFFF"/>
                </a:solidFill>
                <a:latin typeface="Arial"/>
                <a:ea typeface="+mn-ea"/>
                <a:cs typeface="Arial"/>
              </a:rPr>
              <a:t>EZRA</a:t>
            </a:r>
          </a:p>
        </p:txBody>
      </p:sp>
      <p:sp>
        <p:nvSpPr>
          <p:cNvPr id="190467" name="Text Box 3"/>
          <p:cNvSpPr txBox="1">
            <a:spLocks noChangeArrowheads="1"/>
          </p:cNvSpPr>
          <p:nvPr/>
        </p:nvSpPr>
        <p:spPr bwMode="auto">
          <a:xfrm>
            <a:off x="304800" y="4648200"/>
            <a:ext cx="2286000" cy="70802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sz="2000" b="1" dirty="0">
                <a:solidFill>
                  <a:srgbClr val="FFFFFF"/>
                </a:solidFill>
                <a:latin typeface="Arial"/>
                <a:ea typeface="+mn-ea"/>
                <a:cs typeface="Arial"/>
              </a:rPr>
              <a:t>Rebuilding</a:t>
            </a:r>
            <a:br>
              <a:rPr lang="en-US" sz="2000" b="1" dirty="0">
                <a:solidFill>
                  <a:srgbClr val="FFFFFF"/>
                </a:solidFill>
                <a:latin typeface="Arial"/>
                <a:ea typeface="+mn-ea"/>
                <a:cs typeface="Arial"/>
              </a:rPr>
            </a:br>
            <a:r>
              <a:rPr lang="en-US" sz="2000" b="1" dirty="0">
                <a:solidFill>
                  <a:srgbClr val="FFFFFF"/>
                </a:solidFill>
                <a:latin typeface="Arial"/>
                <a:ea typeface="+mn-ea"/>
                <a:cs typeface="Arial"/>
              </a:rPr>
              <a:t>1–6</a:t>
            </a:r>
          </a:p>
        </p:txBody>
      </p:sp>
      <p:sp>
        <p:nvSpPr>
          <p:cNvPr id="190468" name="Text Box 4"/>
          <p:cNvSpPr txBox="1">
            <a:spLocks noChangeArrowheads="1"/>
          </p:cNvSpPr>
          <p:nvPr/>
        </p:nvSpPr>
        <p:spPr bwMode="auto">
          <a:xfrm>
            <a:off x="1752600" y="593725"/>
            <a:ext cx="3200400" cy="646113"/>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sz="3600" b="1">
                <a:solidFill>
                  <a:srgbClr val="FFFFFF"/>
                </a:solidFill>
                <a:latin typeface="Arial"/>
                <a:ea typeface="+mn-ea"/>
                <a:cs typeface="Arial"/>
              </a:rPr>
              <a:t>EZRA</a:t>
            </a:r>
          </a:p>
        </p:txBody>
      </p:sp>
      <p:sp>
        <p:nvSpPr>
          <p:cNvPr id="190469" name="Line 5"/>
          <p:cNvSpPr>
            <a:spLocks noChangeShapeType="1"/>
          </p:cNvSpPr>
          <p:nvPr/>
        </p:nvSpPr>
        <p:spPr bwMode="auto">
          <a:xfrm flipH="1">
            <a:off x="533400" y="1473200"/>
            <a:ext cx="1066800" cy="3152775"/>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a:latin typeface="Arial"/>
              <a:ea typeface="+mn-ea"/>
              <a:cs typeface="Arial"/>
            </a:endParaRPr>
          </a:p>
        </p:txBody>
      </p:sp>
      <p:sp>
        <p:nvSpPr>
          <p:cNvPr id="190470" name="Line 6"/>
          <p:cNvSpPr>
            <a:spLocks noChangeShapeType="1"/>
          </p:cNvSpPr>
          <p:nvPr/>
        </p:nvSpPr>
        <p:spPr bwMode="auto">
          <a:xfrm flipH="1">
            <a:off x="7524750" y="1447800"/>
            <a:ext cx="1162050" cy="32067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a:latin typeface="Arial"/>
              <a:ea typeface="+mn-ea"/>
              <a:cs typeface="Arial"/>
            </a:endParaRPr>
          </a:p>
        </p:txBody>
      </p:sp>
      <p:sp>
        <p:nvSpPr>
          <p:cNvPr id="190471" name="Line 7"/>
          <p:cNvSpPr>
            <a:spLocks noChangeShapeType="1"/>
          </p:cNvSpPr>
          <p:nvPr/>
        </p:nvSpPr>
        <p:spPr bwMode="auto">
          <a:xfrm flipH="1">
            <a:off x="5772150" y="1447800"/>
            <a:ext cx="1085850" cy="31432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a:latin typeface="Arial"/>
              <a:ea typeface="+mn-ea"/>
              <a:cs typeface="Arial"/>
            </a:endParaRPr>
          </a:p>
        </p:txBody>
      </p:sp>
      <p:sp>
        <p:nvSpPr>
          <p:cNvPr id="190472" name="Line 8"/>
          <p:cNvSpPr>
            <a:spLocks noChangeShapeType="1"/>
          </p:cNvSpPr>
          <p:nvPr/>
        </p:nvSpPr>
        <p:spPr bwMode="auto">
          <a:xfrm flipH="1">
            <a:off x="4019550" y="1447800"/>
            <a:ext cx="1085850" cy="31432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a:latin typeface="Arial"/>
              <a:ea typeface="+mn-ea"/>
              <a:cs typeface="Arial"/>
            </a:endParaRPr>
          </a:p>
        </p:txBody>
      </p:sp>
      <p:sp>
        <p:nvSpPr>
          <p:cNvPr id="190473" name="Line 9"/>
          <p:cNvSpPr>
            <a:spLocks noChangeShapeType="1"/>
          </p:cNvSpPr>
          <p:nvPr/>
        </p:nvSpPr>
        <p:spPr bwMode="auto">
          <a:xfrm flipH="1">
            <a:off x="2266950" y="1447800"/>
            <a:ext cx="1085850" cy="31432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a:latin typeface="Arial"/>
              <a:ea typeface="+mn-ea"/>
              <a:cs typeface="Arial"/>
            </a:endParaRPr>
          </a:p>
        </p:txBody>
      </p:sp>
      <p:sp>
        <p:nvSpPr>
          <p:cNvPr id="190474" name="Rectangle 10"/>
          <p:cNvSpPr>
            <a:spLocks noChangeArrowheads="1"/>
          </p:cNvSpPr>
          <p:nvPr/>
        </p:nvSpPr>
        <p:spPr bwMode="auto">
          <a:xfrm>
            <a:off x="1600200" y="381000"/>
            <a:ext cx="7086600" cy="1090613"/>
          </a:xfrm>
          <a:prstGeom prst="rect">
            <a:avLst/>
          </a:prstGeom>
          <a:noFill/>
          <a:ln w="57150">
            <a:solidFill>
              <a:srgbClr val="FFFFFF"/>
            </a:solidFill>
            <a:miter lim="800000"/>
            <a:headEnd/>
            <a:tailEnd/>
          </a:ln>
          <a:effectLst>
            <a:outerShdw blurRad="63500" dist="38099" dir="2700000" algn="ctr" rotWithShape="0">
              <a:srgbClr val="000000">
                <a:alpha val="74998"/>
              </a:srgbClr>
            </a:outerShdw>
          </a:effectLst>
        </p:spPr>
        <p:txBody>
          <a:bodyPr wrap="none" anchor="ctr"/>
          <a:lstStyle/>
          <a:p>
            <a:pPr>
              <a:defRPr/>
            </a:pPr>
            <a:endParaRPr lang="en-US" sz="2000">
              <a:latin typeface="Arial"/>
              <a:ea typeface="+mn-ea"/>
              <a:cs typeface="Arial"/>
            </a:endParaRPr>
          </a:p>
        </p:txBody>
      </p:sp>
      <p:sp>
        <p:nvSpPr>
          <p:cNvPr id="190475" name="Rectangle 11"/>
          <p:cNvSpPr>
            <a:spLocks noChangeArrowheads="1"/>
          </p:cNvSpPr>
          <p:nvPr/>
        </p:nvSpPr>
        <p:spPr bwMode="auto">
          <a:xfrm>
            <a:off x="533400" y="5419725"/>
            <a:ext cx="7032625" cy="561975"/>
          </a:xfrm>
          <a:prstGeom prst="rect">
            <a:avLst/>
          </a:prstGeom>
          <a:noFill/>
          <a:ln w="57150">
            <a:solidFill>
              <a:srgbClr val="FFFFFF"/>
            </a:solidFill>
            <a:miter lim="800000"/>
            <a:headEnd/>
            <a:tailEnd/>
          </a:ln>
          <a:effectLst>
            <a:outerShdw blurRad="63500" dist="38099" dir="2700000" algn="ctr" rotWithShape="0">
              <a:srgbClr val="000000">
                <a:alpha val="74998"/>
              </a:srgbClr>
            </a:outerShdw>
          </a:effectLst>
        </p:spPr>
        <p:txBody>
          <a:bodyPr wrap="none" anchor="ctr"/>
          <a:lstStyle/>
          <a:p>
            <a:pPr>
              <a:defRPr/>
            </a:pPr>
            <a:endParaRPr lang="en-US" sz="2000">
              <a:latin typeface="Arial"/>
              <a:ea typeface="+mn-ea"/>
              <a:cs typeface="Arial"/>
            </a:endParaRPr>
          </a:p>
        </p:txBody>
      </p:sp>
      <p:sp>
        <p:nvSpPr>
          <p:cNvPr id="190476" name="Line 12"/>
          <p:cNvSpPr>
            <a:spLocks noChangeShapeType="1"/>
          </p:cNvSpPr>
          <p:nvPr/>
        </p:nvSpPr>
        <p:spPr bwMode="auto">
          <a:xfrm flipH="1">
            <a:off x="1390650" y="1447800"/>
            <a:ext cx="1085850" cy="31432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a:latin typeface="Arial"/>
              <a:ea typeface="+mn-ea"/>
              <a:cs typeface="Arial"/>
            </a:endParaRPr>
          </a:p>
        </p:txBody>
      </p:sp>
      <p:sp>
        <p:nvSpPr>
          <p:cNvPr id="190477" name="Line 13"/>
          <p:cNvSpPr>
            <a:spLocks noChangeShapeType="1"/>
          </p:cNvSpPr>
          <p:nvPr/>
        </p:nvSpPr>
        <p:spPr bwMode="auto">
          <a:xfrm flipH="1">
            <a:off x="3143250" y="1447800"/>
            <a:ext cx="1085850" cy="31432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a:latin typeface="Arial"/>
              <a:ea typeface="+mn-ea"/>
              <a:cs typeface="Arial"/>
            </a:endParaRPr>
          </a:p>
        </p:txBody>
      </p:sp>
      <p:sp>
        <p:nvSpPr>
          <p:cNvPr id="190478" name="Line 14"/>
          <p:cNvSpPr>
            <a:spLocks noChangeShapeType="1"/>
          </p:cNvSpPr>
          <p:nvPr/>
        </p:nvSpPr>
        <p:spPr bwMode="auto">
          <a:xfrm flipH="1">
            <a:off x="6762750" y="1447800"/>
            <a:ext cx="1085850" cy="31432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a:latin typeface="Arial"/>
              <a:ea typeface="+mn-ea"/>
              <a:cs typeface="Arial"/>
            </a:endParaRPr>
          </a:p>
        </p:txBody>
      </p:sp>
      <p:sp>
        <p:nvSpPr>
          <p:cNvPr id="190479" name="Line 15"/>
          <p:cNvSpPr>
            <a:spLocks noChangeShapeType="1"/>
          </p:cNvSpPr>
          <p:nvPr/>
        </p:nvSpPr>
        <p:spPr bwMode="auto">
          <a:xfrm flipH="1">
            <a:off x="4895850" y="1447800"/>
            <a:ext cx="1085850" cy="31432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a:latin typeface="Arial"/>
              <a:ea typeface="+mn-ea"/>
              <a:cs typeface="Arial"/>
            </a:endParaRPr>
          </a:p>
        </p:txBody>
      </p:sp>
      <p:sp>
        <p:nvSpPr>
          <p:cNvPr id="190480" name="Text Box 16"/>
          <p:cNvSpPr txBox="1">
            <a:spLocks noChangeArrowheads="1"/>
          </p:cNvSpPr>
          <p:nvPr/>
        </p:nvSpPr>
        <p:spPr bwMode="auto">
          <a:xfrm rot="17335976">
            <a:off x="1293812" y="2746376"/>
            <a:ext cx="3965575" cy="58420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lvl="1">
              <a:spcBef>
                <a:spcPct val="50000"/>
              </a:spcBef>
              <a:defRPr/>
            </a:pPr>
            <a:r>
              <a:rPr lang="en-US" sz="3200" b="1" dirty="0">
                <a:solidFill>
                  <a:srgbClr val="FFFFFF"/>
                </a:solidFill>
                <a:latin typeface="Arial"/>
                <a:ea typeface="+mn-ea"/>
                <a:cs typeface="Arial"/>
              </a:rPr>
              <a:t>Returning 7–8</a:t>
            </a:r>
          </a:p>
        </p:txBody>
      </p:sp>
      <p:sp>
        <p:nvSpPr>
          <p:cNvPr id="190481" name="Text Box 17"/>
          <p:cNvSpPr txBox="1">
            <a:spLocks noChangeArrowheads="1"/>
          </p:cNvSpPr>
          <p:nvPr/>
        </p:nvSpPr>
        <p:spPr bwMode="auto">
          <a:xfrm rot="17370197">
            <a:off x="2138362" y="2782888"/>
            <a:ext cx="3921125" cy="58420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lvl="1">
              <a:spcBef>
                <a:spcPct val="50000"/>
              </a:spcBef>
              <a:defRPr/>
            </a:pPr>
            <a:r>
              <a:rPr lang="en-US" sz="3200" b="1" dirty="0">
                <a:solidFill>
                  <a:srgbClr val="FFFFFF"/>
                </a:solidFill>
                <a:latin typeface="Arial"/>
                <a:ea typeface="+mn-ea"/>
                <a:cs typeface="Arial"/>
              </a:rPr>
              <a:t>Restoring 9–10 </a:t>
            </a:r>
          </a:p>
        </p:txBody>
      </p:sp>
      <p:sp>
        <p:nvSpPr>
          <p:cNvPr id="190482" name="Text Box 18"/>
          <p:cNvSpPr txBox="1">
            <a:spLocks noChangeArrowheads="1"/>
          </p:cNvSpPr>
          <p:nvPr/>
        </p:nvSpPr>
        <p:spPr bwMode="auto">
          <a:xfrm rot="17374856">
            <a:off x="-519113" y="2746376"/>
            <a:ext cx="3965575" cy="58420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lvl="1">
              <a:spcBef>
                <a:spcPct val="50000"/>
              </a:spcBef>
              <a:defRPr/>
            </a:pPr>
            <a:r>
              <a:rPr lang="en-US" sz="3200" b="1" dirty="0">
                <a:solidFill>
                  <a:srgbClr val="FFFFFF"/>
                </a:solidFill>
                <a:latin typeface="Arial"/>
                <a:ea typeface="+mn-ea"/>
                <a:cs typeface="Arial"/>
              </a:rPr>
              <a:t>Returning 1–2</a:t>
            </a:r>
          </a:p>
        </p:txBody>
      </p:sp>
      <p:sp>
        <p:nvSpPr>
          <p:cNvPr id="190483" name="Text Box 19"/>
          <p:cNvSpPr txBox="1">
            <a:spLocks noChangeArrowheads="1"/>
          </p:cNvSpPr>
          <p:nvPr/>
        </p:nvSpPr>
        <p:spPr bwMode="auto">
          <a:xfrm rot="17323453">
            <a:off x="381000" y="2741613"/>
            <a:ext cx="3965575" cy="58420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lvl="1">
              <a:spcBef>
                <a:spcPct val="50000"/>
              </a:spcBef>
              <a:defRPr/>
            </a:pPr>
            <a:r>
              <a:rPr lang="en-US" sz="3200" b="1" dirty="0">
                <a:solidFill>
                  <a:srgbClr val="FFFFFF"/>
                </a:solidFill>
                <a:latin typeface="Arial"/>
                <a:ea typeface="+mn-ea"/>
                <a:cs typeface="Arial"/>
              </a:rPr>
              <a:t>Restoring 3–6</a:t>
            </a:r>
          </a:p>
        </p:txBody>
      </p:sp>
      <p:sp>
        <p:nvSpPr>
          <p:cNvPr id="190484" name="Text Box 20"/>
          <p:cNvSpPr txBox="1">
            <a:spLocks noChangeArrowheads="1"/>
          </p:cNvSpPr>
          <p:nvPr/>
        </p:nvSpPr>
        <p:spPr bwMode="auto">
          <a:xfrm>
            <a:off x="1981200" y="4648200"/>
            <a:ext cx="2286000" cy="70802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sz="2000" b="1" dirty="0">
                <a:solidFill>
                  <a:srgbClr val="FFFFFF"/>
                </a:solidFill>
                <a:latin typeface="Arial"/>
                <a:ea typeface="+mn-ea"/>
                <a:cs typeface="Arial"/>
              </a:rPr>
              <a:t>Redirecting</a:t>
            </a:r>
            <a:br>
              <a:rPr lang="en-US" sz="2000" b="1" dirty="0">
                <a:solidFill>
                  <a:srgbClr val="FFFFFF"/>
                </a:solidFill>
                <a:latin typeface="Arial"/>
                <a:ea typeface="+mn-ea"/>
                <a:cs typeface="Arial"/>
              </a:rPr>
            </a:br>
            <a:r>
              <a:rPr lang="en-US" sz="2000" b="1" dirty="0">
                <a:solidFill>
                  <a:srgbClr val="FFFFFF"/>
                </a:solidFill>
                <a:latin typeface="Arial"/>
                <a:ea typeface="+mn-ea"/>
                <a:cs typeface="Arial"/>
              </a:rPr>
              <a:t>7–10</a:t>
            </a:r>
          </a:p>
        </p:txBody>
      </p:sp>
      <p:sp>
        <p:nvSpPr>
          <p:cNvPr id="190485" name="Line 21"/>
          <p:cNvSpPr>
            <a:spLocks noChangeShapeType="1"/>
          </p:cNvSpPr>
          <p:nvPr/>
        </p:nvSpPr>
        <p:spPr bwMode="auto">
          <a:xfrm>
            <a:off x="5080000" y="406400"/>
            <a:ext cx="0" cy="101600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a:latin typeface="Arial"/>
              <a:ea typeface="+mn-ea"/>
              <a:cs typeface="Arial"/>
            </a:endParaRPr>
          </a:p>
        </p:txBody>
      </p:sp>
      <p:sp>
        <p:nvSpPr>
          <p:cNvPr id="190486" name="Text Box 22"/>
          <p:cNvSpPr txBox="1">
            <a:spLocks noChangeArrowheads="1"/>
          </p:cNvSpPr>
          <p:nvPr/>
        </p:nvSpPr>
        <p:spPr bwMode="auto">
          <a:xfrm>
            <a:off x="2667000" y="5426075"/>
            <a:ext cx="914400" cy="4000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sz="2000" b="1">
                <a:solidFill>
                  <a:srgbClr val="FFFFFF"/>
                </a:solidFill>
                <a:latin typeface="Arial"/>
                <a:ea typeface="+mn-ea"/>
                <a:cs typeface="Arial"/>
              </a:rPr>
              <a:t>Ezra</a:t>
            </a:r>
          </a:p>
        </p:txBody>
      </p:sp>
      <p:sp>
        <p:nvSpPr>
          <p:cNvPr id="190487" name="Text Box 23"/>
          <p:cNvSpPr txBox="1">
            <a:spLocks noChangeArrowheads="1"/>
          </p:cNvSpPr>
          <p:nvPr/>
        </p:nvSpPr>
        <p:spPr bwMode="auto">
          <a:xfrm>
            <a:off x="533400" y="5426075"/>
            <a:ext cx="1752600" cy="4000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sz="2000" b="1">
                <a:solidFill>
                  <a:srgbClr val="FFFFFF"/>
                </a:solidFill>
                <a:latin typeface="Arial"/>
                <a:ea typeface="+mn-ea"/>
                <a:cs typeface="Arial"/>
              </a:rPr>
              <a:t>Zerubbabel</a:t>
            </a:r>
          </a:p>
        </p:txBody>
      </p:sp>
      <p:sp>
        <p:nvSpPr>
          <p:cNvPr id="190488" name="Line 24"/>
          <p:cNvSpPr>
            <a:spLocks noChangeShapeType="1"/>
          </p:cNvSpPr>
          <p:nvPr/>
        </p:nvSpPr>
        <p:spPr bwMode="auto">
          <a:xfrm>
            <a:off x="5791200" y="4648200"/>
            <a:ext cx="0" cy="13144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a:latin typeface="Arial"/>
              <a:ea typeface="+mn-ea"/>
              <a:cs typeface="Arial"/>
            </a:endParaRPr>
          </a:p>
        </p:txBody>
      </p:sp>
      <p:sp>
        <p:nvSpPr>
          <p:cNvPr id="190489" name="Line 25"/>
          <p:cNvSpPr>
            <a:spLocks noChangeShapeType="1"/>
          </p:cNvSpPr>
          <p:nvPr/>
        </p:nvSpPr>
        <p:spPr bwMode="auto">
          <a:xfrm flipH="1">
            <a:off x="2257425" y="4648200"/>
            <a:ext cx="0" cy="190500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a:latin typeface="Arial"/>
              <a:ea typeface="+mn-ea"/>
              <a:cs typeface="Arial"/>
            </a:endParaRPr>
          </a:p>
        </p:txBody>
      </p:sp>
      <p:sp>
        <p:nvSpPr>
          <p:cNvPr id="190490" name="Line 26"/>
          <p:cNvSpPr>
            <a:spLocks noChangeShapeType="1"/>
          </p:cNvSpPr>
          <p:nvPr/>
        </p:nvSpPr>
        <p:spPr bwMode="auto">
          <a:xfrm flipH="1">
            <a:off x="4010025" y="4610100"/>
            <a:ext cx="0" cy="190500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a:latin typeface="Arial"/>
              <a:ea typeface="+mn-ea"/>
              <a:cs typeface="Arial"/>
            </a:endParaRPr>
          </a:p>
        </p:txBody>
      </p:sp>
      <p:sp>
        <p:nvSpPr>
          <p:cNvPr id="190491" name="Rectangle 27"/>
          <p:cNvSpPr>
            <a:spLocks noChangeArrowheads="1"/>
          </p:cNvSpPr>
          <p:nvPr/>
        </p:nvSpPr>
        <p:spPr bwMode="auto">
          <a:xfrm>
            <a:off x="536575" y="4648200"/>
            <a:ext cx="7029450" cy="771525"/>
          </a:xfrm>
          <a:prstGeom prst="rect">
            <a:avLst/>
          </a:prstGeom>
          <a:noFill/>
          <a:ln w="57150">
            <a:solidFill>
              <a:srgbClr val="FFFFFF"/>
            </a:solidFill>
            <a:miter lim="800000"/>
            <a:headEnd/>
            <a:tailEnd/>
          </a:ln>
          <a:effectLst>
            <a:outerShdw blurRad="63500" dist="38099" dir="2700000" algn="ctr" rotWithShape="0">
              <a:srgbClr val="000000">
                <a:alpha val="74998"/>
              </a:srgbClr>
            </a:outerShdw>
          </a:effectLst>
        </p:spPr>
        <p:txBody>
          <a:bodyPr wrap="none" anchor="ctr"/>
          <a:lstStyle/>
          <a:p>
            <a:pPr>
              <a:defRPr/>
            </a:pPr>
            <a:endParaRPr lang="en-US" sz="2000">
              <a:latin typeface="Arial"/>
              <a:ea typeface="+mn-ea"/>
              <a:cs typeface="Arial"/>
            </a:endParaRPr>
          </a:p>
        </p:txBody>
      </p:sp>
      <p:sp>
        <p:nvSpPr>
          <p:cNvPr id="190492" name="Rectangle 28"/>
          <p:cNvSpPr>
            <a:spLocks noChangeArrowheads="1"/>
          </p:cNvSpPr>
          <p:nvPr/>
        </p:nvSpPr>
        <p:spPr bwMode="auto">
          <a:xfrm>
            <a:off x="533400" y="5953125"/>
            <a:ext cx="7032625" cy="561975"/>
          </a:xfrm>
          <a:prstGeom prst="rect">
            <a:avLst/>
          </a:prstGeom>
          <a:noFill/>
          <a:ln w="57150">
            <a:solidFill>
              <a:srgbClr val="FFFFFF"/>
            </a:solidFill>
            <a:miter lim="800000"/>
            <a:headEnd/>
            <a:tailEnd/>
          </a:ln>
          <a:effectLst>
            <a:outerShdw blurRad="63500" dist="38099" dir="2700000" algn="ctr" rotWithShape="0">
              <a:srgbClr val="000000">
                <a:alpha val="74998"/>
              </a:srgbClr>
            </a:outerShdw>
          </a:effectLst>
        </p:spPr>
        <p:txBody>
          <a:bodyPr wrap="none" anchor="ctr"/>
          <a:lstStyle/>
          <a:p>
            <a:pPr>
              <a:defRPr/>
            </a:pPr>
            <a:endParaRPr lang="en-US" sz="2000">
              <a:latin typeface="Arial"/>
              <a:ea typeface="+mn-ea"/>
              <a:cs typeface="Arial"/>
            </a:endParaRPr>
          </a:p>
        </p:txBody>
      </p:sp>
      <p:sp>
        <p:nvSpPr>
          <p:cNvPr id="190493" name="Line 29"/>
          <p:cNvSpPr>
            <a:spLocks noChangeShapeType="1"/>
          </p:cNvSpPr>
          <p:nvPr/>
        </p:nvSpPr>
        <p:spPr bwMode="auto">
          <a:xfrm flipH="1">
            <a:off x="6743700" y="5448300"/>
            <a:ext cx="0" cy="110490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a:latin typeface="Arial"/>
              <a:ea typeface="+mn-ea"/>
              <a:cs typeface="Arial"/>
            </a:endParaRPr>
          </a:p>
        </p:txBody>
      </p:sp>
      <p:sp>
        <p:nvSpPr>
          <p:cNvPr id="190494" name="Text Box 30"/>
          <p:cNvSpPr txBox="1">
            <a:spLocks noChangeArrowheads="1"/>
          </p:cNvSpPr>
          <p:nvPr/>
        </p:nvSpPr>
        <p:spPr bwMode="auto">
          <a:xfrm>
            <a:off x="2286000" y="5943600"/>
            <a:ext cx="16764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sz="2800" b="1">
                <a:solidFill>
                  <a:srgbClr val="FFFFFF"/>
                </a:solidFill>
                <a:latin typeface="Arial"/>
                <a:ea typeface="+mn-ea"/>
                <a:cs typeface="Arial"/>
              </a:rPr>
              <a:t>457</a:t>
            </a:r>
          </a:p>
        </p:txBody>
      </p:sp>
      <p:sp>
        <p:nvSpPr>
          <p:cNvPr id="190495" name="Text Box 31"/>
          <p:cNvSpPr txBox="1">
            <a:spLocks noChangeArrowheads="1"/>
          </p:cNvSpPr>
          <p:nvPr/>
        </p:nvSpPr>
        <p:spPr bwMode="auto">
          <a:xfrm>
            <a:off x="533400" y="5943600"/>
            <a:ext cx="16764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sz="2800" b="1">
                <a:solidFill>
                  <a:srgbClr val="FFFFFF"/>
                </a:solidFill>
                <a:latin typeface="Arial"/>
                <a:ea typeface="+mn-ea"/>
                <a:cs typeface="Arial"/>
              </a:rPr>
              <a:t>537</a:t>
            </a:r>
          </a:p>
        </p:txBody>
      </p:sp>
      <p:sp>
        <p:nvSpPr>
          <p:cNvPr id="32" name="Title 31"/>
          <p:cNvSpPr>
            <a:spLocks noGrp="1"/>
          </p:cNvSpPr>
          <p:nvPr>
            <p:ph type="title" idx="4294967295"/>
          </p:nvPr>
        </p:nvSpPr>
        <p:spPr>
          <a:xfrm>
            <a:off x="71438" y="0"/>
            <a:ext cx="1331912" cy="1341438"/>
          </a:xfrm>
        </p:spPr>
        <p:txBody>
          <a:bodyPr/>
          <a:lstStyle/>
          <a:p>
            <a:pPr algn="ctr">
              <a:defRPr/>
            </a:pPr>
            <a:r>
              <a:rPr lang="en-US" sz="3200" b="1" dirty="0">
                <a:latin typeface="Arial"/>
                <a:ea typeface="ＭＳ Ｐゴシック" charset="0"/>
                <a:cs typeface="Arial"/>
              </a:rPr>
              <a:t>Ezra 7–10</a:t>
            </a:r>
          </a:p>
        </p:txBody>
      </p:sp>
      <p:pic>
        <p:nvPicPr>
          <p:cNvPr id="142370" name="Picture 33" descr="ezra1250719541.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953000" y="1066800"/>
            <a:ext cx="380365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190494"/>
                                        </p:tgtEl>
                                        <p:attrNameLst>
                                          <p:attrName>style.visibility</p:attrName>
                                        </p:attrNameLst>
                                      </p:cBhvr>
                                      <p:to>
                                        <p:strVal val="visible"/>
                                      </p:to>
                                    </p:set>
                                    <p:animEffect transition="in" filter="dissolve">
                                      <p:cBhvr>
                                        <p:cTn id="7" dur="500"/>
                                        <p:tgtEl>
                                          <p:spTgt spid="190494"/>
                                        </p:tgtEl>
                                      </p:cBhvr>
                                    </p:animEffect>
                                  </p:childTnLst>
                                </p:cTn>
                              </p:par>
                            </p:childTnLst>
                          </p:cTn>
                        </p:par>
                        <p:par>
                          <p:cTn id="8" fill="hold" nodeType="afterGroup">
                            <p:stCondLst>
                              <p:cond delay="1500"/>
                            </p:stCondLst>
                            <p:childTnLst>
                              <p:par>
                                <p:cTn id="9" presetID="9" presetClass="entr" presetSubtype="0" fill="hold" grpId="0" nodeType="afterEffect">
                                  <p:stCondLst>
                                    <p:cond delay="3000"/>
                                  </p:stCondLst>
                                  <p:childTnLst>
                                    <p:set>
                                      <p:cBhvr>
                                        <p:cTn id="10" dur="1" fill="hold">
                                          <p:stCondLst>
                                            <p:cond delay="0"/>
                                          </p:stCondLst>
                                        </p:cTn>
                                        <p:tgtEl>
                                          <p:spTgt spid="190486"/>
                                        </p:tgtEl>
                                        <p:attrNameLst>
                                          <p:attrName>style.visibility</p:attrName>
                                        </p:attrNameLst>
                                      </p:cBhvr>
                                      <p:to>
                                        <p:strVal val="visible"/>
                                      </p:to>
                                    </p:set>
                                    <p:animEffect transition="in" filter="dissolve">
                                      <p:cBhvr>
                                        <p:cTn id="11" dur="500"/>
                                        <p:tgtEl>
                                          <p:spTgt spid="190486"/>
                                        </p:tgtEl>
                                      </p:cBhvr>
                                    </p:animEffect>
                                  </p:childTnLst>
                                </p:cTn>
                              </p:par>
                            </p:childTnLst>
                          </p:cTn>
                        </p:par>
                        <p:par>
                          <p:cTn id="12" fill="hold" nodeType="afterGroup">
                            <p:stCondLst>
                              <p:cond delay="5000"/>
                            </p:stCondLst>
                            <p:childTnLst>
                              <p:par>
                                <p:cTn id="13" presetID="9" presetClass="entr" presetSubtype="0" fill="hold" grpId="0" nodeType="afterEffect">
                                  <p:stCondLst>
                                    <p:cond delay="3000"/>
                                  </p:stCondLst>
                                  <p:childTnLst>
                                    <p:set>
                                      <p:cBhvr>
                                        <p:cTn id="14" dur="1" fill="hold">
                                          <p:stCondLst>
                                            <p:cond delay="0"/>
                                          </p:stCondLst>
                                        </p:cTn>
                                        <p:tgtEl>
                                          <p:spTgt spid="190484"/>
                                        </p:tgtEl>
                                        <p:attrNameLst>
                                          <p:attrName>style.visibility</p:attrName>
                                        </p:attrNameLst>
                                      </p:cBhvr>
                                      <p:to>
                                        <p:strVal val="visible"/>
                                      </p:to>
                                    </p:set>
                                    <p:animEffect transition="in" filter="dissolve">
                                      <p:cBhvr>
                                        <p:cTn id="15" dur="500"/>
                                        <p:tgtEl>
                                          <p:spTgt spid="190484"/>
                                        </p:tgtEl>
                                      </p:cBhvr>
                                    </p:animEffect>
                                  </p:childTnLst>
                                </p:cTn>
                              </p:par>
                            </p:childTnLst>
                          </p:cTn>
                        </p:par>
                        <p:par>
                          <p:cTn id="16" fill="hold" nodeType="afterGroup">
                            <p:stCondLst>
                              <p:cond delay="8500"/>
                            </p:stCondLst>
                            <p:childTnLst>
                              <p:par>
                                <p:cTn id="17" presetID="9" presetClass="entr" presetSubtype="0" fill="hold" grpId="0" nodeType="afterEffect">
                                  <p:stCondLst>
                                    <p:cond delay="3000"/>
                                  </p:stCondLst>
                                  <p:childTnLst>
                                    <p:set>
                                      <p:cBhvr>
                                        <p:cTn id="18" dur="1" fill="hold">
                                          <p:stCondLst>
                                            <p:cond delay="0"/>
                                          </p:stCondLst>
                                        </p:cTn>
                                        <p:tgtEl>
                                          <p:spTgt spid="190480"/>
                                        </p:tgtEl>
                                        <p:attrNameLst>
                                          <p:attrName>style.visibility</p:attrName>
                                        </p:attrNameLst>
                                      </p:cBhvr>
                                      <p:to>
                                        <p:strVal val="visible"/>
                                      </p:to>
                                    </p:set>
                                    <p:animEffect transition="in" filter="dissolve">
                                      <p:cBhvr>
                                        <p:cTn id="19" dur="500"/>
                                        <p:tgtEl>
                                          <p:spTgt spid="190480"/>
                                        </p:tgtEl>
                                      </p:cBhvr>
                                    </p:animEffect>
                                  </p:childTnLst>
                                </p:cTn>
                              </p:par>
                            </p:childTnLst>
                          </p:cTn>
                        </p:par>
                        <p:par>
                          <p:cTn id="20" fill="hold" nodeType="afterGroup">
                            <p:stCondLst>
                              <p:cond delay="12000"/>
                            </p:stCondLst>
                            <p:childTnLst>
                              <p:par>
                                <p:cTn id="21" presetID="9" presetClass="entr" presetSubtype="0" fill="hold" grpId="0" nodeType="afterEffect">
                                  <p:stCondLst>
                                    <p:cond delay="2000"/>
                                  </p:stCondLst>
                                  <p:childTnLst>
                                    <p:set>
                                      <p:cBhvr>
                                        <p:cTn id="22" dur="1" fill="hold">
                                          <p:stCondLst>
                                            <p:cond delay="0"/>
                                          </p:stCondLst>
                                        </p:cTn>
                                        <p:tgtEl>
                                          <p:spTgt spid="190481"/>
                                        </p:tgtEl>
                                        <p:attrNameLst>
                                          <p:attrName>style.visibility</p:attrName>
                                        </p:attrNameLst>
                                      </p:cBhvr>
                                      <p:to>
                                        <p:strVal val="visible"/>
                                      </p:to>
                                    </p:set>
                                    <p:animEffect transition="in" filter="dissolve">
                                      <p:cBhvr>
                                        <p:cTn id="23" dur="500"/>
                                        <p:tgtEl>
                                          <p:spTgt spid="1904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480" grpId="0" autoUpdateAnimBg="0"/>
      <p:bldP spid="190481" grpId="0" autoUpdateAnimBg="0"/>
      <p:bldP spid="190484" grpId="0" autoUpdateAnimBg="0"/>
      <p:bldP spid="190486" grpId="0" autoUpdateAnimBg="0"/>
      <p:bldP spid="190494" grpId="0" autoUpdateAnimBg="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Ezra 8</a:t>
            </a:r>
          </a:p>
        </p:txBody>
      </p:sp>
    </p:spTree>
    <p:extLst>
      <p:ext uri="{BB962C8B-B14F-4D97-AF65-F5344CB8AC3E}">
        <p14:creationId xmlns:p14="http://schemas.microsoft.com/office/powerpoint/2010/main" val="411451454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2162" name="Rectangle 1"/>
          <p:cNvSpPr>
            <a:spLocks noChangeArrowheads="1"/>
          </p:cNvSpPr>
          <p:nvPr/>
        </p:nvSpPr>
        <p:spPr bwMode="auto">
          <a:xfrm>
            <a:off x="0" y="1196975"/>
            <a:ext cx="9144000" cy="5661025"/>
          </a:xfrm>
          <a:prstGeom prst="rect">
            <a:avLst/>
          </a:prstGeom>
          <a:solidFill>
            <a:srgbClr val="000090"/>
          </a:solidFill>
          <a:ln w="12700" cap="sq">
            <a:solidFill>
              <a:schemeClr val="tx1"/>
            </a:solidFill>
            <a:round/>
            <a:headEnd type="none" w="sm" len="sm"/>
            <a:tailEnd type="none" w="sm" len="sm"/>
          </a:ln>
        </p:spPr>
        <p:txBody>
          <a:bodyPr wrap="none"/>
          <a:lstStyle/>
          <a:p>
            <a:endParaRPr lang="en-US"/>
          </a:p>
        </p:txBody>
      </p:sp>
      <p:sp>
        <p:nvSpPr>
          <p:cNvPr id="40962" name="Rectangle 2"/>
          <p:cNvSpPr>
            <a:spLocks noGrp="1" noChangeArrowheads="1"/>
          </p:cNvSpPr>
          <p:nvPr>
            <p:ph type="title"/>
          </p:nvPr>
        </p:nvSpPr>
        <p:spPr>
          <a:xfrm>
            <a:off x="0" y="0"/>
            <a:ext cx="9144000" cy="1219200"/>
          </a:xfrm>
          <a:solidFill>
            <a:srgbClr val="FFFFFF"/>
          </a:solidFill>
          <a:ln>
            <a:solidFill>
              <a:srgbClr val="000000"/>
            </a:solidFill>
          </a:ln>
        </p:spPr>
        <p:txBody>
          <a:bodyPr anchor="ctr" anchorCtr="1"/>
          <a:lstStyle/>
          <a:p>
            <a:pPr algn="ctr" eaLnBrk="1" hangingPunct="1">
              <a:defRPr/>
            </a:pPr>
            <a:r>
              <a:rPr lang="en-US" altLang="zh-CN" sz="3600" dirty="0">
                <a:solidFill>
                  <a:srgbClr val="000000"/>
                </a:solidFill>
                <a:latin typeface="Arial Black" charset="0"/>
                <a:ea typeface="ＭＳ Ｐゴシック" charset="0"/>
                <a:cs typeface="Times New Roman" charset="0"/>
              </a:rPr>
              <a:t>Returns from Exile</a:t>
            </a:r>
            <a:br>
              <a:rPr lang="en-US" altLang="zh-CN" sz="3600" dirty="0">
                <a:solidFill>
                  <a:srgbClr val="000000"/>
                </a:solidFill>
                <a:latin typeface="Arial Black" charset="0"/>
                <a:ea typeface="ＭＳ Ｐゴシック" charset="0"/>
                <a:cs typeface="Times New Roman" charset="0"/>
              </a:rPr>
            </a:br>
            <a:r>
              <a:rPr lang="en-US" altLang="zh-CN" sz="1800" b="1" dirty="0">
                <a:solidFill>
                  <a:srgbClr val="000000"/>
                </a:solidFill>
                <a:latin typeface="Arial Narrow" charset="0"/>
                <a:ea typeface="ＭＳ Ｐゴシック" charset="0"/>
                <a:cs typeface="Times New Roman" charset="0"/>
              </a:rPr>
              <a:t>John H. Walton, </a:t>
            </a:r>
            <a:r>
              <a:rPr lang="en-US" altLang="zh-CN" sz="1800" b="1" i="1" dirty="0">
                <a:solidFill>
                  <a:srgbClr val="000000"/>
                </a:solidFill>
                <a:latin typeface="Arial Narrow" charset="0"/>
                <a:ea typeface="ＭＳ Ｐゴシック" charset="0"/>
                <a:cs typeface="Times New Roman" charset="0"/>
              </a:rPr>
              <a:t>Chronological and Background Charts of the Old Testament</a:t>
            </a:r>
            <a:r>
              <a:rPr lang="en-US" altLang="zh-CN" sz="1800" b="1" dirty="0">
                <a:solidFill>
                  <a:srgbClr val="000000"/>
                </a:solidFill>
                <a:latin typeface="Arial Narrow" charset="0"/>
                <a:ea typeface="ＭＳ Ｐゴシック" charset="0"/>
                <a:cs typeface="Times New Roman" charset="0"/>
              </a:rPr>
              <a:t>, 35 &amp; </a:t>
            </a:r>
            <a:br>
              <a:rPr lang="en-US" altLang="zh-CN" sz="1800" b="1" dirty="0">
                <a:solidFill>
                  <a:srgbClr val="000000"/>
                </a:solidFill>
                <a:latin typeface="Arial Narrow" charset="0"/>
                <a:ea typeface="ＭＳ Ｐゴシック" charset="0"/>
                <a:cs typeface="Times New Roman" charset="0"/>
              </a:rPr>
            </a:br>
            <a:r>
              <a:rPr lang="en-US" altLang="zh-CN" sz="1800" b="1" dirty="0">
                <a:solidFill>
                  <a:srgbClr val="000000"/>
                </a:solidFill>
                <a:latin typeface="Arial Narrow" charset="0"/>
                <a:ea typeface="ＭＳ Ｐゴシック" charset="0"/>
                <a:cs typeface="Times New Roman" charset="0"/>
              </a:rPr>
              <a:t>John A. Martin, </a:t>
            </a:r>
            <a:r>
              <a:rPr lang="ru-RU" altLang="zh-CN" sz="1800" b="1" dirty="0">
                <a:solidFill>
                  <a:srgbClr val="000000"/>
                </a:solidFill>
                <a:latin typeface="Arial Narrow" charset="0"/>
                <a:ea typeface="ＭＳ Ｐゴシック" charset="0"/>
                <a:cs typeface="Times New Roman" charset="0"/>
              </a:rPr>
              <a:t>"</a:t>
            </a:r>
            <a:r>
              <a:rPr lang="en-US" altLang="zh-CN" sz="1800" b="1" dirty="0">
                <a:solidFill>
                  <a:srgbClr val="000000"/>
                </a:solidFill>
                <a:latin typeface="Arial Narrow" charset="0"/>
                <a:ea typeface="ＭＳ Ｐゴシック" charset="0"/>
                <a:cs typeface="Times New Roman" charset="0"/>
              </a:rPr>
              <a:t>Ezra,</a:t>
            </a:r>
            <a:r>
              <a:rPr lang="ru-RU" altLang="zh-CN" sz="1800" b="1" dirty="0">
                <a:solidFill>
                  <a:srgbClr val="000000"/>
                </a:solidFill>
                <a:latin typeface="Arial Narrow" charset="0"/>
                <a:ea typeface="ＭＳ Ｐゴシック" charset="0"/>
                <a:cs typeface="Times New Roman" charset="0"/>
              </a:rPr>
              <a:t>"</a:t>
            </a:r>
            <a:r>
              <a:rPr lang="en-US" altLang="zh-CN" sz="1800" b="1" dirty="0">
                <a:solidFill>
                  <a:srgbClr val="000000"/>
                </a:solidFill>
                <a:latin typeface="Arial Narrow" charset="0"/>
                <a:ea typeface="ＭＳ Ｐゴシック" charset="0"/>
                <a:cs typeface="Times New Roman" charset="0"/>
              </a:rPr>
              <a:t> in </a:t>
            </a:r>
            <a:r>
              <a:rPr lang="en-US" altLang="zh-CN" sz="1800" b="1" i="1" dirty="0">
                <a:solidFill>
                  <a:srgbClr val="000000"/>
                </a:solidFill>
                <a:latin typeface="Arial Narrow" charset="0"/>
                <a:ea typeface="ＭＳ Ｐゴシック" charset="0"/>
                <a:cs typeface="Times New Roman" charset="0"/>
              </a:rPr>
              <a:t>The Bible Knowledge Commentary</a:t>
            </a:r>
            <a:r>
              <a:rPr lang="en-US" altLang="zh-CN" sz="1800" b="1" dirty="0">
                <a:solidFill>
                  <a:srgbClr val="000000"/>
                </a:solidFill>
                <a:latin typeface="Arial Narrow" charset="0"/>
                <a:ea typeface="ＭＳ Ｐゴシック" charset="0"/>
                <a:cs typeface="Times New Roman" charset="0"/>
              </a:rPr>
              <a:t>, 1:652, adapted</a:t>
            </a:r>
            <a:endParaRPr lang="en-US" sz="1800" b="1" dirty="0">
              <a:solidFill>
                <a:srgbClr val="000000"/>
              </a:solidFill>
              <a:latin typeface="Arial Narrow" charset="0"/>
              <a:ea typeface="ＭＳ Ｐゴシック" charset="0"/>
              <a:cs typeface="Times New Roman" charset="0"/>
            </a:endParaRPr>
          </a:p>
        </p:txBody>
      </p:sp>
      <p:grpSp>
        <p:nvGrpSpPr>
          <p:cNvPr id="92164" name="Group 4"/>
          <p:cNvGrpSpPr>
            <a:grpSpLocks/>
          </p:cNvGrpSpPr>
          <p:nvPr/>
        </p:nvGrpSpPr>
        <p:grpSpPr bwMode="auto">
          <a:xfrm>
            <a:off x="0" y="1143000"/>
            <a:ext cx="9144000" cy="5715000"/>
            <a:chOff x="0" y="0"/>
            <a:chExt cx="3612" cy="3645"/>
          </a:xfrm>
        </p:grpSpPr>
        <p:grpSp>
          <p:nvGrpSpPr>
            <p:cNvPr id="92166" name="Group 5"/>
            <p:cNvGrpSpPr>
              <a:grpSpLocks/>
            </p:cNvGrpSpPr>
            <p:nvPr/>
          </p:nvGrpSpPr>
          <p:grpSpPr bwMode="auto">
            <a:xfrm>
              <a:off x="0" y="0"/>
              <a:ext cx="903" cy="384"/>
              <a:chOff x="0" y="0"/>
              <a:chExt cx="903" cy="384"/>
            </a:xfrm>
          </p:grpSpPr>
          <p:sp>
            <p:nvSpPr>
              <p:cNvPr id="92236" name="Rectangle 6"/>
              <p:cNvSpPr>
                <a:spLocks noChangeArrowheads="1"/>
              </p:cNvSpPr>
              <p:nvPr/>
            </p:nvSpPr>
            <p:spPr bwMode="auto">
              <a:xfrm>
                <a:off x="0" y="0"/>
                <a:ext cx="903" cy="384"/>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b="1">
                    <a:solidFill>
                      <a:srgbClr val="FFFFFF"/>
                    </a:solidFill>
                    <a:latin typeface="Arial Narrow" charset="0"/>
                  </a:rPr>
                  <a:t>RETURN</a:t>
                </a:r>
              </a:p>
            </p:txBody>
          </p:sp>
          <p:sp>
            <p:nvSpPr>
              <p:cNvPr id="92237" name="Rectangle 7"/>
              <p:cNvSpPr>
                <a:spLocks noChangeArrowheads="1"/>
              </p:cNvSpPr>
              <p:nvPr/>
            </p:nvSpPr>
            <p:spPr bwMode="auto">
              <a:xfrm>
                <a:off x="0" y="0"/>
                <a:ext cx="903" cy="384"/>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92167" name="Group 8"/>
            <p:cNvGrpSpPr>
              <a:grpSpLocks/>
            </p:cNvGrpSpPr>
            <p:nvPr/>
          </p:nvGrpSpPr>
          <p:grpSpPr bwMode="auto">
            <a:xfrm>
              <a:off x="903" y="0"/>
              <a:ext cx="903" cy="384"/>
              <a:chOff x="903" y="0"/>
              <a:chExt cx="903" cy="384"/>
            </a:xfrm>
          </p:grpSpPr>
          <p:sp>
            <p:nvSpPr>
              <p:cNvPr id="92234" name="Rectangle 9"/>
              <p:cNvSpPr>
                <a:spLocks noChangeArrowheads="1"/>
              </p:cNvSpPr>
              <p:nvPr/>
            </p:nvSpPr>
            <p:spPr bwMode="auto">
              <a:xfrm>
                <a:off x="903" y="0"/>
                <a:ext cx="903" cy="384"/>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b="1">
                    <a:solidFill>
                      <a:srgbClr val="FFFFFF"/>
                    </a:solidFill>
                    <a:latin typeface="Arial Narrow" charset="0"/>
                  </a:rPr>
                  <a:t>FIRST</a:t>
                </a:r>
              </a:p>
            </p:txBody>
          </p:sp>
          <p:sp>
            <p:nvSpPr>
              <p:cNvPr id="92235" name="Rectangle 10"/>
              <p:cNvSpPr>
                <a:spLocks noChangeArrowheads="1"/>
              </p:cNvSpPr>
              <p:nvPr/>
            </p:nvSpPr>
            <p:spPr bwMode="auto">
              <a:xfrm>
                <a:off x="903" y="0"/>
                <a:ext cx="903" cy="384"/>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92168" name="Group 11"/>
            <p:cNvGrpSpPr>
              <a:grpSpLocks/>
            </p:cNvGrpSpPr>
            <p:nvPr/>
          </p:nvGrpSpPr>
          <p:grpSpPr bwMode="auto">
            <a:xfrm>
              <a:off x="1806" y="0"/>
              <a:ext cx="903" cy="384"/>
              <a:chOff x="1806" y="0"/>
              <a:chExt cx="903" cy="384"/>
            </a:xfrm>
          </p:grpSpPr>
          <p:sp>
            <p:nvSpPr>
              <p:cNvPr id="92232" name="Rectangle 12"/>
              <p:cNvSpPr>
                <a:spLocks noChangeArrowheads="1"/>
              </p:cNvSpPr>
              <p:nvPr/>
            </p:nvSpPr>
            <p:spPr bwMode="auto">
              <a:xfrm>
                <a:off x="1806" y="0"/>
                <a:ext cx="903" cy="384"/>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b="1">
                    <a:solidFill>
                      <a:srgbClr val="FFFFFF"/>
                    </a:solidFill>
                    <a:latin typeface="Arial Narrow" charset="0"/>
                  </a:rPr>
                  <a:t>SECOND</a:t>
                </a:r>
              </a:p>
            </p:txBody>
          </p:sp>
          <p:sp>
            <p:nvSpPr>
              <p:cNvPr id="92233" name="Rectangle 13"/>
              <p:cNvSpPr>
                <a:spLocks noChangeArrowheads="1"/>
              </p:cNvSpPr>
              <p:nvPr/>
            </p:nvSpPr>
            <p:spPr bwMode="auto">
              <a:xfrm>
                <a:off x="1806" y="0"/>
                <a:ext cx="903" cy="384"/>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92169" name="Group 14"/>
            <p:cNvGrpSpPr>
              <a:grpSpLocks/>
            </p:cNvGrpSpPr>
            <p:nvPr/>
          </p:nvGrpSpPr>
          <p:grpSpPr bwMode="auto">
            <a:xfrm>
              <a:off x="2709" y="0"/>
              <a:ext cx="903" cy="384"/>
              <a:chOff x="2709" y="0"/>
              <a:chExt cx="903" cy="384"/>
            </a:xfrm>
          </p:grpSpPr>
          <p:sp>
            <p:nvSpPr>
              <p:cNvPr id="92230" name="Rectangle 15"/>
              <p:cNvSpPr>
                <a:spLocks noChangeArrowheads="1"/>
              </p:cNvSpPr>
              <p:nvPr/>
            </p:nvSpPr>
            <p:spPr bwMode="auto">
              <a:xfrm>
                <a:off x="2709" y="0"/>
                <a:ext cx="903" cy="384"/>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b="1">
                    <a:solidFill>
                      <a:srgbClr val="FFFFFF"/>
                    </a:solidFill>
                    <a:latin typeface="Arial Narrow" charset="0"/>
                  </a:rPr>
                  <a:t>THIRD</a:t>
                </a:r>
              </a:p>
            </p:txBody>
          </p:sp>
          <p:sp>
            <p:nvSpPr>
              <p:cNvPr id="92231" name="Rectangle 16"/>
              <p:cNvSpPr>
                <a:spLocks noChangeArrowheads="1"/>
              </p:cNvSpPr>
              <p:nvPr/>
            </p:nvSpPr>
            <p:spPr bwMode="auto">
              <a:xfrm>
                <a:off x="2709" y="0"/>
                <a:ext cx="903" cy="384"/>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92170" name="Group 17"/>
            <p:cNvGrpSpPr>
              <a:grpSpLocks/>
            </p:cNvGrpSpPr>
            <p:nvPr/>
          </p:nvGrpSpPr>
          <p:grpSpPr bwMode="auto">
            <a:xfrm>
              <a:off x="0" y="384"/>
              <a:ext cx="903" cy="614"/>
              <a:chOff x="0" y="384"/>
              <a:chExt cx="903" cy="614"/>
            </a:xfrm>
          </p:grpSpPr>
          <p:sp>
            <p:nvSpPr>
              <p:cNvPr id="92228" name="Rectangle 18"/>
              <p:cNvSpPr>
                <a:spLocks noChangeArrowheads="1"/>
              </p:cNvSpPr>
              <p:nvPr/>
            </p:nvSpPr>
            <p:spPr bwMode="auto">
              <a:xfrm>
                <a:off x="0" y="384"/>
                <a:ext cx="903" cy="614"/>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b="1">
                    <a:solidFill>
                      <a:srgbClr val="FFFFFF"/>
                    </a:solidFill>
                    <a:latin typeface="Arial Narrow" charset="0"/>
                  </a:rPr>
                  <a:t>Reference</a:t>
                </a:r>
              </a:p>
            </p:txBody>
          </p:sp>
          <p:sp>
            <p:nvSpPr>
              <p:cNvPr id="92229" name="Rectangle 19"/>
              <p:cNvSpPr>
                <a:spLocks noChangeArrowheads="1"/>
              </p:cNvSpPr>
              <p:nvPr/>
            </p:nvSpPr>
            <p:spPr bwMode="auto">
              <a:xfrm>
                <a:off x="0" y="384"/>
                <a:ext cx="903" cy="614"/>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92171" name="Group 20"/>
            <p:cNvGrpSpPr>
              <a:grpSpLocks/>
            </p:cNvGrpSpPr>
            <p:nvPr/>
          </p:nvGrpSpPr>
          <p:grpSpPr bwMode="auto">
            <a:xfrm>
              <a:off x="903" y="384"/>
              <a:ext cx="903" cy="614"/>
              <a:chOff x="903" y="384"/>
              <a:chExt cx="903" cy="614"/>
            </a:xfrm>
          </p:grpSpPr>
          <p:sp>
            <p:nvSpPr>
              <p:cNvPr id="92226" name="Rectangle 21"/>
              <p:cNvSpPr>
                <a:spLocks noChangeArrowheads="1"/>
              </p:cNvSpPr>
              <p:nvPr/>
            </p:nvSpPr>
            <p:spPr bwMode="auto">
              <a:xfrm>
                <a:off x="903" y="384"/>
                <a:ext cx="903" cy="614"/>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b="1" dirty="0">
                    <a:solidFill>
                      <a:srgbClr val="FFFFFF"/>
                    </a:solidFill>
                    <a:latin typeface="Arial Narrow" charset="0"/>
                  </a:rPr>
                  <a:t>Ezra 1–6</a:t>
                </a:r>
              </a:p>
            </p:txBody>
          </p:sp>
          <p:sp>
            <p:nvSpPr>
              <p:cNvPr id="92227" name="Rectangle 22"/>
              <p:cNvSpPr>
                <a:spLocks noChangeArrowheads="1"/>
              </p:cNvSpPr>
              <p:nvPr/>
            </p:nvSpPr>
            <p:spPr bwMode="auto">
              <a:xfrm>
                <a:off x="903" y="384"/>
                <a:ext cx="903" cy="614"/>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92172" name="Group 23"/>
            <p:cNvGrpSpPr>
              <a:grpSpLocks/>
            </p:cNvGrpSpPr>
            <p:nvPr/>
          </p:nvGrpSpPr>
          <p:grpSpPr bwMode="auto">
            <a:xfrm>
              <a:off x="1806" y="384"/>
              <a:ext cx="903" cy="614"/>
              <a:chOff x="1806" y="384"/>
              <a:chExt cx="903" cy="614"/>
            </a:xfrm>
          </p:grpSpPr>
          <p:sp>
            <p:nvSpPr>
              <p:cNvPr id="92224" name="Rectangle 24"/>
              <p:cNvSpPr>
                <a:spLocks noChangeArrowheads="1"/>
              </p:cNvSpPr>
              <p:nvPr/>
            </p:nvSpPr>
            <p:spPr bwMode="auto">
              <a:xfrm>
                <a:off x="1806" y="384"/>
                <a:ext cx="903" cy="614"/>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b="1" dirty="0">
                    <a:solidFill>
                      <a:srgbClr val="FFFFFF"/>
                    </a:solidFill>
                    <a:latin typeface="Arial Narrow" charset="0"/>
                  </a:rPr>
                  <a:t>Ezra 7–10</a:t>
                </a:r>
              </a:p>
            </p:txBody>
          </p:sp>
          <p:sp>
            <p:nvSpPr>
              <p:cNvPr id="92225" name="Rectangle 25"/>
              <p:cNvSpPr>
                <a:spLocks noChangeArrowheads="1"/>
              </p:cNvSpPr>
              <p:nvPr/>
            </p:nvSpPr>
            <p:spPr bwMode="auto">
              <a:xfrm>
                <a:off x="1806" y="384"/>
                <a:ext cx="903" cy="614"/>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92173" name="Group 26"/>
            <p:cNvGrpSpPr>
              <a:grpSpLocks/>
            </p:cNvGrpSpPr>
            <p:nvPr/>
          </p:nvGrpSpPr>
          <p:grpSpPr bwMode="auto">
            <a:xfrm>
              <a:off x="2709" y="384"/>
              <a:ext cx="903" cy="614"/>
              <a:chOff x="2709" y="384"/>
              <a:chExt cx="903" cy="614"/>
            </a:xfrm>
          </p:grpSpPr>
          <p:sp>
            <p:nvSpPr>
              <p:cNvPr id="92222" name="Rectangle 27"/>
              <p:cNvSpPr>
                <a:spLocks noChangeArrowheads="1"/>
              </p:cNvSpPr>
              <p:nvPr/>
            </p:nvSpPr>
            <p:spPr bwMode="auto">
              <a:xfrm>
                <a:off x="2709" y="384"/>
                <a:ext cx="903" cy="614"/>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b="1" dirty="0">
                    <a:solidFill>
                      <a:srgbClr val="FFFFFF"/>
                    </a:solidFill>
                    <a:latin typeface="Arial Narrow" charset="0"/>
                  </a:rPr>
                  <a:t>Nehemiah 1–13</a:t>
                </a:r>
              </a:p>
            </p:txBody>
          </p:sp>
          <p:sp>
            <p:nvSpPr>
              <p:cNvPr id="92223" name="Rectangle 28"/>
              <p:cNvSpPr>
                <a:spLocks noChangeArrowheads="1"/>
              </p:cNvSpPr>
              <p:nvPr/>
            </p:nvSpPr>
            <p:spPr bwMode="auto">
              <a:xfrm>
                <a:off x="2709" y="384"/>
                <a:ext cx="903" cy="614"/>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92174" name="Group 29"/>
            <p:cNvGrpSpPr>
              <a:grpSpLocks/>
            </p:cNvGrpSpPr>
            <p:nvPr/>
          </p:nvGrpSpPr>
          <p:grpSpPr bwMode="auto">
            <a:xfrm>
              <a:off x="0" y="998"/>
              <a:ext cx="903" cy="403"/>
              <a:chOff x="0" y="998"/>
              <a:chExt cx="903" cy="403"/>
            </a:xfrm>
          </p:grpSpPr>
          <p:sp>
            <p:nvSpPr>
              <p:cNvPr id="92220" name="Rectangle 30"/>
              <p:cNvSpPr>
                <a:spLocks noChangeArrowheads="1"/>
              </p:cNvSpPr>
              <p:nvPr/>
            </p:nvSpPr>
            <p:spPr bwMode="auto">
              <a:xfrm>
                <a:off x="0" y="998"/>
                <a:ext cx="903"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b="1">
                    <a:solidFill>
                      <a:srgbClr val="FFFFFF"/>
                    </a:solidFill>
                    <a:latin typeface="Arial Narrow" charset="0"/>
                  </a:rPr>
                  <a:t>Date</a:t>
                </a:r>
              </a:p>
            </p:txBody>
          </p:sp>
          <p:sp>
            <p:nvSpPr>
              <p:cNvPr id="92221" name="Rectangle 31"/>
              <p:cNvSpPr>
                <a:spLocks noChangeArrowheads="1"/>
              </p:cNvSpPr>
              <p:nvPr/>
            </p:nvSpPr>
            <p:spPr bwMode="auto">
              <a:xfrm>
                <a:off x="0" y="998"/>
                <a:ext cx="903"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92175" name="Group 32"/>
            <p:cNvGrpSpPr>
              <a:grpSpLocks/>
            </p:cNvGrpSpPr>
            <p:nvPr/>
          </p:nvGrpSpPr>
          <p:grpSpPr bwMode="auto">
            <a:xfrm>
              <a:off x="903" y="998"/>
              <a:ext cx="903" cy="403"/>
              <a:chOff x="903" y="998"/>
              <a:chExt cx="903" cy="403"/>
            </a:xfrm>
          </p:grpSpPr>
          <p:sp>
            <p:nvSpPr>
              <p:cNvPr id="92218" name="Rectangle 33"/>
              <p:cNvSpPr>
                <a:spLocks noChangeArrowheads="1"/>
              </p:cNvSpPr>
              <p:nvPr/>
            </p:nvSpPr>
            <p:spPr bwMode="auto">
              <a:xfrm>
                <a:off x="903" y="998"/>
                <a:ext cx="903"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b="1" dirty="0">
                    <a:solidFill>
                      <a:srgbClr val="FFFFFF"/>
                    </a:solidFill>
                    <a:latin typeface="Arial Narrow" charset="0"/>
                  </a:rPr>
                  <a:t>538 BC</a:t>
                </a:r>
              </a:p>
            </p:txBody>
          </p:sp>
          <p:sp>
            <p:nvSpPr>
              <p:cNvPr id="92219" name="Rectangle 34"/>
              <p:cNvSpPr>
                <a:spLocks noChangeArrowheads="1"/>
              </p:cNvSpPr>
              <p:nvPr/>
            </p:nvSpPr>
            <p:spPr bwMode="auto">
              <a:xfrm>
                <a:off x="903" y="998"/>
                <a:ext cx="903"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92176" name="Group 35"/>
            <p:cNvGrpSpPr>
              <a:grpSpLocks/>
            </p:cNvGrpSpPr>
            <p:nvPr/>
          </p:nvGrpSpPr>
          <p:grpSpPr bwMode="auto">
            <a:xfrm>
              <a:off x="1806" y="998"/>
              <a:ext cx="903" cy="403"/>
              <a:chOff x="1806" y="998"/>
              <a:chExt cx="903" cy="403"/>
            </a:xfrm>
          </p:grpSpPr>
          <p:sp>
            <p:nvSpPr>
              <p:cNvPr id="92216" name="Rectangle 36"/>
              <p:cNvSpPr>
                <a:spLocks noChangeArrowheads="1"/>
              </p:cNvSpPr>
              <p:nvPr/>
            </p:nvSpPr>
            <p:spPr bwMode="auto">
              <a:xfrm>
                <a:off x="1806" y="998"/>
                <a:ext cx="903"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b="1" dirty="0">
                    <a:solidFill>
                      <a:srgbClr val="FFFFFF"/>
                    </a:solidFill>
                    <a:latin typeface="Arial Narrow" charset="0"/>
                  </a:rPr>
                  <a:t>458 BC</a:t>
                </a:r>
              </a:p>
            </p:txBody>
          </p:sp>
          <p:sp>
            <p:nvSpPr>
              <p:cNvPr id="92217" name="Rectangle 37"/>
              <p:cNvSpPr>
                <a:spLocks noChangeArrowheads="1"/>
              </p:cNvSpPr>
              <p:nvPr/>
            </p:nvSpPr>
            <p:spPr bwMode="auto">
              <a:xfrm>
                <a:off x="1806" y="998"/>
                <a:ext cx="903"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92177" name="Group 38"/>
            <p:cNvGrpSpPr>
              <a:grpSpLocks/>
            </p:cNvGrpSpPr>
            <p:nvPr/>
          </p:nvGrpSpPr>
          <p:grpSpPr bwMode="auto">
            <a:xfrm>
              <a:off x="2709" y="998"/>
              <a:ext cx="903" cy="403"/>
              <a:chOff x="2709" y="998"/>
              <a:chExt cx="903" cy="403"/>
            </a:xfrm>
          </p:grpSpPr>
          <p:sp>
            <p:nvSpPr>
              <p:cNvPr id="92214" name="Rectangle 39"/>
              <p:cNvSpPr>
                <a:spLocks noChangeArrowheads="1"/>
              </p:cNvSpPr>
              <p:nvPr/>
            </p:nvSpPr>
            <p:spPr bwMode="auto">
              <a:xfrm>
                <a:off x="2709" y="998"/>
                <a:ext cx="903"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tabLst>
                    <a:tab pos="2559050" algn="l"/>
                  </a:tabLst>
                </a:pPr>
                <a:r>
                  <a:rPr lang="en-US" b="1" dirty="0">
                    <a:solidFill>
                      <a:srgbClr val="FFFFFF"/>
                    </a:solidFill>
                    <a:latin typeface="Arial Narrow" charset="0"/>
                  </a:rPr>
                  <a:t>444 BC</a:t>
                </a:r>
              </a:p>
            </p:txBody>
          </p:sp>
          <p:sp>
            <p:nvSpPr>
              <p:cNvPr id="92215" name="Rectangle 40"/>
              <p:cNvSpPr>
                <a:spLocks noChangeArrowheads="1"/>
              </p:cNvSpPr>
              <p:nvPr/>
            </p:nvSpPr>
            <p:spPr bwMode="auto">
              <a:xfrm>
                <a:off x="2709" y="998"/>
                <a:ext cx="903"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92178" name="Group 41"/>
            <p:cNvGrpSpPr>
              <a:grpSpLocks/>
            </p:cNvGrpSpPr>
            <p:nvPr/>
          </p:nvGrpSpPr>
          <p:grpSpPr bwMode="auto">
            <a:xfrm>
              <a:off x="0" y="1401"/>
              <a:ext cx="903" cy="633"/>
              <a:chOff x="0" y="1401"/>
              <a:chExt cx="903" cy="633"/>
            </a:xfrm>
          </p:grpSpPr>
          <p:sp>
            <p:nvSpPr>
              <p:cNvPr id="92212" name="Rectangle 42"/>
              <p:cNvSpPr>
                <a:spLocks noChangeArrowheads="1"/>
              </p:cNvSpPr>
              <p:nvPr/>
            </p:nvSpPr>
            <p:spPr bwMode="auto">
              <a:xfrm>
                <a:off x="0" y="1401"/>
                <a:ext cx="903" cy="63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b="1">
                    <a:solidFill>
                      <a:srgbClr val="FFFFFF"/>
                    </a:solidFill>
                    <a:latin typeface="Arial Narrow" charset="0"/>
                  </a:rPr>
                  <a:t>Leaders</a:t>
                </a:r>
              </a:p>
            </p:txBody>
          </p:sp>
          <p:sp>
            <p:nvSpPr>
              <p:cNvPr id="92213" name="Rectangle 43"/>
              <p:cNvSpPr>
                <a:spLocks noChangeArrowheads="1"/>
              </p:cNvSpPr>
              <p:nvPr/>
            </p:nvSpPr>
            <p:spPr bwMode="auto">
              <a:xfrm>
                <a:off x="0" y="1401"/>
                <a:ext cx="903" cy="63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92179" name="Group 44"/>
            <p:cNvGrpSpPr>
              <a:grpSpLocks/>
            </p:cNvGrpSpPr>
            <p:nvPr/>
          </p:nvGrpSpPr>
          <p:grpSpPr bwMode="auto">
            <a:xfrm>
              <a:off x="903" y="1401"/>
              <a:ext cx="903" cy="633"/>
              <a:chOff x="903" y="1401"/>
              <a:chExt cx="903" cy="633"/>
            </a:xfrm>
          </p:grpSpPr>
          <p:sp>
            <p:nvSpPr>
              <p:cNvPr id="92210" name="Rectangle 45"/>
              <p:cNvSpPr>
                <a:spLocks noChangeArrowheads="1"/>
              </p:cNvSpPr>
              <p:nvPr/>
            </p:nvSpPr>
            <p:spPr bwMode="auto">
              <a:xfrm>
                <a:off x="903" y="1401"/>
                <a:ext cx="903" cy="63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lnSpc>
                    <a:spcPct val="80000"/>
                  </a:lnSpc>
                </a:pPr>
                <a:r>
                  <a:rPr lang="en-US" b="1">
                    <a:solidFill>
                      <a:srgbClr val="FFFFFF"/>
                    </a:solidFill>
                    <a:latin typeface="Arial Narrow" charset="0"/>
                  </a:rPr>
                  <a:t>Sheshbazzar</a:t>
                </a:r>
                <a:endParaRPr lang="en-US" b="1">
                  <a:solidFill>
                    <a:srgbClr val="FFFFFF"/>
                  </a:solidFill>
                  <a:latin typeface="Arial Narrow" charset="0"/>
                  <a:cs typeface="Times New Roman" charset="0"/>
                </a:endParaRPr>
              </a:p>
              <a:p>
                <a:pPr algn="ctr" eaLnBrk="0" hangingPunct="0">
                  <a:lnSpc>
                    <a:spcPct val="80000"/>
                  </a:lnSpc>
                </a:pPr>
                <a:r>
                  <a:rPr lang="en-US" b="1">
                    <a:solidFill>
                      <a:srgbClr val="FFFFFF"/>
                    </a:solidFill>
                    <a:latin typeface="Arial Narrow" charset="0"/>
                    <a:cs typeface="Times New Roman" charset="0"/>
                  </a:rPr>
                  <a:t>Zerubbabel</a:t>
                </a:r>
              </a:p>
              <a:p>
                <a:pPr algn="ctr" eaLnBrk="0" hangingPunct="0">
                  <a:lnSpc>
                    <a:spcPct val="80000"/>
                  </a:lnSpc>
                </a:pPr>
                <a:r>
                  <a:rPr lang="en-US" b="1">
                    <a:solidFill>
                      <a:srgbClr val="FFFFFF"/>
                    </a:solidFill>
                    <a:latin typeface="Arial Narrow" charset="0"/>
                    <a:cs typeface="Times New Roman" charset="0"/>
                  </a:rPr>
                  <a:t>Jeshua</a:t>
                </a:r>
              </a:p>
            </p:txBody>
          </p:sp>
          <p:sp>
            <p:nvSpPr>
              <p:cNvPr id="92211" name="Rectangle 46"/>
              <p:cNvSpPr>
                <a:spLocks noChangeArrowheads="1"/>
              </p:cNvSpPr>
              <p:nvPr/>
            </p:nvSpPr>
            <p:spPr bwMode="auto">
              <a:xfrm>
                <a:off x="903" y="1401"/>
                <a:ext cx="903" cy="63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92180" name="Group 47"/>
            <p:cNvGrpSpPr>
              <a:grpSpLocks/>
            </p:cNvGrpSpPr>
            <p:nvPr/>
          </p:nvGrpSpPr>
          <p:grpSpPr bwMode="auto">
            <a:xfrm>
              <a:off x="1806" y="1401"/>
              <a:ext cx="903" cy="633"/>
              <a:chOff x="1806" y="1401"/>
              <a:chExt cx="903" cy="633"/>
            </a:xfrm>
          </p:grpSpPr>
          <p:sp>
            <p:nvSpPr>
              <p:cNvPr id="92208" name="Rectangle 48"/>
              <p:cNvSpPr>
                <a:spLocks noChangeArrowheads="1"/>
              </p:cNvSpPr>
              <p:nvPr/>
            </p:nvSpPr>
            <p:spPr bwMode="auto">
              <a:xfrm>
                <a:off x="1806" y="1401"/>
                <a:ext cx="903" cy="63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b="1">
                    <a:solidFill>
                      <a:srgbClr val="FFFFFF"/>
                    </a:solidFill>
                    <a:latin typeface="Arial Narrow" charset="0"/>
                  </a:rPr>
                  <a:t>Ezra</a:t>
                </a:r>
              </a:p>
            </p:txBody>
          </p:sp>
          <p:sp>
            <p:nvSpPr>
              <p:cNvPr id="92209" name="Rectangle 49"/>
              <p:cNvSpPr>
                <a:spLocks noChangeArrowheads="1"/>
              </p:cNvSpPr>
              <p:nvPr/>
            </p:nvSpPr>
            <p:spPr bwMode="auto">
              <a:xfrm>
                <a:off x="1806" y="1401"/>
                <a:ext cx="903" cy="63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92181" name="Group 50"/>
            <p:cNvGrpSpPr>
              <a:grpSpLocks/>
            </p:cNvGrpSpPr>
            <p:nvPr/>
          </p:nvGrpSpPr>
          <p:grpSpPr bwMode="auto">
            <a:xfrm>
              <a:off x="2709" y="1401"/>
              <a:ext cx="903" cy="633"/>
              <a:chOff x="2709" y="1401"/>
              <a:chExt cx="903" cy="633"/>
            </a:xfrm>
          </p:grpSpPr>
          <p:sp>
            <p:nvSpPr>
              <p:cNvPr id="92206" name="Rectangle 51"/>
              <p:cNvSpPr>
                <a:spLocks noChangeArrowheads="1"/>
              </p:cNvSpPr>
              <p:nvPr/>
            </p:nvSpPr>
            <p:spPr bwMode="auto">
              <a:xfrm>
                <a:off x="2709" y="1401"/>
                <a:ext cx="903" cy="63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b="1">
                    <a:solidFill>
                      <a:srgbClr val="FFFFFF"/>
                    </a:solidFill>
                    <a:latin typeface="Arial Narrow" charset="0"/>
                  </a:rPr>
                  <a:t>Nehemiah</a:t>
                </a:r>
              </a:p>
            </p:txBody>
          </p:sp>
          <p:sp>
            <p:nvSpPr>
              <p:cNvPr id="92207" name="Rectangle 52"/>
              <p:cNvSpPr>
                <a:spLocks noChangeArrowheads="1"/>
              </p:cNvSpPr>
              <p:nvPr/>
            </p:nvSpPr>
            <p:spPr bwMode="auto">
              <a:xfrm>
                <a:off x="2709" y="1401"/>
                <a:ext cx="903" cy="63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92182" name="Group 53"/>
            <p:cNvGrpSpPr>
              <a:grpSpLocks/>
            </p:cNvGrpSpPr>
            <p:nvPr/>
          </p:nvGrpSpPr>
          <p:grpSpPr bwMode="auto">
            <a:xfrm>
              <a:off x="0" y="2034"/>
              <a:ext cx="903" cy="518"/>
              <a:chOff x="0" y="2034"/>
              <a:chExt cx="903" cy="518"/>
            </a:xfrm>
          </p:grpSpPr>
          <p:sp>
            <p:nvSpPr>
              <p:cNvPr id="92204" name="Rectangle 54"/>
              <p:cNvSpPr>
                <a:spLocks noChangeArrowheads="1"/>
              </p:cNvSpPr>
              <p:nvPr/>
            </p:nvSpPr>
            <p:spPr bwMode="auto">
              <a:xfrm>
                <a:off x="0" y="2034"/>
                <a:ext cx="903"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b="1">
                    <a:solidFill>
                      <a:srgbClr val="FFFFFF"/>
                    </a:solidFill>
                    <a:latin typeface="Arial Narrow" charset="0"/>
                  </a:rPr>
                  <a:t>Persian King</a:t>
                </a:r>
              </a:p>
            </p:txBody>
          </p:sp>
          <p:sp>
            <p:nvSpPr>
              <p:cNvPr id="92205" name="Rectangle 55"/>
              <p:cNvSpPr>
                <a:spLocks noChangeArrowheads="1"/>
              </p:cNvSpPr>
              <p:nvPr/>
            </p:nvSpPr>
            <p:spPr bwMode="auto">
              <a:xfrm>
                <a:off x="0" y="2034"/>
                <a:ext cx="903"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92183" name="Group 56"/>
            <p:cNvGrpSpPr>
              <a:grpSpLocks/>
            </p:cNvGrpSpPr>
            <p:nvPr/>
          </p:nvGrpSpPr>
          <p:grpSpPr bwMode="auto">
            <a:xfrm>
              <a:off x="903" y="2034"/>
              <a:ext cx="903" cy="518"/>
              <a:chOff x="903" y="2034"/>
              <a:chExt cx="903" cy="518"/>
            </a:xfrm>
          </p:grpSpPr>
          <p:sp>
            <p:nvSpPr>
              <p:cNvPr id="92202" name="Rectangle 57"/>
              <p:cNvSpPr>
                <a:spLocks noChangeArrowheads="1"/>
              </p:cNvSpPr>
              <p:nvPr/>
            </p:nvSpPr>
            <p:spPr bwMode="auto">
              <a:xfrm>
                <a:off x="903" y="2034"/>
                <a:ext cx="903"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b="1">
                    <a:solidFill>
                      <a:srgbClr val="FFFFFF"/>
                    </a:solidFill>
                    <a:latin typeface="Arial Narrow" charset="0"/>
                  </a:rPr>
                  <a:t>Cyrus</a:t>
                </a:r>
              </a:p>
            </p:txBody>
          </p:sp>
          <p:sp>
            <p:nvSpPr>
              <p:cNvPr id="92203" name="Rectangle 58"/>
              <p:cNvSpPr>
                <a:spLocks noChangeArrowheads="1"/>
              </p:cNvSpPr>
              <p:nvPr/>
            </p:nvSpPr>
            <p:spPr bwMode="auto">
              <a:xfrm>
                <a:off x="903" y="2034"/>
                <a:ext cx="903"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92184" name="Group 59"/>
            <p:cNvGrpSpPr>
              <a:grpSpLocks/>
            </p:cNvGrpSpPr>
            <p:nvPr/>
          </p:nvGrpSpPr>
          <p:grpSpPr bwMode="auto">
            <a:xfrm>
              <a:off x="1806" y="2034"/>
              <a:ext cx="903" cy="518"/>
              <a:chOff x="1806" y="2034"/>
              <a:chExt cx="903" cy="518"/>
            </a:xfrm>
          </p:grpSpPr>
          <p:sp>
            <p:nvSpPr>
              <p:cNvPr id="92200" name="Rectangle 60"/>
              <p:cNvSpPr>
                <a:spLocks noChangeArrowheads="1"/>
              </p:cNvSpPr>
              <p:nvPr/>
            </p:nvSpPr>
            <p:spPr bwMode="auto">
              <a:xfrm>
                <a:off x="1806" y="2034"/>
                <a:ext cx="903"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b="1">
                    <a:solidFill>
                      <a:srgbClr val="FFFFFF"/>
                    </a:solidFill>
                    <a:latin typeface="Arial Narrow" charset="0"/>
                  </a:rPr>
                  <a:t>Artaxerxes</a:t>
                </a:r>
                <a:endParaRPr lang="en-US" b="1">
                  <a:solidFill>
                    <a:srgbClr val="FFFFFF"/>
                  </a:solidFill>
                  <a:latin typeface="Arial Narrow" charset="0"/>
                  <a:cs typeface="Times New Roman" charset="0"/>
                </a:endParaRPr>
              </a:p>
              <a:p>
                <a:pPr algn="ctr" eaLnBrk="0" hangingPunct="0"/>
                <a:r>
                  <a:rPr lang="en-US" b="1">
                    <a:solidFill>
                      <a:srgbClr val="FFFFFF"/>
                    </a:solidFill>
                    <a:latin typeface="Arial Narrow" charset="0"/>
                    <a:cs typeface="Times New Roman" charset="0"/>
                  </a:rPr>
                  <a:t>Longimanus</a:t>
                </a:r>
              </a:p>
            </p:txBody>
          </p:sp>
          <p:sp>
            <p:nvSpPr>
              <p:cNvPr id="92201" name="Rectangle 61"/>
              <p:cNvSpPr>
                <a:spLocks noChangeArrowheads="1"/>
              </p:cNvSpPr>
              <p:nvPr/>
            </p:nvSpPr>
            <p:spPr bwMode="auto">
              <a:xfrm>
                <a:off x="1806" y="2034"/>
                <a:ext cx="903"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92185" name="Group 62"/>
            <p:cNvGrpSpPr>
              <a:grpSpLocks/>
            </p:cNvGrpSpPr>
            <p:nvPr/>
          </p:nvGrpSpPr>
          <p:grpSpPr bwMode="auto">
            <a:xfrm>
              <a:off x="2709" y="2034"/>
              <a:ext cx="903" cy="518"/>
              <a:chOff x="2709" y="2034"/>
              <a:chExt cx="903" cy="518"/>
            </a:xfrm>
          </p:grpSpPr>
          <p:sp>
            <p:nvSpPr>
              <p:cNvPr id="92198" name="Rectangle 63"/>
              <p:cNvSpPr>
                <a:spLocks noChangeArrowheads="1"/>
              </p:cNvSpPr>
              <p:nvPr/>
            </p:nvSpPr>
            <p:spPr bwMode="auto">
              <a:xfrm>
                <a:off x="2709" y="2034"/>
                <a:ext cx="903"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b="1">
                    <a:solidFill>
                      <a:srgbClr val="FFFFFF"/>
                    </a:solidFill>
                    <a:latin typeface="Arial Narrow" charset="0"/>
                  </a:rPr>
                  <a:t>Artaxerxes </a:t>
                </a:r>
                <a:r>
                  <a:rPr lang="en-US" b="1">
                    <a:solidFill>
                      <a:srgbClr val="FFFFFF"/>
                    </a:solidFill>
                    <a:latin typeface="Arial Narrow" charset="0"/>
                    <a:cs typeface="Times New Roman" charset="0"/>
                  </a:rPr>
                  <a:t>Longimanus</a:t>
                </a:r>
              </a:p>
            </p:txBody>
          </p:sp>
          <p:sp>
            <p:nvSpPr>
              <p:cNvPr id="92199" name="Rectangle 64"/>
              <p:cNvSpPr>
                <a:spLocks noChangeArrowheads="1"/>
              </p:cNvSpPr>
              <p:nvPr/>
            </p:nvSpPr>
            <p:spPr bwMode="auto">
              <a:xfrm>
                <a:off x="2709" y="2034"/>
                <a:ext cx="903"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92186" name="Group 65"/>
            <p:cNvGrpSpPr>
              <a:grpSpLocks/>
            </p:cNvGrpSpPr>
            <p:nvPr/>
          </p:nvGrpSpPr>
          <p:grpSpPr bwMode="auto">
            <a:xfrm>
              <a:off x="0" y="2552"/>
              <a:ext cx="903" cy="1093"/>
              <a:chOff x="0" y="2552"/>
              <a:chExt cx="903" cy="1093"/>
            </a:xfrm>
          </p:grpSpPr>
          <p:sp>
            <p:nvSpPr>
              <p:cNvPr id="92196" name="Rectangle 66"/>
              <p:cNvSpPr>
                <a:spLocks noChangeArrowheads="1"/>
              </p:cNvSpPr>
              <p:nvPr/>
            </p:nvSpPr>
            <p:spPr bwMode="auto">
              <a:xfrm>
                <a:off x="0" y="2552"/>
                <a:ext cx="903" cy="109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b="1">
                    <a:solidFill>
                      <a:srgbClr val="FFFFFF"/>
                    </a:solidFill>
                    <a:latin typeface="Arial Narrow" charset="0"/>
                  </a:rPr>
                  <a:t>Elements</a:t>
                </a:r>
                <a:endParaRPr lang="en-US" b="1">
                  <a:solidFill>
                    <a:srgbClr val="FFFFFF"/>
                  </a:solidFill>
                  <a:latin typeface="Arial Narrow" charset="0"/>
                  <a:cs typeface="Times New Roman" charset="0"/>
                </a:endParaRPr>
              </a:p>
              <a:p>
                <a:pPr algn="ctr" eaLnBrk="0" hangingPunct="0"/>
                <a:r>
                  <a:rPr lang="en-US" b="1">
                    <a:solidFill>
                      <a:srgbClr val="FFFFFF"/>
                    </a:solidFill>
                    <a:latin typeface="Arial Narrow" charset="0"/>
                    <a:cs typeface="Times New Roman" charset="0"/>
                  </a:rPr>
                  <a:t>Of the</a:t>
                </a:r>
              </a:p>
              <a:p>
                <a:pPr algn="ctr" eaLnBrk="0" hangingPunct="0"/>
                <a:r>
                  <a:rPr lang="en-US" b="1">
                    <a:solidFill>
                      <a:srgbClr val="FFFFFF"/>
                    </a:solidFill>
                    <a:latin typeface="Arial Narrow" charset="0"/>
                    <a:cs typeface="Times New Roman" charset="0"/>
                  </a:rPr>
                  <a:t>Decree</a:t>
                </a:r>
              </a:p>
            </p:txBody>
          </p:sp>
          <p:sp>
            <p:nvSpPr>
              <p:cNvPr id="92197" name="Rectangle 67"/>
              <p:cNvSpPr>
                <a:spLocks noChangeArrowheads="1"/>
              </p:cNvSpPr>
              <p:nvPr/>
            </p:nvSpPr>
            <p:spPr bwMode="auto">
              <a:xfrm>
                <a:off x="0" y="2552"/>
                <a:ext cx="903" cy="109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92187" name="Group 68"/>
            <p:cNvGrpSpPr>
              <a:grpSpLocks/>
            </p:cNvGrpSpPr>
            <p:nvPr/>
          </p:nvGrpSpPr>
          <p:grpSpPr bwMode="auto">
            <a:xfrm>
              <a:off x="903" y="2552"/>
              <a:ext cx="903" cy="1093"/>
              <a:chOff x="903" y="2552"/>
              <a:chExt cx="903" cy="1093"/>
            </a:xfrm>
          </p:grpSpPr>
          <p:sp>
            <p:nvSpPr>
              <p:cNvPr id="92194" name="Rectangle 69"/>
              <p:cNvSpPr>
                <a:spLocks noChangeArrowheads="1"/>
              </p:cNvSpPr>
              <p:nvPr/>
            </p:nvSpPr>
            <p:spPr bwMode="auto">
              <a:xfrm>
                <a:off x="903" y="2552"/>
                <a:ext cx="903" cy="109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lnSpc>
                    <a:spcPct val="80000"/>
                  </a:lnSpc>
                </a:pPr>
                <a:r>
                  <a:rPr lang="en-US" sz="2000" b="1">
                    <a:solidFill>
                      <a:srgbClr val="FFFFFF"/>
                    </a:solidFill>
                    <a:latin typeface="Arial Narrow" charset="0"/>
                  </a:rPr>
                  <a:t>As many as wished to could return.</a:t>
                </a:r>
                <a:endParaRPr lang="en-US" sz="2000" b="1">
                  <a:solidFill>
                    <a:srgbClr val="FFFFFF"/>
                  </a:solidFill>
                  <a:latin typeface="Arial Narrow" charset="0"/>
                  <a:cs typeface="Times New Roman" charset="0"/>
                </a:endParaRPr>
              </a:p>
              <a:p>
                <a:pPr algn="ctr" eaLnBrk="0" hangingPunct="0">
                  <a:lnSpc>
                    <a:spcPct val="80000"/>
                  </a:lnSpc>
                </a:pPr>
                <a:r>
                  <a:rPr lang="en-US" sz="2000" b="1">
                    <a:solidFill>
                      <a:srgbClr val="FFFFFF"/>
                    </a:solidFill>
                    <a:latin typeface="Arial Narrow" charset="0"/>
                    <a:cs typeface="Times New Roman" charset="0"/>
                  </a:rPr>
                  <a:t>Temple could be rebuilt, partially financed by royal treasury.</a:t>
                </a:r>
              </a:p>
              <a:p>
                <a:pPr algn="ctr" eaLnBrk="0" hangingPunct="0">
                  <a:lnSpc>
                    <a:spcPct val="80000"/>
                  </a:lnSpc>
                </a:pPr>
                <a:r>
                  <a:rPr lang="en-US" sz="2000" b="1">
                    <a:solidFill>
                      <a:srgbClr val="FFFFFF"/>
                    </a:solidFill>
                    <a:latin typeface="Arial Narrow" charset="0"/>
                    <a:cs typeface="Times New Roman" charset="0"/>
                  </a:rPr>
                  <a:t>Vessels returned.</a:t>
                </a:r>
              </a:p>
            </p:txBody>
          </p:sp>
          <p:sp>
            <p:nvSpPr>
              <p:cNvPr id="92195" name="Rectangle 70"/>
              <p:cNvSpPr>
                <a:spLocks noChangeArrowheads="1"/>
              </p:cNvSpPr>
              <p:nvPr/>
            </p:nvSpPr>
            <p:spPr bwMode="auto">
              <a:xfrm>
                <a:off x="903" y="2552"/>
                <a:ext cx="903" cy="109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92188" name="Group 71"/>
            <p:cNvGrpSpPr>
              <a:grpSpLocks/>
            </p:cNvGrpSpPr>
            <p:nvPr/>
          </p:nvGrpSpPr>
          <p:grpSpPr bwMode="auto">
            <a:xfrm>
              <a:off x="1806" y="2552"/>
              <a:ext cx="903" cy="1093"/>
              <a:chOff x="1806" y="2552"/>
              <a:chExt cx="903" cy="1093"/>
            </a:xfrm>
          </p:grpSpPr>
          <p:sp>
            <p:nvSpPr>
              <p:cNvPr id="92192" name="Rectangle 72"/>
              <p:cNvSpPr>
                <a:spLocks noChangeArrowheads="1"/>
              </p:cNvSpPr>
              <p:nvPr/>
            </p:nvSpPr>
            <p:spPr bwMode="auto">
              <a:xfrm>
                <a:off x="1806" y="2552"/>
                <a:ext cx="903" cy="109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lnSpc>
                    <a:spcPct val="80000"/>
                  </a:lnSpc>
                </a:pPr>
                <a:r>
                  <a:rPr lang="en-US" sz="2000" b="1">
                    <a:solidFill>
                      <a:srgbClr val="FFFFFF"/>
                    </a:solidFill>
                    <a:latin typeface="Arial Narrow" charset="0"/>
                  </a:rPr>
                  <a:t>As many as wished to could return.</a:t>
                </a:r>
                <a:endParaRPr lang="en-US" sz="2000" b="1">
                  <a:solidFill>
                    <a:srgbClr val="FFFFFF"/>
                  </a:solidFill>
                  <a:latin typeface="Arial Narrow" charset="0"/>
                  <a:cs typeface="Times New Roman" charset="0"/>
                </a:endParaRPr>
              </a:p>
              <a:p>
                <a:pPr algn="ctr" eaLnBrk="0" hangingPunct="0">
                  <a:lnSpc>
                    <a:spcPct val="80000"/>
                  </a:lnSpc>
                </a:pPr>
                <a:r>
                  <a:rPr lang="en-US" sz="2000" b="1">
                    <a:solidFill>
                      <a:srgbClr val="FFFFFF"/>
                    </a:solidFill>
                    <a:latin typeface="Arial Narrow" charset="0"/>
                    <a:cs typeface="Times New Roman" charset="0"/>
                  </a:rPr>
                  <a:t>Finances provided by royal treasury.</a:t>
                </a:r>
              </a:p>
              <a:p>
                <a:pPr algn="ctr" eaLnBrk="0" hangingPunct="0">
                  <a:lnSpc>
                    <a:spcPct val="80000"/>
                  </a:lnSpc>
                </a:pPr>
                <a:r>
                  <a:rPr lang="en-US" sz="2000" b="1">
                    <a:solidFill>
                      <a:srgbClr val="FFFFFF"/>
                    </a:solidFill>
                    <a:latin typeface="Arial Narrow" charset="0"/>
                    <a:cs typeface="Times New Roman" charset="0"/>
                  </a:rPr>
                  <a:t>Allowed to have own civil magistrates.</a:t>
                </a:r>
              </a:p>
            </p:txBody>
          </p:sp>
          <p:sp>
            <p:nvSpPr>
              <p:cNvPr id="92193" name="Rectangle 73"/>
              <p:cNvSpPr>
                <a:spLocks noChangeArrowheads="1"/>
              </p:cNvSpPr>
              <p:nvPr/>
            </p:nvSpPr>
            <p:spPr bwMode="auto">
              <a:xfrm>
                <a:off x="1806" y="2552"/>
                <a:ext cx="903" cy="109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92189" name="Group 74"/>
            <p:cNvGrpSpPr>
              <a:grpSpLocks/>
            </p:cNvGrpSpPr>
            <p:nvPr/>
          </p:nvGrpSpPr>
          <p:grpSpPr bwMode="auto">
            <a:xfrm>
              <a:off x="2709" y="2552"/>
              <a:ext cx="903" cy="1093"/>
              <a:chOff x="2709" y="2552"/>
              <a:chExt cx="903" cy="1093"/>
            </a:xfrm>
          </p:grpSpPr>
          <p:sp>
            <p:nvSpPr>
              <p:cNvPr id="92190" name="Rectangle 75"/>
              <p:cNvSpPr>
                <a:spLocks noChangeArrowheads="1"/>
              </p:cNvSpPr>
              <p:nvPr/>
            </p:nvSpPr>
            <p:spPr bwMode="auto">
              <a:xfrm>
                <a:off x="2709" y="2552"/>
                <a:ext cx="903" cy="109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b="1" dirty="0">
                    <a:solidFill>
                      <a:srgbClr val="FFFFFF"/>
                    </a:solidFill>
                    <a:latin typeface="Arial Narrow" charset="0"/>
                  </a:rPr>
                  <a:t>Allowed to rebuild the wall</a:t>
                </a:r>
              </a:p>
            </p:txBody>
          </p:sp>
          <p:sp>
            <p:nvSpPr>
              <p:cNvPr id="92191" name="Rectangle 76"/>
              <p:cNvSpPr>
                <a:spLocks noChangeArrowheads="1"/>
              </p:cNvSpPr>
              <p:nvPr/>
            </p:nvSpPr>
            <p:spPr bwMode="auto">
              <a:xfrm>
                <a:off x="2709" y="2552"/>
                <a:ext cx="903" cy="109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sp>
        <p:nvSpPr>
          <p:cNvPr id="92165" name="Text Box 3"/>
          <p:cNvSpPr txBox="1">
            <a:spLocks noChangeArrowheads="1"/>
          </p:cNvSpPr>
          <p:nvPr/>
        </p:nvSpPr>
        <p:spPr bwMode="auto">
          <a:xfrm>
            <a:off x="8412163" y="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chemeClr val="bg2"/>
                </a:solidFill>
                <a:latin typeface="Arial" charset="0"/>
                <a:cs typeface="Arial" charset="0"/>
              </a:rPr>
              <a:t>295</a:t>
            </a:r>
          </a:p>
        </p:txBody>
      </p:sp>
    </p:spTree>
  </p:cSld>
  <p:clrMapOvr>
    <a:overrideClrMapping bg1="dk2" tx1="lt1" bg2="dk1" tx2="lt2" accent1="accent1" accent2="accent2" accent3="accent3" accent4="accent4" accent5="accent5" accent6="accent6" hlink="hlink" folHlink="folHlink"/>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4210" name="Rectangle 42"/>
          <p:cNvSpPr>
            <a:spLocks noChangeArrowheads="1"/>
          </p:cNvSpPr>
          <p:nvPr/>
        </p:nvSpPr>
        <p:spPr bwMode="auto">
          <a:xfrm>
            <a:off x="0" y="1224359"/>
            <a:ext cx="9144000" cy="5633641"/>
          </a:xfrm>
          <a:prstGeom prst="rect">
            <a:avLst/>
          </a:prstGeom>
          <a:solidFill>
            <a:srgbClr val="000090"/>
          </a:solidFill>
          <a:ln w="12700" cap="sq">
            <a:solidFill>
              <a:schemeClr val="tx1"/>
            </a:solidFill>
            <a:round/>
            <a:headEnd type="none" w="sm" len="sm"/>
            <a:tailEnd type="none" w="sm" len="sm"/>
          </a:ln>
        </p:spPr>
        <p:txBody>
          <a:bodyPr wrap="none"/>
          <a:lstStyle/>
          <a:p>
            <a:endParaRPr lang="en-US"/>
          </a:p>
        </p:txBody>
      </p:sp>
      <p:sp>
        <p:nvSpPr>
          <p:cNvPr id="42029" name="Rectangle 45"/>
          <p:cNvSpPr>
            <a:spLocks noGrp="1" noChangeArrowheads="1"/>
          </p:cNvSpPr>
          <p:nvPr>
            <p:ph type="title"/>
          </p:nvPr>
        </p:nvSpPr>
        <p:spPr>
          <a:xfrm>
            <a:off x="685800" y="457200"/>
            <a:ext cx="7772400" cy="533400"/>
          </a:xfrm>
        </p:spPr>
        <p:txBody>
          <a:bodyPr/>
          <a:lstStyle/>
          <a:p>
            <a:pPr eaLnBrk="1" hangingPunct="1">
              <a:defRPr/>
            </a:pPr>
            <a:r>
              <a:rPr lang="en-US" altLang="zh-CN" sz="3600">
                <a:solidFill>
                  <a:schemeClr val="bg1"/>
                </a:solidFill>
                <a:latin typeface="Arial Black" charset="0"/>
                <a:ea typeface="ＭＳ Ｐゴシック" charset="0"/>
                <a:cs typeface="Times New Roman" charset="0"/>
              </a:rPr>
              <a:t>Returns from Exile</a:t>
            </a:r>
            <a:endParaRPr lang="en-US">
              <a:latin typeface="Impact" charset="0"/>
              <a:ea typeface="ＭＳ Ｐゴシック" charset="0"/>
              <a:cs typeface="ＭＳ Ｐゴシック" charset="0"/>
            </a:endParaRPr>
          </a:p>
        </p:txBody>
      </p:sp>
      <p:grpSp>
        <p:nvGrpSpPr>
          <p:cNvPr id="94212" name="Group 4"/>
          <p:cNvGrpSpPr>
            <a:grpSpLocks/>
          </p:cNvGrpSpPr>
          <p:nvPr/>
        </p:nvGrpSpPr>
        <p:grpSpPr bwMode="auto">
          <a:xfrm>
            <a:off x="0" y="1094184"/>
            <a:ext cx="9144000" cy="5763816"/>
            <a:chOff x="0" y="0"/>
            <a:chExt cx="3612" cy="3474"/>
          </a:xfrm>
        </p:grpSpPr>
        <p:grpSp>
          <p:nvGrpSpPr>
            <p:cNvPr id="94215" name="Group 5"/>
            <p:cNvGrpSpPr>
              <a:grpSpLocks/>
            </p:cNvGrpSpPr>
            <p:nvPr/>
          </p:nvGrpSpPr>
          <p:grpSpPr bwMode="auto">
            <a:xfrm>
              <a:off x="0" y="0"/>
              <a:ext cx="903" cy="384"/>
              <a:chOff x="0" y="0"/>
              <a:chExt cx="903" cy="384"/>
            </a:xfrm>
          </p:grpSpPr>
          <p:sp>
            <p:nvSpPr>
              <p:cNvPr id="94249" name="Rectangle 6"/>
              <p:cNvSpPr>
                <a:spLocks noChangeArrowheads="1"/>
              </p:cNvSpPr>
              <p:nvPr/>
            </p:nvSpPr>
            <p:spPr bwMode="auto">
              <a:xfrm>
                <a:off x="0" y="0"/>
                <a:ext cx="903" cy="384"/>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b="1">
                    <a:solidFill>
                      <a:srgbClr val="FFFFFF"/>
                    </a:solidFill>
                    <a:latin typeface="Arial Narrow" charset="0"/>
                  </a:rPr>
                  <a:t>RETURN</a:t>
                </a:r>
              </a:p>
            </p:txBody>
          </p:sp>
          <p:sp>
            <p:nvSpPr>
              <p:cNvPr id="94250" name="Rectangle 7"/>
              <p:cNvSpPr>
                <a:spLocks noChangeArrowheads="1"/>
              </p:cNvSpPr>
              <p:nvPr/>
            </p:nvSpPr>
            <p:spPr bwMode="auto">
              <a:xfrm>
                <a:off x="0" y="0"/>
                <a:ext cx="903" cy="384"/>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94216" name="Group 8"/>
            <p:cNvGrpSpPr>
              <a:grpSpLocks/>
            </p:cNvGrpSpPr>
            <p:nvPr/>
          </p:nvGrpSpPr>
          <p:grpSpPr bwMode="auto">
            <a:xfrm>
              <a:off x="903" y="0"/>
              <a:ext cx="903" cy="384"/>
              <a:chOff x="903" y="0"/>
              <a:chExt cx="903" cy="384"/>
            </a:xfrm>
          </p:grpSpPr>
          <p:sp>
            <p:nvSpPr>
              <p:cNvPr id="94247" name="Rectangle 9"/>
              <p:cNvSpPr>
                <a:spLocks noChangeArrowheads="1"/>
              </p:cNvSpPr>
              <p:nvPr/>
            </p:nvSpPr>
            <p:spPr bwMode="auto">
              <a:xfrm>
                <a:off x="903" y="0"/>
                <a:ext cx="903" cy="384"/>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b="1">
                    <a:solidFill>
                      <a:srgbClr val="FFFFFF"/>
                    </a:solidFill>
                    <a:latin typeface="Arial Narrow" charset="0"/>
                  </a:rPr>
                  <a:t>FIRST</a:t>
                </a:r>
              </a:p>
            </p:txBody>
          </p:sp>
          <p:sp>
            <p:nvSpPr>
              <p:cNvPr id="94248" name="Rectangle 10"/>
              <p:cNvSpPr>
                <a:spLocks noChangeArrowheads="1"/>
              </p:cNvSpPr>
              <p:nvPr/>
            </p:nvSpPr>
            <p:spPr bwMode="auto">
              <a:xfrm>
                <a:off x="903" y="0"/>
                <a:ext cx="903" cy="384"/>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94217" name="Group 11"/>
            <p:cNvGrpSpPr>
              <a:grpSpLocks/>
            </p:cNvGrpSpPr>
            <p:nvPr/>
          </p:nvGrpSpPr>
          <p:grpSpPr bwMode="auto">
            <a:xfrm>
              <a:off x="1806" y="0"/>
              <a:ext cx="903" cy="384"/>
              <a:chOff x="1806" y="0"/>
              <a:chExt cx="903" cy="384"/>
            </a:xfrm>
          </p:grpSpPr>
          <p:sp>
            <p:nvSpPr>
              <p:cNvPr id="94245" name="Rectangle 12"/>
              <p:cNvSpPr>
                <a:spLocks noChangeArrowheads="1"/>
              </p:cNvSpPr>
              <p:nvPr/>
            </p:nvSpPr>
            <p:spPr bwMode="auto">
              <a:xfrm>
                <a:off x="1806" y="0"/>
                <a:ext cx="903" cy="384"/>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b="1">
                    <a:solidFill>
                      <a:srgbClr val="FFFFFF"/>
                    </a:solidFill>
                    <a:latin typeface="Arial Narrow" charset="0"/>
                  </a:rPr>
                  <a:t>SECOND</a:t>
                </a:r>
              </a:p>
            </p:txBody>
          </p:sp>
          <p:sp>
            <p:nvSpPr>
              <p:cNvPr id="94246" name="Rectangle 13"/>
              <p:cNvSpPr>
                <a:spLocks noChangeArrowheads="1"/>
              </p:cNvSpPr>
              <p:nvPr/>
            </p:nvSpPr>
            <p:spPr bwMode="auto">
              <a:xfrm>
                <a:off x="1806" y="0"/>
                <a:ext cx="903" cy="384"/>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94218" name="Group 14"/>
            <p:cNvGrpSpPr>
              <a:grpSpLocks/>
            </p:cNvGrpSpPr>
            <p:nvPr/>
          </p:nvGrpSpPr>
          <p:grpSpPr bwMode="auto">
            <a:xfrm>
              <a:off x="2709" y="0"/>
              <a:ext cx="903" cy="384"/>
              <a:chOff x="2709" y="0"/>
              <a:chExt cx="903" cy="384"/>
            </a:xfrm>
          </p:grpSpPr>
          <p:sp>
            <p:nvSpPr>
              <p:cNvPr id="94243" name="Rectangle 15"/>
              <p:cNvSpPr>
                <a:spLocks noChangeArrowheads="1"/>
              </p:cNvSpPr>
              <p:nvPr/>
            </p:nvSpPr>
            <p:spPr bwMode="auto">
              <a:xfrm>
                <a:off x="2709" y="0"/>
                <a:ext cx="903" cy="384"/>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b="1" dirty="0">
                    <a:solidFill>
                      <a:srgbClr val="FFFFFF"/>
                    </a:solidFill>
                    <a:latin typeface="Arial Narrow" charset="0"/>
                  </a:rPr>
                  <a:t>THIRD</a:t>
                </a:r>
              </a:p>
            </p:txBody>
          </p:sp>
          <p:sp>
            <p:nvSpPr>
              <p:cNvPr id="94244" name="Rectangle 16"/>
              <p:cNvSpPr>
                <a:spLocks noChangeArrowheads="1"/>
              </p:cNvSpPr>
              <p:nvPr/>
            </p:nvSpPr>
            <p:spPr bwMode="auto">
              <a:xfrm>
                <a:off x="2709" y="0"/>
                <a:ext cx="903" cy="384"/>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94219" name="Group 17"/>
            <p:cNvGrpSpPr>
              <a:grpSpLocks/>
            </p:cNvGrpSpPr>
            <p:nvPr/>
          </p:nvGrpSpPr>
          <p:grpSpPr bwMode="auto">
            <a:xfrm>
              <a:off x="0" y="384"/>
              <a:ext cx="903" cy="748"/>
              <a:chOff x="0" y="384"/>
              <a:chExt cx="903" cy="748"/>
            </a:xfrm>
          </p:grpSpPr>
          <p:sp>
            <p:nvSpPr>
              <p:cNvPr id="94241" name="Rectangle 18"/>
              <p:cNvSpPr>
                <a:spLocks noChangeArrowheads="1"/>
              </p:cNvSpPr>
              <p:nvPr/>
            </p:nvSpPr>
            <p:spPr bwMode="auto">
              <a:xfrm>
                <a:off x="0" y="384"/>
                <a:ext cx="903" cy="74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b="1">
                    <a:solidFill>
                      <a:srgbClr val="FFFFFF"/>
                    </a:solidFill>
                    <a:latin typeface="Arial Narrow" charset="0"/>
                  </a:rPr>
                  <a:t>Number</a:t>
                </a:r>
                <a:endParaRPr lang="en-US" b="1">
                  <a:solidFill>
                    <a:srgbClr val="FFFFFF"/>
                  </a:solidFill>
                  <a:latin typeface="Arial Narrow" charset="0"/>
                  <a:cs typeface="Times New Roman" charset="0"/>
                </a:endParaRPr>
              </a:p>
              <a:p>
                <a:pPr algn="ctr" eaLnBrk="0" hangingPunct="0"/>
                <a:r>
                  <a:rPr lang="en-US" b="1">
                    <a:solidFill>
                      <a:srgbClr val="FFFFFF"/>
                    </a:solidFill>
                    <a:latin typeface="Arial Narrow" charset="0"/>
                    <a:cs typeface="Times New Roman" charset="0"/>
                  </a:rPr>
                  <a:t>Returning</a:t>
                </a:r>
              </a:p>
            </p:txBody>
          </p:sp>
          <p:sp>
            <p:nvSpPr>
              <p:cNvPr id="94242" name="Rectangle 19"/>
              <p:cNvSpPr>
                <a:spLocks noChangeArrowheads="1"/>
              </p:cNvSpPr>
              <p:nvPr/>
            </p:nvSpPr>
            <p:spPr bwMode="auto">
              <a:xfrm>
                <a:off x="0" y="384"/>
                <a:ext cx="903" cy="74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94220" name="Group 20"/>
            <p:cNvGrpSpPr>
              <a:grpSpLocks/>
            </p:cNvGrpSpPr>
            <p:nvPr/>
          </p:nvGrpSpPr>
          <p:grpSpPr bwMode="auto">
            <a:xfrm>
              <a:off x="903" y="384"/>
              <a:ext cx="903" cy="748"/>
              <a:chOff x="903" y="384"/>
              <a:chExt cx="903" cy="748"/>
            </a:xfrm>
          </p:grpSpPr>
          <p:sp>
            <p:nvSpPr>
              <p:cNvPr id="94239" name="Rectangle 21"/>
              <p:cNvSpPr>
                <a:spLocks noChangeArrowheads="1"/>
              </p:cNvSpPr>
              <p:nvPr/>
            </p:nvSpPr>
            <p:spPr bwMode="auto">
              <a:xfrm>
                <a:off x="903" y="384"/>
                <a:ext cx="903" cy="74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nSpc>
                    <a:spcPct val="80000"/>
                  </a:lnSpc>
                </a:pPr>
                <a:r>
                  <a:rPr lang="en-US" b="1">
                    <a:solidFill>
                      <a:srgbClr val="FFFFFF"/>
                    </a:solidFill>
                    <a:latin typeface="Arial Narrow" charset="0"/>
                  </a:rPr>
                  <a:t>42,360</a:t>
                </a:r>
                <a:endParaRPr lang="en-US" b="1">
                  <a:solidFill>
                    <a:srgbClr val="FFFFFF"/>
                  </a:solidFill>
                  <a:latin typeface="Arial Narrow" charset="0"/>
                  <a:cs typeface="Times New Roman" charset="0"/>
                </a:endParaRPr>
              </a:p>
              <a:p>
                <a:pPr eaLnBrk="0" hangingPunct="0">
                  <a:lnSpc>
                    <a:spcPct val="80000"/>
                  </a:lnSpc>
                </a:pPr>
                <a:r>
                  <a:rPr lang="en-US" b="1" u="sng">
                    <a:solidFill>
                      <a:srgbClr val="FFFFFF"/>
                    </a:solidFill>
                    <a:latin typeface="Arial Narrow" charset="0"/>
                    <a:cs typeface="Times New Roman" charset="0"/>
                  </a:rPr>
                  <a:t>7,337 </a:t>
                </a:r>
                <a:r>
                  <a:rPr lang="en-US" b="1">
                    <a:solidFill>
                      <a:srgbClr val="FFFFFF"/>
                    </a:solidFill>
                    <a:latin typeface="Arial Narrow" charset="0"/>
                    <a:cs typeface="Times New Roman" charset="0"/>
                  </a:rPr>
                  <a:t>(servants)</a:t>
                </a:r>
              </a:p>
              <a:p>
                <a:pPr eaLnBrk="0" hangingPunct="0">
                  <a:lnSpc>
                    <a:spcPct val="80000"/>
                  </a:lnSpc>
                </a:pPr>
                <a:r>
                  <a:rPr lang="en-US" b="1">
                    <a:solidFill>
                      <a:srgbClr val="FFFFFF"/>
                    </a:solidFill>
                    <a:latin typeface="Arial Narrow" charset="0"/>
                    <a:cs typeface="Times New Roman" charset="0"/>
                  </a:rPr>
                  <a:t>49,697</a:t>
                </a:r>
              </a:p>
            </p:txBody>
          </p:sp>
          <p:sp>
            <p:nvSpPr>
              <p:cNvPr id="94240" name="Rectangle 22"/>
              <p:cNvSpPr>
                <a:spLocks noChangeArrowheads="1"/>
              </p:cNvSpPr>
              <p:nvPr/>
            </p:nvSpPr>
            <p:spPr bwMode="auto">
              <a:xfrm>
                <a:off x="903" y="384"/>
                <a:ext cx="903" cy="74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94221" name="Group 23"/>
            <p:cNvGrpSpPr>
              <a:grpSpLocks/>
            </p:cNvGrpSpPr>
            <p:nvPr/>
          </p:nvGrpSpPr>
          <p:grpSpPr bwMode="auto">
            <a:xfrm>
              <a:off x="1806" y="384"/>
              <a:ext cx="903" cy="748"/>
              <a:chOff x="1806" y="384"/>
              <a:chExt cx="903" cy="748"/>
            </a:xfrm>
          </p:grpSpPr>
          <p:sp>
            <p:nvSpPr>
              <p:cNvPr id="94237" name="Rectangle 24"/>
              <p:cNvSpPr>
                <a:spLocks noChangeArrowheads="1"/>
              </p:cNvSpPr>
              <p:nvPr/>
            </p:nvSpPr>
            <p:spPr bwMode="auto">
              <a:xfrm>
                <a:off x="1806" y="384"/>
                <a:ext cx="903" cy="74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nSpc>
                    <a:spcPct val="70000"/>
                  </a:lnSpc>
                </a:pPr>
                <a:r>
                  <a:rPr lang="en-US" b="1">
                    <a:solidFill>
                      <a:srgbClr val="FFFFFF"/>
                    </a:solidFill>
                    <a:latin typeface="Arial Narrow" charset="0"/>
                  </a:rPr>
                  <a:t>1,500 men</a:t>
                </a:r>
                <a:endParaRPr lang="en-US" b="1">
                  <a:solidFill>
                    <a:srgbClr val="FFFFFF"/>
                  </a:solidFill>
                  <a:latin typeface="Arial Narrow" charset="0"/>
                  <a:cs typeface="Times New Roman" charset="0"/>
                </a:endParaRPr>
              </a:p>
              <a:p>
                <a:pPr eaLnBrk="0" hangingPunct="0">
                  <a:lnSpc>
                    <a:spcPct val="70000"/>
                  </a:lnSpc>
                </a:pPr>
                <a:r>
                  <a:rPr lang="en-US" b="1">
                    <a:solidFill>
                      <a:srgbClr val="FFFFFF"/>
                    </a:solidFill>
                    <a:latin typeface="Arial Narrow" charset="0"/>
                    <a:cs typeface="Times New Roman" charset="0"/>
                  </a:rPr>
                  <a:t>     38 Levites</a:t>
                </a:r>
              </a:p>
              <a:p>
                <a:pPr eaLnBrk="0" hangingPunct="0">
                  <a:lnSpc>
                    <a:spcPct val="70000"/>
                  </a:lnSpc>
                </a:pPr>
                <a:r>
                  <a:rPr lang="en-US" b="1" u="sng">
                    <a:solidFill>
                      <a:srgbClr val="FFFFFF"/>
                    </a:solidFill>
                    <a:latin typeface="Arial Narrow" charset="0"/>
                    <a:cs typeface="Times New Roman" charset="0"/>
                  </a:rPr>
                  <a:t>   220 </a:t>
                </a:r>
                <a:r>
                  <a:rPr lang="en-US" b="1">
                    <a:solidFill>
                      <a:srgbClr val="FFFFFF"/>
                    </a:solidFill>
                    <a:latin typeface="Arial Narrow" charset="0"/>
                    <a:cs typeface="Times New Roman" charset="0"/>
                  </a:rPr>
                  <a:t>helpers</a:t>
                </a:r>
              </a:p>
              <a:p>
                <a:pPr eaLnBrk="0" hangingPunct="0">
                  <a:lnSpc>
                    <a:spcPct val="70000"/>
                  </a:lnSpc>
                </a:pPr>
                <a:r>
                  <a:rPr lang="en-US" b="1">
                    <a:solidFill>
                      <a:srgbClr val="FFFFFF"/>
                    </a:solidFill>
                    <a:latin typeface="Arial Narrow" charset="0"/>
                    <a:cs typeface="Times New Roman" charset="0"/>
                  </a:rPr>
                  <a:t>1,758 + 5000?</a:t>
                </a:r>
              </a:p>
            </p:txBody>
          </p:sp>
          <p:sp>
            <p:nvSpPr>
              <p:cNvPr id="94238" name="Rectangle 25"/>
              <p:cNvSpPr>
                <a:spLocks noChangeArrowheads="1"/>
              </p:cNvSpPr>
              <p:nvPr/>
            </p:nvSpPr>
            <p:spPr bwMode="auto">
              <a:xfrm>
                <a:off x="1806" y="384"/>
                <a:ext cx="903" cy="74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94222" name="Group 26"/>
            <p:cNvGrpSpPr>
              <a:grpSpLocks/>
            </p:cNvGrpSpPr>
            <p:nvPr/>
          </p:nvGrpSpPr>
          <p:grpSpPr bwMode="auto">
            <a:xfrm>
              <a:off x="2709" y="384"/>
              <a:ext cx="903" cy="748"/>
              <a:chOff x="2709" y="384"/>
              <a:chExt cx="903" cy="748"/>
            </a:xfrm>
          </p:grpSpPr>
          <p:sp>
            <p:nvSpPr>
              <p:cNvPr id="94235" name="Rectangle 27"/>
              <p:cNvSpPr>
                <a:spLocks noChangeArrowheads="1"/>
              </p:cNvSpPr>
              <p:nvPr/>
            </p:nvSpPr>
            <p:spPr bwMode="auto">
              <a:xfrm>
                <a:off x="2709" y="384"/>
                <a:ext cx="903" cy="74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b="1">
                    <a:solidFill>
                      <a:srgbClr val="FFFFFF"/>
                    </a:solidFill>
                    <a:latin typeface="Arial Narrow" charset="0"/>
                  </a:rPr>
                  <a:t>Unknown</a:t>
                </a:r>
              </a:p>
            </p:txBody>
          </p:sp>
          <p:sp>
            <p:nvSpPr>
              <p:cNvPr id="94236" name="Rectangle 28"/>
              <p:cNvSpPr>
                <a:spLocks noChangeArrowheads="1"/>
              </p:cNvSpPr>
              <p:nvPr/>
            </p:nvSpPr>
            <p:spPr bwMode="auto">
              <a:xfrm>
                <a:off x="2709" y="384"/>
                <a:ext cx="903" cy="74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94223" name="Group 29"/>
            <p:cNvGrpSpPr>
              <a:grpSpLocks/>
            </p:cNvGrpSpPr>
            <p:nvPr/>
          </p:nvGrpSpPr>
          <p:grpSpPr bwMode="auto">
            <a:xfrm>
              <a:off x="0" y="1132"/>
              <a:ext cx="903" cy="2342"/>
              <a:chOff x="0" y="1132"/>
              <a:chExt cx="903" cy="2342"/>
            </a:xfrm>
          </p:grpSpPr>
          <p:sp>
            <p:nvSpPr>
              <p:cNvPr id="94233" name="Rectangle 30"/>
              <p:cNvSpPr>
                <a:spLocks noChangeArrowheads="1"/>
              </p:cNvSpPr>
              <p:nvPr/>
            </p:nvSpPr>
            <p:spPr bwMode="auto">
              <a:xfrm>
                <a:off x="0" y="1132"/>
                <a:ext cx="903" cy="2342"/>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b="1">
                    <a:solidFill>
                      <a:srgbClr val="FFFFFF"/>
                    </a:solidFill>
                    <a:latin typeface="Arial Narrow" charset="0"/>
                  </a:rPr>
                  <a:t>Events &amp; Problems</a:t>
                </a:r>
              </a:p>
            </p:txBody>
          </p:sp>
          <p:sp>
            <p:nvSpPr>
              <p:cNvPr id="94234" name="Rectangle 31"/>
              <p:cNvSpPr>
                <a:spLocks noChangeArrowheads="1"/>
              </p:cNvSpPr>
              <p:nvPr/>
            </p:nvSpPr>
            <p:spPr bwMode="auto">
              <a:xfrm>
                <a:off x="0" y="1132"/>
                <a:ext cx="903" cy="2342"/>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94224" name="Group 32"/>
            <p:cNvGrpSpPr>
              <a:grpSpLocks/>
            </p:cNvGrpSpPr>
            <p:nvPr/>
          </p:nvGrpSpPr>
          <p:grpSpPr bwMode="auto">
            <a:xfrm>
              <a:off x="903" y="1132"/>
              <a:ext cx="903" cy="2342"/>
              <a:chOff x="903" y="1132"/>
              <a:chExt cx="903" cy="2342"/>
            </a:xfrm>
          </p:grpSpPr>
          <p:sp>
            <p:nvSpPr>
              <p:cNvPr id="94231" name="Rectangle 33"/>
              <p:cNvSpPr>
                <a:spLocks noChangeArrowheads="1"/>
              </p:cNvSpPr>
              <p:nvPr/>
            </p:nvSpPr>
            <p:spPr bwMode="auto">
              <a:xfrm>
                <a:off x="903" y="1132"/>
                <a:ext cx="903" cy="2342"/>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lnSpc>
                    <a:spcPct val="80000"/>
                  </a:lnSpc>
                </a:pPr>
                <a:r>
                  <a:rPr lang="en-US" b="1">
                    <a:solidFill>
                      <a:srgbClr val="FFFFFF"/>
                    </a:solidFill>
                    <a:latin typeface="Arial Narrow" charset="0"/>
                  </a:rPr>
                  <a:t>Temple begun; sacrifices made &amp; Feast of Tabernacles celebrated.</a:t>
                </a:r>
                <a:endParaRPr lang="en-US" b="1">
                  <a:solidFill>
                    <a:srgbClr val="FFFFFF"/>
                  </a:solidFill>
                  <a:latin typeface="Arial Narrow" charset="0"/>
                  <a:cs typeface="Times New Roman" charset="0"/>
                </a:endParaRPr>
              </a:p>
              <a:p>
                <a:pPr algn="ctr" eaLnBrk="0" hangingPunct="0">
                  <a:lnSpc>
                    <a:spcPct val="80000"/>
                  </a:lnSpc>
                </a:pPr>
                <a:r>
                  <a:rPr lang="en-US" b="1">
                    <a:solidFill>
                      <a:srgbClr val="FFFFFF"/>
                    </a:solidFill>
                    <a:latin typeface="Arial Narrow" charset="0"/>
                    <a:cs typeface="Times New Roman" charset="0"/>
                  </a:rPr>
                  <a:t>Samaritans made trouble, &amp; work ceased until 520.</a:t>
                </a:r>
              </a:p>
              <a:p>
                <a:pPr algn="ctr" eaLnBrk="0" hangingPunct="0">
                  <a:lnSpc>
                    <a:spcPct val="80000"/>
                  </a:lnSpc>
                </a:pPr>
                <a:r>
                  <a:rPr lang="en-US" b="1">
                    <a:solidFill>
                      <a:srgbClr val="FFFFFF"/>
                    </a:solidFill>
                    <a:latin typeface="Arial Narrow" charset="0"/>
                    <a:cs typeface="Times New Roman" charset="0"/>
                  </a:rPr>
                  <a:t>Temple completed in 516.</a:t>
                </a:r>
              </a:p>
            </p:txBody>
          </p:sp>
          <p:sp>
            <p:nvSpPr>
              <p:cNvPr id="94232" name="Rectangle 34"/>
              <p:cNvSpPr>
                <a:spLocks noChangeArrowheads="1"/>
              </p:cNvSpPr>
              <p:nvPr/>
            </p:nvSpPr>
            <p:spPr bwMode="auto">
              <a:xfrm>
                <a:off x="903" y="1132"/>
                <a:ext cx="903" cy="2342"/>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94225" name="Group 35"/>
            <p:cNvGrpSpPr>
              <a:grpSpLocks/>
            </p:cNvGrpSpPr>
            <p:nvPr/>
          </p:nvGrpSpPr>
          <p:grpSpPr bwMode="auto">
            <a:xfrm>
              <a:off x="1806" y="1132"/>
              <a:ext cx="903" cy="2342"/>
              <a:chOff x="1806" y="1132"/>
              <a:chExt cx="903" cy="2342"/>
            </a:xfrm>
          </p:grpSpPr>
          <p:sp>
            <p:nvSpPr>
              <p:cNvPr id="94229" name="Rectangle 36"/>
              <p:cNvSpPr>
                <a:spLocks noChangeArrowheads="1"/>
              </p:cNvSpPr>
              <p:nvPr/>
            </p:nvSpPr>
            <p:spPr bwMode="auto">
              <a:xfrm>
                <a:off x="1806" y="1132"/>
                <a:ext cx="903" cy="2342"/>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b="1" dirty="0">
                    <a:solidFill>
                      <a:srgbClr val="FFFFFF"/>
                    </a:solidFill>
                    <a:latin typeface="Arial Narrow" charset="0"/>
                  </a:rPr>
                  <a:t>Problems with </a:t>
                </a:r>
                <a:endParaRPr lang="en-US" b="1" dirty="0">
                  <a:solidFill>
                    <a:srgbClr val="FFFFFF"/>
                  </a:solidFill>
                  <a:latin typeface="Arial Narrow" charset="0"/>
                  <a:cs typeface="Times New Roman" charset="0"/>
                </a:endParaRPr>
              </a:p>
              <a:p>
                <a:pPr algn="ctr" eaLnBrk="0" hangingPunct="0"/>
                <a:r>
                  <a:rPr lang="en-US" b="1" dirty="0">
                    <a:solidFill>
                      <a:srgbClr val="FFFFFF"/>
                    </a:solidFill>
                    <a:latin typeface="Arial Narrow" charset="0"/>
                    <a:cs typeface="Times New Roman" charset="0"/>
                  </a:rPr>
                  <a:t>intermarriage</a:t>
                </a:r>
              </a:p>
            </p:txBody>
          </p:sp>
          <p:sp>
            <p:nvSpPr>
              <p:cNvPr id="94230" name="Rectangle 37"/>
              <p:cNvSpPr>
                <a:spLocks noChangeArrowheads="1"/>
              </p:cNvSpPr>
              <p:nvPr/>
            </p:nvSpPr>
            <p:spPr bwMode="auto">
              <a:xfrm>
                <a:off x="1806" y="1132"/>
                <a:ext cx="903" cy="2342"/>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94226" name="Group 38"/>
            <p:cNvGrpSpPr>
              <a:grpSpLocks/>
            </p:cNvGrpSpPr>
            <p:nvPr/>
          </p:nvGrpSpPr>
          <p:grpSpPr bwMode="auto">
            <a:xfrm>
              <a:off x="2709" y="1132"/>
              <a:ext cx="903" cy="2342"/>
              <a:chOff x="2709" y="1132"/>
              <a:chExt cx="903" cy="2342"/>
            </a:xfrm>
          </p:grpSpPr>
          <p:sp>
            <p:nvSpPr>
              <p:cNvPr id="94227" name="Rectangle 39"/>
              <p:cNvSpPr>
                <a:spLocks noChangeArrowheads="1"/>
              </p:cNvSpPr>
              <p:nvPr/>
            </p:nvSpPr>
            <p:spPr bwMode="auto">
              <a:xfrm>
                <a:off x="2709" y="1132"/>
                <a:ext cx="903" cy="2342"/>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b="1" dirty="0">
                    <a:solidFill>
                      <a:srgbClr val="FFFFFF"/>
                    </a:solidFill>
                    <a:latin typeface="Arial Narrow" charset="0"/>
                  </a:rPr>
                  <a:t>Wall rebuilt in 52 days, despite opposition from Sanballat, Tobiah, &amp; Geshem.</a:t>
                </a:r>
              </a:p>
              <a:p>
                <a:pPr algn="ctr"/>
                <a:r>
                  <a:rPr lang="en-US" b="1" dirty="0">
                    <a:solidFill>
                      <a:srgbClr val="FFFFFF"/>
                    </a:solidFill>
                    <a:latin typeface="Arial Narrow" charset="0"/>
                  </a:rPr>
                  <a:t>Walls dedicated &amp; Law read.</a:t>
                </a:r>
              </a:p>
            </p:txBody>
          </p:sp>
          <p:sp>
            <p:nvSpPr>
              <p:cNvPr id="94228" name="Rectangle 40"/>
              <p:cNvSpPr>
                <a:spLocks noChangeArrowheads="1"/>
              </p:cNvSpPr>
              <p:nvPr/>
            </p:nvSpPr>
            <p:spPr bwMode="auto">
              <a:xfrm>
                <a:off x="2709" y="1132"/>
                <a:ext cx="903" cy="2342"/>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sp>
        <p:nvSpPr>
          <p:cNvPr id="42027" name="Rectangle 43"/>
          <p:cNvSpPr>
            <a:spLocks noGrp="1" noChangeArrowheads="1"/>
          </p:cNvSpPr>
          <p:nvPr>
            <p:ph type="title"/>
          </p:nvPr>
        </p:nvSpPr>
        <p:spPr>
          <a:xfrm>
            <a:off x="0" y="0"/>
            <a:ext cx="9144000" cy="1219200"/>
          </a:xfrm>
          <a:solidFill>
            <a:srgbClr val="FFFFFF"/>
          </a:solidFill>
          <a:ln>
            <a:solidFill>
              <a:srgbClr val="000000"/>
            </a:solidFill>
          </a:ln>
        </p:spPr>
        <p:txBody>
          <a:bodyPr anchor="ctr" anchorCtr="1"/>
          <a:lstStyle/>
          <a:p>
            <a:pPr algn="ctr" eaLnBrk="1" hangingPunct="1">
              <a:defRPr/>
            </a:pPr>
            <a:r>
              <a:rPr lang="en-US" altLang="zh-CN" sz="3600" dirty="0">
                <a:solidFill>
                  <a:srgbClr val="000000"/>
                </a:solidFill>
                <a:latin typeface="Arial Black" charset="0"/>
                <a:ea typeface="ＭＳ Ｐゴシック" charset="0"/>
                <a:cs typeface="Times New Roman" charset="0"/>
              </a:rPr>
              <a:t>Returns from Exile</a:t>
            </a:r>
            <a:br>
              <a:rPr lang="en-US" altLang="zh-CN" sz="3600" dirty="0">
                <a:solidFill>
                  <a:srgbClr val="000000"/>
                </a:solidFill>
                <a:latin typeface="Arial Black" charset="0"/>
                <a:ea typeface="ＭＳ Ｐゴシック" charset="0"/>
                <a:cs typeface="Times New Roman" charset="0"/>
              </a:rPr>
            </a:br>
            <a:r>
              <a:rPr lang="en-US" altLang="zh-CN" sz="1800" b="1" dirty="0">
                <a:solidFill>
                  <a:srgbClr val="000000"/>
                </a:solidFill>
                <a:latin typeface="Arial Narrow" charset="0"/>
                <a:ea typeface="ＭＳ Ｐゴシック" charset="0"/>
                <a:cs typeface="Times New Roman" charset="0"/>
              </a:rPr>
              <a:t>John H. Walton, </a:t>
            </a:r>
            <a:r>
              <a:rPr lang="en-US" altLang="zh-CN" sz="1800" b="1" i="1" dirty="0">
                <a:solidFill>
                  <a:srgbClr val="000000"/>
                </a:solidFill>
                <a:latin typeface="Arial Narrow" charset="0"/>
                <a:ea typeface="ＭＳ Ｐゴシック" charset="0"/>
                <a:cs typeface="Times New Roman" charset="0"/>
              </a:rPr>
              <a:t>Chronological and Background Charts of the Old Testament</a:t>
            </a:r>
            <a:r>
              <a:rPr lang="en-US" altLang="zh-CN" sz="1800" b="1" dirty="0">
                <a:solidFill>
                  <a:srgbClr val="000000"/>
                </a:solidFill>
                <a:latin typeface="Arial Narrow" charset="0"/>
                <a:ea typeface="ＭＳ Ｐゴシック" charset="0"/>
                <a:cs typeface="Times New Roman" charset="0"/>
              </a:rPr>
              <a:t>, 35 &amp; </a:t>
            </a:r>
            <a:br>
              <a:rPr lang="en-US" altLang="zh-CN" sz="1800" b="1" dirty="0">
                <a:solidFill>
                  <a:srgbClr val="000000"/>
                </a:solidFill>
                <a:latin typeface="Arial Narrow" charset="0"/>
                <a:ea typeface="ＭＳ Ｐゴシック" charset="0"/>
                <a:cs typeface="Times New Roman" charset="0"/>
              </a:rPr>
            </a:br>
            <a:r>
              <a:rPr lang="en-US" altLang="zh-CN" sz="1800" b="1" dirty="0">
                <a:solidFill>
                  <a:srgbClr val="000000"/>
                </a:solidFill>
                <a:latin typeface="Arial Narrow" charset="0"/>
                <a:ea typeface="ＭＳ Ｐゴシック" charset="0"/>
                <a:cs typeface="Times New Roman" charset="0"/>
              </a:rPr>
              <a:t>John A. Martin, </a:t>
            </a:r>
            <a:r>
              <a:rPr lang="ru-RU" altLang="zh-CN" sz="1800" b="1" dirty="0">
                <a:solidFill>
                  <a:srgbClr val="000000"/>
                </a:solidFill>
                <a:latin typeface="Arial Narrow" charset="0"/>
                <a:ea typeface="ＭＳ Ｐゴシック" charset="0"/>
                <a:cs typeface="Times New Roman" charset="0"/>
              </a:rPr>
              <a:t>"</a:t>
            </a:r>
            <a:r>
              <a:rPr lang="en-US" altLang="zh-CN" sz="1800" b="1" dirty="0">
                <a:solidFill>
                  <a:srgbClr val="000000"/>
                </a:solidFill>
                <a:latin typeface="Arial Narrow" charset="0"/>
                <a:ea typeface="ＭＳ Ｐゴシック" charset="0"/>
                <a:cs typeface="Times New Roman" charset="0"/>
              </a:rPr>
              <a:t>Ezra,</a:t>
            </a:r>
            <a:r>
              <a:rPr lang="ru-RU" altLang="zh-CN" sz="1800" b="1" dirty="0">
                <a:solidFill>
                  <a:srgbClr val="000000"/>
                </a:solidFill>
                <a:latin typeface="Arial Narrow" charset="0"/>
                <a:ea typeface="ＭＳ Ｐゴシック" charset="0"/>
                <a:cs typeface="Times New Roman" charset="0"/>
              </a:rPr>
              <a:t>"</a:t>
            </a:r>
            <a:r>
              <a:rPr lang="en-US" altLang="zh-CN" sz="1800" b="1" dirty="0">
                <a:solidFill>
                  <a:srgbClr val="000000"/>
                </a:solidFill>
                <a:latin typeface="Arial Narrow" charset="0"/>
                <a:ea typeface="ＭＳ Ｐゴシック" charset="0"/>
                <a:cs typeface="Times New Roman" charset="0"/>
              </a:rPr>
              <a:t> in </a:t>
            </a:r>
            <a:r>
              <a:rPr lang="en-US" altLang="zh-CN" sz="1800" b="1" i="1" dirty="0">
                <a:solidFill>
                  <a:srgbClr val="000000"/>
                </a:solidFill>
                <a:latin typeface="Arial Narrow" charset="0"/>
                <a:ea typeface="ＭＳ Ｐゴシック" charset="0"/>
                <a:cs typeface="Times New Roman" charset="0"/>
              </a:rPr>
              <a:t>The Bible Knowledge Commentary</a:t>
            </a:r>
            <a:r>
              <a:rPr lang="en-US" altLang="zh-CN" sz="1800" b="1" dirty="0">
                <a:solidFill>
                  <a:srgbClr val="000000"/>
                </a:solidFill>
                <a:latin typeface="Arial Narrow" charset="0"/>
                <a:ea typeface="ＭＳ Ｐゴシック" charset="0"/>
                <a:cs typeface="Times New Roman" charset="0"/>
              </a:rPr>
              <a:t>, 1:652, adapted</a:t>
            </a:r>
            <a:endParaRPr lang="en-US" sz="1800" b="1" dirty="0">
              <a:solidFill>
                <a:srgbClr val="000000"/>
              </a:solidFill>
              <a:latin typeface="Arial Narrow" charset="0"/>
              <a:ea typeface="ＭＳ Ｐゴシック" charset="0"/>
              <a:cs typeface="Times New Roman" charset="0"/>
            </a:endParaRPr>
          </a:p>
        </p:txBody>
      </p:sp>
      <p:sp>
        <p:nvSpPr>
          <p:cNvPr id="94214" name="Text Box 3"/>
          <p:cNvSpPr txBox="1">
            <a:spLocks noChangeArrowheads="1"/>
          </p:cNvSpPr>
          <p:nvPr/>
        </p:nvSpPr>
        <p:spPr bwMode="auto">
          <a:xfrm>
            <a:off x="8412163" y="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chemeClr val="bg2"/>
                </a:solidFill>
                <a:latin typeface="Arial" charset="0"/>
                <a:cs typeface="Arial" charset="0"/>
              </a:rPr>
              <a:t>295</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4935" y="2300960"/>
            <a:ext cx="8043947" cy="4536504"/>
          </a:xfrm>
          <a:prstGeom prst="rect">
            <a:avLst/>
          </a:prstGeom>
        </p:spPr>
      </p:pic>
      <p:sp>
        <p:nvSpPr>
          <p:cNvPr id="2" name="Title 1"/>
          <p:cNvSpPr>
            <a:spLocks noGrp="1"/>
          </p:cNvSpPr>
          <p:nvPr>
            <p:ph type="title"/>
          </p:nvPr>
        </p:nvSpPr>
        <p:spPr>
          <a:xfrm>
            <a:off x="-36512" y="-27558"/>
            <a:ext cx="9225353" cy="792262"/>
          </a:xfrm>
          <a:solidFill>
            <a:schemeClr val="tx1"/>
          </a:solidFill>
        </p:spPr>
        <p:txBody>
          <a:bodyPr/>
          <a:lstStyle/>
          <a:p>
            <a:r>
              <a:rPr lang="en-US" sz="4000" b="1">
                <a:effectLst>
                  <a:glow rad="228600">
                    <a:schemeClr val="tx1"/>
                  </a:glow>
                </a:effectLst>
              </a:rPr>
              <a:t>Leadership for Revival (Ezra 8:15-20)</a:t>
            </a:r>
          </a:p>
        </p:txBody>
      </p:sp>
      <p:pic>
        <p:nvPicPr>
          <p:cNvPr id="3" name="Picture 2"/>
          <p:cNvPicPr>
            <a:picLocks noChangeAspect="1"/>
          </p:cNvPicPr>
          <p:nvPr/>
        </p:nvPicPr>
        <p:blipFill>
          <a:blip r:embed="rId3"/>
          <a:stretch>
            <a:fillRect/>
          </a:stretch>
        </p:blipFill>
        <p:spPr>
          <a:xfrm>
            <a:off x="0" y="908721"/>
            <a:ext cx="4355976" cy="2895392"/>
          </a:xfrm>
          <a:prstGeom prst="rect">
            <a:avLst/>
          </a:prstGeom>
        </p:spPr>
      </p:pic>
    </p:spTree>
    <p:extLst>
      <p:ext uri="{BB962C8B-B14F-4D97-AF65-F5344CB8AC3E}">
        <p14:creationId xmlns:p14="http://schemas.microsoft.com/office/powerpoint/2010/main" val="41379911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59778" name="Rectangle 15"/>
          <p:cNvSpPr>
            <a:spLocks noGrp="1" noChangeArrowheads="1"/>
          </p:cNvSpPr>
          <p:nvPr>
            <p:ph type="ctrTitle"/>
          </p:nvPr>
        </p:nvSpPr>
        <p:spPr>
          <a:xfrm>
            <a:off x="63500" y="-35718"/>
            <a:ext cx="9017000" cy="1066800"/>
          </a:xfrm>
          <a:noFill/>
        </p:spPr>
        <p:txBody>
          <a:bodyPr/>
          <a:lstStyle/>
          <a:p>
            <a:pPr eaLnBrk="1" hangingPunct="1"/>
            <a:r>
              <a:rPr kumimoji="0" lang="en-US" sz="4800" b="1" dirty="0">
                <a:solidFill>
                  <a:schemeClr val="tx1"/>
                </a:solidFill>
                <a:latin typeface="Arial" charset="0"/>
                <a:ea typeface="Osaka" charset="0"/>
                <a:cs typeface="Arial" charset="0"/>
              </a:rPr>
              <a:t>Two 70-Year Exiles</a:t>
            </a:r>
          </a:p>
        </p:txBody>
      </p:sp>
      <p:sp>
        <p:nvSpPr>
          <p:cNvPr id="459779" name="Rectangle 2"/>
          <p:cNvSpPr>
            <a:spLocks noChangeArrowheads="1"/>
          </p:cNvSpPr>
          <p:nvPr/>
        </p:nvSpPr>
        <p:spPr bwMode="auto">
          <a:xfrm>
            <a:off x="5638800" y="2590800"/>
            <a:ext cx="35814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Osaka" charset="0"/>
              <a:cs typeface="Osaka" charset="0"/>
            </a:endParaRPr>
          </a:p>
        </p:txBody>
      </p:sp>
      <p:sp>
        <p:nvSpPr>
          <p:cNvPr id="459780" name="Rectangle 3"/>
          <p:cNvSpPr>
            <a:spLocks noChangeArrowheads="1"/>
          </p:cNvSpPr>
          <p:nvPr/>
        </p:nvSpPr>
        <p:spPr bwMode="auto">
          <a:xfrm>
            <a:off x="0" y="2590800"/>
            <a:ext cx="2590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Osaka" charset="0"/>
              <a:cs typeface="Osaka" charset="0"/>
            </a:endParaRPr>
          </a:p>
        </p:txBody>
      </p:sp>
      <p:sp>
        <p:nvSpPr>
          <p:cNvPr id="459781" name="Text Box 4"/>
          <p:cNvSpPr txBox="1">
            <a:spLocks noChangeArrowheads="1"/>
          </p:cNvSpPr>
          <p:nvPr/>
        </p:nvSpPr>
        <p:spPr bwMode="auto">
          <a:xfrm>
            <a:off x="838200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Osaka" charset="0"/>
                <a:cs typeface="Osaka" charset="0"/>
              </a:rPr>
              <a:t>560</a:t>
            </a:r>
          </a:p>
        </p:txBody>
      </p:sp>
      <p:sp>
        <p:nvSpPr>
          <p:cNvPr id="14341" name="Rectangle 5"/>
          <p:cNvSpPr>
            <a:spLocks noChangeArrowheads="1"/>
          </p:cNvSpPr>
          <p:nvPr/>
        </p:nvSpPr>
        <p:spPr bwMode="auto">
          <a:xfrm>
            <a:off x="2133600" y="20574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Osaka" charset="0"/>
                <a:cs typeface="Osaka" charset="0"/>
              </a:rPr>
              <a:t>586</a:t>
            </a:r>
          </a:p>
        </p:txBody>
      </p:sp>
      <p:sp>
        <p:nvSpPr>
          <p:cNvPr id="14343" name="Rectangle 7"/>
          <p:cNvSpPr>
            <a:spLocks noChangeArrowheads="1"/>
          </p:cNvSpPr>
          <p:nvPr/>
        </p:nvSpPr>
        <p:spPr bwMode="auto">
          <a:xfrm>
            <a:off x="1317812" y="1371601"/>
            <a:ext cx="4854388" cy="457200"/>
          </a:xfrm>
          <a:prstGeom prst="rect">
            <a:avLst/>
          </a:prstGeom>
          <a:noFill/>
          <a:ln w="9525">
            <a:noFill/>
            <a:miter lim="800000"/>
            <a:headEnd/>
            <a:tailEnd/>
          </a:ln>
          <a:effectLst>
            <a:outerShdw blurRad="63500" dist="35921" dir="2700000" algn="ctr" rotWithShape="0">
              <a:schemeClr val="bg1">
                <a:alpha val="74998"/>
              </a:scheme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en-US" sz="3200" b="1" i="0" u="none" strike="noStrike" kern="1200" cap="none" spc="0" normalizeH="0" baseline="0" noProof="0" dirty="0">
                <a:ln>
                  <a:noFill/>
                </a:ln>
                <a:solidFill>
                  <a:srgbClr val="FFFFFF"/>
                </a:solidFill>
                <a:effectLst/>
                <a:uLnTx/>
                <a:uFillTx/>
                <a:latin typeface="Arial"/>
                <a:ea typeface="Osaka"/>
                <a:cs typeface="Arial"/>
              </a:rPr>
              <a:t>People Exile</a:t>
            </a:r>
          </a:p>
        </p:txBody>
      </p:sp>
      <p:sp>
        <p:nvSpPr>
          <p:cNvPr id="14344" name="Rectangle 8"/>
          <p:cNvSpPr>
            <a:spLocks noChangeArrowheads="1"/>
          </p:cNvSpPr>
          <p:nvPr/>
        </p:nvSpPr>
        <p:spPr bwMode="auto">
          <a:xfrm>
            <a:off x="2590800" y="2971800"/>
            <a:ext cx="5410200" cy="761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en-US" sz="3200" b="1" i="0" u="none" strike="noStrike" kern="1200" cap="none" spc="0" normalizeH="0" baseline="0" noProof="0" dirty="0">
                <a:ln>
                  <a:noFill/>
                </a:ln>
                <a:solidFill>
                  <a:srgbClr val="FFFF00"/>
                </a:solidFill>
                <a:effectLst/>
                <a:uLnTx/>
                <a:uFillTx/>
                <a:latin typeface="Arial" charset="0"/>
                <a:ea typeface="Osaka" charset="0"/>
                <a:cs typeface="Osaka" charset="0"/>
              </a:rPr>
              <a:t>Temple Exile</a:t>
            </a:r>
          </a:p>
        </p:txBody>
      </p:sp>
      <p:sp>
        <p:nvSpPr>
          <p:cNvPr id="14345" name="Rectangle 9"/>
          <p:cNvSpPr>
            <a:spLocks noChangeArrowheads="1"/>
          </p:cNvSpPr>
          <p:nvPr/>
        </p:nvSpPr>
        <p:spPr bwMode="auto">
          <a:xfrm>
            <a:off x="5181600" y="20574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Osaka" charset="0"/>
                <a:cs typeface="Osaka" charset="0"/>
              </a:rPr>
              <a:t>539</a:t>
            </a:r>
          </a:p>
        </p:txBody>
      </p:sp>
      <p:sp>
        <p:nvSpPr>
          <p:cNvPr id="14346" name="Rectangle 10"/>
          <p:cNvSpPr>
            <a:spLocks noChangeArrowheads="1"/>
          </p:cNvSpPr>
          <p:nvPr/>
        </p:nvSpPr>
        <p:spPr bwMode="auto">
          <a:xfrm>
            <a:off x="5867400" y="20574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Osaka" charset="0"/>
                <a:cs typeface="Osaka" charset="0"/>
              </a:rPr>
              <a:t>536</a:t>
            </a:r>
          </a:p>
        </p:txBody>
      </p:sp>
      <p:sp>
        <p:nvSpPr>
          <p:cNvPr id="14347" name="Rectangle 11"/>
          <p:cNvSpPr>
            <a:spLocks noChangeArrowheads="1"/>
          </p:cNvSpPr>
          <p:nvPr/>
        </p:nvSpPr>
        <p:spPr bwMode="auto">
          <a:xfrm>
            <a:off x="7467600" y="20574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Osaka" charset="0"/>
                <a:cs typeface="Osaka" charset="0"/>
              </a:rPr>
              <a:t>516</a:t>
            </a:r>
          </a:p>
        </p:txBody>
      </p:sp>
      <p:sp>
        <p:nvSpPr>
          <p:cNvPr id="14348" name="Rectangle 12"/>
          <p:cNvSpPr>
            <a:spLocks noChangeArrowheads="1"/>
          </p:cNvSpPr>
          <p:nvPr/>
        </p:nvSpPr>
        <p:spPr bwMode="auto">
          <a:xfrm>
            <a:off x="533400" y="20574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Osaka" charset="0"/>
                <a:cs typeface="Osaka" charset="0"/>
              </a:rPr>
              <a:t>605</a:t>
            </a:r>
          </a:p>
        </p:txBody>
      </p:sp>
      <p:sp>
        <p:nvSpPr>
          <p:cNvPr id="14349" name="Line 13"/>
          <p:cNvSpPr>
            <a:spLocks noChangeShapeType="1"/>
          </p:cNvSpPr>
          <p:nvPr/>
        </p:nvSpPr>
        <p:spPr bwMode="auto">
          <a:xfrm>
            <a:off x="990600" y="1981200"/>
            <a:ext cx="5410200" cy="0"/>
          </a:xfrm>
          <a:prstGeom prst="line">
            <a:avLst/>
          </a:prstGeom>
          <a:noFill/>
          <a:ln w="76200">
            <a:solidFill>
              <a:schemeClr val="tx1"/>
            </a:solidFill>
            <a:round/>
            <a:headEnd type="triangle" w="med" len="med"/>
            <a:tailEnd type="triangle" w="med" len="med"/>
          </a:ln>
          <a:effectLst>
            <a:outerShdw blurRad="63500" dist="35921" dir="2700000" algn="ctr" rotWithShape="0">
              <a:schemeClr val="bg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Osaka"/>
              <a:cs typeface="Arial"/>
            </a:endParaRPr>
          </a:p>
        </p:txBody>
      </p:sp>
      <p:sp>
        <p:nvSpPr>
          <p:cNvPr id="14350" name="Line 14"/>
          <p:cNvSpPr>
            <a:spLocks noChangeShapeType="1"/>
          </p:cNvSpPr>
          <p:nvPr/>
        </p:nvSpPr>
        <p:spPr bwMode="auto">
          <a:xfrm>
            <a:off x="2590800" y="3048000"/>
            <a:ext cx="5410200" cy="0"/>
          </a:xfrm>
          <a:prstGeom prst="line">
            <a:avLst/>
          </a:prstGeom>
          <a:noFill/>
          <a:ln w="76200">
            <a:solidFill>
              <a:srgbClr val="FFFF00"/>
            </a:solidFill>
            <a:round/>
            <a:headEnd type="triangle" w="med" len="me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6" name="Rectangle 7"/>
          <p:cNvSpPr>
            <a:spLocks noChangeArrowheads="1"/>
          </p:cNvSpPr>
          <p:nvPr/>
        </p:nvSpPr>
        <p:spPr bwMode="auto">
          <a:xfrm>
            <a:off x="-76200" y="4114800"/>
            <a:ext cx="9296400" cy="2743200"/>
          </a:xfrm>
          <a:prstGeom prst="rect">
            <a:avLst/>
          </a:prstGeom>
          <a:noFill/>
          <a:ln w="9525">
            <a:noFill/>
            <a:miter lim="800000"/>
            <a:headEnd/>
            <a:tailEnd/>
          </a:ln>
          <a:effectLst>
            <a:outerShdw blurRad="63500" dist="35921" dir="2700000" algn="ctr" rotWithShape="0">
              <a:schemeClr val="bg1">
                <a:alpha val="74998"/>
              </a:schemeClr>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400" b="1" i="0" u="none" strike="noStrike" kern="1200" cap="none" spc="0" normalizeH="0" baseline="0" noProof="0" dirty="0">
                <a:ln>
                  <a:noFill/>
                </a:ln>
                <a:solidFill>
                  <a:srgbClr val="FFFFFF"/>
                </a:solidFill>
                <a:effectLst/>
                <a:uLnTx/>
                <a:uFillTx/>
                <a:latin typeface="Arial"/>
                <a:ea typeface="Osaka"/>
                <a:cs typeface="Arial"/>
              </a:rPr>
              <a:t>"</a:t>
            </a:r>
            <a:r>
              <a:rPr kumimoji="0" lang="en-US" sz="2400" b="1" i="0" u="none" strike="noStrike" kern="1200" cap="none" spc="0" normalizeH="0" baseline="0" noProof="0" dirty="0">
                <a:ln>
                  <a:noFill/>
                </a:ln>
                <a:solidFill>
                  <a:srgbClr val="FFFFFF"/>
                </a:solidFill>
                <a:effectLst/>
                <a:uLnTx/>
                <a:uFillTx/>
                <a:latin typeface="Arial"/>
                <a:ea typeface="Osaka"/>
                <a:cs typeface="Arial"/>
              </a:rPr>
              <a:t>This entire land will become a desolate wasteland. Israel and her neighboring lands will serve the king of Babylon for </a:t>
            </a:r>
            <a:r>
              <a:rPr kumimoji="0" lang="en-US" sz="2400" b="1" i="0" u="none" strike="noStrike" kern="1200" cap="none" spc="0" normalizeH="0" baseline="0" noProof="0" dirty="0">
                <a:ln>
                  <a:noFill/>
                </a:ln>
                <a:solidFill>
                  <a:srgbClr val="FFFF00"/>
                </a:solidFill>
                <a:effectLst/>
                <a:uLnTx/>
                <a:uFillTx/>
                <a:latin typeface="Arial"/>
                <a:ea typeface="Osaka"/>
                <a:cs typeface="Arial"/>
              </a:rPr>
              <a:t>seventy years</a:t>
            </a:r>
            <a:r>
              <a:rPr kumimoji="0" lang="en-US" sz="2400" b="1" i="0" u="none" strike="noStrike" kern="1200" cap="none" spc="0" normalizeH="0" baseline="0" noProof="0" dirty="0">
                <a:ln>
                  <a:noFill/>
                </a:ln>
                <a:solidFill>
                  <a:srgbClr val="FFFFFF"/>
                </a:solidFill>
                <a:effectLst/>
                <a:uLnTx/>
                <a:uFillTx/>
                <a:latin typeface="Arial"/>
                <a:ea typeface="Osaka"/>
                <a:cs typeface="Arial"/>
              </a:rPr>
              <a:t>. </a:t>
            </a:r>
            <a:r>
              <a:rPr kumimoji="0" lang="en-US" sz="2400" b="1" i="0" u="none" strike="noStrike" kern="1200" cap="none" spc="0" normalizeH="0" baseline="30000" noProof="0" dirty="0">
                <a:ln>
                  <a:noFill/>
                </a:ln>
                <a:solidFill>
                  <a:srgbClr val="FFFFFF"/>
                </a:solidFill>
                <a:effectLst/>
                <a:uLnTx/>
                <a:uFillTx/>
                <a:latin typeface="Arial"/>
                <a:ea typeface="Osaka"/>
                <a:cs typeface="Arial"/>
              </a:rPr>
              <a:t>12</a:t>
            </a:r>
            <a:r>
              <a:rPr kumimoji="0" lang="en-US" sz="2400" b="1" i="0" u="none" strike="noStrike" kern="1200" cap="none" spc="0" normalizeH="0" baseline="0" noProof="0" dirty="0">
                <a:ln>
                  <a:noFill/>
                </a:ln>
                <a:solidFill>
                  <a:srgbClr val="FFFFFF"/>
                </a:solidFill>
                <a:effectLst/>
                <a:uLnTx/>
                <a:uFillTx/>
                <a:latin typeface="Arial"/>
                <a:ea typeface="Osaka"/>
                <a:cs typeface="Arial"/>
              </a:rPr>
              <a:t>Then, after the </a:t>
            </a:r>
            <a:r>
              <a:rPr kumimoji="0" lang="en-US" sz="2400" b="1" i="0" u="none" strike="noStrike" kern="1200" cap="none" spc="0" normalizeH="0" baseline="0" noProof="0" dirty="0">
                <a:ln>
                  <a:noFill/>
                </a:ln>
                <a:solidFill>
                  <a:srgbClr val="FFFF00"/>
                </a:solidFill>
                <a:effectLst/>
                <a:uLnTx/>
                <a:uFillTx/>
                <a:latin typeface="Arial"/>
                <a:ea typeface="Osaka"/>
                <a:cs typeface="Arial"/>
              </a:rPr>
              <a:t>seventy years</a:t>
            </a:r>
            <a:r>
              <a:rPr kumimoji="0" lang="en-US" sz="2400" b="1" i="0" u="none" strike="noStrike" kern="1200" cap="none" spc="0" normalizeH="0" baseline="0" noProof="0" dirty="0">
                <a:ln>
                  <a:noFill/>
                </a:ln>
                <a:solidFill>
                  <a:srgbClr val="FFFFFF"/>
                </a:solidFill>
                <a:effectLst/>
                <a:uLnTx/>
                <a:uFillTx/>
                <a:latin typeface="Arial"/>
                <a:ea typeface="Osaka"/>
                <a:cs typeface="Arial"/>
              </a:rPr>
              <a:t> of captivity are over, I will punish the king of Babylon and his people for their sins,</a:t>
            </a:r>
            <a:r>
              <a:rPr kumimoji="0" lang="ru-RU" sz="2400" b="1" i="0" u="none" strike="noStrike" kern="1200" cap="none" spc="0" normalizeH="0" baseline="0" noProof="0" dirty="0">
                <a:ln>
                  <a:noFill/>
                </a:ln>
                <a:solidFill>
                  <a:srgbClr val="FFFFFF"/>
                </a:solidFill>
                <a:effectLst/>
                <a:uLnTx/>
                <a:uFillTx/>
                <a:latin typeface="Arial"/>
                <a:ea typeface="Osaka"/>
                <a:cs typeface="Arial"/>
              </a:rPr>
              <a:t>"</a:t>
            </a:r>
            <a:r>
              <a:rPr kumimoji="0" lang="en-US" sz="2400" b="1" i="0" u="none" strike="noStrike" kern="1200" cap="none" spc="0" normalizeH="0" baseline="0" noProof="0" dirty="0">
                <a:ln>
                  <a:noFill/>
                </a:ln>
                <a:solidFill>
                  <a:srgbClr val="FFFFFF"/>
                </a:solidFill>
                <a:effectLst/>
                <a:uLnTx/>
                <a:uFillTx/>
                <a:latin typeface="Arial"/>
                <a:ea typeface="Osaka"/>
                <a:cs typeface="Arial"/>
              </a:rPr>
              <a:t> says the Lord.  I will make the country of the Babylonians a wasteland forever</a:t>
            </a:r>
            <a:r>
              <a:rPr kumimoji="0" lang="ru-RU" sz="2400" b="1" i="0" u="none" strike="noStrike" kern="1200" cap="none" spc="0" normalizeH="0" baseline="0" noProof="0" dirty="0">
                <a:ln>
                  <a:noFill/>
                </a:ln>
                <a:solidFill>
                  <a:srgbClr val="FFFFFF"/>
                </a:solidFill>
                <a:effectLst/>
                <a:uLnTx/>
                <a:uFillTx/>
                <a:latin typeface="Arial"/>
                <a:ea typeface="Osaka"/>
                <a:cs typeface="Arial"/>
              </a:rPr>
              <a:t>"</a:t>
            </a:r>
            <a:r>
              <a:rPr kumimoji="0" lang="en-US" sz="2400" b="1" i="0" u="none" strike="noStrike" kern="1200" cap="none" spc="0" normalizeH="0" baseline="0" noProof="0" dirty="0">
                <a:ln>
                  <a:noFill/>
                </a:ln>
                <a:solidFill>
                  <a:srgbClr val="FFFFFF"/>
                </a:solidFill>
                <a:effectLst/>
                <a:uLnTx/>
                <a:uFillTx/>
                <a:latin typeface="Arial"/>
                <a:ea typeface="Osaka"/>
                <a:cs typeface="Arial"/>
              </a:rPr>
              <a:t> </a:t>
            </a:r>
            <a:br>
              <a:rPr kumimoji="0" lang="en-US" sz="2400" b="1" i="0" u="none" strike="noStrike" kern="1200" cap="none" spc="0" normalizeH="0" baseline="0" noProof="0" dirty="0">
                <a:ln>
                  <a:noFill/>
                </a:ln>
                <a:solidFill>
                  <a:srgbClr val="FFFFFF"/>
                </a:solidFill>
                <a:effectLst/>
                <a:uLnTx/>
                <a:uFillTx/>
                <a:latin typeface="Arial"/>
                <a:ea typeface="Osaka"/>
                <a:cs typeface="Arial"/>
              </a:rPr>
            </a:br>
            <a:r>
              <a:rPr kumimoji="0" lang="en-US" sz="2400" b="1" i="0" u="none" strike="noStrike" kern="1200" cap="none" spc="0" normalizeH="0" baseline="0" noProof="0" dirty="0">
                <a:ln>
                  <a:noFill/>
                </a:ln>
                <a:solidFill>
                  <a:srgbClr val="FFFFFF"/>
                </a:solidFill>
                <a:effectLst/>
                <a:uLnTx/>
                <a:uFillTx/>
                <a:latin typeface="Arial"/>
                <a:ea typeface="Osaka"/>
                <a:cs typeface="Arial"/>
              </a:rPr>
              <a:t>(Jeremiah 25:11-12).</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48"/>
                                        </p:tgtEl>
                                        <p:attrNameLst>
                                          <p:attrName>style.visibility</p:attrName>
                                        </p:attrNameLst>
                                      </p:cBhvr>
                                      <p:to>
                                        <p:strVal val="visible"/>
                                      </p:to>
                                    </p:set>
                                    <p:anim calcmode="lin" valueType="num">
                                      <p:cBhvr additive="base">
                                        <p:cTn id="7" dur="500" fill="hold"/>
                                        <p:tgtEl>
                                          <p:spTgt spid="14348"/>
                                        </p:tgtEl>
                                        <p:attrNameLst>
                                          <p:attrName>ppt_x</p:attrName>
                                        </p:attrNameLst>
                                      </p:cBhvr>
                                      <p:tavLst>
                                        <p:tav tm="0">
                                          <p:val>
                                            <p:strVal val="0-#ppt_w/2"/>
                                          </p:val>
                                        </p:tav>
                                        <p:tav tm="100000">
                                          <p:val>
                                            <p:strVal val="#ppt_x"/>
                                          </p:val>
                                        </p:tav>
                                      </p:tavLst>
                                    </p:anim>
                                    <p:anim calcmode="lin" valueType="num">
                                      <p:cBhvr additive="base">
                                        <p:cTn id="8" dur="500" fill="hold"/>
                                        <p:tgtEl>
                                          <p:spTgt spid="1434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41"/>
                                        </p:tgtEl>
                                        <p:attrNameLst>
                                          <p:attrName>style.visibility</p:attrName>
                                        </p:attrNameLst>
                                      </p:cBhvr>
                                      <p:to>
                                        <p:strVal val="visible"/>
                                      </p:to>
                                    </p:set>
                                    <p:anim calcmode="lin" valueType="num">
                                      <p:cBhvr additive="base">
                                        <p:cTn id="13" dur="500" fill="hold"/>
                                        <p:tgtEl>
                                          <p:spTgt spid="14341"/>
                                        </p:tgtEl>
                                        <p:attrNameLst>
                                          <p:attrName>ppt_x</p:attrName>
                                        </p:attrNameLst>
                                      </p:cBhvr>
                                      <p:tavLst>
                                        <p:tav tm="0">
                                          <p:val>
                                            <p:strVal val="0-#ppt_w/2"/>
                                          </p:val>
                                        </p:tav>
                                        <p:tav tm="100000">
                                          <p:val>
                                            <p:strVal val="#ppt_x"/>
                                          </p:val>
                                        </p:tav>
                                      </p:tavLst>
                                    </p:anim>
                                    <p:anim calcmode="lin" valueType="num">
                                      <p:cBhvr additive="base">
                                        <p:cTn id="14" dur="500" fill="hold"/>
                                        <p:tgtEl>
                                          <p:spTgt spid="1434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345"/>
                                        </p:tgtEl>
                                        <p:attrNameLst>
                                          <p:attrName>style.visibility</p:attrName>
                                        </p:attrNameLst>
                                      </p:cBhvr>
                                      <p:to>
                                        <p:strVal val="visible"/>
                                      </p:to>
                                    </p:set>
                                    <p:anim calcmode="lin" valueType="num">
                                      <p:cBhvr additive="base">
                                        <p:cTn id="19" dur="500" fill="hold"/>
                                        <p:tgtEl>
                                          <p:spTgt spid="14345"/>
                                        </p:tgtEl>
                                        <p:attrNameLst>
                                          <p:attrName>ppt_x</p:attrName>
                                        </p:attrNameLst>
                                      </p:cBhvr>
                                      <p:tavLst>
                                        <p:tav tm="0">
                                          <p:val>
                                            <p:strVal val="0-#ppt_w/2"/>
                                          </p:val>
                                        </p:tav>
                                        <p:tav tm="100000">
                                          <p:val>
                                            <p:strVal val="#ppt_x"/>
                                          </p:val>
                                        </p:tav>
                                      </p:tavLst>
                                    </p:anim>
                                    <p:anim calcmode="lin" valueType="num">
                                      <p:cBhvr additive="base">
                                        <p:cTn id="20" dur="500" fill="hold"/>
                                        <p:tgtEl>
                                          <p:spTgt spid="1434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346"/>
                                        </p:tgtEl>
                                        <p:attrNameLst>
                                          <p:attrName>style.visibility</p:attrName>
                                        </p:attrNameLst>
                                      </p:cBhvr>
                                      <p:to>
                                        <p:strVal val="visible"/>
                                      </p:to>
                                    </p:set>
                                    <p:anim calcmode="lin" valueType="num">
                                      <p:cBhvr additive="base">
                                        <p:cTn id="25" dur="500" fill="hold"/>
                                        <p:tgtEl>
                                          <p:spTgt spid="14346"/>
                                        </p:tgtEl>
                                        <p:attrNameLst>
                                          <p:attrName>ppt_x</p:attrName>
                                        </p:attrNameLst>
                                      </p:cBhvr>
                                      <p:tavLst>
                                        <p:tav tm="0">
                                          <p:val>
                                            <p:strVal val="0-#ppt_w/2"/>
                                          </p:val>
                                        </p:tav>
                                        <p:tav tm="100000">
                                          <p:val>
                                            <p:strVal val="#ppt_x"/>
                                          </p:val>
                                        </p:tav>
                                      </p:tavLst>
                                    </p:anim>
                                    <p:anim calcmode="lin" valueType="num">
                                      <p:cBhvr additive="base">
                                        <p:cTn id="26" dur="500" fill="hold"/>
                                        <p:tgtEl>
                                          <p:spTgt spid="14346"/>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347"/>
                                        </p:tgtEl>
                                        <p:attrNameLst>
                                          <p:attrName>style.visibility</p:attrName>
                                        </p:attrNameLst>
                                      </p:cBhvr>
                                      <p:to>
                                        <p:strVal val="visible"/>
                                      </p:to>
                                    </p:set>
                                    <p:anim calcmode="lin" valueType="num">
                                      <p:cBhvr additive="base">
                                        <p:cTn id="31" dur="500" fill="hold"/>
                                        <p:tgtEl>
                                          <p:spTgt spid="14347"/>
                                        </p:tgtEl>
                                        <p:attrNameLst>
                                          <p:attrName>ppt_x</p:attrName>
                                        </p:attrNameLst>
                                      </p:cBhvr>
                                      <p:tavLst>
                                        <p:tav tm="0">
                                          <p:val>
                                            <p:strVal val="0-#ppt_w/2"/>
                                          </p:val>
                                        </p:tav>
                                        <p:tav tm="100000">
                                          <p:val>
                                            <p:strVal val="#ppt_x"/>
                                          </p:val>
                                        </p:tav>
                                      </p:tavLst>
                                    </p:anim>
                                    <p:anim calcmode="lin" valueType="num">
                                      <p:cBhvr additive="base">
                                        <p:cTn id="32" dur="500" fill="hold"/>
                                        <p:tgtEl>
                                          <p:spTgt spid="14347"/>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4343"/>
                                        </p:tgtEl>
                                        <p:attrNameLst>
                                          <p:attrName>style.visibility</p:attrName>
                                        </p:attrNameLst>
                                      </p:cBhvr>
                                      <p:to>
                                        <p:strVal val="visible"/>
                                      </p:to>
                                    </p:set>
                                    <p:anim calcmode="lin" valueType="num">
                                      <p:cBhvr additive="base">
                                        <p:cTn id="37" dur="500" fill="hold"/>
                                        <p:tgtEl>
                                          <p:spTgt spid="14343"/>
                                        </p:tgtEl>
                                        <p:attrNameLst>
                                          <p:attrName>ppt_x</p:attrName>
                                        </p:attrNameLst>
                                      </p:cBhvr>
                                      <p:tavLst>
                                        <p:tav tm="0">
                                          <p:val>
                                            <p:strVal val="0-#ppt_w/2"/>
                                          </p:val>
                                        </p:tav>
                                        <p:tav tm="100000">
                                          <p:val>
                                            <p:strVal val="#ppt_x"/>
                                          </p:val>
                                        </p:tav>
                                      </p:tavLst>
                                    </p:anim>
                                    <p:anim calcmode="lin" valueType="num">
                                      <p:cBhvr additive="base">
                                        <p:cTn id="38" dur="500" fill="hold"/>
                                        <p:tgtEl>
                                          <p:spTgt spid="14343"/>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nodeType="clickEffect">
                                  <p:stCondLst>
                                    <p:cond delay="0"/>
                                  </p:stCondLst>
                                  <p:childTnLst>
                                    <p:set>
                                      <p:cBhvr>
                                        <p:cTn id="42" dur="1" fill="hold">
                                          <p:stCondLst>
                                            <p:cond delay="0"/>
                                          </p:stCondLst>
                                        </p:cTn>
                                        <p:tgtEl>
                                          <p:spTgt spid="14349"/>
                                        </p:tgtEl>
                                        <p:attrNameLst>
                                          <p:attrName>style.visibility</p:attrName>
                                        </p:attrNameLst>
                                      </p:cBhvr>
                                      <p:to>
                                        <p:strVal val="visible"/>
                                      </p:to>
                                    </p:set>
                                    <p:animEffect transition="in" filter="fade">
                                      <p:cBhvr>
                                        <p:cTn id="43" dur="500"/>
                                        <p:tgtEl>
                                          <p:spTgt spid="14349"/>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14344"/>
                                        </p:tgtEl>
                                        <p:attrNameLst>
                                          <p:attrName>style.visibility</p:attrName>
                                        </p:attrNameLst>
                                      </p:cBhvr>
                                      <p:to>
                                        <p:strVal val="visible"/>
                                      </p:to>
                                    </p:set>
                                    <p:anim calcmode="lin" valueType="num">
                                      <p:cBhvr additive="base">
                                        <p:cTn id="48" dur="500" fill="hold"/>
                                        <p:tgtEl>
                                          <p:spTgt spid="14344"/>
                                        </p:tgtEl>
                                        <p:attrNameLst>
                                          <p:attrName>ppt_x</p:attrName>
                                        </p:attrNameLst>
                                      </p:cBhvr>
                                      <p:tavLst>
                                        <p:tav tm="0">
                                          <p:val>
                                            <p:strVal val="0-#ppt_w/2"/>
                                          </p:val>
                                        </p:tav>
                                        <p:tav tm="100000">
                                          <p:val>
                                            <p:strVal val="#ppt_x"/>
                                          </p:val>
                                        </p:tav>
                                      </p:tavLst>
                                    </p:anim>
                                    <p:anim calcmode="lin" valueType="num">
                                      <p:cBhvr additive="base">
                                        <p:cTn id="49" dur="500" fill="hold"/>
                                        <p:tgtEl>
                                          <p:spTgt spid="14344"/>
                                        </p:tgtEl>
                                        <p:attrNameLst>
                                          <p:attrName>ppt_y</p:attrName>
                                        </p:attrNameLst>
                                      </p:cBhvr>
                                      <p:tavLst>
                                        <p:tav tm="0">
                                          <p:val>
                                            <p:strVal val="#ppt_y"/>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4350"/>
                                        </p:tgtEl>
                                        <p:attrNameLst>
                                          <p:attrName>style.visibility</p:attrName>
                                        </p:attrNameLst>
                                      </p:cBhvr>
                                      <p:to>
                                        <p:strVal val="visible"/>
                                      </p:to>
                                    </p:set>
                                    <p:animEffect transition="in" filter="fade">
                                      <p:cBhvr>
                                        <p:cTn id="54" dur="500"/>
                                        <p:tgtEl>
                                          <p:spTgt spid="14350"/>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additive="base">
                                        <p:cTn id="59" dur="500" fill="hold"/>
                                        <p:tgtEl>
                                          <p:spTgt spid="16"/>
                                        </p:tgtEl>
                                        <p:attrNameLst>
                                          <p:attrName>ppt_x</p:attrName>
                                        </p:attrNameLst>
                                      </p:cBhvr>
                                      <p:tavLst>
                                        <p:tav tm="0">
                                          <p:val>
                                            <p:strVal val="0-#ppt_w/2"/>
                                          </p:val>
                                        </p:tav>
                                        <p:tav tm="100000">
                                          <p:val>
                                            <p:strVal val="#ppt_x"/>
                                          </p:val>
                                        </p:tav>
                                      </p:tavLst>
                                    </p:anim>
                                    <p:anim calcmode="lin" valueType="num">
                                      <p:cBhvr additive="base">
                                        <p:cTn id="60"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autoUpdateAnimBg="0"/>
      <p:bldP spid="14343" grpId="0" autoUpdateAnimBg="0"/>
      <p:bldP spid="14344" grpId="0" autoUpdateAnimBg="0"/>
      <p:bldP spid="14345" grpId="0" autoUpdateAnimBg="0"/>
      <p:bldP spid="14346" grpId="0" autoUpdateAnimBg="0"/>
      <p:bldP spid="14347" grpId="0" autoUpdateAnimBg="0"/>
      <p:bldP spid="14348" grpId="0" autoUpdateAnimBg="0"/>
      <p:bldP spid="14350" grpId="0" animBg="1"/>
      <p:bldP spid="16" grpId="0" autoUpdateAnimBg="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8305" name="Picture 1" descr="ezra thanks god for his help.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7023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38306" name="Title 2"/>
          <p:cNvSpPr>
            <a:spLocks noGrp="1"/>
          </p:cNvSpPr>
          <p:nvPr>
            <p:ph type="title" idx="4294967295"/>
          </p:nvPr>
        </p:nvSpPr>
        <p:spPr>
          <a:xfrm>
            <a:off x="5724128" y="685800"/>
            <a:ext cx="3419872" cy="4191000"/>
          </a:xfrm>
        </p:spPr>
        <p:txBody>
          <a:bodyPr/>
          <a:lstStyle/>
          <a:p>
            <a:pPr eaLnBrk="1" hangingPunct="1"/>
            <a:r>
              <a:rPr lang="en-US" sz="4000" b="1">
                <a:latin typeface="Helvetica" charset="0"/>
                <a:ea typeface="Osaka" charset="0"/>
                <a:cs typeface="Osaka" charset="0"/>
              </a:rPr>
              <a:t>Ezra proclaims </a:t>
            </a:r>
            <a:br>
              <a:rPr lang="en-US" sz="4000" b="1">
                <a:latin typeface="Helvetica" charset="0"/>
                <a:ea typeface="Osaka" charset="0"/>
                <a:cs typeface="Osaka" charset="0"/>
              </a:rPr>
            </a:br>
            <a:r>
              <a:rPr lang="en-US" sz="4000" b="1">
                <a:latin typeface="Helvetica" charset="0"/>
                <a:ea typeface="Osaka" charset="0"/>
                <a:cs typeface="Osaka" charset="0"/>
              </a:rPr>
              <a:t>a fast </a:t>
            </a:r>
            <a:br>
              <a:rPr lang="en-US" sz="4000" b="1">
                <a:latin typeface="Helvetica" charset="0"/>
                <a:ea typeface="Osaka" charset="0"/>
                <a:cs typeface="Osaka" charset="0"/>
              </a:rPr>
            </a:br>
            <a:r>
              <a:rPr lang="en-US" sz="4000" b="1">
                <a:latin typeface="Helvetica" charset="0"/>
                <a:ea typeface="Osaka" charset="0"/>
                <a:cs typeface="Osaka" charset="0"/>
              </a:rPr>
              <a:t>(Ezra 8:21)</a:t>
            </a:r>
          </a:p>
        </p:txBody>
      </p:sp>
    </p:spTree>
    <p:extLst>
      <p:ext uri="{BB962C8B-B14F-4D97-AF65-F5344CB8AC3E}">
        <p14:creationId xmlns:p14="http://schemas.microsoft.com/office/powerpoint/2010/main" val="150976369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Ezra 9</a:t>
            </a:r>
          </a:p>
        </p:txBody>
      </p:sp>
    </p:spTree>
    <p:extLst>
      <p:ext uri="{BB962C8B-B14F-4D97-AF65-F5344CB8AC3E}">
        <p14:creationId xmlns:p14="http://schemas.microsoft.com/office/powerpoint/2010/main" val="382042347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6512" y="-1"/>
            <a:ext cx="9180512" cy="6992968"/>
          </a:xfrm>
          <a:prstGeom prst="rect">
            <a:avLst/>
          </a:prstGeom>
        </p:spPr>
      </p:pic>
      <p:sp>
        <p:nvSpPr>
          <p:cNvPr id="2" name="Title 1"/>
          <p:cNvSpPr>
            <a:spLocks noGrp="1"/>
          </p:cNvSpPr>
          <p:nvPr>
            <p:ph type="title"/>
          </p:nvPr>
        </p:nvSpPr>
        <p:spPr>
          <a:xfrm>
            <a:off x="-36512" y="-27558"/>
            <a:ext cx="9225353" cy="792262"/>
          </a:xfrm>
          <a:solidFill>
            <a:srgbClr val="800000"/>
          </a:solidFill>
        </p:spPr>
        <p:txBody>
          <a:bodyPr/>
          <a:lstStyle/>
          <a:p>
            <a:r>
              <a:rPr lang="en-US" b="1">
                <a:effectLst>
                  <a:glow rad="228600">
                    <a:schemeClr val="tx1"/>
                  </a:glow>
                </a:effectLst>
              </a:rPr>
              <a:t>Internal Opposition (Ezra 9)</a:t>
            </a: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79512" y="2559242"/>
            <a:ext cx="5328592" cy="3966102"/>
          </a:xfrm>
          <a:prstGeom prst="rect">
            <a:avLst/>
          </a:prstGeom>
          <a:ln w="76200" cmpd="sng">
            <a:solidFill>
              <a:schemeClr val="tx2"/>
            </a:solidFill>
          </a:ln>
        </p:spPr>
      </p:pic>
    </p:spTree>
    <p:extLst>
      <p:ext uri="{BB962C8B-B14F-4D97-AF65-F5344CB8AC3E}">
        <p14:creationId xmlns:p14="http://schemas.microsoft.com/office/powerpoint/2010/main" val="3374299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showMasterSp="0">
  <p:cSld>
    <p:bg>
      <p:bgPr>
        <a:solidFill>
          <a:schemeClr val="hlink"/>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1219200" y="152400"/>
            <a:ext cx="6629400" cy="990600"/>
          </a:xfrm>
          <a:solidFill>
            <a:srgbClr val="FFFFFF"/>
          </a:solidFill>
          <a:ln>
            <a:solidFill>
              <a:srgbClr val="000000"/>
            </a:solidFill>
          </a:ln>
        </p:spPr>
        <p:txBody>
          <a:bodyPr anchor="ctr" anchorCtr="1"/>
          <a:lstStyle/>
          <a:p>
            <a:pPr algn="ctr" eaLnBrk="1" hangingPunct="1">
              <a:defRPr/>
            </a:pPr>
            <a:r>
              <a:rPr lang="en-US" altLang="zh-CN" b="1" dirty="0">
                <a:solidFill>
                  <a:srgbClr val="000000"/>
                </a:solidFill>
                <a:latin typeface="Arial"/>
                <a:ea typeface="ＭＳ Ｐゴシック" charset="0"/>
                <a:cs typeface="Arial"/>
              </a:rPr>
              <a:t>Zerubbabel</a:t>
            </a:r>
            <a:r>
              <a:rPr lang="uk-UA" altLang="zh-CN" b="1" dirty="0">
                <a:solidFill>
                  <a:srgbClr val="000000"/>
                </a:solidFill>
                <a:latin typeface="Arial"/>
                <a:ea typeface="ＭＳ Ｐゴシック" charset="0"/>
                <a:cs typeface="Arial"/>
              </a:rPr>
              <a:t>'</a:t>
            </a:r>
            <a:r>
              <a:rPr lang="en-US" altLang="zh-CN" b="1" dirty="0">
                <a:solidFill>
                  <a:srgbClr val="000000"/>
                </a:solidFill>
                <a:latin typeface="Arial"/>
                <a:ea typeface="ＭＳ Ｐゴシック" charset="0"/>
                <a:cs typeface="Arial"/>
              </a:rPr>
              <a:t>s Temple</a:t>
            </a:r>
            <a:br>
              <a:rPr lang="en-US" altLang="zh-CN" sz="2000" b="1" dirty="0">
                <a:solidFill>
                  <a:srgbClr val="000000"/>
                </a:solidFill>
                <a:latin typeface="Arial"/>
                <a:ea typeface="ＭＳ Ｐゴシック" charset="0"/>
                <a:cs typeface="Arial"/>
              </a:rPr>
            </a:br>
            <a:r>
              <a:rPr lang="en-US" altLang="zh-CN" sz="2000" b="1" i="1" dirty="0">
                <a:solidFill>
                  <a:srgbClr val="000000"/>
                </a:solidFill>
                <a:latin typeface="Arial"/>
                <a:ea typeface="ＭＳ Ｐゴシック" charset="0"/>
                <a:cs typeface="Arial"/>
              </a:rPr>
              <a:t>The Bible Visual Resource Book</a:t>
            </a:r>
            <a:r>
              <a:rPr lang="en-US" altLang="zh-CN" sz="2000" b="1" dirty="0">
                <a:solidFill>
                  <a:srgbClr val="000000"/>
                </a:solidFill>
                <a:latin typeface="Arial"/>
                <a:ea typeface="ＭＳ Ｐゴシック" charset="0"/>
                <a:cs typeface="Arial"/>
              </a:rPr>
              <a:t>, 95</a:t>
            </a:r>
            <a:endParaRPr lang="en-US" sz="2000" b="1" dirty="0">
              <a:solidFill>
                <a:srgbClr val="000000"/>
              </a:solidFill>
              <a:latin typeface="Arial"/>
              <a:ea typeface="ＭＳ Ｐゴシック" charset="0"/>
              <a:cs typeface="Arial"/>
            </a:endParaRPr>
          </a:p>
        </p:txBody>
      </p:sp>
      <p:sp>
        <p:nvSpPr>
          <p:cNvPr id="110595" name="Text Box 3"/>
          <p:cNvSpPr txBox="1">
            <a:spLocks noChangeArrowheads="1"/>
          </p:cNvSpPr>
          <p:nvPr/>
        </p:nvSpPr>
        <p:spPr bwMode="auto">
          <a:xfrm>
            <a:off x="8412163" y="0"/>
            <a:ext cx="731837" cy="4572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FFFFFF"/>
                </a:solidFill>
                <a:latin typeface="Arial" charset="0"/>
                <a:cs typeface="Arial" charset="0"/>
              </a:rPr>
              <a:t>298</a:t>
            </a:r>
          </a:p>
        </p:txBody>
      </p:sp>
      <p:sp>
        <p:nvSpPr>
          <p:cNvPr id="47109" name="Rectangle 5"/>
          <p:cNvSpPr>
            <a:spLocks noGrp="1" noChangeArrowheads="1"/>
          </p:cNvSpPr>
          <p:nvPr>
            <p:ph type="body" sz="half" idx="1"/>
          </p:nvPr>
        </p:nvSpPr>
        <p:spPr>
          <a:xfrm>
            <a:off x="1981200" y="1143000"/>
            <a:ext cx="5105400" cy="2362200"/>
          </a:xfrm>
          <a:effectLst>
            <a:outerShdw blurRad="63500" dist="38099" dir="2700000" algn="ctr" rotWithShape="0">
              <a:srgbClr val="FFFFFF">
                <a:alpha val="74998"/>
              </a:srgbClr>
            </a:outerShdw>
          </a:effectLst>
        </p:spPr>
        <p:txBody>
          <a:bodyPr lIns="92075" tIns="46038" rIns="92075" bIns="46038"/>
          <a:lstStyle/>
          <a:p>
            <a:pPr algn="ctr" eaLnBrk="1" hangingPunct="1">
              <a:buFont typeface="Wingdings" pitchFamily="-111" charset="2"/>
              <a:buNone/>
              <a:defRPr/>
            </a:pPr>
            <a:r>
              <a:rPr lang="en-US" sz="3200" b="1" u="sng">
                <a:solidFill>
                  <a:srgbClr val="000000"/>
                </a:solidFill>
                <a:latin typeface="Arial"/>
                <a:ea typeface="+mn-ea"/>
                <a:cs typeface="Arial"/>
              </a:rPr>
              <a:t>Key Word</a:t>
            </a:r>
          </a:p>
        </p:txBody>
      </p:sp>
      <p:pic>
        <p:nvPicPr>
          <p:cNvPr id="110597" name="Picture 4"/>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152400" y="1725613"/>
            <a:ext cx="8763000" cy="4294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
        <p:nvSpPr>
          <p:cNvPr id="47111" name="WordArt 7"/>
          <p:cNvSpPr>
            <a:spLocks noChangeArrowheads="1" noChangeShapeType="1" noTextEdit="1"/>
          </p:cNvSpPr>
          <p:nvPr/>
        </p:nvSpPr>
        <p:spPr bwMode="auto">
          <a:xfrm>
            <a:off x="2686050" y="1485900"/>
            <a:ext cx="3771900" cy="1485900"/>
          </a:xfrm>
          <a:prstGeom prst="rect">
            <a:avLst/>
          </a:prstGeom>
        </p:spPr>
        <p:txBody>
          <a:bodyPr wrap="none" fromWordArt="1">
            <a:prstTxWarp prst="textPlain">
              <a:avLst>
                <a:gd name="adj" fmla="val 50000"/>
              </a:avLst>
            </a:prstTxWarp>
          </a:bodyPr>
          <a:lstStyle/>
          <a:p>
            <a:pPr algn="ctr"/>
            <a:r>
              <a:rPr lang="en-US" sz="9600" b="1" kern="10">
                <a:ln w="19050" cap="sq">
                  <a:solidFill>
                    <a:srgbClr val="99CCFF"/>
                  </a:solidFill>
                  <a:round/>
                  <a:headEnd type="none" w="sm" len="sm"/>
                  <a:tailEnd type="none" w="sm" len="sm"/>
                </a:ln>
                <a:solidFill>
                  <a:srgbClr val="0066CC"/>
                </a:solidFill>
                <a:effectLst>
                  <a:outerShdw blurRad="63500" dist="38099" dir="2700000" algn="ctr" rotWithShape="0">
                    <a:srgbClr val="000000">
                      <a:alpha val="74997"/>
                    </a:srgbClr>
                  </a:outerShdw>
                </a:effectLst>
                <a:latin typeface="Impact"/>
                <a:ea typeface="Impact"/>
                <a:cs typeface="Impact"/>
              </a:rPr>
              <a:t>Temple</a:t>
            </a:r>
          </a:p>
        </p:txBody>
      </p:sp>
      <p:sp>
        <p:nvSpPr>
          <p:cNvPr id="7" name="Rectangle 6"/>
          <p:cNvSpPr txBox="1">
            <a:spLocks noChangeArrowheads="1"/>
          </p:cNvSpPr>
          <p:nvPr/>
        </p:nvSpPr>
        <p:spPr bwMode="auto">
          <a:xfrm>
            <a:off x="250825" y="4221163"/>
            <a:ext cx="8713788" cy="2636837"/>
          </a:xfrm>
          <a:prstGeom prst="rect">
            <a:avLst/>
          </a:prstGeom>
          <a:solidFill>
            <a:srgbClr val="990000"/>
          </a:solidFill>
          <a:ln>
            <a:noFill/>
          </a:ln>
          <a:effectLst>
            <a:outerShdw blurRad="63500" dist="38099" dir="2700000" algn="ctr" rotWithShape="0">
              <a:srgbClr val="000000">
                <a:alpha val="74998"/>
              </a:srgb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marL="342900" indent="-342900" algn="l" rtl="0" eaLnBrk="0" fontAlgn="base" hangingPunct="0">
              <a:spcBef>
                <a:spcPct val="20000"/>
              </a:spcBef>
              <a:spcAft>
                <a:spcPct val="0"/>
              </a:spcAft>
              <a:buClr>
                <a:schemeClr val="accent1"/>
              </a:buClr>
              <a:buSzPct val="80000"/>
              <a:buFont typeface="Wingdings" charset="0"/>
              <a:buChar char="Ü"/>
              <a:defRPr sz="28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130000"/>
              <a:buBlip>
                <a:blip r:embed="rId4"/>
              </a:buBlip>
              <a:defRPr sz="24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1"/>
              </a:buClr>
              <a:buFont typeface="Wingdings" charset="0"/>
              <a:buChar char="w"/>
              <a:defRPr sz="18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SzPct val="115000"/>
              <a:buBlip>
                <a:blip r:embed="rId4"/>
              </a:buBlip>
              <a:defRPr sz="1800">
                <a:solidFill>
                  <a:schemeClr val="tx1"/>
                </a:solidFill>
                <a:latin typeface="+mn-lt"/>
                <a:ea typeface="ＭＳ Ｐゴシック" pitchFamily="-111" charset="-128"/>
              </a:defRPr>
            </a:lvl5pPr>
            <a:lvl6pPr marL="2514600" indent="-228600" algn="l" rtl="0" fontAlgn="base">
              <a:spcBef>
                <a:spcPct val="20000"/>
              </a:spcBef>
              <a:spcAft>
                <a:spcPct val="0"/>
              </a:spcAft>
              <a:buSzPct val="115000"/>
              <a:buBlip>
                <a:blip r:embed="rId4"/>
              </a:buBlip>
              <a:defRPr sz="1800">
                <a:solidFill>
                  <a:schemeClr val="tx1"/>
                </a:solidFill>
                <a:latin typeface="+mn-lt"/>
                <a:ea typeface="ＭＳ Ｐゴシック" pitchFamily="-111" charset="-128"/>
              </a:defRPr>
            </a:lvl6pPr>
            <a:lvl7pPr marL="2971800" indent="-228600" algn="l" rtl="0" fontAlgn="base">
              <a:spcBef>
                <a:spcPct val="20000"/>
              </a:spcBef>
              <a:spcAft>
                <a:spcPct val="0"/>
              </a:spcAft>
              <a:buSzPct val="115000"/>
              <a:buBlip>
                <a:blip r:embed="rId4"/>
              </a:buBlip>
              <a:defRPr sz="1800">
                <a:solidFill>
                  <a:schemeClr val="tx1"/>
                </a:solidFill>
                <a:latin typeface="+mn-lt"/>
                <a:ea typeface="ＭＳ Ｐゴシック" pitchFamily="-111" charset="-128"/>
              </a:defRPr>
            </a:lvl7pPr>
            <a:lvl8pPr marL="3429000" indent="-228600" algn="l" rtl="0" fontAlgn="base">
              <a:spcBef>
                <a:spcPct val="20000"/>
              </a:spcBef>
              <a:spcAft>
                <a:spcPct val="0"/>
              </a:spcAft>
              <a:buSzPct val="115000"/>
              <a:buBlip>
                <a:blip r:embed="rId4"/>
              </a:buBlip>
              <a:defRPr sz="1800">
                <a:solidFill>
                  <a:schemeClr val="tx1"/>
                </a:solidFill>
                <a:latin typeface="+mn-lt"/>
                <a:ea typeface="ＭＳ Ｐゴシック" pitchFamily="-111" charset="-128"/>
              </a:defRPr>
            </a:lvl8pPr>
            <a:lvl9pPr marL="3886200" indent="-228600" algn="l" rtl="0" fontAlgn="base">
              <a:spcBef>
                <a:spcPct val="20000"/>
              </a:spcBef>
              <a:spcAft>
                <a:spcPct val="0"/>
              </a:spcAft>
              <a:buSzPct val="115000"/>
              <a:buBlip>
                <a:blip r:embed="rId4"/>
              </a:buBlip>
              <a:defRPr sz="1800">
                <a:solidFill>
                  <a:schemeClr val="tx1"/>
                </a:solidFill>
                <a:latin typeface="+mn-lt"/>
                <a:ea typeface="ＭＳ Ｐゴシック" pitchFamily="-111" charset="-128"/>
              </a:defRPr>
            </a:lvl9pPr>
          </a:lstStyle>
          <a:p>
            <a:pPr marL="0" indent="0" algn="ctr" eaLnBrk="1" hangingPunct="1">
              <a:lnSpc>
                <a:spcPct val="90000"/>
              </a:lnSpc>
              <a:buClr>
                <a:srgbClr val="A7C1CB"/>
              </a:buClr>
              <a:buFont typeface="Wingdings" pitchFamily="-111" charset="2"/>
              <a:buNone/>
              <a:defRPr/>
            </a:pPr>
            <a:r>
              <a:rPr lang="en-US" altLang="zh-CN" sz="3200" b="1" u="sng" dirty="0">
                <a:solidFill>
                  <a:srgbClr val="FFFFFF"/>
                </a:solidFill>
                <a:latin typeface="Arial"/>
                <a:ea typeface="Times New Roman" pitchFamily="-111" charset="0"/>
                <a:cs typeface="Arial"/>
              </a:rPr>
              <a:t>Key Verse</a:t>
            </a:r>
            <a:endParaRPr lang="en-US" altLang="zh-CN" sz="3200" b="1" dirty="0">
              <a:solidFill>
                <a:srgbClr val="FFFFFF"/>
              </a:solidFill>
              <a:latin typeface="Arial"/>
              <a:ea typeface="Times New Roman" pitchFamily="-111" charset="0"/>
              <a:cs typeface="Arial"/>
            </a:endParaRPr>
          </a:p>
          <a:p>
            <a:pPr marL="0" indent="0" algn="ctr" eaLnBrk="1" hangingPunct="1">
              <a:lnSpc>
                <a:spcPct val="90000"/>
              </a:lnSpc>
              <a:buClr>
                <a:srgbClr val="A7C1CB"/>
              </a:buClr>
              <a:buFont typeface="Wingdings" pitchFamily="-111" charset="2"/>
              <a:buNone/>
              <a:defRPr/>
            </a:pPr>
            <a:r>
              <a:rPr lang="ru-RU" altLang="zh-CN" b="1" dirty="0">
                <a:solidFill>
                  <a:srgbClr val="FFFFFF"/>
                </a:solidFill>
                <a:latin typeface="Arial"/>
                <a:ea typeface="Times New Roman" pitchFamily="-111" charset="0"/>
                <a:cs typeface="Arial"/>
              </a:rPr>
              <a:t>"</a:t>
            </a:r>
            <a:r>
              <a:rPr lang="en-US" altLang="zh-CN" b="1" dirty="0">
                <a:solidFill>
                  <a:srgbClr val="FFFFFF"/>
                </a:solidFill>
                <a:latin typeface="Arial"/>
                <a:ea typeface="Times New Roman" pitchFamily="-111" charset="0"/>
                <a:cs typeface="Arial"/>
              </a:rPr>
              <a:t>… for a brief moment, the L</a:t>
            </a:r>
            <a:r>
              <a:rPr lang="en-US" altLang="zh-CN" sz="2400" b="1" dirty="0">
                <a:solidFill>
                  <a:srgbClr val="FFFFFF"/>
                </a:solidFill>
                <a:latin typeface="Arial"/>
                <a:ea typeface="Times New Roman" pitchFamily="-111" charset="0"/>
                <a:cs typeface="Arial"/>
              </a:rPr>
              <a:t>ORD</a:t>
            </a:r>
            <a:r>
              <a:rPr lang="en-US" altLang="zh-CN" b="1" dirty="0">
                <a:solidFill>
                  <a:srgbClr val="FFFFFF"/>
                </a:solidFill>
                <a:latin typeface="Arial"/>
                <a:ea typeface="Times New Roman" pitchFamily="-111" charset="0"/>
                <a:cs typeface="Arial"/>
              </a:rPr>
              <a:t> our God has been gracious in leaving us a remnant and giving us a firm place in his sanctuary, and so our God gives light to our eyes and a little relief in our bondage</a:t>
            </a:r>
            <a:r>
              <a:rPr lang="ru-RU" altLang="zh-CN" b="1" dirty="0">
                <a:solidFill>
                  <a:srgbClr val="FFFFFF"/>
                </a:solidFill>
                <a:latin typeface="Arial"/>
                <a:ea typeface="Times New Roman" pitchFamily="-111" charset="0"/>
                <a:cs typeface="Arial"/>
              </a:rPr>
              <a:t>"</a:t>
            </a:r>
            <a:r>
              <a:rPr lang="en-US" altLang="zh-CN" b="1" dirty="0">
                <a:solidFill>
                  <a:srgbClr val="FFFFFF"/>
                </a:solidFill>
                <a:latin typeface="Arial"/>
                <a:ea typeface="Times New Roman" pitchFamily="-111" charset="0"/>
                <a:cs typeface="Arial"/>
              </a:rPr>
              <a:t> (Ezra 9:8)</a:t>
            </a:r>
          </a:p>
        </p:txBody>
      </p:sp>
    </p:spTree>
    <p:extLst>
      <p:ext uri="{BB962C8B-B14F-4D97-AF65-F5344CB8AC3E}">
        <p14:creationId xmlns:p14="http://schemas.microsoft.com/office/powerpoint/2010/main" val="14926650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47109">
                                            <p:txEl>
                                              <p:pRg st="0" end="0"/>
                                            </p:txEl>
                                          </p:spTgt>
                                        </p:tgtEl>
                                        <p:attrNameLst>
                                          <p:attrName>style.visibility</p:attrName>
                                        </p:attrNameLst>
                                      </p:cBhvr>
                                      <p:to>
                                        <p:strVal val="visible"/>
                                      </p:to>
                                    </p:set>
                                    <p:anim calcmode="lin" valueType="num">
                                      <p:cBhvr additive="base">
                                        <p:cTn id="7" dur="500" fill="hold"/>
                                        <p:tgtEl>
                                          <p:spTgt spid="4710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7109">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grpId="0" nodeType="clickEffect">
                                  <p:stCondLst>
                                    <p:cond delay="0"/>
                                  </p:stCondLst>
                                  <p:childTnLst>
                                    <p:set>
                                      <p:cBhvr>
                                        <p:cTn id="12" dur="1" fill="hold">
                                          <p:stCondLst>
                                            <p:cond delay="0"/>
                                          </p:stCondLst>
                                        </p:cTn>
                                        <p:tgtEl>
                                          <p:spTgt spid="47111"/>
                                        </p:tgtEl>
                                        <p:attrNameLst>
                                          <p:attrName>style.visibility</p:attrName>
                                        </p:attrNameLst>
                                      </p:cBhvr>
                                      <p:to>
                                        <p:strVal val="visible"/>
                                      </p:to>
                                    </p:set>
                                    <p:anim calcmode="lin" valueType="num">
                                      <p:cBhvr>
                                        <p:cTn id="13" dur="1000" fill="hold"/>
                                        <p:tgtEl>
                                          <p:spTgt spid="47111"/>
                                        </p:tgtEl>
                                        <p:attrNameLst>
                                          <p:attrName>ppt_w</p:attrName>
                                        </p:attrNameLst>
                                      </p:cBhvr>
                                      <p:tavLst>
                                        <p:tav tm="0">
                                          <p:val>
                                            <p:fltVal val="0"/>
                                          </p:val>
                                        </p:tav>
                                        <p:tav tm="100000">
                                          <p:val>
                                            <p:strVal val="#ppt_w"/>
                                          </p:val>
                                        </p:tav>
                                      </p:tavLst>
                                    </p:anim>
                                    <p:anim calcmode="lin" valueType="num">
                                      <p:cBhvr>
                                        <p:cTn id="14" dur="1000" fill="hold"/>
                                        <p:tgtEl>
                                          <p:spTgt spid="47111"/>
                                        </p:tgtEl>
                                        <p:attrNameLst>
                                          <p:attrName>ppt_h</p:attrName>
                                        </p:attrNameLst>
                                      </p:cBhvr>
                                      <p:tavLst>
                                        <p:tav tm="0">
                                          <p:val>
                                            <p:fltVal val="0"/>
                                          </p:val>
                                        </p:tav>
                                        <p:tav tm="100000">
                                          <p:val>
                                            <p:strVal val="#ppt_h"/>
                                          </p:val>
                                        </p:tav>
                                      </p:tavLst>
                                    </p:anim>
                                    <p:anim calcmode="lin" valueType="num">
                                      <p:cBhvr>
                                        <p:cTn id="15" dur="1000" fill="hold"/>
                                        <p:tgtEl>
                                          <p:spTgt spid="47111"/>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471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linds(horizont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9" grpId="0" build="p" autoUpdateAnimBg="0"/>
      <p:bldP spid="47111" grpId="0" animBg="1"/>
      <p:bldP spid="7" grpId="0" animBg="1"/>
    </p:bldLst>
  </p:timing>
</p:sld>
</file>

<file path=ppt/slides/slide144.xml><?xml version="1.0" encoding="utf-8"?>
<p:sld xmlns:a="http://schemas.openxmlformats.org/drawingml/2006/main" xmlns:r="http://schemas.openxmlformats.org/officeDocument/2006/relationships" xmlns:p="http://schemas.openxmlformats.org/presentationml/2006/main" showMasterPhAnim="0">
  <p:cSld>
    <p:bg>
      <p:bgPr>
        <a:solidFill>
          <a:schemeClr val="bg2"/>
        </a:solidFill>
        <a:effectLst/>
      </p:bgPr>
    </p:bg>
    <p:spTree>
      <p:nvGrpSpPr>
        <p:cNvPr id="1" name=""/>
        <p:cNvGrpSpPr/>
        <p:nvPr/>
      </p:nvGrpSpPr>
      <p:grpSpPr>
        <a:xfrm>
          <a:off x="0" y="0"/>
          <a:ext cx="0" cy="0"/>
          <a:chOff x="0" y="0"/>
          <a:chExt cx="0" cy="0"/>
        </a:xfrm>
      </p:grpSpPr>
      <p:sp>
        <p:nvSpPr>
          <p:cNvPr id="30723" name="Rectangle 3"/>
          <p:cNvSpPr>
            <a:spLocks noGrp="1" noChangeArrowheads="1"/>
          </p:cNvSpPr>
          <p:nvPr>
            <p:ph type="body" idx="1"/>
          </p:nvPr>
        </p:nvSpPr>
        <p:spPr>
          <a:xfrm>
            <a:off x="2483768" y="692696"/>
            <a:ext cx="6660232" cy="2448272"/>
          </a:xfrm>
        </p:spPr>
        <p:txBody>
          <a:bodyPr/>
          <a:lstStyle/>
          <a:p>
            <a:pPr algn="ctr" eaLnBrk="1" hangingPunct="1">
              <a:buFont typeface="Wingdings" charset="0"/>
              <a:buNone/>
            </a:pPr>
            <a:r>
              <a:rPr lang="en-US" altLang="zh-CN" sz="3600" b="1">
                <a:solidFill>
                  <a:srgbClr val="FFFFFF"/>
                </a:solidFill>
                <a:latin typeface="Arial" charset="0"/>
                <a:ea typeface="ＭＳ Ｐゴシック" charset="0"/>
                <a:cs typeface="Arial" charset="0"/>
              </a:rPr>
              <a:t>Do Ezra and Nehemiah teach us proper leadership style?  </a:t>
            </a:r>
          </a:p>
          <a:p>
            <a:pPr algn="ctr" eaLnBrk="1" hangingPunct="1">
              <a:buFont typeface="Wingdings" charset="0"/>
              <a:buNone/>
            </a:pPr>
            <a:r>
              <a:rPr lang="en-US" altLang="zh-CN" sz="3600" b="1">
                <a:solidFill>
                  <a:srgbClr val="FFFFFF"/>
                </a:solidFill>
                <a:latin typeface="Arial" charset="0"/>
                <a:ea typeface="ＭＳ Ｐゴシック" charset="0"/>
                <a:cs typeface="Arial" charset="0"/>
              </a:rPr>
              <a:t>If so, then whom should you follow?</a:t>
            </a:r>
            <a:endParaRPr lang="en-US" sz="3600" b="1">
              <a:solidFill>
                <a:srgbClr val="FFFFFF"/>
              </a:solidFill>
              <a:latin typeface="Arial" charset="0"/>
              <a:ea typeface="ＭＳ Ｐゴシック" charset="0"/>
              <a:cs typeface="Arial" charset="0"/>
            </a:endParaRPr>
          </a:p>
        </p:txBody>
      </p:sp>
      <p:sp>
        <p:nvSpPr>
          <p:cNvPr id="149507" name="Text Box 4"/>
          <p:cNvSpPr txBox="1">
            <a:spLocks noChangeArrowheads="1"/>
          </p:cNvSpPr>
          <p:nvPr/>
        </p:nvSpPr>
        <p:spPr bwMode="auto">
          <a:xfrm>
            <a:off x="8412163" y="0"/>
            <a:ext cx="731837" cy="4572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FFFFFF"/>
                </a:solidFill>
                <a:latin typeface="Arial" charset="0"/>
                <a:cs typeface="Arial" charset="0"/>
              </a:rPr>
              <a:t>294</a:t>
            </a:r>
          </a:p>
        </p:txBody>
      </p:sp>
      <p:sp>
        <p:nvSpPr>
          <p:cNvPr id="30727" name="Text Box 7"/>
          <p:cNvSpPr txBox="1">
            <a:spLocks noChangeArrowheads="1"/>
          </p:cNvSpPr>
          <p:nvPr/>
        </p:nvSpPr>
        <p:spPr bwMode="auto">
          <a:xfrm>
            <a:off x="228600" y="4511327"/>
            <a:ext cx="8915400" cy="1077913"/>
          </a:xfrm>
          <a:prstGeom prst="rect">
            <a:avLst/>
          </a:prstGeom>
          <a:noFill/>
          <a:ln>
            <a:noFill/>
          </a:ln>
        </p:spPr>
        <p:txBody>
          <a:bodyPr>
            <a:spAutoFit/>
          </a:bodyPr>
          <a:lstStyle>
            <a:lvl1pPr marL="442913" indent="-4429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Clr>
                <a:schemeClr val="accent1"/>
              </a:buClr>
              <a:buSzPct val="80000"/>
              <a:buFont typeface="Wingdings" charset="0"/>
              <a:buChar char="Ü"/>
            </a:pPr>
            <a:r>
              <a:rPr lang="en-US" altLang="zh-CN" sz="3200" b="1" dirty="0">
                <a:solidFill>
                  <a:srgbClr val="FFFFFF"/>
                </a:solidFill>
                <a:latin typeface="Arial" charset="0"/>
                <a:cs typeface="Arial" charset="0"/>
              </a:rPr>
              <a:t>Intermarriage led Nehemiah to pull out </a:t>
            </a:r>
            <a:r>
              <a:rPr lang="en-US" altLang="zh-CN" sz="3200" b="1" u="sng" dirty="0">
                <a:solidFill>
                  <a:srgbClr val="FFFFFF"/>
                </a:solidFill>
                <a:latin typeface="Arial" charset="0"/>
                <a:cs typeface="Arial" charset="0"/>
              </a:rPr>
              <a:t>others</a:t>
            </a:r>
            <a:r>
              <a:rPr lang="uk-UA" altLang="zh-CN" sz="3200" b="1" u="sng" dirty="0">
                <a:solidFill>
                  <a:srgbClr val="FFFFFF"/>
                </a:solidFill>
                <a:latin typeface="Arial" charset="0"/>
                <a:cs typeface="Arial" charset="0"/>
              </a:rPr>
              <a:t>'</a:t>
            </a:r>
            <a:r>
              <a:rPr lang="en-US" altLang="zh-CN" sz="3200" b="1" dirty="0">
                <a:solidFill>
                  <a:srgbClr val="FFFFFF"/>
                </a:solidFill>
                <a:latin typeface="Arial" charset="0"/>
                <a:cs typeface="Arial" charset="0"/>
              </a:rPr>
              <a:t> hair (Neh. 13:25)!</a:t>
            </a:r>
            <a:endParaRPr lang="en-US" dirty="0">
              <a:latin typeface="Arial" charset="0"/>
              <a:cs typeface="Arial" charset="0"/>
            </a:endParaRPr>
          </a:p>
        </p:txBody>
      </p:sp>
      <p:sp>
        <p:nvSpPr>
          <p:cNvPr id="30728" name="Text Box 8"/>
          <p:cNvSpPr txBox="1">
            <a:spLocks noChangeArrowheads="1"/>
          </p:cNvSpPr>
          <p:nvPr/>
        </p:nvSpPr>
        <p:spPr bwMode="auto">
          <a:xfrm>
            <a:off x="228600" y="3215183"/>
            <a:ext cx="8229600" cy="1077913"/>
          </a:xfrm>
          <a:prstGeom prst="rect">
            <a:avLst/>
          </a:prstGeom>
          <a:noFill/>
          <a:ln>
            <a:noFill/>
          </a:ln>
        </p:spPr>
        <p:txBody>
          <a:bodyPr>
            <a:spAutoFit/>
          </a:bodyPr>
          <a:lstStyle>
            <a:lvl1pPr marL="442913" indent="-4429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Clr>
                <a:schemeClr val="accent1"/>
              </a:buClr>
              <a:buSzPct val="80000"/>
              <a:buFont typeface="Wingdings" charset="0"/>
              <a:buChar char="Ü"/>
            </a:pPr>
            <a:r>
              <a:rPr lang="en-US" altLang="zh-CN" sz="3200" b="1">
                <a:solidFill>
                  <a:srgbClr val="FFFFFF"/>
                </a:solidFill>
                <a:latin typeface="Arial" charset="0"/>
                <a:cs typeface="Arial" charset="0"/>
              </a:rPr>
              <a:t>Intermarriage led Ezra to pull out his </a:t>
            </a:r>
            <a:r>
              <a:rPr lang="en-US" altLang="zh-CN" sz="3200" b="1" u="sng">
                <a:solidFill>
                  <a:srgbClr val="FFFFFF"/>
                </a:solidFill>
                <a:latin typeface="Arial" charset="0"/>
                <a:cs typeface="Arial" charset="0"/>
              </a:rPr>
              <a:t>own</a:t>
            </a:r>
            <a:r>
              <a:rPr lang="en-US" altLang="zh-CN" sz="3200" b="1">
                <a:solidFill>
                  <a:srgbClr val="FFFFFF"/>
                </a:solidFill>
                <a:latin typeface="Arial" charset="0"/>
                <a:cs typeface="Arial" charset="0"/>
              </a:rPr>
              <a:t> hair (Ezra 9:13)</a:t>
            </a:r>
            <a:endParaRPr lang="en-US">
              <a:latin typeface="Arial" charset="0"/>
              <a:cs typeface="Arial" charset="0"/>
            </a:endParaRPr>
          </a:p>
        </p:txBody>
      </p:sp>
      <p:sp>
        <p:nvSpPr>
          <p:cNvPr id="6" name="Title 5"/>
          <p:cNvSpPr>
            <a:spLocks noGrp="1"/>
          </p:cNvSpPr>
          <p:nvPr>
            <p:ph type="title"/>
          </p:nvPr>
        </p:nvSpPr>
        <p:spPr>
          <a:xfrm>
            <a:off x="1676400" y="5410200"/>
            <a:ext cx="6553200" cy="1143000"/>
          </a:xfrm>
        </p:spPr>
        <p:txBody>
          <a:bodyPr/>
          <a:lstStyle/>
          <a:p>
            <a:pPr algn="ctr">
              <a:defRPr/>
            </a:pPr>
            <a:r>
              <a:rPr lang="en-US" sz="6000">
                <a:latin typeface="Arial"/>
                <a:ea typeface="ＭＳ Ｐゴシック" charset="0"/>
                <a:cs typeface="Arial"/>
              </a:rPr>
              <a:t>Leadership?</a:t>
            </a:r>
          </a:p>
        </p:txBody>
      </p:sp>
      <p:pic>
        <p:nvPicPr>
          <p:cNvPr id="2" name="Picture 1"/>
          <p:cNvPicPr>
            <a:picLocks noChangeAspect="1"/>
          </p:cNvPicPr>
          <p:nvPr/>
        </p:nvPicPr>
        <p:blipFill>
          <a:blip r:embed="rId3"/>
          <a:stretch>
            <a:fillRect/>
          </a:stretch>
        </p:blipFill>
        <p:spPr>
          <a:xfrm>
            <a:off x="179512" y="692696"/>
            <a:ext cx="2422184" cy="19377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anim calcmode="lin" valueType="num">
                                      <p:cBhvr additive="base">
                                        <p:cTn id="7" dur="500" fill="hold"/>
                                        <p:tgtEl>
                                          <p:spTgt spid="3072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072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0723">
                                            <p:txEl>
                                              <p:pRg st="1" end="1"/>
                                            </p:txEl>
                                          </p:spTgt>
                                        </p:tgtEl>
                                        <p:attrNameLst>
                                          <p:attrName>style.visibility</p:attrName>
                                        </p:attrNameLst>
                                      </p:cBhvr>
                                      <p:to>
                                        <p:strVal val="visible"/>
                                      </p:to>
                                    </p:set>
                                    <p:anim calcmode="lin" valueType="num">
                                      <p:cBhvr additive="base">
                                        <p:cTn id="13" dur="500" fill="hold"/>
                                        <p:tgtEl>
                                          <p:spTgt spid="3072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072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0728"/>
                                        </p:tgtEl>
                                        <p:attrNameLst>
                                          <p:attrName>style.visibility</p:attrName>
                                        </p:attrNameLst>
                                      </p:cBhvr>
                                      <p:to>
                                        <p:strVal val="visible"/>
                                      </p:to>
                                    </p:set>
                                    <p:anim calcmode="lin" valueType="num">
                                      <p:cBhvr additive="base">
                                        <p:cTn id="19" dur="500" fill="hold"/>
                                        <p:tgtEl>
                                          <p:spTgt spid="30728"/>
                                        </p:tgtEl>
                                        <p:attrNameLst>
                                          <p:attrName>ppt_x</p:attrName>
                                        </p:attrNameLst>
                                      </p:cBhvr>
                                      <p:tavLst>
                                        <p:tav tm="0">
                                          <p:val>
                                            <p:strVal val="0-#ppt_w/2"/>
                                          </p:val>
                                        </p:tav>
                                        <p:tav tm="100000">
                                          <p:val>
                                            <p:strVal val="#ppt_x"/>
                                          </p:val>
                                        </p:tav>
                                      </p:tavLst>
                                    </p:anim>
                                    <p:anim calcmode="lin" valueType="num">
                                      <p:cBhvr additive="base">
                                        <p:cTn id="20" dur="500" fill="hold"/>
                                        <p:tgtEl>
                                          <p:spTgt spid="30728"/>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0727"/>
                                        </p:tgtEl>
                                        <p:attrNameLst>
                                          <p:attrName>style.visibility</p:attrName>
                                        </p:attrNameLst>
                                      </p:cBhvr>
                                      <p:to>
                                        <p:strVal val="visible"/>
                                      </p:to>
                                    </p:set>
                                    <p:anim calcmode="lin" valueType="num">
                                      <p:cBhvr additive="base">
                                        <p:cTn id="25" dur="500" fill="hold"/>
                                        <p:tgtEl>
                                          <p:spTgt spid="30727"/>
                                        </p:tgtEl>
                                        <p:attrNameLst>
                                          <p:attrName>ppt_x</p:attrName>
                                        </p:attrNameLst>
                                      </p:cBhvr>
                                      <p:tavLst>
                                        <p:tav tm="0">
                                          <p:val>
                                            <p:strVal val="0-#ppt_w/2"/>
                                          </p:val>
                                        </p:tav>
                                        <p:tav tm="100000">
                                          <p:val>
                                            <p:strVal val="#ppt_x"/>
                                          </p:val>
                                        </p:tav>
                                      </p:tavLst>
                                    </p:anim>
                                    <p:anim calcmode="lin" valueType="num">
                                      <p:cBhvr additive="base">
                                        <p:cTn id="26" dur="500" fill="hold"/>
                                        <p:tgtEl>
                                          <p:spTgt spid="307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build="p" autoUpdateAnimBg="0"/>
      <p:bldP spid="30727" grpId="0"/>
      <p:bldP spid="30728"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Ezra 10</a:t>
            </a:r>
          </a:p>
        </p:txBody>
      </p:sp>
    </p:spTree>
    <p:extLst>
      <p:ext uri="{BB962C8B-B14F-4D97-AF65-F5344CB8AC3E}">
        <p14:creationId xmlns:p14="http://schemas.microsoft.com/office/powerpoint/2010/main" val="151637568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3"/>
          <p:cNvSpPr>
            <a:spLocks noChangeArrowheads="1"/>
          </p:cNvSpPr>
          <p:nvPr/>
        </p:nvSpPr>
        <p:spPr bwMode="auto">
          <a:xfrm>
            <a:off x="0" y="0"/>
            <a:ext cx="9144000" cy="6858000"/>
          </a:xfrm>
          <a:prstGeom prst="rect">
            <a:avLst/>
          </a:prstGeom>
          <a:solidFill>
            <a:schemeClr val="bg2"/>
          </a:solidFill>
          <a:ln w="12700" cap="sq">
            <a:solidFill>
              <a:schemeClr val="tx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endParaRPr>
          </a:p>
        </p:txBody>
      </p:sp>
      <p:pic>
        <p:nvPicPr>
          <p:cNvPr id="121859" name="Picture 1" descr="ezra_reads_gallery.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p:cNvSpPr>
            <a:spLocks noGrp="1"/>
          </p:cNvSpPr>
          <p:nvPr>
            <p:ph type="title" idx="4294967295"/>
          </p:nvPr>
        </p:nvSpPr>
        <p:spPr>
          <a:xfrm>
            <a:off x="0" y="6172200"/>
            <a:ext cx="9144000" cy="609600"/>
          </a:xfrm>
        </p:spPr>
        <p:txBody>
          <a:bodyPr/>
          <a:lstStyle/>
          <a:p>
            <a:pPr algn="ctr"/>
            <a:r>
              <a:rPr lang="en-SG" altLang="zh-CN" sz="2800" b="1" dirty="0">
                <a:solidFill>
                  <a:srgbClr val="FFFFFF"/>
                </a:solidFill>
                <a:latin typeface="Arial" charset="0"/>
                <a:ea typeface="ＭＳ Ｐゴシック" charset="0"/>
                <a:cs typeface="Arial" charset="0"/>
              </a:rPr>
              <a:t>Public Confession of Sin (Ezra 10)</a:t>
            </a:r>
            <a:endParaRPr lang="en-US" sz="2800" b="1" dirty="0">
              <a:solidFill>
                <a:srgbClr val="FFFFFF"/>
              </a:solidFill>
              <a:latin typeface="Arial" charset="0"/>
              <a:ea typeface="ＭＳ Ｐゴシック" charset="0"/>
              <a:cs typeface="Arial" charset="0"/>
            </a:endParaRPr>
          </a:p>
        </p:txBody>
      </p:sp>
    </p:spTree>
    <p:extLst>
      <p:ext uri="{BB962C8B-B14F-4D97-AF65-F5344CB8AC3E}">
        <p14:creationId xmlns:p14="http://schemas.microsoft.com/office/powerpoint/2010/main" val="37862179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0" y="0"/>
            <a:ext cx="9144000" cy="1143000"/>
          </a:xfrm>
          <a:solidFill>
            <a:srgbClr val="FFFFFF"/>
          </a:solidFill>
          <a:ln>
            <a:solidFill>
              <a:srgbClr val="000000"/>
            </a:solidFill>
          </a:ln>
        </p:spPr>
        <p:txBody>
          <a:bodyPr anchor="ctr" anchorCtr="1"/>
          <a:lstStyle/>
          <a:p>
            <a:pPr algn="ctr" eaLnBrk="1" hangingPunct="1">
              <a:defRPr/>
            </a:pPr>
            <a:r>
              <a:rPr lang="en-US" altLang="zh-CN" sz="3600" b="1">
                <a:solidFill>
                  <a:schemeClr val="bg1"/>
                </a:solidFill>
                <a:latin typeface="Arial Black" charset="0"/>
                <a:ea typeface="ＭＳ Ｐゴシック" charset="0"/>
                <a:cs typeface="Times New Roman" charset="0"/>
              </a:rPr>
              <a:t>God Approved Divorce under Ezra?</a:t>
            </a:r>
            <a:endParaRPr lang="en-US" sz="3600" b="1">
              <a:solidFill>
                <a:schemeClr val="bg1"/>
              </a:solidFill>
              <a:latin typeface="Arial Black" charset="0"/>
              <a:ea typeface="ＭＳ Ｐゴシック" charset="0"/>
              <a:cs typeface="Times New Roman" charset="0"/>
            </a:endParaRPr>
          </a:p>
        </p:txBody>
      </p:sp>
      <p:sp>
        <p:nvSpPr>
          <p:cNvPr id="145411" name="Text Box 4"/>
          <p:cNvSpPr txBox="1">
            <a:spLocks noChangeArrowheads="1"/>
          </p:cNvSpPr>
          <p:nvPr/>
        </p:nvSpPr>
        <p:spPr bwMode="auto">
          <a:xfrm>
            <a:off x="8412163" y="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chemeClr val="bg2"/>
                </a:solidFill>
                <a:latin typeface="Arial" charset="0"/>
                <a:cs typeface="Arial" charset="0"/>
              </a:rPr>
              <a:t>294</a:t>
            </a:r>
          </a:p>
        </p:txBody>
      </p:sp>
      <p:sp>
        <p:nvSpPr>
          <p:cNvPr id="31750" name="Rectangle 6"/>
          <p:cNvSpPr>
            <a:spLocks noChangeArrowheads="1"/>
          </p:cNvSpPr>
          <p:nvPr/>
        </p:nvSpPr>
        <p:spPr bwMode="auto">
          <a:xfrm>
            <a:off x="381000" y="2133600"/>
            <a:ext cx="8196263"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457200" indent="-457200">
              <a:lnSpc>
                <a:spcPct val="90000"/>
              </a:lnSpc>
              <a:spcBef>
                <a:spcPct val="20000"/>
              </a:spcBef>
              <a:buClr>
                <a:srgbClr val="000000"/>
              </a:buClr>
              <a:buFont typeface="Arial" charset="0"/>
              <a:buChar char="•"/>
            </a:pPr>
            <a:r>
              <a:rPr lang="en-US" altLang="zh-CN" b="1" dirty="0">
                <a:solidFill>
                  <a:schemeClr val="bg2"/>
                </a:solidFill>
                <a:latin typeface="Arial Narrow" charset="0"/>
                <a:cs typeface="Times New Roman" charset="0"/>
              </a:rPr>
              <a:t>The text </a:t>
            </a:r>
            <a:r>
              <a:rPr lang="en-US" altLang="zh-CN" b="1" dirty="0" err="1">
                <a:solidFill>
                  <a:schemeClr val="bg2"/>
                </a:solidFill>
                <a:latin typeface="Arial Narrow" charset="0"/>
                <a:cs typeface="Times New Roman" charset="0"/>
              </a:rPr>
              <a:t>doesn</a:t>
            </a:r>
            <a:r>
              <a:rPr lang="uk-UA" altLang="zh-CN" b="1" dirty="0">
                <a:solidFill>
                  <a:schemeClr val="bg2"/>
                </a:solidFill>
                <a:latin typeface="Arial Narrow" charset="0"/>
                <a:cs typeface="Times New Roman" charset="0"/>
              </a:rPr>
              <a:t>'</a:t>
            </a:r>
            <a:r>
              <a:rPr lang="en-US" altLang="zh-CN" b="1" dirty="0">
                <a:solidFill>
                  <a:schemeClr val="bg2"/>
                </a:solidFill>
                <a:latin typeface="Arial Narrow" charset="0"/>
                <a:cs typeface="Times New Roman" charset="0"/>
              </a:rPr>
              <a:t>t specifically say that God approved of divorce.  One solution could have been for the 113 men to leave the community with their families.  However, for the sake of argument, the other reasons below are offered… </a:t>
            </a:r>
          </a:p>
          <a:p>
            <a:pPr marL="457200" indent="-457200">
              <a:lnSpc>
                <a:spcPct val="90000"/>
              </a:lnSpc>
              <a:spcBef>
                <a:spcPct val="20000"/>
              </a:spcBef>
              <a:buClr>
                <a:srgbClr val="000000"/>
              </a:buClr>
              <a:buFont typeface="Arial" charset="0"/>
              <a:buChar char="•"/>
            </a:pPr>
            <a:r>
              <a:rPr lang="en-US" altLang="zh-CN" b="1" dirty="0">
                <a:solidFill>
                  <a:schemeClr val="bg2"/>
                </a:solidFill>
                <a:latin typeface="Arial Narrow" charset="0"/>
                <a:cs typeface="Times New Roman" charset="0"/>
              </a:rPr>
              <a:t>The account serves to illustrate that maintaining the purity of the covenant people of God was more important than even keeping some individual families intact.  </a:t>
            </a:r>
          </a:p>
          <a:p>
            <a:pPr marL="457200" indent="-457200">
              <a:lnSpc>
                <a:spcPct val="90000"/>
              </a:lnSpc>
              <a:spcBef>
                <a:spcPct val="20000"/>
              </a:spcBef>
              <a:buClr>
                <a:srgbClr val="000000"/>
              </a:buClr>
              <a:buFont typeface="Arial" charset="0"/>
              <a:buChar char="•"/>
            </a:pPr>
            <a:r>
              <a:rPr lang="en-US" altLang="zh-CN" b="1" dirty="0">
                <a:solidFill>
                  <a:schemeClr val="bg2"/>
                </a:solidFill>
                <a:latin typeface="Arial Narrow" charset="0"/>
                <a:cs typeface="Times New Roman" charset="0"/>
              </a:rPr>
              <a:t>Although 113 men may seem to be a small number, since this included leaders of the people, the intermarriage was certainly going to spread further to all the common people as had happened in the Jewish community in Egypt &amp; the kingdom of Israel to the north.</a:t>
            </a:r>
            <a:endParaRPr lang="en-US" b="1" dirty="0">
              <a:solidFill>
                <a:schemeClr val="bg2"/>
              </a:solidFill>
              <a:latin typeface="Arial Narrow" charset="0"/>
              <a:cs typeface="Times New Roman" charset="0"/>
            </a:endParaRPr>
          </a:p>
        </p:txBody>
      </p:sp>
      <p:sp>
        <p:nvSpPr>
          <p:cNvPr id="145413" name="Rectangle 8"/>
          <p:cNvSpPr>
            <a:spLocks noChangeArrowheads="1"/>
          </p:cNvSpPr>
          <p:nvPr/>
        </p:nvSpPr>
        <p:spPr bwMode="auto">
          <a:xfrm>
            <a:off x="381000" y="914400"/>
            <a:ext cx="8294688" cy="10668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ctr">
              <a:lnSpc>
                <a:spcPct val="90000"/>
              </a:lnSpc>
              <a:spcBef>
                <a:spcPct val="20000"/>
              </a:spcBef>
              <a:buClr>
                <a:schemeClr val="accent1"/>
              </a:buClr>
              <a:buSzPct val="80000"/>
              <a:buFont typeface="Wingdings" charset="0"/>
              <a:buNone/>
            </a:pPr>
            <a:r>
              <a:rPr lang="en-US" altLang="zh-CN" b="1" i="1" dirty="0">
                <a:solidFill>
                  <a:srgbClr val="FFFFFF"/>
                </a:solidFill>
                <a:latin typeface="Arial Narrow" charset="0"/>
                <a:cs typeface="Times New Roman" charset="0"/>
              </a:rPr>
              <a:t>Issue: How could God approve of divorce here when He elsewhere disapproves of it and even says clearly, </a:t>
            </a:r>
            <a:r>
              <a:rPr lang="ru-RU" altLang="zh-CN" b="1" i="1" dirty="0">
                <a:solidFill>
                  <a:srgbClr val="FFFFFF"/>
                </a:solidFill>
                <a:latin typeface="Arial Narrow" charset="0"/>
                <a:cs typeface="Times New Roman" charset="0"/>
              </a:rPr>
              <a:t>"</a:t>
            </a:r>
            <a:r>
              <a:rPr lang="en-US" altLang="zh-CN" b="1" i="1" dirty="0">
                <a:solidFill>
                  <a:srgbClr val="FFFFFF"/>
                </a:solidFill>
                <a:latin typeface="Arial Narrow" charset="0"/>
                <a:cs typeface="Times New Roman" charset="0"/>
              </a:rPr>
              <a:t>I hate divorce</a:t>
            </a:r>
            <a:r>
              <a:rPr lang="ru-RU" altLang="zh-CN" b="1" i="1" dirty="0">
                <a:solidFill>
                  <a:srgbClr val="FFFFFF"/>
                </a:solidFill>
                <a:latin typeface="Arial Narrow" charset="0"/>
                <a:cs typeface="Times New Roman" charset="0"/>
              </a:rPr>
              <a:t>"</a:t>
            </a:r>
            <a:r>
              <a:rPr lang="en-US" altLang="zh-CN" b="1" i="1" dirty="0">
                <a:solidFill>
                  <a:srgbClr val="FFFFFF"/>
                </a:solidFill>
                <a:latin typeface="Arial Narrow" charset="0"/>
                <a:cs typeface="Times New Roman" charset="0"/>
              </a:rPr>
              <a:t> </a:t>
            </a:r>
            <a:br>
              <a:rPr lang="en-US" altLang="zh-CN" b="1" i="1" dirty="0">
                <a:solidFill>
                  <a:srgbClr val="FFFFFF"/>
                </a:solidFill>
                <a:latin typeface="Arial Narrow" charset="0"/>
                <a:cs typeface="Times New Roman" charset="0"/>
              </a:rPr>
            </a:br>
            <a:r>
              <a:rPr lang="en-US" altLang="zh-CN" b="1" i="1" dirty="0">
                <a:solidFill>
                  <a:srgbClr val="FFFFFF"/>
                </a:solidFill>
                <a:latin typeface="Arial Narrow" charset="0"/>
                <a:cs typeface="Times New Roman" charset="0"/>
              </a:rPr>
              <a:t>(Mal. 2:16; cf. Matt. 19:8)?</a:t>
            </a:r>
            <a:endParaRPr lang="en-US" b="1" dirty="0">
              <a:solidFill>
                <a:srgbClr val="FFFFFF"/>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1750">
                                            <p:txEl>
                                              <p:pRg st="0" end="0"/>
                                            </p:txEl>
                                          </p:spTgt>
                                        </p:tgtEl>
                                        <p:attrNameLst>
                                          <p:attrName>style.visibility</p:attrName>
                                        </p:attrNameLst>
                                      </p:cBhvr>
                                      <p:to>
                                        <p:strVal val="visible"/>
                                      </p:to>
                                    </p:set>
                                    <p:anim calcmode="lin" valueType="num">
                                      <p:cBhvr additive="base">
                                        <p:cTn id="7" dur="500" fill="hold"/>
                                        <p:tgtEl>
                                          <p:spTgt spid="3175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175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1750">
                                            <p:txEl>
                                              <p:pRg st="1" end="1"/>
                                            </p:txEl>
                                          </p:spTgt>
                                        </p:tgtEl>
                                        <p:attrNameLst>
                                          <p:attrName>style.visibility</p:attrName>
                                        </p:attrNameLst>
                                      </p:cBhvr>
                                      <p:to>
                                        <p:strVal val="visible"/>
                                      </p:to>
                                    </p:set>
                                    <p:anim calcmode="lin" valueType="num">
                                      <p:cBhvr additive="base">
                                        <p:cTn id="13" dur="500" fill="hold"/>
                                        <p:tgtEl>
                                          <p:spTgt spid="31750">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175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1750">
                                            <p:txEl>
                                              <p:pRg st="2" end="2"/>
                                            </p:txEl>
                                          </p:spTgt>
                                        </p:tgtEl>
                                        <p:attrNameLst>
                                          <p:attrName>style.visibility</p:attrName>
                                        </p:attrNameLst>
                                      </p:cBhvr>
                                      <p:to>
                                        <p:strVal val="visible"/>
                                      </p:to>
                                    </p:set>
                                    <p:anim calcmode="lin" valueType="num">
                                      <p:cBhvr additive="base">
                                        <p:cTn id="19" dur="500" fill="hold"/>
                                        <p:tgtEl>
                                          <p:spTgt spid="31750">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1750">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0" grpId="0" build="p" autoUpdateAnimBg="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314960"/>
            <a:ext cx="9144000" cy="6543040"/>
          </a:xfrm>
          <a:prstGeom prst="rect">
            <a:avLst/>
          </a:prstGeom>
        </p:spPr>
      </p:pic>
      <p:sp>
        <p:nvSpPr>
          <p:cNvPr id="2" name="Title 1"/>
          <p:cNvSpPr>
            <a:spLocks noGrp="1"/>
          </p:cNvSpPr>
          <p:nvPr>
            <p:ph type="title"/>
          </p:nvPr>
        </p:nvSpPr>
        <p:spPr>
          <a:xfrm>
            <a:off x="-36512" y="-27558"/>
            <a:ext cx="9225353" cy="792262"/>
          </a:xfrm>
          <a:solidFill>
            <a:schemeClr val="tx1"/>
          </a:solidFill>
        </p:spPr>
        <p:txBody>
          <a:bodyPr/>
          <a:lstStyle/>
          <a:p>
            <a:r>
              <a:rPr lang="en-US" sz="4000" b="1" dirty="0">
                <a:effectLst>
                  <a:glow rad="228600">
                    <a:schemeClr val="tx1"/>
                  </a:glow>
                </a:effectLst>
              </a:rPr>
              <a:t>Public Confession of Sin (Ezra 10)</a:t>
            </a:r>
          </a:p>
        </p:txBody>
      </p:sp>
    </p:spTree>
    <p:extLst>
      <p:ext uri="{BB962C8B-B14F-4D97-AF65-F5344CB8AC3E}">
        <p14:creationId xmlns:p14="http://schemas.microsoft.com/office/powerpoint/2010/main" val="291205121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outerShdw blurRad="38100" dist="38100" dir="2700000" algn="tl">
                  <a:srgbClr val="FFFFFF"/>
                </a:outerShdw>
              </a:effectLst>
              <a:uLnTx/>
              <a:uFillTx/>
              <a:latin typeface="Arail"/>
              <a:ea typeface="ＭＳ Ｐゴシック" charset="0"/>
              <a:cs typeface="Arail"/>
            </a:endParaRPr>
          </a:p>
        </p:txBody>
      </p:sp>
      <p:sp>
        <p:nvSpPr>
          <p:cNvPr id="270385" name="AutoShape 49"/>
          <p:cNvSpPr>
            <a:spLocks noChangeArrowheads="1"/>
          </p:cNvSpPr>
          <p:nvPr/>
        </p:nvSpPr>
        <p:spPr bwMode="auto">
          <a:xfrm rot="16200000" flipV="1">
            <a:off x="635794" y="4521994"/>
            <a:ext cx="1776413" cy="657225"/>
          </a:xfrm>
          <a:prstGeom prst="rightArrow">
            <a:avLst>
              <a:gd name="adj1" fmla="val 50000"/>
              <a:gd name="adj2" fmla="val 67572"/>
            </a:avLst>
          </a:prstGeom>
          <a:solidFill>
            <a:schemeClr val="bg1"/>
          </a:solidFill>
          <a:ln w="9525">
            <a:solidFill>
              <a:schemeClr val="tx1"/>
            </a:solidFill>
            <a:miter lim="800000"/>
            <a:headEnd/>
            <a:tailEnd/>
          </a:ln>
          <a:effectLst>
            <a:outerShdw blurRad="63500" dist="38099" dir="2700000" algn="ctr" rotWithShape="0">
              <a:schemeClr val="tx1">
                <a:alpha val="74998"/>
              </a:schemeClr>
            </a:outerShdw>
          </a:effectLst>
        </p:spPr>
        <p:txBody>
          <a:bodyPr rot="10800000" vert="eaVert"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ail"/>
              <a:ea typeface="ＭＳ Ｐゴシック" charset="0"/>
              <a:cs typeface="Arail"/>
            </a:endParaRPr>
          </a:p>
        </p:txBody>
      </p:sp>
      <p:sp>
        <p:nvSpPr>
          <p:cNvPr id="270339" name="Text Box 3"/>
          <p:cNvSpPr txBox="1">
            <a:spLocks noChangeArrowheads="1"/>
          </p:cNvSpPr>
          <p:nvPr/>
        </p:nvSpPr>
        <p:spPr bwMode="auto">
          <a:xfrm>
            <a:off x="6172200" y="4067175"/>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ail"/>
                <a:ea typeface="ＭＳ Ｐゴシック" charset="0"/>
                <a:cs typeface="Arail"/>
              </a:rPr>
              <a:t>450</a:t>
            </a:r>
            <a:endParaRPr kumimoji="0" lang="en-US" sz="2400" b="1" i="0" u="none" strike="noStrike" kern="1200" cap="none" spc="0" normalizeH="0" baseline="0" noProof="0" dirty="0">
              <a:ln>
                <a:noFill/>
              </a:ln>
              <a:solidFill>
                <a:srgbClr val="FFFFFF"/>
              </a:solidFill>
              <a:effectLst/>
              <a:uLnTx/>
              <a:uFillTx/>
              <a:latin typeface="Arail"/>
              <a:ea typeface="ＭＳ Ｐゴシック" charset="0"/>
              <a:cs typeface="Arail"/>
            </a:endParaRPr>
          </a:p>
        </p:txBody>
      </p:sp>
      <p:sp>
        <p:nvSpPr>
          <p:cNvPr id="270340" name="Text Box 4"/>
          <p:cNvSpPr txBox="1">
            <a:spLocks noChangeArrowheads="1"/>
          </p:cNvSpPr>
          <p:nvPr/>
        </p:nvSpPr>
        <p:spPr bwMode="auto">
          <a:xfrm>
            <a:off x="5343525" y="4067175"/>
            <a:ext cx="523875"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ail"/>
                <a:ea typeface="ＭＳ Ｐゴシック" charset="0"/>
                <a:cs typeface="Arail"/>
              </a:rPr>
              <a:t>4</a:t>
            </a:r>
            <a:br>
              <a:rPr kumimoji="0" lang="en-US" sz="2400" b="1" i="0" u="none" strike="noStrike" kern="1200" cap="none" spc="0" normalizeH="0" baseline="0" noProof="0" dirty="0">
                <a:ln>
                  <a:noFill/>
                </a:ln>
                <a:solidFill>
                  <a:srgbClr val="FFFFFF"/>
                </a:solidFill>
                <a:effectLst/>
                <a:uLnTx/>
                <a:uFillTx/>
                <a:latin typeface="Arail"/>
                <a:ea typeface="ＭＳ Ｐゴシック" charset="0"/>
                <a:cs typeface="Arail"/>
              </a:rPr>
            </a:br>
            <a:r>
              <a:rPr kumimoji="0" lang="ar-JO" sz="2400" b="1" i="0" u="none" strike="noStrike" kern="1200" cap="none" spc="0" normalizeH="0" baseline="0" noProof="0" dirty="0">
                <a:ln>
                  <a:noFill/>
                </a:ln>
                <a:solidFill>
                  <a:srgbClr val="FFFFFF"/>
                </a:solidFill>
                <a:effectLst/>
                <a:uLnTx/>
                <a:uFillTx/>
                <a:latin typeface="Arail"/>
                <a:ea typeface="ＭＳ Ｐゴシック" charset="0"/>
                <a:cs typeface="Arail"/>
              </a:rPr>
              <a:t>6</a:t>
            </a:r>
            <a:br>
              <a:rPr kumimoji="0" lang="en-US" sz="2400" b="1" i="0" u="none" strike="noStrike" kern="1200" cap="none" spc="0" normalizeH="0" baseline="0" noProof="0" dirty="0">
                <a:ln>
                  <a:noFill/>
                </a:ln>
                <a:solidFill>
                  <a:srgbClr val="FFFFFF"/>
                </a:solidFill>
                <a:effectLst/>
                <a:uLnTx/>
                <a:uFillTx/>
                <a:latin typeface="Arail"/>
                <a:ea typeface="ＭＳ Ｐゴシック" charset="0"/>
                <a:cs typeface="Arail"/>
              </a:rPr>
            </a:br>
            <a:r>
              <a:rPr kumimoji="0" lang="ar-JO" sz="2400" b="1" i="0" u="none" strike="noStrike" kern="1200" cap="none" spc="0" normalizeH="0" baseline="0" noProof="0" dirty="0">
                <a:ln>
                  <a:noFill/>
                </a:ln>
                <a:solidFill>
                  <a:srgbClr val="FFFFFF"/>
                </a:solidFill>
                <a:effectLst/>
                <a:uLnTx/>
                <a:uFillTx/>
                <a:latin typeface="Arail"/>
                <a:ea typeface="ＭＳ Ｐゴシック" charset="0"/>
                <a:cs typeface="Arail"/>
              </a:rPr>
              <a:t>0</a:t>
            </a:r>
            <a:endParaRPr kumimoji="0" lang="en-US" sz="2400" b="1" i="0" u="none" strike="noStrike" kern="1200" cap="none" spc="0" normalizeH="0" baseline="0" noProof="0" dirty="0">
              <a:ln>
                <a:noFill/>
              </a:ln>
              <a:solidFill>
                <a:srgbClr val="FFFFFF"/>
              </a:solidFill>
              <a:effectLst/>
              <a:uLnTx/>
              <a:uFillTx/>
              <a:latin typeface="Arail"/>
              <a:ea typeface="ＭＳ Ｐゴシック" charset="0"/>
              <a:cs typeface="Arail"/>
            </a:endParaRPr>
          </a:p>
        </p:txBody>
      </p:sp>
      <p:sp>
        <p:nvSpPr>
          <p:cNvPr id="270341" name="Text Box 5"/>
          <p:cNvSpPr txBox="1">
            <a:spLocks noChangeArrowheads="1"/>
          </p:cNvSpPr>
          <p:nvPr/>
        </p:nvSpPr>
        <p:spPr bwMode="auto">
          <a:xfrm>
            <a:off x="4114800" y="4067175"/>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ail"/>
                <a:ea typeface="ＭＳ Ｐゴシック" charset="0"/>
                <a:cs typeface="Arail"/>
              </a:rPr>
              <a:t>480</a:t>
            </a:r>
            <a:endParaRPr kumimoji="0" lang="en-US" sz="2400" b="1" i="0" u="none" strike="noStrike" kern="1200" cap="none" spc="0" normalizeH="0" baseline="0" noProof="0" dirty="0">
              <a:ln>
                <a:noFill/>
              </a:ln>
              <a:solidFill>
                <a:srgbClr val="FFFFFF"/>
              </a:solidFill>
              <a:effectLst/>
              <a:uLnTx/>
              <a:uFillTx/>
              <a:latin typeface="Arail"/>
              <a:ea typeface="ＭＳ Ｐゴシック" charset="0"/>
              <a:cs typeface="Arail"/>
            </a:endParaRPr>
          </a:p>
        </p:txBody>
      </p:sp>
      <p:sp>
        <p:nvSpPr>
          <p:cNvPr id="270342" name="Text Box 6"/>
          <p:cNvSpPr txBox="1">
            <a:spLocks noChangeArrowheads="1"/>
          </p:cNvSpPr>
          <p:nvPr/>
        </p:nvSpPr>
        <p:spPr bwMode="auto">
          <a:xfrm>
            <a:off x="2743200" y="4067175"/>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ail"/>
                <a:ea typeface="ＭＳ Ｐゴシック" charset="0"/>
                <a:cs typeface="Arail"/>
              </a:rPr>
              <a:t>500</a:t>
            </a:r>
            <a:endParaRPr kumimoji="0" lang="en-US" sz="2400" b="1" i="0" u="none" strike="noStrike" kern="1200" cap="none" spc="0" normalizeH="0" baseline="0" noProof="0" dirty="0">
              <a:ln>
                <a:noFill/>
              </a:ln>
              <a:solidFill>
                <a:srgbClr val="FFFFFF"/>
              </a:solidFill>
              <a:effectLst/>
              <a:uLnTx/>
              <a:uFillTx/>
              <a:latin typeface="Arail"/>
              <a:ea typeface="ＭＳ Ｐゴシック" charset="0"/>
              <a:cs typeface="Arail"/>
            </a:endParaRPr>
          </a:p>
        </p:txBody>
      </p:sp>
      <p:sp>
        <p:nvSpPr>
          <p:cNvPr id="270343" name="Text Box 7"/>
          <p:cNvSpPr txBox="1">
            <a:spLocks noChangeArrowheads="1"/>
          </p:cNvSpPr>
          <p:nvPr/>
        </p:nvSpPr>
        <p:spPr bwMode="auto">
          <a:xfrm>
            <a:off x="2057400" y="4067175"/>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ail"/>
                <a:ea typeface="ＭＳ Ｐゴシック" charset="0"/>
                <a:cs typeface="Arail"/>
              </a:rPr>
              <a:t>510</a:t>
            </a:r>
            <a:endParaRPr kumimoji="0" lang="en-US" sz="2400" b="1" i="0" u="none" strike="noStrike" kern="1200" cap="none" spc="0" normalizeH="0" baseline="0" noProof="0" dirty="0">
              <a:ln>
                <a:noFill/>
              </a:ln>
              <a:solidFill>
                <a:srgbClr val="FFFFFF"/>
              </a:solidFill>
              <a:effectLst/>
              <a:uLnTx/>
              <a:uFillTx/>
              <a:latin typeface="Arail"/>
              <a:ea typeface="ＭＳ Ｐゴシック" charset="0"/>
              <a:cs typeface="Arail"/>
            </a:endParaRPr>
          </a:p>
        </p:txBody>
      </p:sp>
      <p:sp>
        <p:nvSpPr>
          <p:cNvPr id="270345" name="Text Box 9"/>
          <p:cNvSpPr txBox="1">
            <a:spLocks noChangeArrowheads="1"/>
          </p:cNvSpPr>
          <p:nvPr/>
        </p:nvSpPr>
        <p:spPr bwMode="auto">
          <a:xfrm>
            <a:off x="6858000" y="4067175"/>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ail"/>
                <a:ea typeface="ＭＳ Ｐゴシック" charset="0"/>
                <a:cs typeface="Arail"/>
              </a:rPr>
              <a:t>440</a:t>
            </a:r>
            <a:endParaRPr kumimoji="0" lang="en-US" sz="2400" b="1" i="0" u="none" strike="noStrike" kern="1200" cap="none" spc="0" normalizeH="0" baseline="0" noProof="0" dirty="0">
              <a:ln>
                <a:noFill/>
              </a:ln>
              <a:solidFill>
                <a:srgbClr val="FFFFFF"/>
              </a:solidFill>
              <a:effectLst/>
              <a:uLnTx/>
              <a:uFillTx/>
              <a:latin typeface="Arail"/>
              <a:ea typeface="ＭＳ Ｐゴシック" charset="0"/>
              <a:cs typeface="Arail"/>
            </a:endParaRPr>
          </a:p>
        </p:txBody>
      </p:sp>
      <p:sp>
        <p:nvSpPr>
          <p:cNvPr id="270346" name="Text Box 10"/>
          <p:cNvSpPr txBox="1">
            <a:spLocks noChangeArrowheads="1"/>
          </p:cNvSpPr>
          <p:nvPr/>
        </p:nvSpPr>
        <p:spPr bwMode="auto">
          <a:xfrm>
            <a:off x="8153400" y="4067175"/>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ail"/>
                <a:ea typeface="ＭＳ Ｐゴシック" charset="0"/>
                <a:cs typeface="Arail"/>
              </a:rPr>
              <a:t>420</a:t>
            </a:r>
            <a:endParaRPr kumimoji="0" lang="en-US" sz="2400" b="1" i="0" u="none" strike="noStrike" kern="1200" cap="none" spc="0" normalizeH="0" baseline="0" noProof="0" dirty="0">
              <a:ln>
                <a:noFill/>
              </a:ln>
              <a:solidFill>
                <a:srgbClr val="FFFFFF"/>
              </a:solidFill>
              <a:effectLst/>
              <a:uLnTx/>
              <a:uFillTx/>
              <a:latin typeface="Arail"/>
              <a:ea typeface="ＭＳ Ｐゴシック" charset="0"/>
              <a:cs typeface="Arail"/>
            </a:endParaRPr>
          </a:p>
        </p:txBody>
      </p:sp>
      <p:grpSp>
        <p:nvGrpSpPr>
          <p:cNvPr id="135178" name="Group 11"/>
          <p:cNvGrpSpPr>
            <a:grpSpLocks/>
          </p:cNvGrpSpPr>
          <p:nvPr/>
        </p:nvGrpSpPr>
        <p:grpSpPr bwMode="auto">
          <a:xfrm>
            <a:off x="66675" y="3044825"/>
            <a:ext cx="9534525" cy="844550"/>
            <a:chOff x="42" y="1918"/>
            <a:chExt cx="6006" cy="532"/>
          </a:xfrm>
        </p:grpSpPr>
        <p:grpSp>
          <p:nvGrpSpPr>
            <p:cNvPr id="135204" name="Group 12"/>
            <p:cNvGrpSpPr>
              <a:grpSpLocks/>
            </p:cNvGrpSpPr>
            <p:nvPr/>
          </p:nvGrpSpPr>
          <p:grpSpPr bwMode="auto">
            <a:xfrm>
              <a:off x="96" y="1918"/>
              <a:ext cx="1296" cy="530"/>
              <a:chOff x="96" y="1918"/>
              <a:chExt cx="1296" cy="530"/>
            </a:xfrm>
          </p:grpSpPr>
          <p:sp>
            <p:nvSpPr>
              <p:cNvPr id="270349" name="Line 1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a:ln>
                    <a:noFill/>
                  </a:ln>
                  <a:solidFill>
                    <a:srgbClr val="000000"/>
                  </a:solidFill>
                  <a:effectLst/>
                  <a:uLnTx/>
                  <a:uFillTx/>
                  <a:latin typeface="Arail"/>
                  <a:ea typeface="ＭＳ Ｐゴシック" charset="0"/>
                  <a:cs typeface="Arail"/>
                </a:endParaRPr>
              </a:p>
            </p:txBody>
          </p:sp>
          <p:sp>
            <p:nvSpPr>
              <p:cNvPr id="270350" name="Line 1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a:ln>
                    <a:noFill/>
                  </a:ln>
                  <a:solidFill>
                    <a:srgbClr val="000000"/>
                  </a:solidFill>
                  <a:effectLst/>
                  <a:uLnTx/>
                  <a:uFillTx/>
                  <a:latin typeface="Arail"/>
                  <a:ea typeface="ＭＳ Ｐゴシック" charset="0"/>
                  <a:cs typeface="Arail"/>
                </a:endParaRPr>
              </a:p>
            </p:txBody>
          </p:sp>
          <p:sp>
            <p:nvSpPr>
              <p:cNvPr id="270351" name="Line 1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a:ln>
                    <a:noFill/>
                  </a:ln>
                  <a:solidFill>
                    <a:srgbClr val="000000"/>
                  </a:solidFill>
                  <a:effectLst/>
                  <a:uLnTx/>
                  <a:uFillTx/>
                  <a:latin typeface="Arail"/>
                  <a:ea typeface="ＭＳ Ｐゴシック" charset="0"/>
                  <a:cs typeface="Arail"/>
                </a:endParaRPr>
              </a:p>
            </p:txBody>
          </p:sp>
          <p:sp>
            <p:nvSpPr>
              <p:cNvPr id="270352" name="Line 1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a:ln>
                    <a:noFill/>
                  </a:ln>
                  <a:solidFill>
                    <a:srgbClr val="000000"/>
                  </a:solidFill>
                  <a:effectLst/>
                  <a:uLnTx/>
                  <a:uFillTx/>
                  <a:latin typeface="Arail"/>
                  <a:ea typeface="ＭＳ Ｐゴシック" charset="0"/>
                  <a:cs typeface="Arail"/>
                </a:endParaRPr>
              </a:p>
            </p:txBody>
          </p:sp>
        </p:grpSp>
        <p:grpSp>
          <p:nvGrpSpPr>
            <p:cNvPr id="135205" name="Group 17"/>
            <p:cNvGrpSpPr>
              <a:grpSpLocks/>
            </p:cNvGrpSpPr>
            <p:nvPr/>
          </p:nvGrpSpPr>
          <p:grpSpPr bwMode="auto">
            <a:xfrm>
              <a:off x="1824" y="1920"/>
              <a:ext cx="1296" cy="530"/>
              <a:chOff x="96" y="1918"/>
              <a:chExt cx="1296" cy="530"/>
            </a:xfrm>
          </p:grpSpPr>
          <p:sp>
            <p:nvSpPr>
              <p:cNvPr id="270354" name="Line 18"/>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a:ln>
                    <a:noFill/>
                  </a:ln>
                  <a:solidFill>
                    <a:srgbClr val="000000"/>
                  </a:solidFill>
                  <a:effectLst/>
                  <a:uLnTx/>
                  <a:uFillTx/>
                  <a:latin typeface="Arail"/>
                  <a:ea typeface="ＭＳ Ｐゴシック" charset="0"/>
                  <a:cs typeface="Arail"/>
                </a:endParaRPr>
              </a:p>
            </p:txBody>
          </p:sp>
          <p:sp>
            <p:nvSpPr>
              <p:cNvPr id="270355" name="Line 19"/>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a:ln>
                    <a:noFill/>
                  </a:ln>
                  <a:solidFill>
                    <a:srgbClr val="000000"/>
                  </a:solidFill>
                  <a:effectLst/>
                  <a:uLnTx/>
                  <a:uFillTx/>
                  <a:latin typeface="Arail"/>
                  <a:ea typeface="ＭＳ Ｐゴシック" charset="0"/>
                  <a:cs typeface="Arail"/>
                </a:endParaRPr>
              </a:p>
            </p:txBody>
          </p:sp>
          <p:sp>
            <p:nvSpPr>
              <p:cNvPr id="270356" name="Line 20"/>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a:ln>
                    <a:noFill/>
                  </a:ln>
                  <a:solidFill>
                    <a:srgbClr val="000000"/>
                  </a:solidFill>
                  <a:effectLst/>
                  <a:uLnTx/>
                  <a:uFillTx/>
                  <a:latin typeface="Arail"/>
                  <a:ea typeface="ＭＳ Ｐゴシック" charset="0"/>
                  <a:cs typeface="Arail"/>
                </a:endParaRPr>
              </a:p>
            </p:txBody>
          </p:sp>
          <p:sp>
            <p:nvSpPr>
              <p:cNvPr id="270357" name="Line 21"/>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a:ln>
                    <a:noFill/>
                  </a:ln>
                  <a:solidFill>
                    <a:srgbClr val="000000"/>
                  </a:solidFill>
                  <a:effectLst/>
                  <a:uLnTx/>
                  <a:uFillTx/>
                  <a:latin typeface="Arail"/>
                  <a:ea typeface="ＭＳ Ｐゴシック" charset="0"/>
                  <a:cs typeface="Arail"/>
                </a:endParaRPr>
              </a:p>
            </p:txBody>
          </p:sp>
        </p:grpSp>
        <p:grpSp>
          <p:nvGrpSpPr>
            <p:cNvPr id="135206" name="Group 22"/>
            <p:cNvGrpSpPr>
              <a:grpSpLocks/>
            </p:cNvGrpSpPr>
            <p:nvPr/>
          </p:nvGrpSpPr>
          <p:grpSpPr bwMode="auto">
            <a:xfrm>
              <a:off x="3552" y="1920"/>
              <a:ext cx="1296" cy="530"/>
              <a:chOff x="96" y="1918"/>
              <a:chExt cx="1296" cy="530"/>
            </a:xfrm>
          </p:grpSpPr>
          <p:sp>
            <p:nvSpPr>
              <p:cNvPr id="270359" name="Line 2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a:ln>
                    <a:noFill/>
                  </a:ln>
                  <a:solidFill>
                    <a:srgbClr val="000000"/>
                  </a:solidFill>
                  <a:effectLst/>
                  <a:uLnTx/>
                  <a:uFillTx/>
                  <a:latin typeface="Arail"/>
                  <a:ea typeface="ＭＳ Ｐゴシック" charset="0"/>
                  <a:cs typeface="Arail"/>
                </a:endParaRPr>
              </a:p>
            </p:txBody>
          </p:sp>
          <p:sp>
            <p:nvSpPr>
              <p:cNvPr id="270360" name="Line 2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a:ln>
                    <a:noFill/>
                  </a:ln>
                  <a:solidFill>
                    <a:srgbClr val="000000"/>
                  </a:solidFill>
                  <a:effectLst/>
                  <a:uLnTx/>
                  <a:uFillTx/>
                  <a:latin typeface="Arail"/>
                  <a:ea typeface="ＭＳ Ｐゴシック" charset="0"/>
                  <a:cs typeface="Arail"/>
                </a:endParaRPr>
              </a:p>
            </p:txBody>
          </p:sp>
          <p:sp>
            <p:nvSpPr>
              <p:cNvPr id="270361" name="Line 2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a:ln>
                    <a:noFill/>
                  </a:ln>
                  <a:solidFill>
                    <a:srgbClr val="000000"/>
                  </a:solidFill>
                  <a:effectLst/>
                  <a:uLnTx/>
                  <a:uFillTx/>
                  <a:latin typeface="Arail"/>
                  <a:ea typeface="ＭＳ Ｐゴシック" charset="0"/>
                  <a:cs typeface="Arail"/>
                </a:endParaRPr>
              </a:p>
            </p:txBody>
          </p:sp>
          <p:sp>
            <p:nvSpPr>
              <p:cNvPr id="270362" name="Line 2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a:ln>
                    <a:noFill/>
                  </a:ln>
                  <a:solidFill>
                    <a:srgbClr val="000000"/>
                  </a:solidFill>
                  <a:effectLst/>
                  <a:uLnTx/>
                  <a:uFillTx/>
                  <a:latin typeface="Arail"/>
                  <a:ea typeface="ＭＳ Ｐゴシック" charset="0"/>
                  <a:cs typeface="Arail"/>
                </a:endParaRPr>
              </a:p>
            </p:txBody>
          </p:sp>
        </p:grpSp>
        <p:sp>
          <p:nvSpPr>
            <p:cNvPr id="270363" name="Line 27"/>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a:ln>
                  <a:noFill/>
                </a:ln>
                <a:solidFill>
                  <a:srgbClr val="000000"/>
                </a:solidFill>
                <a:effectLst/>
                <a:uLnTx/>
                <a:uFillTx/>
                <a:latin typeface="Arail"/>
                <a:ea typeface="ＭＳ Ｐゴシック" charset="0"/>
                <a:cs typeface="Arail"/>
              </a:endParaRPr>
            </a:p>
          </p:txBody>
        </p:sp>
        <p:sp>
          <p:nvSpPr>
            <p:cNvPr id="270364" name="Line 28"/>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a:ln>
                  <a:noFill/>
                </a:ln>
                <a:solidFill>
                  <a:srgbClr val="000000"/>
                </a:solidFill>
                <a:effectLst/>
                <a:uLnTx/>
                <a:uFillTx/>
                <a:latin typeface="Arail"/>
                <a:ea typeface="ＭＳ Ｐゴシック" charset="0"/>
                <a:cs typeface="Arail"/>
              </a:endParaRPr>
            </a:p>
          </p:txBody>
        </p:sp>
        <p:sp>
          <p:nvSpPr>
            <p:cNvPr id="270365" name="Line 29"/>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a:ln>
                  <a:noFill/>
                </a:ln>
                <a:solidFill>
                  <a:srgbClr val="000000"/>
                </a:solidFill>
                <a:effectLst/>
                <a:uLnTx/>
                <a:uFillTx/>
                <a:latin typeface="Arail"/>
                <a:ea typeface="ＭＳ Ｐゴシック" charset="0"/>
                <a:cs typeface="Arail"/>
              </a:endParaRPr>
            </a:p>
          </p:txBody>
        </p:sp>
      </p:grpSp>
      <p:sp>
        <p:nvSpPr>
          <p:cNvPr id="270366" name="Text Box 30"/>
          <p:cNvSpPr txBox="1">
            <a:spLocks noChangeArrowheads="1"/>
          </p:cNvSpPr>
          <p:nvPr/>
        </p:nvSpPr>
        <p:spPr bwMode="auto">
          <a:xfrm>
            <a:off x="4724400" y="4067175"/>
            <a:ext cx="419104"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ail"/>
                <a:ea typeface="ＭＳ Ｐゴシック" charset="0"/>
                <a:cs typeface="Arail"/>
              </a:rPr>
              <a:t>470</a:t>
            </a:r>
            <a:endParaRPr kumimoji="0" lang="en-US" sz="2400" b="1" i="0" u="none" strike="noStrike" kern="1200" cap="none" spc="0" normalizeH="0" baseline="0" noProof="0" dirty="0">
              <a:ln>
                <a:noFill/>
              </a:ln>
              <a:solidFill>
                <a:srgbClr val="FFFFFF"/>
              </a:solidFill>
              <a:effectLst/>
              <a:uLnTx/>
              <a:uFillTx/>
              <a:latin typeface="Arail"/>
              <a:ea typeface="ＭＳ Ｐゴシック" charset="0"/>
              <a:cs typeface="Arail"/>
            </a:endParaRPr>
          </a:p>
        </p:txBody>
      </p:sp>
      <p:sp>
        <p:nvSpPr>
          <p:cNvPr id="270367" name="Text Box 31"/>
          <p:cNvSpPr txBox="1">
            <a:spLocks noChangeArrowheads="1"/>
          </p:cNvSpPr>
          <p:nvPr/>
        </p:nvSpPr>
        <p:spPr bwMode="auto">
          <a:xfrm>
            <a:off x="3429000" y="4067175"/>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ail"/>
                <a:ea typeface="ＭＳ Ｐゴシック" charset="0"/>
                <a:cs typeface="Arail"/>
              </a:rPr>
              <a:t>490</a:t>
            </a:r>
            <a:endParaRPr kumimoji="0" lang="en-US" sz="2400" b="1" i="0" u="none" strike="noStrike" kern="1200" cap="none" spc="0" normalizeH="0" baseline="0" noProof="0" dirty="0">
              <a:ln>
                <a:noFill/>
              </a:ln>
              <a:solidFill>
                <a:srgbClr val="FFFFFF"/>
              </a:solidFill>
              <a:effectLst/>
              <a:uLnTx/>
              <a:uFillTx/>
              <a:latin typeface="Arail"/>
              <a:ea typeface="ＭＳ Ｐゴシック" charset="0"/>
              <a:cs typeface="Arail"/>
            </a:endParaRPr>
          </a:p>
        </p:txBody>
      </p:sp>
      <p:sp>
        <p:nvSpPr>
          <p:cNvPr id="270368" name="Text Box 32"/>
          <p:cNvSpPr txBox="1">
            <a:spLocks noChangeArrowheads="1"/>
          </p:cNvSpPr>
          <p:nvPr/>
        </p:nvSpPr>
        <p:spPr bwMode="auto">
          <a:xfrm>
            <a:off x="685800" y="4067175"/>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ail"/>
                <a:ea typeface="ＭＳ Ｐゴシック" charset="0"/>
                <a:cs typeface="Arail"/>
              </a:rPr>
              <a:t>530</a:t>
            </a:r>
            <a:endParaRPr kumimoji="0" lang="en-US" sz="2400" b="1" i="0" u="none" strike="noStrike" kern="1200" cap="none" spc="0" normalizeH="0" baseline="0" noProof="0" dirty="0">
              <a:ln>
                <a:noFill/>
              </a:ln>
              <a:solidFill>
                <a:srgbClr val="FFFFFF"/>
              </a:solidFill>
              <a:effectLst/>
              <a:uLnTx/>
              <a:uFillTx/>
              <a:latin typeface="Arail"/>
              <a:ea typeface="ＭＳ Ｐゴシック" charset="0"/>
              <a:cs typeface="Arail"/>
            </a:endParaRPr>
          </a:p>
        </p:txBody>
      </p:sp>
      <p:sp>
        <p:nvSpPr>
          <p:cNvPr id="270369" name="Text Box 33"/>
          <p:cNvSpPr txBox="1">
            <a:spLocks noChangeArrowheads="1"/>
          </p:cNvSpPr>
          <p:nvPr/>
        </p:nvSpPr>
        <p:spPr bwMode="auto">
          <a:xfrm>
            <a:off x="0" y="4067175"/>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ail"/>
                <a:ea typeface="ＭＳ Ｐゴシック" charset="0"/>
                <a:cs typeface="Arail"/>
              </a:rPr>
              <a:t>540</a:t>
            </a:r>
            <a:endParaRPr kumimoji="0" lang="en-US" sz="2400" b="1" i="0" u="none" strike="noStrike" kern="1200" cap="none" spc="0" normalizeH="0" baseline="0" noProof="0" dirty="0">
              <a:ln>
                <a:noFill/>
              </a:ln>
              <a:solidFill>
                <a:srgbClr val="FFFFFF"/>
              </a:solidFill>
              <a:effectLst/>
              <a:uLnTx/>
              <a:uFillTx/>
              <a:latin typeface="Arail"/>
              <a:ea typeface="ＭＳ Ｐゴシック" charset="0"/>
              <a:cs typeface="Arail"/>
            </a:endParaRPr>
          </a:p>
        </p:txBody>
      </p:sp>
      <p:sp>
        <p:nvSpPr>
          <p:cNvPr id="270370" name="Text Box 34"/>
          <p:cNvSpPr txBox="1">
            <a:spLocks noChangeArrowheads="1"/>
          </p:cNvSpPr>
          <p:nvPr/>
        </p:nvSpPr>
        <p:spPr bwMode="auto">
          <a:xfrm>
            <a:off x="8763000" y="4067175"/>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ail"/>
                <a:ea typeface="ＭＳ Ｐゴシック" charset="0"/>
                <a:cs typeface="Arail"/>
              </a:rPr>
              <a:t>410</a:t>
            </a:r>
            <a:endParaRPr kumimoji="0" lang="en-US" sz="2400" b="1" i="0" u="none" strike="noStrike" kern="1200" cap="none" spc="0" normalizeH="0" baseline="0" noProof="0" dirty="0">
              <a:ln>
                <a:noFill/>
              </a:ln>
              <a:solidFill>
                <a:srgbClr val="FFFFFF"/>
              </a:solidFill>
              <a:effectLst/>
              <a:uLnTx/>
              <a:uFillTx/>
              <a:latin typeface="Arail"/>
              <a:ea typeface="ＭＳ Ｐゴシック" charset="0"/>
              <a:cs typeface="Arail"/>
            </a:endParaRPr>
          </a:p>
        </p:txBody>
      </p:sp>
      <p:sp>
        <p:nvSpPr>
          <p:cNvPr id="270371" name="Text Box 35"/>
          <p:cNvSpPr txBox="1">
            <a:spLocks noChangeArrowheads="1"/>
          </p:cNvSpPr>
          <p:nvPr/>
        </p:nvSpPr>
        <p:spPr bwMode="auto">
          <a:xfrm>
            <a:off x="0" y="2133600"/>
            <a:ext cx="2214546" cy="95410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00FF00"/>
                </a:solidFill>
                <a:effectLst/>
                <a:uLnTx/>
                <a:uFillTx/>
                <a:latin typeface="Arail"/>
                <a:ea typeface="ＭＳ Ｐゴシック" charset="0"/>
                <a:cs typeface="Arail"/>
              </a:rPr>
              <a:t>زربابل</a:t>
            </a:r>
            <a:br>
              <a:rPr kumimoji="0" lang="en-US" sz="2800" b="1" i="0" u="none" strike="noStrike" kern="1200" cap="none" spc="0" normalizeH="0" baseline="0" noProof="0" dirty="0">
                <a:ln>
                  <a:noFill/>
                </a:ln>
                <a:solidFill>
                  <a:srgbClr val="00FF00"/>
                </a:solidFill>
                <a:effectLst/>
                <a:uLnTx/>
                <a:uFillTx/>
                <a:latin typeface="Arail"/>
                <a:ea typeface="ＭＳ Ｐゴシック" charset="0"/>
                <a:cs typeface="Arail"/>
              </a:rPr>
            </a:br>
            <a:r>
              <a:rPr kumimoji="0" lang="ar-JO" sz="2800" b="1" i="0" u="none" strike="noStrike" kern="1200" cap="none" spc="0" normalizeH="0" baseline="0" noProof="0" dirty="0">
                <a:ln>
                  <a:noFill/>
                </a:ln>
                <a:solidFill>
                  <a:srgbClr val="00FF00"/>
                </a:solidFill>
                <a:effectLst/>
                <a:uLnTx/>
                <a:uFillTx/>
                <a:latin typeface="Arail"/>
                <a:ea typeface="ＭＳ Ｐゴシック" charset="0"/>
                <a:cs typeface="Arail"/>
              </a:rPr>
              <a:t>537-516</a:t>
            </a:r>
            <a:endParaRPr kumimoji="0" lang="en-US" sz="2800" b="1" i="0" u="none" strike="noStrike" kern="1200" cap="none" spc="0" normalizeH="0" baseline="0" noProof="0" dirty="0">
              <a:ln>
                <a:noFill/>
              </a:ln>
              <a:solidFill>
                <a:srgbClr val="00FF00"/>
              </a:solidFill>
              <a:effectLst/>
              <a:uLnTx/>
              <a:uFillTx/>
              <a:latin typeface="Arail"/>
              <a:ea typeface="ＭＳ Ｐゴシック" charset="0"/>
              <a:cs typeface="Arail"/>
            </a:endParaRPr>
          </a:p>
        </p:txBody>
      </p:sp>
      <p:sp>
        <p:nvSpPr>
          <p:cNvPr id="270373" name="AutoShape 37"/>
          <p:cNvSpPr>
            <a:spLocks noChangeArrowheads="1"/>
          </p:cNvSpPr>
          <p:nvPr/>
        </p:nvSpPr>
        <p:spPr bwMode="auto">
          <a:xfrm rot="16200000" flipV="1">
            <a:off x="6807994" y="4521994"/>
            <a:ext cx="1776413" cy="657225"/>
          </a:xfrm>
          <a:prstGeom prst="rightArrow">
            <a:avLst>
              <a:gd name="adj1" fmla="val 50000"/>
              <a:gd name="adj2" fmla="val 67572"/>
            </a:avLst>
          </a:prstGeom>
          <a:solidFill>
            <a:schemeClr val="bg1"/>
          </a:solidFill>
          <a:ln w="9525">
            <a:solidFill>
              <a:schemeClr val="tx1"/>
            </a:solidFill>
            <a:miter lim="800000"/>
            <a:headEnd/>
            <a:tailEnd/>
          </a:ln>
          <a:effectLst>
            <a:outerShdw blurRad="63500" dist="38099" dir="2700000" algn="ctr" rotWithShape="0">
              <a:schemeClr val="tx1">
                <a:alpha val="74998"/>
              </a:schemeClr>
            </a:outerShdw>
          </a:effectLst>
        </p:spPr>
        <p:txBody>
          <a:bodyPr rot="10800000" vert="eaVert"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ail"/>
              <a:ea typeface="ＭＳ Ｐゴシック" charset="0"/>
              <a:cs typeface="Arail"/>
            </a:endParaRPr>
          </a:p>
        </p:txBody>
      </p:sp>
      <p:sp>
        <p:nvSpPr>
          <p:cNvPr id="270374" name="Text Box 38"/>
          <p:cNvSpPr txBox="1">
            <a:spLocks noChangeArrowheads="1"/>
          </p:cNvSpPr>
          <p:nvPr/>
        </p:nvSpPr>
        <p:spPr bwMode="auto">
          <a:xfrm>
            <a:off x="6229350" y="2133600"/>
            <a:ext cx="2914650" cy="95410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00CC99"/>
                </a:solidFill>
                <a:effectLst/>
                <a:uLnTx/>
                <a:uFillTx/>
                <a:latin typeface="Arail"/>
                <a:ea typeface="ＭＳ Ｐゴシック" charset="0"/>
                <a:cs typeface="Arail"/>
              </a:rPr>
              <a:t>نحميا </a:t>
            </a:r>
            <a:br>
              <a:rPr kumimoji="0" lang="en-US" sz="2800" b="1" i="0" u="none" strike="noStrike" kern="1200" cap="none" spc="0" normalizeH="0" baseline="0" noProof="0" dirty="0">
                <a:ln>
                  <a:noFill/>
                </a:ln>
                <a:solidFill>
                  <a:srgbClr val="00CC99"/>
                </a:solidFill>
                <a:effectLst/>
                <a:uLnTx/>
                <a:uFillTx/>
                <a:latin typeface="Arail"/>
                <a:ea typeface="ＭＳ Ｐゴシック" charset="0"/>
                <a:cs typeface="Arail"/>
              </a:rPr>
            </a:br>
            <a:r>
              <a:rPr kumimoji="0" lang="ar-JO" sz="2800" b="1" i="0" u="none" strike="noStrike" kern="1200" cap="none" spc="0" normalizeH="0" baseline="0" noProof="0" dirty="0">
                <a:ln>
                  <a:noFill/>
                </a:ln>
                <a:solidFill>
                  <a:srgbClr val="00CC99"/>
                </a:solidFill>
                <a:effectLst/>
                <a:uLnTx/>
                <a:uFillTx/>
                <a:latin typeface="Arail"/>
                <a:ea typeface="ＭＳ Ｐゴシック" charset="0"/>
                <a:cs typeface="Arail"/>
              </a:rPr>
              <a:t>444-430</a:t>
            </a:r>
            <a:endParaRPr kumimoji="0" lang="en-US" sz="2800" b="1" i="0" u="none" strike="noStrike" kern="1200" cap="none" spc="0" normalizeH="0" baseline="0" noProof="0" dirty="0">
              <a:ln>
                <a:noFill/>
              </a:ln>
              <a:solidFill>
                <a:srgbClr val="00CC99"/>
              </a:solidFill>
              <a:effectLst/>
              <a:uLnTx/>
              <a:uFillTx/>
              <a:latin typeface="Arail"/>
              <a:ea typeface="ＭＳ Ｐゴシック" charset="0"/>
              <a:cs typeface="Arail"/>
            </a:endParaRPr>
          </a:p>
        </p:txBody>
      </p:sp>
      <p:sp>
        <p:nvSpPr>
          <p:cNvPr id="135187" name="Rectangle 39"/>
          <p:cNvSpPr>
            <a:spLocks noChangeArrowheads="1"/>
          </p:cNvSpPr>
          <p:nvPr/>
        </p:nvSpPr>
        <p:spPr bwMode="auto">
          <a:xfrm>
            <a:off x="381000" y="3429000"/>
            <a:ext cx="1447800" cy="381000"/>
          </a:xfrm>
          <a:prstGeom prst="rect">
            <a:avLst/>
          </a:prstGeom>
          <a:solidFill>
            <a:srgbClr val="66FF33"/>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a:ln>
                <a:noFill/>
              </a:ln>
              <a:solidFill>
                <a:srgbClr val="000000"/>
              </a:solidFill>
              <a:effectLst/>
              <a:uLnTx/>
              <a:uFillTx/>
              <a:latin typeface="Arail" charset="0"/>
              <a:ea typeface="ＭＳ Ｐゴシック" charset="0"/>
              <a:cs typeface="Arail" charset="0"/>
            </a:endParaRPr>
          </a:p>
        </p:txBody>
      </p:sp>
      <p:sp>
        <p:nvSpPr>
          <p:cNvPr id="270376" name="Rectangle 40"/>
          <p:cNvSpPr>
            <a:spLocks noChangeArrowheads="1"/>
          </p:cNvSpPr>
          <p:nvPr/>
        </p:nvSpPr>
        <p:spPr bwMode="auto">
          <a:xfrm>
            <a:off x="4329113" y="3429000"/>
            <a:ext cx="533400" cy="381000"/>
          </a:xfrm>
          <a:prstGeom prst="rect">
            <a:avLst/>
          </a:prstGeom>
          <a:solidFill>
            <a:srgbClr val="FFB0B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a:ln>
                <a:noFill/>
              </a:ln>
              <a:solidFill>
                <a:srgbClr val="FFB0B0"/>
              </a:solidFill>
              <a:effectLst/>
              <a:uLnTx/>
              <a:uFillTx/>
              <a:latin typeface="Arail"/>
              <a:ea typeface="ＭＳ Ｐゴシック" charset="0"/>
              <a:cs typeface="Arail"/>
            </a:endParaRPr>
          </a:p>
        </p:txBody>
      </p:sp>
      <p:sp>
        <p:nvSpPr>
          <p:cNvPr id="270377" name="Rectangle 41"/>
          <p:cNvSpPr>
            <a:spLocks noChangeArrowheads="1"/>
          </p:cNvSpPr>
          <p:nvPr/>
        </p:nvSpPr>
        <p:spPr bwMode="auto">
          <a:xfrm>
            <a:off x="5791200" y="3429000"/>
            <a:ext cx="1047750" cy="381000"/>
          </a:xfrm>
          <a:prstGeom prst="rect">
            <a:avLst/>
          </a:prstGeom>
          <a:solidFill>
            <a:srgbClr val="FFCC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a:ln>
                <a:noFill/>
              </a:ln>
              <a:solidFill>
                <a:srgbClr val="000000"/>
              </a:solidFill>
              <a:effectLst/>
              <a:uLnTx/>
              <a:uFillTx/>
              <a:latin typeface="Arail"/>
              <a:ea typeface="ＭＳ Ｐゴシック" charset="0"/>
              <a:cs typeface="Arail"/>
            </a:endParaRPr>
          </a:p>
        </p:txBody>
      </p:sp>
      <p:sp>
        <p:nvSpPr>
          <p:cNvPr id="270378" name="Rectangle 42"/>
          <p:cNvSpPr>
            <a:spLocks noChangeArrowheads="1"/>
          </p:cNvSpPr>
          <p:nvPr/>
        </p:nvSpPr>
        <p:spPr bwMode="auto">
          <a:xfrm>
            <a:off x="6648450" y="3429000"/>
            <a:ext cx="1047750" cy="381000"/>
          </a:xfrm>
          <a:prstGeom prst="rect">
            <a:avLst/>
          </a:prstGeom>
          <a:solidFill>
            <a:schemeClr val="accent1"/>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a:ln>
                <a:noFill/>
              </a:ln>
              <a:solidFill>
                <a:srgbClr val="00CC99"/>
              </a:solidFill>
              <a:effectLst/>
              <a:uLnTx/>
              <a:uFillTx/>
              <a:latin typeface="Arail"/>
              <a:ea typeface="ＭＳ Ｐゴシック" charset="0"/>
              <a:cs typeface="Arail"/>
            </a:endParaRPr>
          </a:p>
        </p:txBody>
      </p:sp>
      <p:sp>
        <p:nvSpPr>
          <p:cNvPr id="270379" name="Text Box 43"/>
          <p:cNvSpPr txBox="1">
            <a:spLocks noChangeArrowheads="1"/>
          </p:cNvSpPr>
          <p:nvPr/>
        </p:nvSpPr>
        <p:spPr bwMode="auto">
          <a:xfrm>
            <a:off x="5943600" y="5691188"/>
            <a:ext cx="35052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ail"/>
                <a:ea typeface="ＭＳ Ｐゴシック" charset="0"/>
                <a:cs typeface="Arail"/>
              </a:rPr>
              <a:t>ملاخي</a:t>
            </a:r>
            <a:endParaRPr kumimoji="0" lang="en-US" sz="3200" b="1" i="0" u="none" strike="noStrike" kern="1200" cap="none" spc="0" normalizeH="0" baseline="0" noProof="0" dirty="0">
              <a:ln>
                <a:noFill/>
              </a:ln>
              <a:solidFill>
                <a:srgbClr val="FFFFFF"/>
              </a:solidFill>
              <a:effectLst/>
              <a:uLnTx/>
              <a:uFillTx/>
              <a:latin typeface="Arail"/>
              <a:ea typeface="ＭＳ Ｐゴシック" charset="0"/>
              <a:cs typeface="Arail"/>
            </a:endParaRPr>
          </a:p>
        </p:txBody>
      </p:sp>
      <p:sp>
        <p:nvSpPr>
          <p:cNvPr id="270380" name="Rectangle 44"/>
          <p:cNvSpPr>
            <a:spLocks noChangeArrowheads="1"/>
          </p:cNvSpPr>
          <p:nvPr/>
        </p:nvSpPr>
        <p:spPr bwMode="auto">
          <a:xfrm>
            <a:off x="1524000" y="3403600"/>
            <a:ext cx="2743200" cy="330200"/>
          </a:xfrm>
          <a:prstGeom prst="rect">
            <a:avLst/>
          </a:prstGeom>
          <a:solidFill>
            <a:srgbClr val="FFFF00"/>
          </a:solidFill>
          <a:ln w="9525">
            <a:no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a:ln>
                <a:noFill/>
              </a:ln>
              <a:solidFill>
                <a:srgbClr val="000000"/>
              </a:solidFill>
              <a:effectLst/>
              <a:uLnTx/>
              <a:uFillTx/>
              <a:latin typeface="Arail"/>
              <a:ea typeface="ＭＳ Ｐゴシック" charset="0"/>
              <a:cs typeface="Arail"/>
            </a:endParaRPr>
          </a:p>
        </p:txBody>
      </p:sp>
      <p:sp>
        <p:nvSpPr>
          <p:cNvPr id="270381" name="Text Box 45"/>
          <p:cNvSpPr txBox="1">
            <a:spLocks noChangeArrowheads="1"/>
          </p:cNvSpPr>
          <p:nvPr/>
        </p:nvSpPr>
        <p:spPr bwMode="auto">
          <a:xfrm>
            <a:off x="7496175" y="4067175"/>
            <a:ext cx="381000" cy="1200329"/>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ail"/>
                <a:ea typeface="ＭＳ Ｐゴシック" charset="0"/>
                <a:cs typeface="Arail"/>
              </a:rPr>
              <a:t>430</a:t>
            </a:r>
            <a:endParaRPr kumimoji="0" lang="en-US" sz="2400" b="1" i="0" u="none" strike="noStrike" kern="1200" cap="none" spc="0" normalizeH="0" baseline="0" noProof="0" dirty="0">
              <a:ln>
                <a:noFill/>
              </a:ln>
              <a:solidFill>
                <a:srgbClr val="000000"/>
              </a:solidFill>
              <a:effectLst/>
              <a:uLnTx/>
              <a:uFillTx/>
              <a:latin typeface="Arail"/>
              <a:ea typeface="ＭＳ Ｐゴシック" charset="0"/>
              <a:cs typeface="Arail"/>
            </a:endParaRPr>
          </a:p>
        </p:txBody>
      </p:sp>
      <p:sp>
        <p:nvSpPr>
          <p:cNvPr id="270382" name="Text Box 46"/>
          <p:cNvSpPr txBox="1">
            <a:spLocks noChangeArrowheads="1"/>
          </p:cNvSpPr>
          <p:nvPr/>
        </p:nvSpPr>
        <p:spPr bwMode="auto">
          <a:xfrm>
            <a:off x="5105400" y="2133600"/>
            <a:ext cx="1752616" cy="95410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CC00"/>
                </a:solidFill>
                <a:effectLst/>
                <a:uLnTx/>
                <a:uFillTx/>
                <a:latin typeface="Arail"/>
                <a:ea typeface="ＭＳ Ｐゴシック" charset="0"/>
                <a:cs typeface="Arail"/>
              </a:rPr>
              <a:t>عزرا         457-444</a:t>
            </a:r>
            <a:endParaRPr kumimoji="0" lang="en-US" sz="2800" b="1" i="0" u="none" strike="noStrike" kern="1200" cap="none" spc="0" normalizeH="0" baseline="0" noProof="0" dirty="0">
              <a:ln>
                <a:noFill/>
              </a:ln>
              <a:solidFill>
                <a:srgbClr val="FFCC00"/>
              </a:solidFill>
              <a:effectLst/>
              <a:uLnTx/>
              <a:uFillTx/>
              <a:latin typeface="Arail"/>
              <a:ea typeface="ＭＳ Ｐゴシック" charset="0"/>
              <a:cs typeface="Arail"/>
            </a:endParaRPr>
          </a:p>
        </p:txBody>
      </p:sp>
      <p:sp>
        <p:nvSpPr>
          <p:cNvPr id="270383" name="Text Box 47"/>
          <p:cNvSpPr txBox="1">
            <a:spLocks noChangeArrowheads="1"/>
          </p:cNvSpPr>
          <p:nvPr/>
        </p:nvSpPr>
        <p:spPr bwMode="auto">
          <a:xfrm>
            <a:off x="1905000" y="2133600"/>
            <a:ext cx="1809744" cy="95410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ail"/>
                <a:ea typeface="ＭＳ Ｐゴシック" charset="0"/>
                <a:cs typeface="Arail"/>
              </a:rPr>
              <a:t>زكريا         520-480</a:t>
            </a:r>
            <a:endParaRPr kumimoji="0" lang="en-US" sz="2800" b="1" i="0" u="none" strike="noStrike" kern="1200" cap="none" spc="0" normalizeH="0" baseline="0" noProof="0" dirty="0">
              <a:ln>
                <a:noFill/>
              </a:ln>
              <a:solidFill>
                <a:srgbClr val="FFFF00"/>
              </a:solidFill>
              <a:effectLst/>
              <a:uLnTx/>
              <a:uFillTx/>
              <a:latin typeface="Arail"/>
              <a:ea typeface="ＭＳ Ｐゴシック" charset="0"/>
              <a:cs typeface="Arail"/>
            </a:endParaRPr>
          </a:p>
        </p:txBody>
      </p:sp>
      <p:sp>
        <p:nvSpPr>
          <p:cNvPr id="270386" name="Text Box 50"/>
          <p:cNvSpPr txBox="1">
            <a:spLocks noChangeArrowheads="1"/>
          </p:cNvSpPr>
          <p:nvPr/>
        </p:nvSpPr>
        <p:spPr bwMode="auto">
          <a:xfrm>
            <a:off x="-228600" y="5691188"/>
            <a:ext cx="35052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ail"/>
                <a:ea typeface="ＭＳ Ｐゴシック" charset="0"/>
                <a:cs typeface="Arail"/>
              </a:rPr>
              <a:t>حجي</a:t>
            </a:r>
            <a:endParaRPr kumimoji="0" lang="en-US" sz="3200" b="1" i="0" u="none" strike="noStrike" kern="1200" cap="none" spc="0" normalizeH="0" baseline="0" noProof="0" dirty="0">
              <a:ln>
                <a:noFill/>
              </a:ln>
              <a:solidFill>
                <a:srgbClr val="FFFFFF"/>
              </a:solidFill>
              <a:effectLst/>
              <a:uLnTx/>
              <a:uFillTx/>
              <a:latin typeface="Arail"/>
              <a:ea typeface="ＭＳ Ｐゴシック" charset="0"/>
              <a:cs typeface="Arail"/>
            </a:endParaRPr>
          </a:p>
        </p:txBody>
      </p:sp>
      <p:sp>
        <p:nvSpPr>
          <p:cNvPr id="270344" name="Text Box 8"/>
          <p:cNvSpPr txBox="1">
            <a:spLocks noChangeArrowheads="1"/>
          </p:cNvSpPr>
          <p:nvPr/>
        </p:nvSpPr>
        <p:spPr bwMode="auto">
          <a:xfrm>
            <a:off x="1328738" y="4067175"/>
            <a:ext cx="381000" cy="1200329"/>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ail"/>
                <a:ea typeface="ＭＳ Ｐゴシック" charset="0"/>
                <a:cs typeface="Arail"/>
              </a:rPr>
              <a:t>520</a:t>
            </a:r>
            <a:endParaRPr kumimoji="0" lang="en-US" sz="2400" b="1" i="0" u="none" strike="noStrike" kern="1200" cap="none" spc="0" normalizeH="0" baseline="0" noProof="0" dirty="0">
              <a:ln>
                <a:noFill/>
              </a:ln>
              <a:solidFill>
                <a:srgbClr val="000000"/>
              </a:solidFill>
              <a:effectLst/>
              <a:uLnTx/>
              <a:uFillTx/>
              <a:latin typeface="Arail"/>
              <a:ea typeface="ＭＳ Ｐゴシック" charset="0"/>
              <a:cs typeface="Arail"/>
            </a:endParaRPr>
          </a:p>
        </p:txBody>
      </p:sp>
      <p:sp>
        <p:nvSpPr>
          <p:cNvPr id="270388" name="Text Box 52"/>
          <p:cNvSpPr txBox="1">
            <a:spLocks noChangeArrowheads="1"/>
          </p:cNvSpPr>
          <p:nvPr/>
        </p:nvSpPr>
        <p:spPr bwMode="auto">
          <a:xfrm>
            <a:off x="1066800" y="1295400"/>
            <a:ext cx="16764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37931725" indent="-37474525">
              <a:defRPr kumimoji="1" sz="2400">
                <a:solidFill>
                  <a:schemeClr val="tx1"/>
                </a:solidFill>
                <a:latin typeface="Times New Roman" charset="0"/>
                <a:ea typeface="ＭＳ Ｐゴシック" charset="0"/>
              </a:defRPr>
            </a:lvl2pPr>
            <a:lvl3pPr>
              <a:defRPr kumimoji="1" sz="2400">
                <a:solidFill>
                  <a:schemeClr val="tx1"/>
                </a:solidFill>
                <a:latin typeface="Times New Roman" charset="0"/>
                <a:ea typeface="ＭＳ Ｐゴシック" charset="0"/>
              </a:defRPr>
            </a:lvl3pPr>
            <a:lvl4pPr>
              <a:defRPr kumimoji="1" sz="2400">
                <a:solidFill>
                  <a:schemeClr val="tx1"/>
                </a:solidFill>
                <a:latin typeface="Times New Roman" charset="0"/>
                <a:ea typeface="ＭＳ Ｐゴシック" charset="0"/>
              </a:defRPr>
            </a:lvl4pPr>
            <a:lvl5pPr>
              <a:defRPr kumimoji="1" sz="2400">
                <a:solidFill>
                  <a:schemeClr val="tx1"/>
                </a:solidFill>
                <a:latin typeface="Times New Roman" charset="0"/>
                <a:ea typeface="ＭＳ Ｐゴシック" charset="0"/>
              </a:defRPr>
            </a:lvl5pPr>
            <a:lvl6pPr marL="457200" eaLnBrk="0" fontAlgn="base" hangingPunct="0">
              <a:spcBef>
                <a:spcPct val="0"/>
              </a:spcBef>
              <a:spcAft>
                <a:spcPct val="0"/>
              </a:spcAft>
              <a:defRPr kumimoji="1" sz="2400">
                <a:solidFill>
                  <a:schemeClr val="tx1"/>
                </a:solidFill>
                <a:latin typeface="Times New Roman" charset="0"/>
                <a:ea typeface="ＭＳ Ｐゴシック" charset="0"/>
              </a:defRPr>
            </a:lvl6pPr>
            <a:lvl7pPr marL="914400" eaLnBrk="0" fontAlgn="base" hangingPunct="0">
              <a:spcBef>
                <a:spcPct val="0"/>
              </a:spcBef>
              <a:spcAft>
                <a:spcPct val="0"/>
              </a:spcAft>
              <a:defRPr kumimoji="1" sz="2400">
                <a:solidFill>
                  <a:schemeClr val="tx1"/>
                </a:solidFill>
                <a:latin typeface="Times New Roman" charset="0"/>
                <a:ea typeface="ＭＳ Ｐゴシック" charset="0"/>
              </a:defRPr>
            </a:lvl7pPr>
            <a:lvl8pPr marL="1371600" eaLnBrk="0" fontAlgn="base" hangingPunct="0">
              <a:spcBef>
                <a:spcPct val="0"/>
              </a:spcBef>
              <a:spcAft>
                <a:spcPct val="0"/>
              </a:spcAft>
              <a:defRPr kumimoji="1" sz="2400">
                <a:solidFill>
                  <a:schemeClr val="tx1"/>
                </a:solidFill>
                <a:latin typeface="Times New Roman" charset="0"/>
                <a:ea typeface="ＭＳ Ｐゴシック" charset="0"/>
              </a:defRPr>
            </a:lvl8pPr>
            <a:lvl9pPr marL="18288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ail" charset="0"/>
                <a:ea typeface="ＭＳ Ｐゴシック" charset="0"/>
                <a:cs typeface="Arail" charset="0"/>
              </a:rPr>
              <a:t> </a:t>
            </a:r>
            <a:r>
              <a:rPr kumimoji="0" lang="ar-JO" sz="3200" b="1" i="0" u="none" strike="noStrike" kern="1200" cap="none" spc="0" normalizeH="0" baseline="0" noProof="0" dirty="0">
                <a:ln>
                  <a:noFill/>
                </a:ln>
                <a:solidFill>
                  <a:srgbClr val="FFFFFF"/>
                </a:solidFill>
                <a:effectLst/>
                <a:uLnTx/>
                <a:uFillTx/>
                <a:latin typeface="Arail" charset="0"/>
                <a:ea typeface="ＭＳ Ｐゴシック" charset="0"/>
                <a:cs typeface="Arail" charset="0"/>
              </a:rPr>
              <a:t>ح ز ز</a:t>
            </a:r>
            <a:endParaRPr kumimoji="0" lang="en-US" sz="3200" b="1" i="0" u="none" strike="noStrike" kern="1200" cap="none" spc="0" normalizeH="0" baseline="0" noProof="0" dirty="0">
              <a:ln>
                <a:noFill/>
              </a:ln>
              <a:solidFill>
                <a:srgbClr val="FFFFFF"/>
              </a:solidFill>
              <a:effectLst/>
              <a:uLnTx/>
              <a:uFillTx/>
              <a:latin typeface="Arail" charset="0"/>
              <a:ea typeface="ＭＳ Ｐゴシック" charset="0"/>
              <a:cs typeface="Arail" charset="0"/>
            </a:endParaRPr>
          </a:p>
        </p:txBody>
      </p:sp>
      <p:sp>
        <p:nvSpPr>
          <p:cNvPr id="270389" name="Text Box 53"/>
          <p:cNvSpPr txBox="1">
            <a:spLocks noChangeArrowheads="1"/>
          </p:cNvSpPr>
          <p:nvPr/>
        </p:nvSpPr>
        <p:spPr bwMode="auto">
          <a:xfrm>
            <a:off x="6172200" y="1295400"/>
            <a:ext cx="16764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37931725" indent="-37474525">
              <a:defRPr kumimoji="1" sz="2400">
                <a:solidFill>
                  <a:schemeClr val="tx1"/>
                </a:solidFill>
                <a:latin typeface="Times New Roman" charset="0"/>
                <a:ea typeface="ＭＳ Ｐゴシック" charset="0"/>
              </a:defRPr>
            </a:lvl2pPr>
            <a:lvl3pPr>
              <a:defRPr kumimoji="1" sz="2400">
                <a:solidFill>
                  <a:schemeClr val="tx1"/>
                </a:solidFill>
                <a:latin typeface="Times New Roman" charset="0"/>
                <a:ea typeface="ＭＳ Ｐゴシック" charset="0"/>
              </a:defRPr>
            </a:lvl3pPr>
            <a:lvl4pPr>
              <a:defRPr kumimoji="1" sz="2400">
                <a:solidFill>
                  <a:schemeClr val="tx1"/>
                </a:solidFill>
                <a:latin typeface="Times New Roman" charset="0"/>
                <a:ea typeface="ＭＳ Ｐゴシック" charset="0"/>
              </a:defRPr>
            </a:lvl4pPr>
            <a:lvl5pPr>
              <a:defRPr kumimoji="1" sz="2400">
                <a:solidFill>
                  <a:schemeClr val="tx1"/>
                </a:solidFill>
                <a:latin typeface="Times New Roman" charset="0"/>
                <a:ea typeface="ＭＳ Ｐゴシック" charset="0"/>
              </a:defRPr>
            </a:lvl5pPr>
            <a:lvl6pPr marL="457200" eaLnBrk="0" fontAlgn="base" hangingPunct="0">
              <a:spcBef>
                <a:spcPct val="0"/>
              </a:spcBef>
              <a:spcAft>
                <a:spcPct val="0"/>
              </a:spcAft>
              <a:defRPr kumimoji="1" sz="2400">
                <a:solidFill>
                  <a:schemeClr val="tx1"/>
                </a:solidFill>
                <a:latin typeface="Times New Roman" charset="0"/>
                <a:ea typeface="ＭＳ Ｐゴシック" charset="0"/>
              </a:defRPr>
            </a:lvl6pPr>
            <a:lvl7pPr marL="914400" eaLnBrk="0" fontAlgn="base" hangingPunct="0">
              <a:spcBef>
                <a:spcPct val="0"/>
              </a:spcBef>
              <a:spcAft>
                <a:spcPct val="0"/>
              </a:spcAft>
              <a:defRPr kumimoji="1" sz="2400">
                <a:solidFill>
                  <a:schemeClr val="tx1"/>
                </a:solidFill>
                <a:latin typeface="Times New Roman" charset="0"/>
                <a:ea typeface="ＭＳ Ｐゴシック" charset="0"/>
              </a:defRPr>
            </a:lvl7pPr>
            <a:lvl8pPr marL="1371600" eaLnBrk="0" fontAlgn="base" hangingPunct="0">
              <a:spcBef>
                <a:spcPct val="0"/>
              </a:spcBef>
              <a:spcAft>
                <a:spcPct val="0"/>
              </a:spcAft>
              <a:defRPr kumimoji="1" sz="2400">
                <a:solidFill>
                  <a:schemeClr val="tx1"/>
                </a:solidFill>
                <a:latin typeface="Times New Roman" charset="0"/>
                <a:ea typeface="ＭＳ Ｐゴシック" charset="0"/>
              </a:defRPr>
            </a:lvl8pPr>
            <a:lvl9pPr marL="18288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ail" charset="0"/>
                <a:ea typeface="ＭＳ Ｐゴシック" charset="0"/>
                <a:cs typeface="Arail" charset="0"/>
              </a:rPr>
              <a:t> </a:t>
            </a:r>
            <a:r>
              <a:rPr kumimoji="0" lang="ar-JO" sz="3200" b="1" i="0" u="none" strike="noStrike" kern="1200" cap="none" spc="0" normalizeH="0" baseline="0" noProof="0" dirty="0">
                <a:ln>
                  <a:noFill/>
                </a:ln>
                <a:solidFill>
                  <a:srgbClr val="FFFFFF"/>
                </a:solidFill>
                <a:effectLst/>
                <a:uLnTx/>
                <a:uFillTx/>
                <a:latin typeface="Arail" charset="0"/>
                <a:ea typeface="ＭＳ Ｐゴシック" charset="0"/>
                <a:cs typeface="Arail" charset="0"/>
              </a:rPr>
              <a:t>م ع ن</a:t>
            </a:r>
            <a:endParaRPr kumimoji="0" lang="en-US" sz="3200" b="1" i="0" u="none" strike="noStrike" kern="1200" cap="none" spc="0" normalizeH="0" baseline="0" noProof="0" dirty="0">
              <a:ln>
                <a:noFill/>
              </a:ln>
              <a:solidFill>
                <a:srgbClr val="FFFFFF"/>
              </a:solidFill>
              <a:effectLst/>
              <a:uLnTx/>
              <a:uFillTx/>
              <a:latin typeface="Arail" charset="0"/>
              <a:ea typeface="ＭＳ Ｐゴシック" charset="0"/>
              <a:cs typeface="Arail" charset="0"/>
            </a:endParaRPr>
          </a:p>
        </p:txBody>
      </p:sp>
      <p:pic>
        <p:nvPicPr>
          <p:cNvPr id="270391" name="Picture 5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65575" y="838200"/>
            <a:ext cx="1909593" cy="18049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0390" name="Text Box 54"/>
          <p:cNvSpPr txBox="1">
            <a:spLocks noChangeArrowheads="1"/>
          </p:cNvSpPr>
          <p:nvPr/>
        </p:nvSpPr>
        <p:spPr bwMode="auto">
          <a:xfrm>
            <a:off x="4419600" y="1371600"/>
            <a:ext cx="457200" cy="523875"/>
          </a:xfrm>
          <a:prstGeom prst="rect">
            <a:avLst/>
          </a:prstGeom>
          <a:solidFill>
            <a:schemeClr val="tx2"/>
          </a:solid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B0B0"/>
                </a:solidFill>
                <a:effectLst/>
                <a:uLnTx/>
                <a:uFillTx/>
                <a:latin typeface="Arail"/>
                <a:ea typeface="ＭＳ Ｐゴシック" charset="0"/>
                <a:cs typeface="Arail"/>
              </a:rPr>
              <a:t>E</a:t>
            </a:r>
          </a:p>
        </p:txBody>
      </p:sp>
      <p:sp>
        <p:nvSpPr>
          <p:cNvPr id="270384" name="Text Box 48"/>
          <p:cNvSpPr txBox="1">
            <a:spLocks noChangeArrowheads="1"/>
          </p:cNvSpPr>
          <p:nvPr/>
        </p:nvSpPr>
        <p:spPr bwMode="auto">
          <a:xfrm>
            <a:off x="3275030" y="2133600"/>
            <a:ext cx="2725722" cy="95410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B0B0"/>
                </a:solidFill>
                <a:effectLst/>
                <a:uLnTx/>
                <a:uFillTx/>
                <a:latin typeface="Arail"/>
                <a:ea typeface="ＭＳ Ｐゴシック" charset="0"/>
                <a:cs typeface="Arail"/>
              </a:rPr>
              <a:t>أستير</a:t>
            </a:r>
            <a:br>
              <a:rPr kumimoji="0" lang="en-US" sz="2800" b="1" i="0" u="none" strike="noStrike" kern="1200" cap="none" spc="0" normalizeH="0" baseline="0" noProof="0" dirty="0">
                <a:ln>
                  <a:noFill/>
                </a:ln>
                <a:solidFill>
                  <a:srgbClr val="FFB0B0"/>
                </a:solidFill>
                <a:effectLst/>
                <a:uLnTx/>
                <a:uFillTx/>
                <a:latin typeface="Arail"/>
                <a:ea typeface="ＭＳ Ｐゴシック" charset="0"/>
                <a:cs typeface="Arail"/>
              </a:rPr>
            </a:br>
            <a:r>
              <a:rPr kumimoji="0" lang="ar-JO" sz="2800" b="1" i="0" u="none" strike="noStrike" kern="1200" cap="none" spc="0" normalizeH="0" baseline="0" noProof="0" dirty="0">
                <a:ln>
                  <a:noFill/>
                </a:ln>
                <a:solidFill>
                  <a:srgbClr val="FFB0B0"/>
                </a:solidFill>
                <a:effectLst/>
                <a:uLnTx/>
                <a:uFillTx/>
                <a:latin typeface="Arail"/>
                <a:ea typeface="ＭＳ Ｐゴシック" charset="0"/>
                <a:cs typeface="Arail"/>
              </a:rPr>
              <a:t> 479-473</a:t>
            </a:r>
            <a:endParaRPr kumimoji="0" lang="en-US" sz="2800" b="1" i="0" u="none" strike="noStrike" kern="1200" cap="none" spc="0" normalizeH="0" baseline="0" noProof="0" dirty="0">
              <a:ln>
                <a:noFill/>
              </a:ln>
              <a:solidFill>
                <a:srgbClr val="FFB0B0"/>
              </a:solidFill>
              <a:effectLst/>
              <a:uLnTx/>
              <a:uFillTx/>
              <a:latin typeface="Arail"/>
              <a:ea typeface="ＭＳ Ｐゴシック" charset="0"/>
              <a:cs typeface="Arail"/>
            </a:endParaRPr>
          </a:p>
        </p:txBody>
      </p:sp>
      <p:sp>
        <p:nvSpPr>
          <p:cNvPr id="135203" name="Rectangle 56"/>
          <p:cNvSpPr>
            <a:spLocks noGrp="1" noChangeArrowheads="1"/>
          </p:cNvSpPr>
          <p:nvPr>
            <p:ph type="title" idx="4294967295"/>
          </p:nvPr>
        </p:nvSpPr>
        <p:spPr>
          <a:xfrm>
            <a:off x="685800" y="152400"/>
            <a:ext cx="7772400" cy="685800"/>
          </a:xfrm>
        </p:spPr>
        <p:txBody>
          <a:bodyPr/>
          <a:lstStyle/>
          <a:p>
            <a:pPr eaLnBrk="1" hangingPunct="1"/>
            <a:r>
              <a:rPr lang="ar-JO" sz="3600" b="1" dirty="0">
                <a:solidFill>
                  <a:schemeClr val="bg1"/>
                </a:solidFill>
                <a:latin typeface="Arail" charset="0"/>
                <a:ea typeface="ＭＳ Ｐゴシック" charset="0"/>
                <a:cs typeface="Arail" charset="0"/>
              </a:rPr>
              <a:t>التسلسل الزمني لعزرا - نحميا</a:t>
            </a:r>
            <a:endParaRPr lang="en-US" sz="4000" dirty="0">
              <a:latin typeface="Arail" charset="0"/>
              <a:ea typeface="ＭＳ Ｐゴシック" charset="0"/>
              <a:cs typeface="Arai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0388"/>
                                        </p:tgtEl>
                                        <p:attrNameLst>
                                          <p:attrName>style.visibility</p:attrName>
                                        </p:attrNameLst>
                                      </p:cBhvr>
                                      <p:to>
                                        <p:strVal val="visible"/>
                                      </p:to>
                                    </p:set>
                                    <p:animEffect transition="in" filter="dissolve">
                                      <p:cBhvr>
                                        <p:cTn id="7" dur="500"/>
                                        <p:tgtEl>
                                          <p:spTgt spid="27038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70389"/>
                                        </p:tgtEl>
                                        <p:attrNameLst>
                                          <p:attrName>style.visibility</p:attrName>
                                        </p:attrNameLst>
                                      </p:cBhvr>
                                      <p:to>
                                        <p:strVal val="visible"/>
                                      </p:to>
                                    </p:set>
                                    <p:animEffect transition="in" filter="dissolve">
                                      <p:cBhvr>
                                        <p:cTn id="12" dur="500"/>
                                        <p:tgtEl>
                                          <p:spTgt spid="27038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70390"/>
                                        </p:tgtEl>
                                        <p:attrNameLst>
                                          <p:attrName>style.visibility</p:attrName>
                                        </p:attrNameLst>
                                      </p:cBhvr>
                                      <p:to>
                                        <p:strVal val="visible"/>
                                      </p:to>
                                    </p:set>
                                    <p:animEffect transition="in" filter="dissolve">
                                      <p:cBhvr>
                                        <p:cTn id="17" dur="500"/>
                                        <p:tgtEl>
                                          <p:spTgt spid="27039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3" presetClass="entr" presetSubtype="528" fill="hold" nodeType="clickEffect">
                                  <p:stCondLst>
                                    <p:cond delay="0"/>
                                  </p:stCondLst>
                                  <p:childTnLst>
                                    <p:set>
                                      <p:cBhvr>
                                        <p:cTn id="21" dur="1" fill="hold">
                                          <p:stCondLst>
                                            <p:cond delay="0"/>
                                          </p:stCondLst>
                                        </p:cTn>
                                        <p:tgtEl>
                                          <p:spTgt spid="270391"/>
                                        </p:tgtEl>
                                        <p:attrNameLst>
                                          <p:attrName>style.visibility</p:attrName>
                                        </p:attrNameLst>
                                      </p:cBhvr>
                                      <p:to>
                                        <p:strVal val="visible"/>
                                      </p:to>
                                    </p:set>
                                    <p:anim calcmode="lin" valueType="num">
                                      <p:cBhvr>
                                        <p:cTn id="22" dur="500" fill="hold"/>
                                        <p:tgtEl>
                                          <p:spTgt spid="270391"/>
                                        </p:tgtEl>
                                        <p:attrNameLst>
                                          <p:attrName>ppt_w</p:attrName>
                                        </p:attrNameLst>
                                      </p:cBhvr>
                                      <p:tavLst>
                                        <p:tav tm="0">
                                          <p:val>
                                            <p:fltVal val="0"/>
                                          </p:val>
                                        </p:tav>
                                        <p:tav tm="100000">
                                          <p:val>
                                            <p:strVal val="#ppt_w"/>
                                          </p:val>
                                        </p:tav>
                                      </p:tavLst>
                                    </p:anim>
                                    <p:anim calcmode="lin" valueType="num">
                                      <p:cBhvr>
                                        <p:cTn id="23" dur="500" fill="hold"/>
                                        <p:tgtEl>
                                          <p:spTgt spid="270391"/>
                                        </p:tgtEl>
                                        <p:attrNameLst>
                                          <p:attrName>ppt_h</p:attrName>
                                        </p:attrNameLst>
                                      </p:cBhvr>
                                      <p:tavLst>
                                        <p:tav tm="0">
                                          <p:val>
                                            <p:fltVal val="0"/>
                                          </p:val>
                                        </p:tav>
                                        <p:tav tm="100000">
                                          <p:val>
                                            <p:strVal val="#ppt_h"/>
                                          </p:val>
                                        </p:tav>
                                      </p:tavLst>
                                    </p:anim>
                                    <p:anim calcmode="lin" valueType="num">
                                      <p:cBhvr>
                                        <p:cTn id="24" dur="500" fill="hold"/>
                                        <p:tgtEl>
                                          <p:spTgt spid="270391"/>
                                        </p:tgtEl>
                                        <p:attrNameLst>
                                          <p:attrName>ppt_x</p:attrName>
                                        </p:attrNameLst>
                                      </p:cBhvr>
                                      <p:tavLst>
                                        <p:tav tm="0">
                                          <p:val>
                                            <p:fltVal val="0.5"/>
                                          </p:val>
                                        </p:tav>
                                        <p:tav tm="100000">
                                          <p:val>
                                            <p:strVal val="#ppt_x"/>
                                          </p:val>
                                        </p:tav>
                                      </p:tavLst>
                                    </p:anim>
                                    <p:anim calcmode="lin" valueType="num">
                                      <p:cBhvr>
                                        <p:cTn id="25" dur="500" fill="hold"/>
                                        <p:tgtEl>
                                          <p:spTgt spid="27039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388" grpId="0" autoUpdateAnimBg="0"/>
      <p:bldP spid="270389" grpId="0" autoUpdateAnimBg="0"/>
      <p:bldP spid="270390" grpId="0" animBg="1"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23292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867048"/>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God delivered the Jewish exiles to </a:t>
            </a:r>
            <a:r>
              <a:rPr lang="en-US" sz="4800" b="1" dirty="0">
                <a:solidFill>
                  <a:srgbClr val="FFFF00"/>
                </a:solidFill>
                <a:effectLst>
                  <a:glow rad="127000">
                    <a:schemeClr val="tx1"/>
                  </a:glow>
                </a:effectLst>
                <a:latin typeface="Arial" charset="0"/>
                <a:ea typeface="ＭＳ Ｐゴシック" charset="0"/>
                <a:cs typeface="ＭＳ Ｐゴシック" charset="0"/>
              </a:rPr>
              <a:t>worship</a:t>
            </a:r>
            <a:r>
              <a:rPr lang="en-US" sz="4800" b="1" dirty="0">
                <a:effectLst>
                  <a:glow rad="127000">
                    <a:schemeClr val="tx1"/>
                  </a:glow>
                </a:effectLst>
                <a:latin typeface="Arial" charset="0"/>
                <a:ea typeface="ＭＳ Ｐゴシック" charset="0"/>
                <a:cs typeface="ＭＳ Ｐゴシック" charset="0"/>
              </a:rPr>
              <a:t> him.</a:t>
            </a:r>
          </a:p>
        </p:txBody>
      </p:sp>
      <p:sp>
        <p:nvSpPr>
          <p:cNvPr id="4" name="Rectangle 2"/>
          <p:cNvSpPr txBox="1">
            <a:spLocks noChangeArrowheads="1"/>
          </p:cNvSpPr>
          <p:nvPr/>
        </p:nvSpPr>
        <p:spPr bwMode="auto">
          <a:xfrm>
            <a:off x="0" y="6047620"/>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Book of Ezra</a:t>
            </a:r>
          </a:p>
        </p:txBody>
      </p:sp>
    </p:spTree>
    <p:extLst>
      <p:ext uri="{BB962C8B-B14F-4D97-AF65-F5344CB8AC3E}">
        <p14:creationId xmlns:p14="http://schemas.microsoft.com/office/powerpoint/2010/main" val="2427402244"/>
      </p:ext>
    </p:ext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3"/>
          <p:cNvSpPr>
            <a:spLocks noChangeArrowheads="1"/>
          </p:cNvSpPr>
          <p:nvPr/>
        </p:nvSpPr>
        <p:spPr bwMode="auto">
          <a:xfrm>
            <a:off x="0" y="0"/>
            <a:ext cx="9144000" cy="6858000"/>
          </a:xfrm>
          <a:prstGeom prst="rect">
            <a:avLst/>
          </a:prstGeom>
          <a:solidFill>
            <a:schemeClr val="bg2"/>
          </a:solidFill>
          <a:ln w="12700" cap="sq">
            <a:solidFill>
              <a:schemeClr val="tx1"/>
            </a:solidFill>
            <a:round/>
            <a:headEnd type="none" w="sm" len="sm"/>
            <a:tailEnd type="none" w="sm" len="sm"/>
          </a:ln>
        </p:spPr>
        <p:txBody>
          <a:bodyPr wrap="none"/>
          <a:lstStyle/>
          <a:p>
            <a:endParaRPr lang="en-US">
              <a:solidFill>
                <a:srgbClr val="EAE8E2"/>
              </a:solidFill>
            </a:endParaRPr>
          </a:p>
        </p:txBody>
      </p:sp>
      <p:sp>
        <p:nvSpPr>
          <p:cNvPr id="5" name="Title 4"/>
          <p:cNvSpPr>
            <a:spLocks noGrp="1"/>
          </p:cNvSpPr>
          <p:nvPr>
            <p:ph type="title" idx="4294967295"/>
          </p:nvPr>
        </p:nvSpPr>
        <p:spPr>
          <a:xfrm>
            <a:off x="0" y="44624"/>
            <a:ext cx="9144000" cy="936104"/>
          </a:xfrm>
        </p:spPr>
        <p:txBody>
          <a:bodyPr/>
          <a:lstStyle/>
          <a:p>
            <a:pPr algn="ctr">
              <a:defRPr/>
            </a:pPr>
            <a:r>
              <a:rPr lang="en-US" sz="2800" b="1" dirty="0">
                <a:solidFill>
                  <a:srgbClr val="FFFFFF"/>
                </a:solidFill>
                <a:latin typeface="Arial" charset="0"/>
                <a:ea typeface="ＭＳ Ｐゴシック" charset="0"/>
                <a:cs typeface="Arial" charset="0"/>
              </a:rPr>
              <a:t>This small beginning led to the first century AD restoration of Jerusalem</a:t>
            </a:r>
          </a:p>
        </p:txBody>
      </p:sp>
      <p:pic>
        <p:nvPicPr>
          <p:cNvPr id="2" name="Picture 1"/>
          <p:cNvPicPr>
            <a:picLocks noChangeAspect="1"/>
          </p:cNvPicPr>
          <p:nvPr/>
        </p:nvPicPr>
        <p:blipFill>
          <a:blip r:embed="rId2"/>
          <a:stretch>
            <a:fillRect/>
          </a:stretch>
        </p:blipFill>
        <p:spPr>
          <a:xfrm>
            <a:off x="0" y="908720"/>
            <a:ext cx="9144000" cy="5204772"/>
          </a:xfrm>
          <a:prstGeom prst="rect">
            <a:avLst/>
          </a:prstGeom>
        </p:spPr>
      </p:pic>
    </p:spTree>
    <p:extLst>
      <p:ext uri="{BB962C8B-B14F-4D97-AF65-F5344CB8AC3E}">
        <p14:creationId xmlns:p14="http://schemas.microsoft.com/office/powerpoint/2010/main" val="215624041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Why does God </a:t>
            </a:r>
            <a:r>
              <a:rPr lang="en-US" sz="5400" b="1" dirty="0">
                <a:solidFill>
                  <a:srgbClr val="FFFF00"/>
                </a:solidFill>
                <a:effectLst>
                  <a:glow rad="127000">
                    <a:schemeClr val="tx1"/>
                  </a:glow>
                </a:effectLst>
                <a:latin typeface="Arial" charset="0"/>
                <a:ea typeface="ＭＳ Ｐゴシック" charset="0"/>
                <a:cs typeface="ＭＳ Ｐゴシック" charset="0"/>
              </a:rPr>
              <a:t>restore</a:t>
            </a:r>
            <a:r>
              <a:rPr lang="en-US" sz="5400" b="1" dirty="0">
                <a:effectLst>
                  <a:glow rad="127000">
                    <a:schemeClr val="tx1"/>
                  </a:glow>
                </a:effectLst>
                <a:latin typeface="Arial" charset="0"/>
                <a:ea typeface="ＭＳ Ｐゴシック" charset="0"/>
                <a:cs typeface="ＭＳ Ｐゴシック" charset="0"/>
              </a:rPr>
              <a:t> us?</a:t>
            </a:r>
          </a:p>
        </p:txBody>
      </p:sp>
      <p:pic>
        <p:nvPicPr>
          <p:cNvPr id="5" name="Picture 4"/>
          <p:cNvPicPr>
            <a:picLocks noChangeAspect="1"/>
          </p:cNvPicPr>
          <p:nvPr/>
        </p:nvPicPr>
        <p:blipFill>
          <a:blip r:embed="rId3"/>
          <a:stretch>
            <a:fillRect/>
          </a:stretch>
        </p:blipFill>
        <p:spPr>
          <a:xfrm>
            <a:off x="0" y="1524000"/>
            <a:ext cx="9144000" cy="3810000"/>
          </a:xfrm>
          <a:prstGeom prst="rect">
            <a:avLst/>
          </a:prstGeom>
        </p:spPr>
      </p:pic>
    </p:spTree>
    <p:extLst>
      <p:ext uri="{BB962C8B-B14F-4D97-AF65-F5344CB8AC3E}">
        <p14:creationId xmlns:p14="http://schemas.microsoft.com/office/powerpoint/2010/main" val="130672059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9371"/>
            <a:ext cx="9195911" cy="569593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08307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God delivers us from our </a:t>
            </a:r>
            <a:r>
              <a:rPr lang="en-US" sz="4800" b="1" dirty="0">
                <a:solidFill>
                  <a:srgbClr val="FFFF00"/>
                </a:solidFill>
                <a:effectLst>
                  <a:glow rad="127000">
                    <a:schemeClr val="tx1"/>
                  </a:glow>
                </a:effectLst>
                <a:latin typeface="Arial" charset="0"/>
                <a:ea typeface="ＭＳ Ｐゴシック" charset="0"/>
                <a:cs typeface="ＭＳ Ｐゴシック" charset="0"/>
              </a:rPr>
              <a:t>bondage</a:t>
            </a:r>
            <a:r>
              <a:rPr lang="en-US" sz="4800" b="1" dirty="0">
                <a:effectLst>
                  <a:glow rad="127000">
                    <a:schemeClr val="tx1"/>
                  </a:glow>
                </a:effectLst>
                <a:latin typeface="Arial" charset="0"/>
                <a:ea typeface="ＭＳ Ｐゴシック" charset="0"/>
                <a:cs typeface="ＭＳ Ｐゴシック" charset="0"/>
              </a:rPr>
              <a:t> to worship him.</a:t>
            </a:r>
          </a:p>
        </p:txBody>
      </p:sp>
      <p:sp>
        <p:nvSpPr>
          <p:cNvPr id="6" name="Rectangle 2"/>
          <p:cNvSpPr txBox="1">
            <a:spLocks noChangeArrowheads="1"/>
          </p:cNvSpPr>
          <p:nvPr/>
        </p:nvSpPr>
        <p:spPr bwMode="auto">
          <a:xfrm>
            <a:off x="0" y="5949280"/>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4800" b="1" dirty="0">
                <a:solidFill>
                  <a:srgbClr val="FFFFFF"/>
                </a:solidFill>
                <a:effectLst>
                  <a:glow rad="127000">
                    <a:srgbClr val="000000"/>
                  </a:glow>
                </a:effectLst>
                <a:latin typeface="Arial" charset="0"/>
                <a:ea typeface="ＭＳ Ｐゴシック" charset="0"/>
                <a:cs typeface="ＭＳ Ｐゴシック" charset="0"/>
              </a:rPr>
              <a:t>Ezra for Us</a:t>
            </a:r>
          </a:p>
        </p:txBody>
      </p:sp>
    </p:spTree>
    <p:extLst>
      <p:ext uri="{BB962C8B-B14F-4D97-AF65-F5344CB8AC3E}">
        <p14:creationId xmlns:p14="http://schemas.microsoft.com/office/powerpoint/2010/main" val="38041252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9228" y="1735114"/>
            <a:ext cx="6867027" cy="5150270"/>
            <a:chOff x="9228" y="1735114"/>
            <a:chExt cx="6867027" cy="5150270"/>
          </a:xfrm>
        </p:grpSpPr>
        <p:pic>
          <p:nvPicPr>
            <p:cNvPr id="2" name="Picture 1"/>
            <p:cNvPicPr>
              <a:picLocks noChangeAspect="1"/>
            </p:cNvPicPr>
            <p:nvPr/>
          </p:nvPicPr>
          <p:blipFill>
            <a:blip r:embed="rId3"/>
            <a:stretch>
              <a:fillRect/>
            </a:stretch>
          </p:blipFill>
          <p:spPr>
            <a:xfrm>
              <a:off x="9228" y="1735114"/>
              <a:ext cx="6867027" cy="5150270"/>
            </a:xfrm>
            <a:prstGeom prst="rect">
              <a:avLst/>
            </a:prstGeom>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411760" y="3140968"/>
              <a:ext cx="4410339" cy="1391807"/>
            </a:xfrm>
            <a:prstGeom prst="rect">
              <a:avLst/>
            </a:prstGeom>
          </p:spPr>
        </p:pic>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685330"/>
          </a:xfrm>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panose="020B0604020202020204" pitchFamily="34" charset="0"/>
                <a:ea typeface="ＭＳ Ｐゴシック" charset="0"/>
                <a:cs typeface="Arial" panose="020B0604020202020204" pitchFamily="34" charset="0"/>
              </a:rPr>
              <a:t>God knows how horrible slavery to false gods is for us.</a:t>
            </a:r>
          </a:p>
        </p:txBody>
      </p:sp>
      <p:sp>
        <p:nvSpPr>
          <p:cNvPr id="5" name="Rectangle 2"/>
          <p:cNvSpPr txBox="1">
            <a:spLocks noChangeArrowheads="1"/>
          </p:cNvSpPr>
          <p:nvPr/>
        </p:nvSpPr>
        <p:spPr bwMode="auto">
          <a:xfrm>
            <a:off x="1331640" y="3068960"/>
            <a:ext cx="5544616" cy="193905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i="1" dirty="0">
                <a:solidFill>
                  <a:srgbClr val="000000"/>
                </a:solidFill>
                <a:latin typeface="Arial" panose="020B0604020202020204" pitchFamily="34" charset="0"/>
                <a:ea typeface="ＭＳ Ｐゴシック" charset="0"/>
                <a:cs typeface="Arial" panose="020B0604020202020204" pitchFamily="34" charset="0"/>
              </a:rPr>
              <a:t>Breaking free</a:t>
            </a:r>
          </a:p>
        </p:txBody>
      </p:sp>
    </p:spTree>
    <p:extLst>
      <p:ext uri="{BB962C8B-B14F-4D97-AF65-F5344CB8AC3E}">
        <p14:creationId xmlns:p14="http://schemas.microsoft.com/office/powerpoint/2010/main" val="4215811612"/>
      </p:ext>
    </p:extLst>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69DD08E7-8A03-A243-AECA-FC4ED7AF6EE2}"/>
              </a:ext>
            </a:extLst>
          </p:cNvPr>
          <p:cNvGrpSpPr/>
          <p:nvPr/>
        </p:nvGrpSpPr>
        <p:grpSpPr>
          <a:xfrm>
            <a:off x="-36512" y="1988840"/>
            <a:ext cx="9180512" cy="4948808"/>
            <a:chOff x="-36512" y="1988840"/>
            <a:chExt cx="9180512" cy="4948808"/>
          </a:xfrm>
        </p:grpSpPr>
        <p:pic>
          <p:nvPicPr>
            <p:cNvPr id="4" name="Picture 3"/>
            <p:cNvPicPr>
              <a:picLocks noChangeAspect="1"/>
            </p:cNvPicPr>
            <p:nvPr/>
          </p:nvPicPr>
          <p:blipFill>
            <a:blip r:embed="rId3"/>
            <a:stretch>
              <a:fillRect/>
            </a:stretch>
          </p:blipFill>
          <p:spPr>
            <a:xfrm>
              <a:off x="0" y="2060848"/>
              <a:ext cx="9144000" cy="4876800"/>
            </a:xfrm>
            <a:prstGeom prst="rect">
              <a:avLst/>
            </a:prstGeom>
          </p:spPr>
        </p:pic>
        <p:sp>
          <p:nvSpPr>
            <p:cNvPr id="6" name="Rectangle 5">
              <a:extLst>
                <a:ext uri="{FF2B5EF4-FFF2-40B4-BE49-F238E27FC236}">
                  <a16:creationId xmlns:a16="http://schemas.microsoft.com/office/drawing/2014/main" id="{D2988676-E768-7B4B-B098-E8DC9442016D}"/>
                </a:ext>
              </a:extLst>
            </p:cNvPr>
            <p:cNvSpPr/>
            <p:nvPr/>
          </p:nvSpPr>
          <p:spPr bwMode="auto">
            <a:xfrm>
              <a:off x="-36512" y="5409312"/>
              <a:ext cx="9180512" cy="828000"/>
            </a:xfrm>
            <a:prstGeom prst="rect">
              <a:avLst/>
            </a:prstGeom>
            <a:solidFill>
              <a:schemeClr val="tx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2" name="Rectangle 1">
              <a:extLst>
                <a:ext uri="{FF2B5EF4-FFF2-40B4-BE49-F238E27FC236}">
                  <a16:creationId xmlns:a16="http://schemas.microsoft.com/office/drawing/2014/main" id="{69AF2D04-CC50-EF45-89C5-034FC85DE36E}"/>
                </a:ext>
              </a:extLst>
            </p:cNvPr>
            <p:cNvSpPr/>
            <p:nvPr/>
          </p:nvSpPr>
          <p:spPr bwMode="auto">
            <a:xfrm>
              <a:off x="0" y="1988840"/>
              <a:ext cx="9144000" cy="1008112"/>
            </a:xfrm>
            <a:prstGeom prst="rect">
              <a:avLst/>
            </a:prstGeom>
            <a:solidFill>
              <a:srgbClr val="002060"/>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pSp>
      <p:sp>
        <p:nvSpPr>
          <p:cNvPr id="5" name="Rectangle 2">
            <a:extLst>
              <a:ext uri="{FF2B5EF4-FFF2-40B4-BE49-F238E27FC236}">
                <a16:creationId xmlns:a16="http://schemas.microsoft.com/office/drawing/2014/main" id="{0893FD64-D92D-A442-BAE1-D0AB626AE214}"/>
              </a:ext>
            </a:extLst>
          </p:cNvPr>
          <p:cNvSpPr txBox="1">
            <a:spLocks noChangeArrowheads="1"/>
          </p:cNvSpPr>
          <p:nvPr/>
        </p:nvSpPr>
        <p:spPr bwMode="auto">
          <a:xfrm>
            <a:off x="-36512" y="1988841"/>
            <a:ext cx="9144000" cy="792088"/>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“THE WORSHIP EVOLUTION”</a:t>
            </a:r>
          </a:p>
        </p:txBody>
      </p:sp>
      <p:sp>
        <p:nvSpPr>
          <p:cNvPr id="900098" name="Rectangle 2"/>
          <p:cNvSpPr>
            <a:spLocks noGrp="1" noChangeArrowheads="1"/>
          </p:cNvSpPr>
          <p:nvPr>
            <p:ph type="ctrTitle"/>
          </p:nvPr>
        </p:nvSpPr>
        <p:spPr>
          <a:xfrm>
            <a:off x="13056" y="0"/>
            <a:ext cx="9144000" cy="2016125"/>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Do you need to be restored from your slavery to sin?</a:t>
            </a:r>
          </a:p>
        </p:txBody>
      </p:sp>
      <p:sp>
        <p:nvSpPr>
          <p:cNvPr id="7" name="Rectangle 2">
            <a:extLst>
              <a:ext uri="{FF2B5EF4-FFF2-40B4-BE49-F238E27FC236}">
                <a16:creationId xmlns:a16="http://schemas.microsoft.com/office/drawing/2014/main" id="{B2BE6249-9B2F-DE48-AC67-6D545743DD90}"/>
              </a:ext>
            </a:extLst>
          </p:cNvPr>
          <p:cNvSpPr txBox="1">
            <a:spLocks noChangeArrowheads="1"/>
          </p:cNvSpPr>
          <p:nvPr/>
        </p:nvSpPr>
        <p:spPr bwMode="auto">
          <a:xfrm>
            <a:off x="-21125" y="2670804"/>
            <a:ext cx="9144000" cy="279813"/>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ADAPTED FROM EDGAR WINTER</a:t>
            </a:r>
          </a:p>
        </p:txBody>
      </p:sp>
      <p:sp>
        <p:nvSpPr>
          <p:cNvPr id="8" name="Rectangle 2">
            <a:extLst>
              <a:ext uri="{FF2B5EF4-FFF2-40B4-BE49-F238E27FC236}">
                <a16:creationId xmlns:a16="http://schemas.microsoft.com/office/drawing/2014/main" id="{D90D07E9-1B37-A947-A4CB-C252E0B4278F}"/>
              </a:ext>
            </a:extLst>
          </p:cNvPr>
          <p:cNvSpPr txBox="1">
            <a:spLocks noChangeArrowheads="1"/>
          </p:cNvSpPr>
          <p:nvPr/>
        </p:nvSpPr>
        <p:spPr bwMode="auto">
          <a:xfrm>
            <a:off x="107503" y="5477200"/>
            <a:ext cx="1728193" cy="688104"/>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PHASE 1</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True Worship,</a:t>
            </a:r>
            <a:br>
              <a:rPr kumimoji="0" lang="en-US" sz="105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br>
            <a:r>
              <a:rPr kumimoji="0" lang="en-US" sz="105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Purity &amp; Transparency,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Prudence &amp; Dignity</a:t>
            </a:r>
          </a:p>
        </p:txBody>
      </p:sp>
      <p:sp>
        <p:nvSpPr>
          <p:cNvPr id="9" name="Rectangle 2">
            <a:extLst>
              <a:ext uri="{FF2B5EF4-FFF2-40B4-BE49-F238E27FC236}">
                <a16:creationId xmlns:a16="http://schemas.microsoft.com/office/drawing/2014/main" id="{687C171A-1408-E247-BEE0-3BF57070AE5E}"/>
              </a:ext>
            </a:extLst>
          </p:cNvPr>
          <p:cNvSpPr txBox="1">
            <a:spLocks noChangeArrowheads="1"/>
          </p:cNvSpPr>
          <p:nvPr/>
        </p:nvSpPr>
        <p:spPr bwMode="auto">
          <a:xfrm>
            <a:off x="1855831" y="5477200"/>
            <a:ext cx="1492032" cy="688104"/>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PHASE 2</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Dependence on God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&amp; His Favor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with a Grateful Heart</a:t>
            </a:r>
          </a:p>
        </p:txBody>
      </p:sp>
      <p:sp>
        <p:nvSpPr>
          <p:cNvPr id="10" name="Rectangle 2">
            <a:extLst>
              <a:ext uri="{FF2B5EF4-FFF2-40B4-BE49-F238E27FC236}">
                <a16:creationId xmlns:a16="http://schemas.microsoft.com/office/drawing/2014/main" id="{BFA7B781-303A-2A41-A7A4-A1A689A89840}"/>
              </a:ext>
            </a:extLst>
          </p:cNvPr>
          <p:cNvSpPr txBox="1">
            <a:spLocks noChangeArrowheads="1"/>
          </p:cNvSpPr>
          <p:nvPr/>
        </p:nvSpPr>
        <p:spPr bwMode="auto">
          <a:xfrm>
            <a:off x="3347863" y="5477200"/>
            <a:ext cx="1355192" cy="688104"/>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PHASE 3</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Disposition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&amp; Service</a:t>
            </a:r>
          </a:p>
        </p:txBody>
      </p:sp>
      <p:sp>
        <p:nvSpPr>
          <p:cNvPr id="11" name="Rectangle 2">
            <a:extLst>
              <a:ext uri="{FF2B5EF4-FFF2-40B4-BE49-F238E27FC236}">
                <a16:creationId xmlns:a16="http://schemas.microsoft.com/office/drawing/2014/main" id="{6F954B8E-E0A3-674C-BBB0-8C28BAEE127A}"/>
              </a:ext>
            </a:extLst>
          </p:cNvPr>
          <p:cNvSpPr txBox="1">
            <a:spLocks noChangeArrowheads="1"/>
          </p:cNvSpPr>
          <p:nvPr/>
        </p:nvSpPr>
        <p:spPr bwMode="auto">
          <a:xfrm>
            <a:off x="4716015" y="5477200"/>
            <a:ext cx="1404003" cy="688104"/>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PHASE 4</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Independence,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Personal Interests,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&amp; Change in Vision</a:t>
            </a:r>
          </a:p>
        </p:txBody>
      </p:sp>
      <p:sp>
        <p:nvSpPr>
          <p:cNvPr id="12" name="Rectangle 2">
            <a:extLst>
              <a:ext uri="{FF2B5EF4-FFF2-40B4-BE49-F238E27FC236}">
                <a16:creationId xmlns:a16="http://schemas.microsoft.com/office/drawing/2014/main" id="{A5E006C3-8EDF-1B4F-8C04-5193D009C0D3}"/>
              </a:ext>
            </a:extLst>
          </p:cNvPr>
          <p:cNvSpPr txBox="1">
            <a:spLocks noChangeArrowheads="1"/>
          </p:cNvSpPr>
          <p:nvPr/>
        </p:nvSpPr>
        <p:spPr bwMode="auto">
          <a:xfrm>
            <a:off x="6156175" y="5477200"/>
            <a:ext cx="1355192" cy="688104"/>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PHASE 5</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Indisposition,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Self-Service &amp;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Self-Satisfaction</a:t>
            </a:r>
          </a:p>
        </p:txBody>
      </p:sp>
      <p:sp>
        <p:nvSpPr>
          <p:cNvPr id="13" name="Rectangle 2">
            <a:extLst>
              <a:ext uri="{FF2B5EF4-FFF2-40B4-BE49-F238E27FC236}">
                <a16:creationId xmlns:a16="http://schemas.microsoft.com/office/drawing/2014/main" id="{907441A4-1E62-C14F-8995-10A24740F2D6}"/>
              </a:ext>
            </a:extLst>
          </p:cNvPr>
          <p:cNvSpPr txBox="1">
            <a:spLocks noChangeArrowheads="1"/>
          </p:cNvSpPr>
          <p:nvPr/>
        </p:nvSpPr>
        <p:spPr bwMode="auto">
          <a:xfrm>
            <a:off x="7524328" y="5477200"/>
            <a:ext cx="1368152" cy="688104"/>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PHASE 6</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Idolatry,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Self-Worship &amp;</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Ungrateful Heart</a:t>
            </a:r>
          </a:p>
        </p:txBody>
      </p:sp>
    </p:spTree>
    <p:extLst>
      <p:ext uri="{BB962C8B-B14F-4D97-AF65-F5344CB8AC3E}">
        <p14:creationId xmlns:p14="http://schemas.microsoft.com/office/powerpoint/2010/main" val="3000863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Why does God </a:t>
            </a:r>
            <a:r>
              <a:rPr lang="en-US" sz="5400" b="1" dirty="0">
                <a:solidFill>
                  <a:srgbClr val="FFFF00"/>
                </a:solidFill>
                <a:effectLst>
                  <a:glow rad="127000">
                    <a:schemeClr val="tx1"/>
                  </a:glow>
                </a:effectLst>
                <a:latin typeface="Arial" charset="0"/>
                <a:ea typeface="ＭＳ Ｐゴシック" charset="0"/>
                <a:cs typeface="ＭＳ Ｐゴシック" charset="0"/>
              </a:rPr>
              <a:t>restore</a:t>
            </a:r>
            <a:r>
              <a:rPr lang="en-US" sz="5400" b="1" dirty="0">
                <a:effectLst>
                  <a:glow rad="127000">
                    <a:schemeClr val="tx1"/>
                  </a:glow>
                </a:effectLst>
                <a:latin typeface="Arial" charset="0"/>
                <a:ea typeface="ＭＳ Ｐゴシック" charset="0"/>
                <a:cs typeface="ＭＳ Ｐゴシック" charset="0"/>
              </a:rPr>
              <a:t> us?</a:t>
            </a:r>
          </a:p>
        </p:txBody>
      </p:sp>
      <p:pic>
        <p:nvPicPr>
          <p:cNvPr id="5" name="Picture 4"/>
          <p:cNvPicPr>
            <a:picLocks noChangeAspect="1"/>
          </p:cNvPicPr>
          <p:nvPr/>
        </p:nvPicPr>
        <p:blipFill>
          <a:blip r:embed="rId3"/>
          <a:stretch>
            <a:fillRect/>
          </a:stretch>
        </p:blipFill>
        <p:spPr>
          <a:xfrm>
            <a:off x="0" y="1524000"/>
            <a:ext cx="9144000" cy="3810000"/>
          </a:xfrm>
          <a:prstGeom prst="rect">
            <a:avLst/>
          </a:prstGeom>
        </p:spPr>
      </p:pic>
    </p:spTree>
    <p:extLst>
      <p:ext uri="{BB962C8B-B14F-4D97-AF65-F5344CB8AC3E}">
        <p14:creationId xmlns:p14="http://schemas.microsoft.com/office/powerpoint/2010/main" val="1306720597"/>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88640"/>
            <a:ext cx="9144000" cy="6324600"/>
          </a:xfrm>
          <a:prstGeom prst="rect">
            <a:avLst/>
          </a:prstGeom>
        </p:spPr>
      </p:pic>
      <p:sp>
        <p:nvSpPr>
          <p:cNvPr id="900098" name="Rectangle 2"/>
          <p:cNvSpPr>
            <a:spLocks noGrp="1" noChangeArrowheads="1"/>
          </p:cNvSpPr>
          <p:nvPr>
            <p:ph type="ctrTitle"/>
          </p:nvPr>
        </p:nvSpPr>
        <p:spPr>
          <a:xfrm>
            <a:off x="0" y="566124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 of Ezra</a:t>
            </a:r>
          </a:p>
        </p:txBody>
      </p:sp>
      <p:sp>
        <p:nvSpPr>
          <p:cNvPr id="3" name="Rectangle 2"/>
          <p:cNvSpPr txBox="1">
            <a:spLocks noChangeArrowheads="1"/>
          </p:cNvSpPr>
          <p:nvPr/>
        </p:nvSpPr>
        <p:spPr bwMode="auto">
          <a:xfrm>
            <a:off x="0" y="260648"/>
            <a:ext cx="9144000" cy="12961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5400" b="1" dirty="0">
                <a:solidFill>
                  <a:srgbClr val="FFFFFF"/>
                </a:solidFill>
                <a:effectLst>
                  <a:glow rad="127000">
                    <a:srgbClr val="000000"/>
                  </a:glow>
                </a:effectLst>
                <a:latin typeface="Arial" charset="0"/>
                <a:ea typeface="ＭＳ Ｐゴシック" charset="0"/>
                <a:cs typeface="ＭＳ Ｐゴシック" charset="0"/>
              </a:rPr>
              <a:t>God transforms</a:t>
            </a:r>
          </a:p>
        </p:txBody>
      </p:sp>
      <p:sp>
        <p:nvSpPr>
          <p:cNvPr id="5" name="Rectangle 2"/>
          <p:cNvSpPr txBox="1">
            <a:spLocks noChangeArrowheads="1"/>
          </p:cNvSpPr>
          <p:nvPr/>
        </p:nvSpPr>
        <p:spPr bwMode="auto">
          <a:xfrm>
            <a:off x="-36512" y="1773238"/>
            <a:ext cx="2619387" cy="3219142"/>
          </a:xfrm>
          <a:prstGeom prst="rect">
            <a:avLst/>
          </a:prstGeom>
          <a:no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spc="-100" dirty="0">
                <a:solidFill>
                  <a:srgbClr val="000000"/>
                </a:solidFill>
                <a:latin typeface="Helvetica Neue Black Condensed"/>
                <a:ea typeface="ＭＳ Ｐゴシック" charset="0"/>
                <a:cs typeface="Helvetica Neue Black Condensed"/>
              </a:rPr>
              <a:t>EXILES</a:t>
            </a:r>
            <a:endParaRPr lang="en-US" sz="4000" spc="-100" dirty="0">
              <a:solidFill>
                <a:srgbClr val="000000"/>
              </a:solidFill>
              <a:latin typeface="Helvetica Neue Black Condensed"/>
              <a:ea typeface="ＭＳ Ｐゴシック" charset="0"/>
              <a:cs typeface="Helvetica Neue Black Condensed"/>
            </a:endParaRPr>
          </a:p>
        </p:txBody>
      </p:sp>
      <p:sp>
        <p:nvSpPr>
          <p:cNvPr id="6" name="Rectangle 2"/>
          <p:cNvSpPr txBox="1">
            <a:spLocks noChangeArrowheads="1"/>
          </p:cNvSpPr>
          <p:nvPr/>
        </p:nvSpPr>
        <p:spPr bwMode="auto">
          <a:xfrm>
            <a:off x="4860032" y="1773238"/>
            <a:ext cx="4283968" cy="3219142"/>
          </a:xfrm>
          <a:prstGeom prst="rect">
            <a:avLst/>
          </a:prstGeom>
          <a:no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spc="-100" dirty="0">
                <a:solidFill>
                  <a:srgbClr val="000090"/>
                </a:solidFill>
                <a:latin typeface="Helvetica Neue Black Condensed"/>
                <a:ea typeface="ＭＳ Ｐゴシック" charset="0"/>
                <a:cs typeface="Helvetica Neue Black Condensed"/>
              </a:rPr>
              <a:t>WORSHIPPERS</a:t>
            </a:r>
            <a:endParaRPr lang="en-US" sz="4000" spc="-100" dirty="0">
              <a:solidFill>
                <a:srgbClr val="000090"/>
              </a:solidFill>
              <a:latin typeface="Helvetica Neue Black Condensed"/>
              <a:ea typeface="ＭＳ Ｐゴシック" charset="0"/>
              <a:cs typeface="Helvetica Neue Black Condensed"/>
            </a:endParaRPr>
          </a:p>
        </p:txBody>
      </p:sp>
      <p:sp>
        <p:nvSpPr>
          <p:cNvPr id="7" name="Notched Right Arrow 6"/>
          <p:cNvSpPr/>
          <p:nvPr/>
        </p:nvSpPr>
        <p:spPr bwMode="auto">
          <a:xfrm>
            <a:off x="2128485" y="2478458"/>
            <a:ext cx="2745775" cy="1838491"/>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eaLnBrk="0" hangingPunct="0"/>
            <a:r>
              <a:rPr lang="en-US" sz="5400" spc="-100" dirty="0">
                <a:solidFill>
                  <a:srgbClr val="000000"/>
                </a:solidFill>
                <a:latin typeface="Helvetica Neue Black Condensed"/>
                <a:cs typeface="Helvetica Neue Black Condensed"/>
              </a:rPr>
              <a:t>INTO</a:t>
            </a:r>
            <a:endParaRPr lang="en-US">
              <a:solidFill>
                <a:srgbClr val="000000"/>
              </a:solidFill>
              <a:latin typeface="Comic Sans MS" pitchFamily="-112" charset="0"/>
            </a:endParaRPr>
          </a:p>
        </p:txBody>
      </p:sp>
    </p:spTree>
    <p:extLst>
      <p:ext uri="{BB962C8B-B14F-4D97-AF65-F5344CB8AC3E}">
        <p14:creationId xmlns:p14="http://schemas.microsoft.com/office/powerpoint/2010/main" val="3315725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23292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867048"/>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God delivered the Jewish exiles to </a:t>
            </a:r>
            <a:r>
              <a:rPr lang="en-US" sz="4800" b="1" dirty="0">
                <a:solidFill>
                  <a:srgbClr val="FFFF00"/>
                </a:solidFill>
                <a:effectLst>
                  <a:glow rad="127000">
                    <a:schemeClr val="tx1"/>
                  </a:glow>
                </a:effectLst>
                <a:latin typeface="Arial" charset="0"/>
                <a:ea typeface="ＭＳ Ｐゴシック" charset="0"/>
                <a:cs typeface="ＭＳ Ｐゴシック" charset="0"/>
              </a:rPr>
              <a:t>worship</a:t>
            </a:r>
            <a:r>
              <a:rPr lang="en-US" sz="4800" b="1" dirty="0">
                <a:effectLst>
                  <a:glow rad="127000">
                    <a:schemeClr val="tx1"/>
                  </a:glow>
                </a:effectLst>
                <a:latin typeface="Arial" charset="0"/>
                <a:ea typeface="ＭＳ Ｐゴシック" charset="0"/>
                <a:cs typeface="ＭＳ Ｐゴシック" charset="0"/>
              </a:rPr>
              <a:t> him.</a:t>
            </a:r>
          </a:p>
        </p:txBody>
      </p:sp>
      <p:sp>
        <p:nvSpPr>
          <p:cNvPr id="4" name="Rectangle 2"/>
          <p:cNvSpPr txBox="1">
            <a:spLocks noChangeArrowheads="1"/>
          </p:cNvSpPr>
          <p:nvPr/>
        </p:nvSpPr>
        <p:spPr bwMode="auto">
          <a:xfrm>
            <a:off x="0" y="6047620"/>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4800" b="1" dirty="0">
                <a:solidFill>
                  <a:srgbClr val="FFFFFF"/>
                </a:solidFill>
                <a:effectLst>
                  <a:glow rad="127000">
                    <a:srgbClr val="000000"/>
                  </a:glow>
                </a:effectLst>
                <a:latin typeface="Arial" charset="0"/>
                <a:ea typeface="ＭＳ Ｐゴシック" charset="0"/>
                <a:cs typeface="ＭＳ Ｐゴシック" charset="0"/>
              </a:rPr>
              <a:t>The Book of Ezra</a:t>
            </a:r>
          </a:p>
        </p:txBody>
      </p:sp>
    </p:spTree>
    <p:extLst>
      <p:ext uri="{BB962C8B-B14F-4D97-AF65-F5344CB8AC3E}">
        <p14:creationId xmlns:p14="http://schemas.microsoft.com/office/powerpoint/2010/main" val="3998506053"/>
      </p:ext>
    </p:extLst>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a:xfrm>
            <a:off x="571500" y="533400"/>
            <a:ext cx="7772400" cy="1143000"/>
          </a:xfrm>
          <a:solidFill>
            <a:srgbClr val="000000"/>
          </a:solidFill>
          <a:effectLst/>
        </p:spPr>
        <p:txBody>
          <a:bodyPr anchor="ctr"/>
          <a:lstStyle/>
          <a:p>
            <a:pPr algn="ctr" eaLnBrk="1" hangingPunct="1">
              <a:defRPr/>
            </a:pPr>
            <a:r>
              <a:rPr lang="en-US" b="1" dirty="0">
                <a:solidFill>
                  <a:schemeClr val="tx1"/>
                </a:solidFill>
                <a:latin typeface="Arial"/>
                <a:ea typeface="+mj-ea"/>
                <a:cs typeface="Arial"/>
              </a:rPr>
              <a:t>Summary Statement</a:t>
            </a:r>
          </a:p>
        </p:txBody>
      </p:sp>
      <p:sp>
        <p:nvSpPr>
          <p:cNvPr id="147458" name="Text Box 4"/>
          <p:cNvSpPr txBox="1">
            <a:spLocks noChangeArrowheads="1"/>
          </p:cNvSpPr>
          <p:nvPr/>
        </p:nvSpPr>
        <p:spPr bwMode="auto">
          <a:xfrm>
            <a:off x="8412163" y="0"/>
            <a:ext cx="731837" cy="45720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FFFFFF"/>
                </a:solidFill>
                <a:latin typeface="Arial" charset="0"/>
                <a:cs typeface="Arial" charset="0"/>
              </a:rPr>
              <a:t>289</a:t>
            </a:r>
          </a:p>
        </p:txBody>
      </p:sp>
      <p:sp>
        <p:nvSpPr>
          <p:cNvPr id="147459" name="Rectangle 5"/>
          <p:cNvSpPr>
            <a:spLocks noChangeArrowheads="1"/>
          </p:cNvSpPr>
          <p:nvPr/>
        </p:nvSpPr>
        <p:spPr bwMode="auto">
          <a:xfrm>
            <a:off x="533400" y="1828800"/>
            <a:ext cx="7848600" cy="434340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ctr">
              <a:spcBef>
                <a:spcPct val="20000"/>
              </a:spcBef>
              <a:buClr>
                <a:srgbClr val="A7C1CB"/>
              </a:buClr>
              <a:buSzPct val="80000"/>
              <a:buFont typeface="Wingdings" charset="0"/>
              <a:buNone/>
            </a:pPr>
            <a:r>
              <a:rPr lang="en-US" altLang="zh-CN" sz="3200" b="1" i="1" dirty="0">
                <a:solidFill>
                  <a:srgbClr val="FFFF00"/>
                </a:solidFill>
                <a:latin typeface="Arial" charset="0"/>
                <a:cs typeface="Times New Roman" charset="0"/>
              </a:rPr>
              <a:t>The</a:t>
            </a:r>
            <a:r>
              <a:rPr lang="en-US" altLang="zh-CN" sz="3200" b="1" dirty="0">
                <a:solidFill>
                  <a:srgbClr val="FFFF00"/>
                </a:solidFill>
                <a:latin typeface="Arial" charset="0"/>
                <a:cs typeface="Times New Roman" charset="0"/>
              </a:rPr>
              <a:t> </a:t>
            </a:r>
            <a:r>
              <a:rPr lang="en-US" altLang="zh-CN" sz="3200" b="1" i="1" dirty="0">
                <a:solidFill>
                  <a:srgbClr val="FFFF00"/>
                </a:solidFill>
                <a:latin typeface="Arial" charset="0"/>
                <a:cs typeface="Times New Roman" charset="0"/>
              </a:rPr>
              <a:t>restorations of the temple and people</a:t>
            </a:r>
            <a:r>
              <a:rPr lang="en-US" altLang="zh-CN" sz="3200" b="1" dirty="0">
                <a:solidFill>
                  <a:srgbClr val="FFFF00"/>
                </a:solidFill>
                <a:latin typeface="Arial" charset="0"/>
                <a:cs typeface="Times New Roman" charset="0"/>
              </a:rPr>
              <a:t> </a:t>
            </a:r>
            <a:r>
              <a:rPr lang="en-US" altLang="zh-CN" sz="3200" b="1" dirty="0">
                <a:solidFill>
                  <a:srgbClr val="FFFFFF"/>
                </a:solidFill>
                <a:latin typeface="Arial" charset="0"/>
                <a:cs typeface="Times New Roman" charset="0"/>
              </a:rPr>
              <a:t>to the land under Zerubbabel and Ezra record God</a:t>
            </a:r>
            <a:r>
              <a:rPr lang="uk-UA" altLang="zh-CN" sz="3200" b="1" dirty="0">
                <a:solidFill>
                  <a:srgbClr val="FFFFFF"/>
                </a:solidFill>
                <a:latin typeface="Arial" charset="0"/>
                <a:cs typeface="Times New Roman" charset="0"/>
              </a:rPr>
              <a:t>'</a:t>
            </a:r>
            <a:r>
              <a:rPr lang="en-US" altLang="zh-CN" sz="3200" b="1" dirty="0">
                <a:solidFill>
                  <a:srgbClr val="FFFFFF"/>
                </a:solidFill>
                <a:latin typeface="Arial" charset="0"/>
                <a:cs typeface="Times New Roman" charset="0"/>
              </a:rPr>
              <a:t>s faithfulness and mercy in fulfilling His promise of restoration </a:t>
            </a:r>
            <a:r>
              <a:rPr lang="en-US" altLang="zh-CN" sz="3200" b="1" i="1" dirty="0">
                <a:solidFill>
                  <a:srgbClr val="FFFF00"/>
                </a:solidFill>
                <a:latin typeface="Arial" charset="0"/>
                <a:cs typeface="Times New Roman" charset="0"/>
              </a:rPr>
              <a:t>to</a:t>
            </a:r>
            <a:r>
              <a:rPr lang="en-US" altLang="zh-CN" sz="3200" b="1" dirty="0">
                <a:solidFill>
                  <a:srgbClr val="FFFF00"/>
                </a:solidFill>
                <a:latin typeface="Arial" charset="0"/>
                <a:cs typeface="Times New Roman" charset="0"/>
              </a:rPr>
              <a:t> </a:t>
            </a:r>
            <a:r>
              <a:rPr lang="en-US" altLang="zh-CN" sz="3200" b="1" i="1" dirty="0">
                <a:solidFill>
                  <a:srgbClr val="FFFF00"/>
                </a:solidFill>
                <a:latin typeface="Arial" charset="0"/>
                <a:cs typeface="Times New Roman" charset="0"/>
              </a:rPr>
              <a:t>encourage the remnant in true temple worship</a:t>
            </a:r>
            <a:r>
              <a:rPr lang="en-US" altLang="zh-CN" sz="3200" b="1" dirty="0">
                <a:solidFill>
                  <a:srgbClr val="FFFFFF"/>
                </a:solidFill>
                <a:latin typeface="Arial" charset="0"/>
                <a:cs typeface="Times New Roman" charset="0"/>
              </a:rPr>
              <a:t> and covenant obedience.</a:t>
            </a:r>
            <a:endParaRPr lang="en-US" altLang="zh-CN" sz="3200" dirty="0">
              <a:solidFill>
                <a:srgbClr val="FFFFFF"/>
              </a:solidFill>
              <a:latin typeface="Arial" charset="0"/>
              <a:cs typeface="Times New Roman" charset="0"/>
            </a:endParaRPr>
          </a:p>
          <a:p>
            <a:pPr marL="342900" indent="-342900">
              <a:spcBef>
                <a:spcPct val="20000"/>
              </a:spcBef>
              <a:buClr>
                <a:srgbClr val="A7C1CB"/>
              </a:buClr>
              <a:buSzPct val="80000"/>
              <a:buFont typeface="Wingdings" charset="0"/>
              <a:buChar char="Ü"/>
            </a:pPr>
            <a:endParaRPr lang="en-US" sz="3200" dirty="0">
              <a:solidFill>
                <a:srgbClr val="FFFFFF"/>
              </a:solidFill>
              <a:latin typeface="Arial" charset="0"/>
              <a:cs typeface="Times New Roman" charset="0"/>
            </a:endParaRPr>
          </a:p>
        </p:txBody>
      </p:sp>
    </p:spTree>
    <p:extLst>
      <p:ext uri="{BB962C8B-B14F-4D97-AF65-F5344CB8AC3E}">
        <p14:creationId xmlns:p14="http://schemas.microsoft.com/office/powerpoint/2010/main" val="141456739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9371"/>
            <a:ext cx="9195911" cy="569593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08307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God delivers us from our </a:t>
            </a:r>
            <a:r>
              <a:rPr lang="en-US" sz="4800" b="1" dirty="0">
                <a:solidFill>
                  <a:srgbClr val="FFFF00"/>
                </a:solidFill>
                <a:effectLst>
                  <a:glow rad="127000">
                    <a:schemeClr val="tx1"/>
                  </a:glow>
                </a:effectLst>
                <a:latin typeface="Arial" charset="0"/>
                <a:ea typeface="ＭＳ Ｐゴシック" charset="0"/>
                <a:cs typeface="ＭＳ Ｐゴシック" charset="0"/>
              </a:rPr>
              <a:t>bondage</a:t>
            </a:r>
            <a:r>
              <a:rPr lang="en-US" sz="4800" b="1" dirty="0">
                <a:effectLst>
                  <a:glow rad="127000">
                    <a:schemeClr val="tx1"/>
                  </a:glow>
                </a:effectLst>
                <a:latin typeface="Arial" charset="0"/>
                <a:ea typeface="ＭＳ Ｐゴシック" charset="0"/>
                <a:cs typeface="ＭＳ Ｐゴシック" charset="0"/>
              </a:rPr>
              <a:t> to worship him.</a:t>
            </a:r>
          </a:p>
        </p:txBody>
      </p:sp>
      <p:sp>
        <p:nvSpPr>
          <p:cNvPr id="6" name="Rectangle 2"/>
          <p:cNvSpPr txBox="1">
            <a:spLocks noChangeArrowheads="1"/>
          </p:cNvSpPr>
          <p:nvPr/>
        </p:nvSpPr>
        <p:spPr bwMode="auto">
          <a:xfrm>
            <a:off x="0" y="5949280"/>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4800" b="1" dirty="0">
                <a:solidFill>
                  <a:srgbClr val="FFFFFF"/>
                </a:solidFill>
                <a:effectLst>
                  <a:glow rad="127000">
                    <a:srgbClr val="000000"/>
                  </a:glow>
                </a:effectLst>
                <a:latin typeface="Arial" charset="0"/>
                <a:ea typeface="ＭＳ Ｐゴシック" charset="0"/>
                <a:cs typeface="ＭＳ Ｐゴシック" charset="0"/>
              </a:rPr>
              <a:t>Ezra for Us</a:t>
            </a:r>
          </a:p>
        </p:txBody>
      </p:sp>
    </p:spTree>
    <p:extLst>
      <p:ext uri="{BB962C8B-B14F-4D97-AF65-F5344CB8AC3E}">
        <p14:creationId xmlns:p14="http://schemas.microsoft.com/office/powerpoint/2010/main" val="38041252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9371"/>
            <a:ext cx="9195911" cy="569593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08307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God delivers us from our </a:t>
            </a:r>
            <a:r>
              <a:rPr lang="en-US" sz="4800" b="1" dirty="0">
                <a:solidFill>
                  <a:srgbClr val="FFFF00"/>
                </a:solidFill>
                <a:effectLst>
                  <a:glow rad="127000">
                    <a:schemeClr val="tx1"/>
                  </a:glow>
                </a:effectLst>
                <a:latin typeface="Arial" charset="0"/>
                <a:ea typeface="ＭＳ Ｐゴシック" charset="0"/>
                <a:cs typeface="ＭＳ Ｐゴシック" charset="0"/>
              </a:rPr>
              <a:t>bondage</a:t>
            </a:r>
            <a:r>
              <a:rPr lang="en-US" sz="4800" b="1" dirty="0">
                <a:effectLst>
                  <a:glow rad="127000">
                    <a:schemeClr val="tx1"/>
                  </a:glow>
                </a:effectLst>
                <a:latin typeface="Arial" charset="0"/>
                <a:ea typeface="ＭＳ Ｐゴシック" charset="0"/>
                <a:cs typeface="ＭＳ Ｐゴシック" charset="0"/>
              </a:rPr>
              <a:t> to worship him.</a:t>
            </a:r>
          </a:p>
        </p:txBody>
      </p:sp>
      <p:sp>
        <p:nvSpPr>
          <p:cNvPr id="6" name="Rectangle 2"/>
          <p:cNvSpPr txBox="1">
            <a:spLocks noChangeArrowheads="1"/>
          </p:cNvSpPr>
          <p:nvPr/>
        </p:nvSpPr>
        <p:spPr bwMode="auto">
          <a:xfrm>
            <a:off x="0" y="5949280"/>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Ezra for Us</a:t>
            </a:r>
          </a:p>
        </p:txBody>
      </p:sp>
    </p:spTree>
    <p:extLst>
      <p:ext uri="{BB962C8B-B14F-4D97-AF65-F5344CB8AC3E}">
        <p14:creationId xmlns:p14="http://schemas.microsoft.com/office/powerpoint/2010/main" val="10595810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My Journey in Worship </a:t>
            </a:r>
          </a:p>
        </p:txBody>
      </p:sp>
    </p:spTree>
    <p:extLst>
      <p:ext uri="{BB962C8B-B14F-4D97-AF65-F5344CB8AC3E}">
        <p14:creationId xmlns:p14="http://schemas.microsoft.com/office/powerpoint/2010/main" val="1388564082"/>
      </p:ext>
    </p:extLst>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5146766"/>
          </a:xfrm>
          <a:prstGeom prst="rect">
            <a:avLst/>
          </a:prstGeom>
        </p:spPr>
      </p:pic>
      <p:sp>
        <p:nvSpPr>
          <p:cNvPr id="900098" name="Rectangle 2"/>
          <p:cNvSpPr>
            <a:spLocks noGrp="1" noChangeArrowheads="1"/>
          </p:cNvSpPr>
          <p:nvPr>
            <p:ph type="ctrTitle"/>
          </p:nvPr>
        </p:nvSpPr>
        <p:spPr>
          <a:xfrm>
            <a:off x="14158" y="4249430"/>
            <a:ext cx="9144000" cy="2592288"/>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What would change in your life if your chief reason to live were to worship? </a:t>
            </a:r>
          </a:p>
        </p:txBody>
      </p:sp>
    </p:spTree>
    <p:extLst>
      <p:ext uri="{BB962C8B-B14F-4D97-AF65-F5344CB8AC3E}">
        <p14:creationId xmlns:p14="http://schemas.microsoft.com/office/powerpoint/2010/main" val="1673601475"/>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908720"/>
            <a:ext cx="9144000" cy="5143500"/>
          </a:xfrm>
          <a:prstGeom prst="rect">
            <a:avLst/>
          </a:prstGeom>
        </p:spPr>
      </p:pic>
      <p:sp>
        <p:nvSpPr>
          <p:cNvPr id="192514" name="Rectangle 2"/>
          <p:cNvSpPr>
            <a:spLocks noGrp="1" noChangeArrowheads="1"/>
          </p:cNvSpPr>
          <p:nvPr>
            <p:ph type="title"/>
          </p:nvPr>
        </p:nvSpPr>
        <p:spPr>
          <a:xfrm>
            <a:off x="38100" y="44450"/>
            <a:ext cx="9070975" cy="864270"/>
          </a:xfrm>
        </p:spPr>
        <p:txBody>
          <a:bodyPr/>
          <a:lstStyle/>
          <a:p>
            <a:pPr algn="ctr" eaLnBrk="1" hangingPunct="1">
              <a:defRPr/>
            </a:pPr>
            <a:r>
              <a:rPr lang="en-US" b="1">
                <a:solidFill>
                  <a:srgbClr val="FFFFFF"/>
                </a:solidFill>
                <a:effectLst>
                  <a:glow rad="228600">
                    <a:schemeClr val="tx1"/>
                  </a:glow>
                </a:effectLst>
                <a:latin typeface="Arial Black" pitchFamily="-111" charset="0"/>
                <a:ea typeface="+mj-ea"/>
                <a:cs typeface="+mj-cs"/>
              </a:rPr>
              <a:t>Application</a:t>
            </a:r>
          </a:p>
        </p:txBody>
      </p:sp>
      <p:sp>
        <p:nvSpPr>
          <p:cNvPr id="151555" name="Rectangle 3"/>
          <p:cNvSpPr>
            <a:spLocks noGrp="1" noChangeArrowheads="1"/>
          </p:cNvSpPr>
          <p:nvPr>
            <p:ph idx="1"/>
          </p:nvPr>
        </p:nvSpPr>
        <p:spPr>
          <a:xfrm>
            <a:off x="3347864" y="2276872"/>
            <a:ext cx="5688632" cy="3312368"/>
          </a:xfrm>
        </p:spPr>
        <p:txBody>
          <a:bodyPr/>
          <a:lstStyle/>
          <a:p>
            <a:pPr algn="ctr" eaLnBrk="1" hangingPunct="1">
              <a:buFont typeface="Wingdings" charset="0"/>
              <a:buNone/>
            </a:pPr>
            <a:r>
              <a:rPr lang="en-US" altLang="zh-CN" sz="4400" b="1">
                <a:solidFill>
                  <a:srgbClr val="FFFFFF"/>
                </a:solidFill>
                <a:effectLst>
                  <a:glow rad="228600">
                    <a:schemeClr val="tx1"/>
                  </a:glow>
                </a:effectLst>
                <a:latin typeface="Arial" charset="0"/>
                <a:ea typeface="ＭＳ Ｐゴシック" charset="0"/>
                <a:cs typeface="Arial" charset="0"/>
              </a:rPr>
              <a:t>Restoration to God for the repentant believer requires </a:t>
            </a:r>
            <a:r>
              <a:rPr lang="en-US" altLang="zh-CN" sz="4400" b="1" i="1">
                <a:solidFill>
                  <a:srgbClr val="FFFF00"/>
                </a:solidFill>
                <a:effectLst>
                  <a:glow rad="228600">
                    <a:schemeClr val="tx1"/>
                  </a:glow>
                </a:effectLst>
                <a:latin typeface="Arial" charset="0"/>
                <a:ea typeface="ＭＳ Ｐゴシック" charset="0"/>
                <a:cs typeface="Arial" charset="0"/>
              </a:rPr>
              <a:t>action</a:t>
            </a:r>
            <a:r>
              <a:rPr lang="en-US" altLang="zh-CN" sz="4400" b="1" i="1">
                <a:solidFill>
                  <a:srgbClr val="FFFFFF"/>
                </a:solidFill>
                <a:effectLst>
                  <a:glow rad="228600">
                    <a:schemeClr val="tx1"/>
                  </a:glow>
                </a:effectLst>
                <a:latin typeface="Arial" charset="0"/>
                <a:ea typeface="ＭＳ Ｐゴシック" charset="0"/>
                <a:cs typeface="Arial" charset="0"/>
              </a:rPr>
              <a:t>.</a:t>
            </a:r>
          </a:p>
        </p:txBody>
      </p:sp>
      <p:sp>
        <p:nvSpPr>
          <p:cNvPr id="151556" name="Text Box 4"/>
          <p:cNvSpPr txBox="1">
            <a:spLocks noChangeArrowheads="1"/>
          </p:cNvSpPr>
          <p:nvPr/>
        </p:nvSpPr>
        <p:spPr bwMode="auto">
          <a:xfrm>
            <a:off x="8412163" y="0"/>
            <a:ext cx="731837" cy="4572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FFFFFF"/>
                </a:solidFill>
                <a:latin typeface="Arial" charset="0"/>
                <a:cs typeface="Arial" charset="0"/>
              </a:rPr>
              <a:t>289</a:t>
            </a:r>
          </a:p>
        </p:txBody>
      </p:sp>
    </p:spTree>
    <p:extLst>
      <p:ext uri="{BB962C8B-B14F-4D97-AF65-F5344CB8AC3E}">
        <p14:creationId xmlns:p14="http://schemas.microsoft.com/office/powerpoint/2010/main" val="264373830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51555">
                                            <p:txEl>
                                              <p:pRg st="0" end="0"/>
                                            </p:txEl>
                                          </p:spTgt>
                                        </p:tgtEl>
                                        <p:attrNameLst>
                                          <p:attrName>style.visibility</p:attrName>
                                        </p:attrNameLst>
                                      </p:cBhvr>
                                      <p:to>
                                        <p:strVal val="visible"/>
                                      </p:to>
                                    </p:set>
                                    <p:animEffect transition="in" filter="blinds(horizontal)">
                                      <p:cBhvr>
                                        <p:cTn id="7" dur="500"/>
                                        <p:tgtEl>
                                          <p:spTgt spid="1515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5" grpId="0" build="p"/>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027153440"/>
      </p:ext>
    </p:extLst>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OT Preaching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eaLnBrk="1" fontAlgn="auto" hangingPunct="1">
              <a:spcBef>
                <a:spcPts val="0"/>
              </a:spcBef>
              <a:spcAft>
                <a:spcPts val="0"/>
              </a:spcAft>
            </a:pPr>
            <a:r>
              <a:rPr lang="en-US" sz="3200" b="1" dirty="0">
                <a:solidFill>
                  <a:srgbClr val="FFFFFF"/>
                </a:solidFill>
                <a:latin typeface="Arial" charset="0"/>
                <a:cs typeface="Arial" charset="0"/>
              </a:rPr>
              <a:t>Get this presentation and script 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249361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a:solidFill>
                  <a:schemeClr val="tx1"/>
                </a:solidFill>
                <a:cs typeface="+mj-cs"/>
              </a:rPr>
              <a:t>Purify My Heart 1/1</a:t>
            </a:r>
            <a:endParaRPr lang="en-US">
              <a:cs typeface="+mj-cs"/>
            </a:endParaRPr>
          </a:p>
        </p:txBody>
      </p:sp>
      <p:pic>
        <p:nvPicPr>
          <p:cNvPr id="2" name="Picture 3" descr="persecution"/>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6" name="Rectangle 4"/>
          <p:cNvSpPr>
            <a:spLocks noChangeArrowheads="1"/>
          </p:cNvSpPr>
          <p:nvPr/>
        </p:nvSpPr>
        <p:spPr bwMode="auto">
          <a:xfrm>
            <a:off x="0" y="492960"/>
            <a:ext cx="9144000" cy="62484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algn="ctr" eaLnBrk="0" hangingPunct="0">
              <a:defRPr/>
            </a:pPr>
            <a:r>
              <a:rPr lang="en-US" sz="4400" b="1" dirty="0">
                <a:solidFill>
                  <a:srgbClr val="FFFFFF"/>
                </a:solidFill>
                <a:latin typeface="Arial" charset="0"/>
              </a:rPr>
              <a:t>PURIFY MY HEART</a:t>
            </a:r>
          </a:p>
          <a:p>
            <a:pPr algn="ctr" eaLnBrk="0" hangingPunct="0">
              <a:defRPr/>
            </a:pPr>
            <a:r>
              <a:rPr lang="en-US" sz="3600" dirty="0">
                <a:solidFill>
                  <a:srgbClr val="FFFFFF"/>
                </a:solidFill>
                <a:latin typeface="Arial" charset="0"/>
              </a:rPr>
              <a:t>Brian </a:t>
            </a:r>
            <a:r>
              <a:rPr lang="en-US" sz="3600" dirty="0" err="1">
                <a:solidFill>
                  <a:srgbClr val="FFFFFF"/>
                </a:solidFill>
                <a:latin typeface="Arial" charset="0"/>
              </a:rPr>
              <a:t>Doerksen</a:t>
            </a:r>
            <a:endParaRPr lang="en-US" sz="3600" dirty="0">
              <a:solidFill>
                <a:srgbClr val="FFFFFF"/>
              </a:solidFill>
              <a:latin typeface="Arial" charset="0"/>
            </a:endParaRPr>
          </a:p>
          <a:p>
            <a:pPr algn="ctr" eaLnBrk="0" hangingPunct="0">
              <a:defRPr/>
            </a:pPr>
            <a:endParaRPr lang="en-US" sz="8000" b="1" dirty="0">
              <a:solidFill>
                <a:srgbClr val="FFFFFF"/>
              </a:solidFill>
              <a:latin typeface="Arial" charset="0"/>
            </a:endParaRPr>
          </a:p>
          <a:p>
            <a:pPr algn="ctr" eaLnBrk="0" hangingPunct="0">
              <a:defRPr/>
            </a:pPr>
            <a:endParaRPr lang="en-US" sz="8000" b="1" dirty="0">
              <a:solidFill>
                <a:srgbClr val="FFFFFF"/>
              </a:solidFill>
              <a:latin typeface="Arial" charset="0"/>
            </a:endParaRPr>
          </a:p>
        </p:txBody>
      </p:sp>
      <p:sp>
        <p:nvSpPr>
          <p:cNvPr id="3" name="Rectangle 2"/>
          <p:cNvSpPr/>
          <p:nvPr/>
        </p:nvSpPr>
        <p:spPr>
          <a:xfrm>
            <a:off x="228600" y="5450080"/>
            <a:ext cx="5715000" cy="1015663"/>
          </a:xfrm>
          <a:prstGeom prst="rect">
            <a:avLst/>
          </a:prstGeom>
        </p:spPr>
        <p:txBody>
          <a:bodyPr wrap="square">
            <a:spAutoFit/>
          </a:bodyPr>
          <a:lstStyle/>
          <a:p>
            <a:r>
              <a:rPr lang="en-US" sz="2000" dirty="0">
                <a:solidFill>
                  <a:srgbClr val="FFFFFF"/>
                </a:solidFill>
                <a:latin typeface="Arial" charset="0"/>
              </a:rPr>
              <a:t>CCLI Song # 426298</a:t>
            </a:r>
          </a:p>
          <a:p>
            <a:r>
              <a:rPr lang="en-US" sz="2000" dirty="0">
                <a:solidFill>
                  <a:srgbClr val="FFFFFF"/>
                </a:solidFill>
                <a:latin typeface="Arial" charset="0"/>
              </a:rPr>
              <a:t>© 1990 Mercy / Vineyard Publishing</a:t>
            </a:r>
          </a:p>
          <a:p>
            <a:r>
              <a:rPr lang="en-US" sz="2000" dirty="0">
                <a:solidFill>
                  <a:srgbClr val="FFFFFF"/>
                </a:solidFill>
                <a:latin typeface="Arial" charset="0"/>
              </a:rPr>
              <a:t>CIC CCLI Licence # 277507</a:t>
            </a:r>
          </a:p>
        </p:txBody>
      </p:sp>
    </p:spTree>
    <p:extLst>
      <p:ext uri="{BB962C8B-B14F-4D97-AF65-F5344CB8AC3E}">
        <p14:creationId xmlns:p14="http://schemas.microsoft.com/office/powerpoint/2010/main" val="3353378729"/>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a:solidFill>
                  <a:schemeClr val="tx1"/>
                </a:solidFill>
                <a:cs typeface="+mj-cs"/>
              </a:rPr>
              <a:t>Purify My Heart 1/1</a:t>
            </a:r>
            <a:endParaRPr lang="en-US">
              <a:cs typeface="+mj-cs"/>
            </a:endParaRPr>
          </a:p>
        </p:txBody>
      </p:sp>
      <p:pic>
        <p:nvPicPr>
          <p:cNvPr id="5122" name="Picture 3" descr="persecution"/>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6" name="Rectangle 4"/>
          <p:cNvSpPr>
            <a:spLocks noChangeArrowheads="1"/>
          </p:cNvSpPr>
          <p:nvPr/>
        </p:nvSpPr>
        <p:spPr bwMode="auto">
          <a:xfrm>
            <a:off x="282198" y="304800"/>
            <a:ext cx="8861802" cy="4132614"/>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eaLnBrk="0" hangingPunct="0">
              <a:defRPr/>
            </a:pPr>
            <a:r>
              <a:rPr lang="en-US" sz="4000" b="1" dirty="0">
                <a:solidFill>
                  <a:srgbClr val="FFFFFF"/>
                </a:solidFill>
                <a:latin typeface="Arial"/>
                <a:ea typeface="ＭＳ Ｐゴシック"/>
                <a:cs typeface="+mn-cs"/>
              </a:rPr>
              <a:t>Purify my heart Let me be as gold And precious silver Purify my heart Let me be as gold Pure gold.</a:t>
            </a:r>
            <a:endParaRPr lang="en-US" sz="4000" b="1" dirty="0">
              <a:solidFill>
                <a:srgbClr val="FFFFFF"/>
              </a:solidFill>
              <a:latin typeface="Arial" charset="0"/>
            </a:endParaRPr>
          </a:p>
        </p:txBody>
      </p:sp>
    </p:spTree>
    <p:extLst>
      <p:ext uri="{BB962C8B-B14F-4D97-AF65-F5344CB8AC3E}">
        <p14:creationId xmlns:p14="http://schemas.microsoft.com/office/powerpoint/2010/main" val="2838966706"/>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a:solidFill>
                  <a:schemeClr val="tx1"/>
                </a:solidFill>
                <a:cs typeface="+mj-cs"/>
              </a:rPr>
              <a:t>Purify My Heart 1/1</a:t>
            </a:r>
            <a:endParaRPr lang="en-US">
              <a:cs typeface="+mj-cs"/>
            </a:endParaRPr>
          </a:p>
        </p:txBody>
      </p:sp>
      <p:pic>
        <p:nvPicPr>
          <p:cNvPr id="7170" name="Picture 3" descr="persecution"/>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6" name="Rectangle 4"/>
          <p:cNvSpPr>
            <a:spLocks noChangeArrowheads="1"/>
          </p:cNvSpPr>
          <p:nvPr/>
        </p:nvSpPr>
        <p:spPr bwMode="auto">
          <a:xfrm>
            <a:off x="457200" y="304800"/>
            <a:ext cx="8686800" cy="394445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eaLnBrk="0" hangingPunct="0">
              <a:defRPr/>
            </a:pPr>
            <a:r>
              <a:rPr lang="en-US" sz="4000" b="1" dirty="0">
                <a:solidFill>
                  <a:srgbClr val="FFFFFF"/>
                </a:solidFill>
                <a:latin typeface="Arial"/>
                <a:ea typeface="ＭＳ Ｐゴシック"/>
                <a:cs typeface="+mn-cs"/>
              </a:rPr>
              <a:t>Refiner</a:t>
            </a:r>
            <a:r>
              <a:rPr lang="uk-UA" sz="4000" b="1" dirty="0">
                <a:solidFill>
                  <a:srgbClr val="FFFFFF"/>
                </a:solidFill>
                <a:latin typeface="Arial"/>
                <a:ea typeface="ＭＳ Ｐゴシック"/>
                <a:cs typeface="+mn-cs"/>
              </a:rPr>
              <a:t>'</a:t>
            </a:r>
            <a:r>
              <a:rPr lang="en-US" sz="4000" b="1" dirty="0">
                <a:solidFill>
                  <a:srgbClr val="FFFFFF"/>
                </a:solidFill>
                <a:latin typeface="Arial"/>
                <a:ea typeface="ＭＳ Ｐゴシック"/>
                <a:cs typeface="+mn-cs"/>
              </a:rPr>
              <a:t>s fire My heart</a:t>
            </a:r>
            <a:r>
              <a:rPr lang="uk-UA" sz="4000" b="1" dirty="0">
                <a:solidFill>
                  <a:srgbClr val="FFFFFF"/>
                </a:solidFill>
                <a:latin typeface="Arial"/>
                <a:ea typeface="ＭＳ Ｐゴシック"/>
                <a:cs typeface="+mn-cs"/>
              </a:rPr>
              <a:t>'</a:t>
            </a:r>
            <a:r>
              <a:rPr lang="en-US" sz="4000" b="1" dirty="0">
                <a:solidFill>
                  <a:srgbClr val="FFFFFF"/>
                </a:solidFill>
                <a:latin typeface="Arial"/>
                <a:ea typeface="ＭＳ Ｐゴシック"/>
                <a:cs typeface="+mn-cs"/>
              </a:rPr>
              <a:t>s one desire Is to be holy Set apart for You Lord </a:t>
            </a:r>
            <a:endParaRPr lang="en-US" sz="4000" b="1" dirty="0">
              <a:solidFill>
                <a:srgbClr val="FFFFFF"/>
              </a:solidFill>
              <a:latin typeface="Arial" charset="0"/>
            </a:endParaRPr>
          </a:p>
        </p:txBody>
      </p:sp>
    </p:spTree>
    <p:extLst>
      <p:ext uri="{BB962C8B-B14F-4D97-AF65-F5344CB8AC3E}">
        <p14:creationId xmlns:p14="http://schemas.microsoft.com/office/powerpoint/2010/main" val="1746171765"/>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a:solidFill>
                  <a:schemeClr val="tx1"/>
                </a:solidFill>
                <a:cs typeface="+mj-cs"/>
              </a:rPr>
              <a:t>Purify My Heart 1/1</a:t>
            </a:r>
            <a:endParaRPr lang="en-US">
              <a:cs typeface="+mj-cs"/>
            </a:endParaRPr>
          </a:p>
        </p:txBody>
      </p:sp>
      <p:pic>
        <p:nvPicPr>
          <p:cNvPr id="7170" name="Picture 3" descr="persecution"/>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6" name="Rectangle 4"/>
          <p:cNvSpPr>
            <a:spLocks noChangeArrowheads="1"/>
          </p:cNvSpPr>
          <p:nvPr/>
        </p:nvSpPr>
        <p:spPr bwMode="auto">
          <a:xfrm>
            <a:off x="457200" y="304800"/>
            <a:ext cx="8686800" cy="496364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eaLnBrk="0" hangingPunct="0">
              <a:defRPr/>
            </a:pPr>
            <a:r>
              <a:rPr lang="en-US" sz="4000" b="1" dirty="0">
                <a:solidFill>
                  <a:srgbClr val="FFFFFF"/>
                </a:solidFill>
                <a:latin typeface="Arial"/>
                <a:ea typeface="ＭＳ Ｐゴシック"/>
                <a:cs typeface="+mn-cs"/>
              </a:rPr>
              <a:t>I choose to be holy Set apart for You my Master Ready to do Your will.</a:t>
            </a:r>
            <a:endParaRPr lang="en-US" sz="4000" b="1" dirty="0">
              <a:solidFill>
                <a:srgbClr val="FFFFFF"/>
              </a:solidFill>
              <a:latin typeface="Arial" charset="0"/>
            </a:endParaRPr>
          </a:p>
        </p:txBody>
      </p:sp>
    </p:spTree>
    <p:extLst>
      <p:ext uri="{BB962C8B-B14F-4D97-AF65-F5344CB8AC3E}">
        <p14:creationId xmlns:p14="http://schemas.microsoft.com/office/powerpoint/2010/main" val="3422138997"/>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a:solidFill>
                  <a:schemeClr val="tx1"/>
                </a:solidFill>
                <a:cs typeface="+mj-cs"/>
              </a:rPr>
              <a:t>Purify My Heart 1/1</a:t>
            </a:r>
            <a:endParaRPr lang="en-US">
              <a:cs typeface="+mj-cs"/>
            </a:endParaRPr>
          </a:p>
        </p:txBody>
      </p:sp>
      <p:pic>
        <p:nvPicPr>
          <p:cNvPr id="7170" name="Picture 3" descr="persecution"/>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6" name="Rectangle 4"/>
          <p:cNvSpPr>
            <a:spLocks noChangeArrowheads="1"/>
          </p:cNvSpPr>
          <p:nvPr/>
        </p:nvSpPr>
        <p:spPr bwMode="auto">
          <a:xfrm>
            <a:off x="457200" y="304800"/>
            <a:ext cx="8686800" cy="496364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eaLnBrk="0" hangingPunct="0">
              <a:defRPr/>
            </a:pPr>
            <a:r>
              <a:rPr lang="en-US" sz="4000" b="1" dirty="0">
                <a:solidFill>
                  <a:srgbClr val="FFFFFF"/>
                </a:solidFill>
                <a:latin typeface="Arial"/>
                <a:ea typeface="ＭＳ Ｐゴシック"/>
                <a:cs typeface="+mn-cs"/>
              </a:rPr>
              <a:t>Purify my heart Cleanse me from within And make me holy Purify my heart Cleanse me from my sin Deep within.</a:t>
            </a:r>
            <a:endParaRPr lang="en-US" sz="4000" b="1" dirty="0">
              <a:solidFill>
                <a:srgbClr val="FFFFFF"/>
              </a:solidFill>
              <a:latin typeface="Arial" charset="0"/>
            </a:endParaRPr>
          </a:p>
        </p:txBody>
      </p:sp>
    </p:spTree>
    <p:extLst>
      <p:ext uri="{BB962C8B-B14F-4D97-AF65-F5344CB8AC3E}">
        <p14:creationId xmlns:p14="http://schemas.microsoft.com/office/powerpoint/2010/main" val="39872663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88640"/>
            <a:ext cx="9144000" cy="6324600"/>
          </a:xfrm>
          <a:prstGeom prst="rect">
            <a:avLst/>
          </a:prstGeom>
        </p:spPr>
      </p:pic>
      <p:sp>
        <p:nvSpPr>
          <p:cNvPr id="900098" name="Rectangle 2"/>
          <p:cNvSpPr>
            <a:spLocks noGrp="1" noChangeArrowheads="1"/>
          </p:cNvSpPr>
          <p:nvPr>
            <p:ph type="ctrTitle"/>
          </p:nvPr>
        </p:nvSpPr>
        <p:spPr>
          <a:xfrm>
            <a:off x="0" y="566124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 of Ezra</a:t>
            </a:r>
          </a:p>
        </p:txBody>
      </p:sp>
      <p:sp>
        <p:nvSpPr>
          <p:cNvPr id="3" name="Rectangle 2"/>
          <p:cNvSpPr txBox="1">
            <a:spLocks noChangeArrowheads="1"/>
          </p:cNvSpPr>
          <p:nvPr/>
        </p:nvSpPr>
        <p:spPr bwMode="auto">
          <a:xfrm>
            <a:off x="0" y="260648"/>
            <a:ext cx="9144000" cy="12961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God transforms</a:t>
            </a:r>
          </a:p>
        </p:txBody>
      </p:sp>
      <p:sp>
        <p:nvSpPr>
          <p:cNvPr id="5" name="Rectangle 2"/>
          <p:cNvSpPr txBox="1">
            <a:spLocks noChangeArrowheads="1"/>
          </p:cNvSpPr>
          <p:nvPr/>
        </p:nvSpPr>
        <p:spPr bwMode="auto">
          <a:xfrm>
            <a:off x="-36512" y="1773238"/>
            <a:ext cx="2619387" cy="3219142"/>
          </a:xfrm>
          <a:prstGeom prst="rect">
            <a:avLst/>
          </a:prstGeom>
          <a:no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0" i="0" u="none" strike="noStrike" kern="1200" cap="none" spc="-100" normalizeH="0" baseline="0" noProof="0" dirty="0">
                <a:ln>
                  <a:noFill/>
                </a:ln>
                <a:solidFill>
                  <a:srgbClr val="000000"/>
                </a:solidFill>
                <a:effectLst/>
                <a:uLnTx/>
                <a:uFillTx/>
                <a:latin typeface="Helvetica Neue Black Condensed"/>
                <a:ea typeface="ＭＳ Ｐゴシック" charset="0"/>
                <a:cs typeface="Helvetica Neue Black Condensed"/>
              </a:rPr>
              <a:t>EXILES</a:t>
            </a:r>
            <a:endParaRPr kumimoji="0" lang="en-US" sz="4000" b="0" i="0" u="none" strike="noStrike" kern="1200" cap="none" spc="-100" normalizeH="0" baseline="0" noProof="0" dirty="0">
              <a:ln>
                <a:noFill/>
              </a:ln>
              <a:solidFill>
                <a:srgbClr val="000000"/>
              </a:solidFill>
              <a:effectLst/>
              <a:uLnTx/>
              <a:uFillTx/>
              <a:latin typeface="Helvetica Neue Black Condensed"/>
              <a:ea typeface="ＭＳ Ｐゴシック" charset="0"/>
              <a:cs typeface="Helvetica Neue Black Condensed"/>
            </a:endParaRPr>
          </a:p>
        </p:txBody>
      </p:sp>
      <p:sp>
        <p:nvSpPr>
          <p:cNvPr id="6" name="Rectangle 2"/>
          <p:cNvSpPr txBox="1">
            <a:spLocks noChangeArrowheads="1"/>
          </p:cNvSpPr>
          <p:nvPr/>
        </p:nvSpPr>
        <p:spPr bwMode="auto">
          <a:xfrm>
            <a:off x="4860032" y="1773238"/>
            <a:ext cx="4283968" cy="3219142"/>
          </a:xfrm>
          <a:prstGeom prst="rect">
            <a:avLst/>
          </a:prstGeom>
          <a:no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WORSHIPPERS</a:t>
            </a:r>
            <a:endPar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
        <p:nvSpPr>
          <p:cNvPr id="7" name="Notched Right Arrow 6"/>
          <p:cNvSpPr/>
          <p:nvPr/>
        </p:nvSpPr>
        <p:spPr bwMode="auto">
          <a:xfrm>
            <a:off x="2128485" y="2478458"/>
            <a:ext cx="2745775" cy="1838491"/>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0" i="0" u="none" strike="noStrike" kern="1200" cap="none" spc="-100" normalizeH="0" baseline="0" noProof="0" dirty="0">
                <a:ln>
                  <a:noFill/>
                </a:ln>
                <a:solidFill>
                  <a:srgbClr val="000000"/>
                </a:solidFill>
                <a:effectLst/>
                <a:uLnTx/>
                <a:uFillTx/>
                <a:latin typeface="Helvetica Neue Black Condensed"/>
                <a:ea typeface="ＭＳ Ｐゴシック" charset="0"/>
                <a:cs typeface="Helvetica Neue Black Condensed"/>
              </a:rPr>
              <a:t>INTO</a:t>
            </a: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Tree>
    <p:extLst>
      <p:ext uri="{BB962C8B-B14F-4D97-AF65-F5344CB8AC3E}">
        <p14:creationId xmlns:p14="http://schemas.microsoft.com/office/powerpoint/2010/main" val="2232590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a:solidFill>
                  <a:schemeClr val="tx1"/>
                </a:solidFill>
                <a:cs typeface="+mj-cs"/>
              </a:rPr>
              <a:t>Purify My Heart 1/1</a:t>
            </a:r>
            <a:endParaRPr lang="en-US">
              <a:cs typeface="+mj-cs"/>
            </a:endParaRPr>
          </a:p>
        </p:txBody>
      </p:sp>
      <p:pic>
        <p:nvPicPr>
          <p:cNvPr id="7170" name="Picture 3" descr="persecution"/>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6" name="Rectangle 4"/>
          <p:cNvSpPr>
            <a:spLocks noChangeArrowheads="1"/>
          </p:cNvSpPr>
          <p:nvPr/>
        </p:nvSpPr>
        <p:spPr bwMode="auto">
          <a:xfrm>
            <a:off x="457200" y="304800"/>
            <a:ext cx="8686800" cy="394445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eaLnBrk="0" hangingPunct="0">
              <a:defRPr/>
            </a:pPr>
            <a:r>
              <a:rPr lang="en-US" sz="4000" b="1" dirty="0">
                <a:solidFill>
                  <a:srgbClr val="FFFFFF"/>
                </a:solidFill>
                <a:latin typeface="Arial"/>
                <a:ea typeface="ＭＳ Ｐゴシック"/>
                <a:cs typeface="+mn-cs"/>
              </a:rPr>
              <a:t>Refiner</a:t>
            </a:r>
            <a:r>
              <a:rPr lang="uk-UA" sz="4000" b="1" dirty="0">
                <a:solidFill>
                  <a:srgbClr val="FFFFFF"/>
                </a:solidFill>
                <a:latin typeface="Arial"/>
                <a:ea typeface="ＭＳ Ｐゴシック"/>
                <a:cs typeface="+mn-cs"/>
              </a:rPr>
              <a:t>'</a:t>
            </a:r>
            <a:r>
              <a:rPr lang="en-US" sz="4000" b="1" dirty="0">
                <a:solidFill>
                  <a:srgbClr val="FFFFFF"/>
                </a:solidFill>
                <a:latin typeface="Arial"/>
                <a:ea typeface="ＭＳ Ｐゴシック"/>
                <a:cs typeface="+mn-cs"/>
              </a:rPr>
              <a:t>s fire My heart</a:t>
            </a:r>
            <a:r>
              <a:rPr lang="uk-UA" sz="4000" b="1" dirty="0">
                <a:solidFill>
                  <a:srgbClr val="FFFFFF"/>
                </a:solidFill>
                <a:latin typeface="Arial"/>
                <a:ea typeface="ＭＳ Ｐゴシック"/>
                <a:cs typeface="+mn-cs"/>
              </a:rPr>
              <a:t>'</a:t>
            </a:r>
            <a:r>
              <a:rPr lang="en-US" sz="4000" b="1" dirty="0">
                <a:solidFill>
                  <a:srgbClr val="FFFFFF"/>
                </a:solidFill>
                <a:latin typeface="Arial"/>
                <a:ea typeface="ＭＳ Ｐゴシック"/>
                <a:cs typeface="+mn-cs"/>
              </a:rPr>
              <a:t>s one desire Is to be holy Set apart for You Lord </a:t>
            </a:r>
            <a:endParaRPr lang="en-US" sz="4000" b="1" dirty="0">
              <a:solidFill>
                <a:srgbClr val="FFFFFF"/>
              </a:solidFill>
              <a:latin typeface="Arial" charset="0"/>
            </a:endParaRPr>
          </a:p>
        </p:txBody>
      </p:sp>
    </p:spTree>
    <p:extLst>
      <p:ext uri="{BB962C8B-B14F-4D97-AF65-F5344CB8AC3E}">
        <p14:creationId xmlns:p14="http://schemas.microsoft.com/office/powerpoint/2010/main" val="4132883386"/>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a:solidFill>
                  <a:schemeClr val="tx1"/>
                </a:solidFill>
                <a:cs typeface="+mj-cs"/>
              </a:rPr>
              <a:t>Purify My Heart 1/1</a:t>
            </a:r>
            <a:endParaRPr lang="en-US">
              <a:cs typeface="+mj-cs"/>
            </a:endParaRPr>
          </a:p>
        </p:txBody>
      </p:sp>
      <p:pic>
        <p:nvPicPr>
          <p:cNvPr id="7170" name="Picture 3" descr="persecution"/>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6" name="Rectangle 4"/>
          <p:cNvSpPr>
            <a:spLocks noChangeArrowheads="1"/>
          </p:cNvSpPr>
          <p:nvPr/>
        </p:nvSpPr>
        <p:spPr bwMode="auto">
          <a:xfrm>
            <a:off x="457200" y="304800"/>
            <a:ext cx="8686800" cy="496364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eaLnBrk="0" hangingPunct="0">
              <a:defRPr/>
            </a:pPr>
            <a:r>
              <a:rPr lang="en-US" sz="4000" b="1" dirty="0">
                <a:solidFill>
                  <a:srgbClr val="FFFFFF"/>
                </a:solidFill>
                <a:latin typeface="Arial"/>
                <a:ea typeface="ＭＳ Ｐゴシック"/>
                <a:cs typeface="+mn-cs"/>
              </a:rPr>
              <a:t>I choose to be holy Set apart for You my Master Ready to do Your will.</a:t>
            </a:r>
            <a:endParaRPr lang="en-US" sz="4000" b="1" dirty="0">
              <a:solidFill>
                <a:srgbClr val="FFFFFF"/>
              </a:solidFill>
              <a:latin typeface="Arial" charset="0"/>
            </a:endParaRPr>
          </a:p>
        </p:txBody>
      </p:sp>
    </p:spTree>
    <p:extLst>
      <p:ext uri="{BB962C8B-B14F-4D97-AF65-F5344CB8AC3E}">
        <p14:creationId xmlns:p14="http://schemas.microsoft.com/office/powerpoint/2010/main" val="24595416"/>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a:solidFill>
                  <a:schemeClr val="tx1"/>
                </a:solidFill>
                <a:cs typeface="+mj-cs"/>
              </a:rPr>
              <a:t>Purify My Heart 1/1</a:t>
            </a:r>
            <a:endParaRPr lang="en-US">
              <a:cs typeface="+mj-cs"/>
            </a:endParaRPr>
          </a:p>
        </p:txBody>
      </p:sp>
      <p:pic>
        <p:nvPicPr>
          <p:cNvPr id="7170" name="Picture 3" descr="persecution"/>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6" name="Rectangle 4"/>
          <p:cNvSpPr>
            <a:spLocks noChangeArrowheads="1"/>
          </p:cNvSpPr>
          <p:nvPr/>
        </p:nvSpPr>
        <p:spPr bwMode="auto">
          <a:xfrm>
            <a:off x="457200" y="304800"/>
            <a:ext cx="8686800" cy="394445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eaLnBrk="0" hangingPunct="0">
              <a:defRPr/>
            </a:pPr>
            <a:r>
              <a:rPr lang="en-US" sz="4000" b="1" dirty="0">
                <a:solidFill>
                  <a:srgbClr val="FFFFFF"/>
                </a:solidFill>
                <a:latin typeface="Arial"/>
                <a:ea typeface="ＭＳ Ｐゴシック"/>
                <a:cs typeface="+mn-cs"/>
              </a:rPr>
              <a:t>Refiner</a:t>
            </a:r>
            <a:r>
              <a:rPr lang="uk-UA" sz="4000" b="1" dirty="0">
                <a:solidFill>
                  <a:srgbClr val="FFFFFF"/>
                </a:solidFill>
                <a:latin typeface="Arial"/>
                <a:ea typeface="ＭＳ Ｐゴシック"/>
                <a:cs typeface="+mn-cs"/>
              </a:rPr>
              <a:t>'</a:t>
            </a:r>
            <a:r>
              <a:rPr lang="en-US" sz="4000" b="1" dirty="0">
                <a:solidFill>
                  <a:srgbClr val="FFFFFF"/>
                </a:solidFill>
                <a:latin typeface="Arial"/>
                <a:ea typeface="ＭＳ Ｐゴシック"/>
                <a:cs typeface="+mn-cs"/>
              </a:rPr>
              <a:t>s fire My heart</a:t>
            </a:r>
            <a:r>
              <a:rPr lang="uk-UA" sz="4000" b="1" dirty="0">
                <a:solidFill>
                  <a:srgbClr val="FFFFFF"/>
                </a:solidFill>
                <a:latin typeface="Arial"/>
                <a:ea typeface="ＭＳ Ｐゴシック"/>
                <a:cs typeface="+mn-cs"/>
              </a:rPr>
              <a:t>'</a:t>
            </a:r>
            <a:r>
              <a:rPr lang="en-US" sz="4000" b="1" dirty="0">
                <a:solidFill>
                  <a:srgbClr val="FFFFFF"/>
                </a:solidFill>
                <a:latin typeface="Arial"/>
                <a:ea typeface="ＭＳ Ｐゴシック"/>
                <a:cs typeface="+mn-cs"/>
              </a:rPr>
              <a:t>s one desire Is to be holy Set apart for You Lord </a:t>
            </a:r>
            <a:endParaRPr lang="en-US" sz="4000" b="1" dirty="0">
              <a:solidFill>
                <a:srgbClr val="FFFFFF"/>
              </a:solidFill>
              <a:latin typeface="Arial" charset="0"/>
            </a:endParaRPr>
          </a:p>
        </p:txBody>
      </p:sp>
    </p:spTree>
    <p:extLst>
      <p:ext uri="{BB962C8B-B14F-4D97-AF65-F5344CB8AC3E}">
        <p14:creationId xmlns:p14="http://schemas.microsoft.com/office/powerpoint/2010/main" val="1543959840"/>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a:solidFill>
                  <a:schemeClr val="tx1"/>
                </a:solidFill>
                <a:cs typeface="+mj-cs"/>
              </a:rPr>
              <a:t>Purify My Heart 1/1</a:t>
            </a:r>
            <a:endParaRPr lang="en-US">
              <a:cs typeface="+mj-cs"/>
            </a:endParaRPr>
          </a:p>
        </p:txBody>
      </p:sp>
      <p:pic>
        <p:nvPicPr>
          <p:cNvPr id="7170" name="Picture 3" descr="persecution"/>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6" name="Rectangle 4"/>
          <p:cNvSpPr>
            <a:spLocks noChangeArrowheads="1"/>
          </p:cNvSpPr>
          <p:nvPr/>
        </p:nvSpPr>
        <p:spPr bwMode="auto">
          <a:xfrm>
            <a:off x="457200" y="304800"/>
            <a:ext cx="8686800" cy="496364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eaLnBrk="0" hangingPunct="0">
              <a:defRPr/>
            </a:pPr>
            <a:r>
              <a:rPr lang="en-US" sz="4000" b="1" dirty="0">
                <a:solidFill>
                  <a:srgbClr val="FFFFFF"/>
                </a:solidFill>
                <a:latin typeface="Arial"/>
                <a:ea typeface="ＭＳ Ｐゴシック"/>
                <a:cs typeface="+mn-cs"/>
              </a:rPr>
              <a:t>I choose to be holy Set apart for You my Master Ready to do Your will.</a:t>
            </a:r>
          </a:p>
          <a:p>
            <a:pPr eaLnBrk="0" hangingPunct="0">
              <a:defRPr/>
            </a:pPr>
            <a:endParaRPr lang="en-US" sz="4000" b="1" dirty="0">
              <a:solidFill>
                <a:srgbClr val="FFFFFF"/>
              </a:solidFill>
              <a:latin typeface="Arial" charset="0"/>
            </a:endParaRPr>
          </a:p>
        </p:txBody>
      </p:sp>
    </p:spTree>
    <p:extLst>
      <p:ext uri="{BB962C8B-B14F-4D97-AF65-F5344CB8AC3E}">
        <p14:creationId xmlns:p14="http://schemas.microsoft.com/office/powerpoint/2010/main" val="3948927931"/>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a:solidFill>
                  <a:schemeClr val="tx1"/>
                </a:solidFill>
                <a:cs typeface="+mj-cs"/>
              </a:rPr>
              <a:t>Purify My Heart 1/1</a:t>
            </a:r>
            <a:endParaRPr lang="en-US">
              <a:cs typeface="+mj-cs"/>
            </a:endParaRPr>
          </a:p>
        </p:txBody>
      </p:sp>
      <p:pic>
        <p:nvPicPr>
          <p:cNvPr id="7170" name="Picture 3" descr="persecution"/>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6" name="Rectangle 4"/>
          <p:cNvSpPr>
            <a:spLocks noChangeArrowheads="1"/>
          </p:cNvSpPr>
          <p:nvPr/>
        </p:nvSpPr>
        <p:spPr bwMode="auto">
          <a:xfrm>
            <a:off x="457200" y="304800"/>
            <a:ext cx="8686800" cy="496364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eaLnBrk="0" hangingPunct="0">
              <a:defRPr/>
            </a:pPr>
            <a:r>
              <a:rPr lang="en-US" sz="4000" b="1" dirty="0">
                <a:solidFill>
                  <a:srgbClr val="FFFFFF"/>
                </a:solidFill>
                <a:latin typeface="Arial"/>
                <a:ea typeface="ＭＳ Ｐゴシック"/>
                <a:cs typeface="+mn-cs"/>
              </a:rPr>
              <a:t>Ready to do Your will.</a:t>
            </a:r>
            <a:endParaRPr lang="en-US" sz="4000" b="1" dirty="0">
              <a:solidFill>
                <a:srgbClr val="FFFFFF"/>
              </a:solidFill>
              <a:latin typeface="Arial" charset="0"/>
            </a:endParaRPr>
          </a:p>
          <a:p>
            <a:pPr eaLnBrk="0" hangingPunct="0">
              <a:defRPr/>
            </a:pPr>
            <a:endParaRPr lang="en-US" sz="4000" b="1" dirty="0">
              <a:solidFill>
                <a:srgbClr val="FFFFFF"/>
              </a:solidFill>
              <a:latin typeface="Arial" charset="0"/>
            </a:endParaRPr>
          </a:p>
        </p:txBody>
      </p:sp>
    </p:spTree>
    <p:extLst>
      <p:ext uri="{BB962C8B-B14F-4D97-AF65-F5344CB8AC3E}">
        <p14:creationId xmlns:p14="http://schemas.microsoft.com/office/powerpoint/2010/main" val="3565498705"/>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med">
    <p:randomBar dir="vert"/>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OT Survey link at </a:t>
            </a:r>
            <a:r>
              <a:rPr lang="en-US" sz="3200" b="1" dirty="0" err="1">
                <a:solidFill>
                  <a:srgbClr val="FFFFFF"/>
                </a:solidFill>
                <a:latin typeface="Arial" charset="0"/>
                <a:ea typeface="ＭＳ Ｐゴシック"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27082685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5146766"/>
          </a:xfrm>
          <a:prstGeom prst="rect">
            <a:avLst/>
          </a:prstGeom>
        </p:spPr>
      </p:pic>
      <p:sp>
        <p:nvSpPr>
          <p:cNvPr id="900098" name="Rectangle 2"/>
          <p:cNvSpPr>
            <a:spLocks noGrp="1" noChangeArrowheads="1"/>
          </p:cNvSpPr>
          <p:nvPr>
            <p:ph type="ctrTitle"/>
          </p:nvPr>
        </p:nvSpPr>
        <p:spPr>
          <a:xfrm>
            <a:off x="14158" y="4249430"/>
            <a:ext cx="9144000" cy="2592288"/>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What would change in your life if your chief reason to live was to worship? </a:t>
            </a:r>
          </a:p>
        </p:txBody>
      </p:sp>
    </p:spTree>
    <p:extLst>
      <p:ext uri="{BB962C8B-B14F-4D97-AF65-F5344CB8AC3E}">
        <p14:creationId xmlns:p14="http://schemas.microsoft.com/office/powerpoint/2010/main" val="25002267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908720"/>
            <a:ext cx="9144000" cy="5143500"/>
          </a:xfrm>
          <a:prstGeom prst="rect">
            <a:avLst/>
          </a:prstGeom>
        </p:spPr>
      </p:pic>
      <p:sp>
        <p:nvSpPr>
          <p:cNvPr id="192514" name="Rectangle 2"/>
          <p:cNvSpPr>
            <a:spLocks noGrp="1" noChangeArrowheads="1"/>
          </p:cNvSpPr>
          <p:nvPr>
            <p:ph type="title"/>
          </p:nvPr>
        </p:nvSpPr>
        <p:spPr>
          <a:xfrm>
            <a:off x="38100" y="44450"/>
            <a:ext cx="9070975" cy="864270"/>
          </a:xfrm>
        </p:spPr>
        <p:txBody>
          <a:bodyPr/>
          <a:lstStyle/>
          <a:p>
            <a:pPr algn="ctr" eaLnBrk="1" hangingPunct="1">
              <a:defRPr/>
            </a:pPr>
            <a:r>
              <a:rPr lang="en-US" b="1">
                <a:solidFill>
                  <a:srgbClr val="FFFFFF"/>
                </a:solidFill>
                <a:effectLst>
                  <a:glow rad="228600">
                    <a:schemeClr val="tx1"/>
                  </a:glow>
                </a:effectLst>
                <a:latin typeface="Arial Black" pitchFamily="-111" charset="0"/>
                <a:ea typeface="+mj-ea"/>
                <a:cs typeface="+mj-cs"/>
              </a:rPr>
              <a:t>Application</a:t>
            </a:r>
          </a:p>
        </p:txBody>
      </p:sp>
      <p:sp>
        <p:nvSpPr>
          <p:cNvPr id="151555" name="Rectangle 3"/>
          <p:cNvSpPr>
            <a:spLocks noGrp="1" noChangeArrowheads="1"/>
          </p:cNvSpPr>
          <p:nvPr>
            <p:ph idx="1"/>
          </p:nvPr>
        </p:nvSpPr>
        <p:spPr>
          <a:xfrm>
            <a:off x="3347864" y="2276872"/>
            <a:ext cx="5688632" cy="3312368"/>
          </a:xfrm>
        </p:spPr>
        <p:txBody>
          <a:bodyPr/>
          <a:lstStyle/>
          <a:p>
            <a:pPr algn="ctr" eaLnBrk="1" hangingPunct="1">
              <a:buFont typeface="Wingdings" charset="0"/>
              <a:buNone/>
            </a:pPr>
            <a:r>
              <a:rPr lang="en-US" altLang="zh-CN" sz="4400" b="1">
                <a:solidFill>
                  <a:srgbClr val="FFFFFF"/>
                </a:solidFill>
                <a:effectLst>
                  <a:glow rad="228600">
                    <a:schemeClr val="tx1"/>
                  </a:glow>
                </a:effectLst>
                <a:latin typeface="Arial" charset="0"/>
                <a:ea typeface="ＭＳ Ｐゴシック" charset="0"/>
                <a:cs typeface="Arial" charset="0"/>
              </a:rPr>
              <a:t>Restoration to God for the repentant believer requires </a:t>
            </a:r>
            <a:r>
              <a:rPr lang="en-US" altLang="zh-CN" sz="4400" b="1" i="1">
                <a:solidFill>
                  <a:srgbClr val="FFFF00"/>
                </a:solidFill>
                <a:effectLst>
                  <a:glow rad="228600">
                    <a:schemeClr val="tx1"/>
                  </a:glow>
                </a:effectLst>
                <a:latin typeface="Arial" charset="0"/>
                <a:ea typeface="ＭＳ Ｐゴシック" charset="0"/>
                <a:cs typeface="Arial" charset="0"/>
              </a:rPr>
              <a:t>action</a:t>
            </a:r>
            <a:r>
              <a:rPr lang="en-US" altLang="zh-CN" sz="4400" b="1" i="1">
                <a:solidFill>
                  <a:srgbClr val="FFFFFF"/>
                </a:solidFill>
                <a:effectLst>
                  <a:glow rad="228600">
                    <a:schemeClr val="tx1"/>
                  </a:glow>
                </a:effectLst>
                <a:latin typeface="Arial" charset="0"/>
                <a:ea typeface="ＭＳ Ｐゴシック" charset="0"/>
                <a:cs typeface="Arial" charset="0"/>
              </a:rPr>
              <a:t>.</a:t>
            </a:r>
          </a:p>
        </p:txBody>
      </p:sp>
      <p:sp>
        <p:nvSpPr>
          <p:cNvPr id="151556" name="Text Box 4"/>
          <p:cNvSpPr txBox="1">
            <a:spLocks noChangeArrowheads="1"/>
          </p:cNvSpPr>
          <p:nvPr/>
        </p:nvSpPr>
        <p:spPr bwMode="auto">
          <a:xfrm>
            <a:off x="8412163" y="0"/>
            <a:ext cx="731837" cy="4572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289</a:t>
            </a:r>
          </a:p>
        </p:txBody>
      </p:sp>
    </p:spTree>
    <p:extLst>
      <p:ext uri="{BB962C8B-B14F-4D97-AF65-F5344CB8AC3E}">
        <p14:creationId xmlns:p14="http://schemas.microsoft.com/office/powerpoint/2010/main" val="98229123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51555">
                                            <p:txEl>
                                              <p:pRg st="0" end="0"/>
                                            </p:txEl>
                                          </p:spTgt>
                                        </p:tgtEl>
                                        <p:attrNameLst>
                                          <p:attrName>style.visibility</p:attrName>
                                        </p:attrNameLst>
                                      </p:cBhvr>
                                      <p:to>
                                        <p:strVal val="visible"/>
                                      </p:to>
                                    </p:set>
                                    <p:animEffect transition="in" filter="blinds(horizontal)">
                                      <p:cBhvr>
                                        <p:cTn id="7" dur="500"/>
                                        <p:tgtEl>
                                          <p:spTgt spid="1515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0" y="2519980"/>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Temple</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Ezra</a:t>
            </a: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289</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39</a:t>
            </a:r>
          </a:p>
        </p:txBody>
      </p:sp>
    </p:spTree>
    <p:extLst>
      <p:ext uri="{BB962C8B-B14F-4D97-AF65-F5344CB8AC3E}">
        <p14:creationId xmlns:p14="http://schemas.microsoft.com/office/powerpoint/2010/main" val="31981703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1612023"/>
      </p:ext>
    </p:extLst>
  </p:cSld>
  <p:clrMapOvr>
    <a:masterClrMapping/>
  </p:clrMapOvr>
  <p:transition spd="med">
    <p:randomBar dir="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descr="Purple mesh"/>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sz="2000">
              <a:latin typeface="Arial" charset="0"/>
              <a:cs typeface="Arial" charset="0"/>
            </a:endParaRPr>
          </a:p>
        </p:txBody>
      </p:sp>
      <p:sp>
        <p:nvSpPr>
          <p:cNvPr id="48131" name="AutoShape 3"/>
          <p:cNvSpPr>
            <a:spLocks noChangeArrowheads="1"/>
          </p:cNvSpPr>
          <p:nvPr/>
        </p:nvSpPr>
        <p:spPr bwMode="auto">
          <a:xfrm>
            <a:off x="4876800" y="1143000"/>
            <a:ext cx="762000" cy="2105025"/>
          </a:xfrm>
          <a:prstGeom prst="downArrow">
            <a:avLst>
              <a:gd name="adj1" fmla="val 50000"/>
              <a:gd name="adj2" fmla="val 69063"/>
            </a:avLst>
          </a:prstGeom>
          <a:solidFill>
            <a:srgbClr val="FF66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mn-ea"/>
              <a:cs typeface="Arial"/>
            </a:endParaRPr>
          </a:p>
        </p:txBody>
      </p:sp>
      <p:sp>
        <p:nvSpPr>
          <p:cNvPr id="48132" name="Oval 4"/>
          <p:cNvSpPr>
            <a:spLocks noChangeArrowheads="1"/>
          </p:cNvSpPr>
          <p:nvPr/>
        </p:nvSpPr>
        <p:spPr bwMode="auto">
          <a:xfrm>
            <a:off x="-3810000" y="1616075"/>
            <a:ext cx="4419600" cy="4267200"/>
          </a:xfrm>
          <a:prstGeom prst="ellipse">
            <a:avLst/>
          </a:prstGeom>
          <a:gradFill rotWithShape="0">
            <a:gsLst>
              <a:gs pos="0">
                <a:srgbClr val="FFFF00"/>
              </a:gs>
              <a:gs pos="50000">
                <a:schemeClr val="accent2"/>
              </a:gs>
              <a:gs pos="100000">
                <a:srgbClr val="FFFF00"/>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mn-ea"/>
              <a:cs typeface="Arial"/>
            </a:endParaRPr>
          </a:p>
        </p:txBody>
      </p:sp>
      <p:sp>
        <p:nvSpPr>
          <p:cNvPr id="48133" name="Oval 5"/>
          <p:cNvSpPr>
            <a:spLocks noChangeArrowheads="1"/>
          </p:cNvSpPr>
          <p:nvPr/>
        </p:nvSpPr>
        <p:spPr bwMode="auto">
          <a:xfrm>
            <a:off x="8610600" y="1616075"/>
            <a:ext cx="4419600" cy="4267200"/>
          </a:xfrm>
          <a:prstGeom prst="ellipse">
            <a:avLst/>
          </a:prstGeom>
          <a:gradFill rotWithShape="0">
            <a:gsLst>
              <a:gs pos="0">
                <a:srgbClr val="FFFF00"/>
              </a:gs>
              <a:gs pos="50000">
                <a:schemeClr val="accent2"/>
              </a:gs>
              <a:gs pos="100000">
                <a:srgbClr val="FFFF00"/>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mn-ea"/>
              <a:cs typeface="Arial"/>
            </a:endParaRPr>
          </a:p>
        </p:txBody>
      </p:sp>
      <p:sp>
        <p:nvSpPr>
          <p:cNvPr id="48134" name="Line 6"/>
          <p:cNvSpPr>
            <a:spLocks noChangeShapeType="1"/>
          </p:cNvSpPr>
          <p:nvPr/>
        </p:nvSpPr>
        <p:spPr bwMode="auto">
          <a:xfrm>
            <a:off x="1447800" y="3429000"/>
            <a:ext cx="0" cy="83502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48135" name="Line 7"/>
          <p:cNvSpPr>
            <a:spLocks noChangeShapeType="1"/>
          </p:cNvSpPr>
          <p:nvPr/>
        </p:nvSpPr>
        <p:spPr bwMode="auto">
          <a:xfrm>
            <a:off x="2486025" y="3425825"/>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48136" name="Line 8"/>
          <p:cNvSpPr>
            <a:spLocks noChangeShapeType="1"/>
          </p:cNvSpPr>
          <p:nvPr/>
        </p:nvSpPr>
        <p:spPr bwMode="auto">
          <a:xfrm>
            <a:off x="3524250" y="3044825"/>
            <a:ext cx="0" cy="1219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48137" name="Line 9"/>
          <p:cNvSpPr>
            <a:spLocks noChangeShapeType="1"/>
          </p:cNvSpPr>
          <p:nvPr/>
        </p:nvSpPr>
        <p:spPr bwMode="auto">
          <a:xfrm>
            <a:off x="4562475" y="2574925"/>
            <a:ext cx="0" cy="16891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48138" name="Line 10"/>
          <p:cNvSpPr>
            <a:spLocks noChangeShapeType="1"/>
          </p:cNvSpPr>
          <p:nvPr/>
        </p:nvSpPr>
        <p:spPr bwMode="auto">
          <a:xfrm flipH="1">
            <a:off x="5600700" y="2149475"/>
            <a:ext cx="0" cy="211455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48139" name="Line 11"/>
          <p:cNvSpPr>
            <a:spLocks noChangeShapeType="1"/>
          </p:cNvSpPr>
          <p:nvPr/>
        </p:nvSpPr>
        <p:spPr bwMode="auto">
          <a:xfrm>
            <a:off x="6638925" y="3149600"/>
            <a:ext cx="0" cy="111442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48140" name="Line 12"/>
          <p:cNvSpPr>
            <a:spLocks noChangeShapeType="1"/>
          </p:cNvSpPr>
          <p:nvPr/>
        </p:nvSpPr>
        <p:spPr bwMode="auto">
          <a:xfrm>
            <a:off x="7677150" y="3425825"/>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grpSp>
        <p:nvGrpSpPr>
          <p:cNvPr id="57356" name="Group 13"/>
          <p:cNvGrpSpPr>
            <a:grpSpLocks/>
          </p:cNvGrpSpPr>
          <p:nvPr/>
        </p:nvGrpSpPr>
        <p:grpSpPr bwMode="auto">
          <a:xfrm>
            <a:off x="457200" y="3825875"/>
            <a:ext cx="8229600" cy="0"/>
            <a:chOff x="288" y="2208"/>
            <a:chExt cx="5184" cy="0"/>
          </a:xfrm>
        </p:grpSpPr>
        <p:sp>
          <p:nvSpPr>
            <p:cNvPr id="48142" name="Line 14"/>
            <p:cNvSpPr>
              <a:spLocks noChangeShapeType="1"/>
            </p:cNvSpPr>
            <p:nvPr/>
          </p:nvSpPr>
          <p:spPr bwMode="auto">
            <a:xfrm>
              <a:off x="1230" y="2208"/>
              <a:ext cx="3786" cy="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57376" name="Line 15"/>
            <p:cNvSpPr>
              <a:spLocks noChangeShapeType="1"/>
            </p:cNvSpPr>
            <p:nvPr/>
          </p:nvSpPr>
          <p:spPr bwMode="auto">
            <a:xfrm>
              <a:off x="288" y="2208"/>
              <a:ext cx="5184" cy="0"/>
            </a:xfrm>
            <a:prstGeom prst="line">
              <a:avLst/>
            </a:prstGeom>
            <a:noFill/>
            <a:ln w="76200">
              <a:solidFill>
                <a:srgbClr val="FF0000"/>
              </a:solidFill>
              <a:prstDash val="sysDot"/>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7357" name="Group 16"/>
          <p:cNvGrpSpPr>
            <a:grpSpLocks/>
          </p:cNvGrpSpPr>
          <p:nvPr/>
        </p:nvGrpSpPr>
        <p:grpSpPr bwMode="auto">
          <a:xfrm>
            <a:off x="2286000" y="4435475"/>
            <a:ext cx="5581650" cy="1570038"/>
            <a:chOff x="1440" y="2794"/>
            <a:chExt cx="3516" cy="989"/>
          </a:xfrm>
        </p:grpSpPr>
        <p:sp>
          <p:nvSpPr>
            <p:cNvPr id="48145" name="Text Box 17"/>
            <p:cNvSpPr txBox="1">
              <a:spLocks noChangeArrowheads="1"/>
            </p:cNvSpPr>
            <p:nvPr/>
          </p:nvSpPr>
          <p:spPr bwMode="auto">
            <a:xfrm>
              <a:off x="4044" y="2794"/>
              <a:ext cx="240" cy="98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a:latin typeface="Arial"/>
                  <a:ea typeface="+mn-ea"/>
                  <a:cs typeface="Arial"/>
                </a:rPr>
                <a:t>1000</a:t>
              </a:r>
            </a:p>
          </p:txBody>
        </p:sp>
        <p:sp>
          <p:nvSpPr>
            <p:cNvPr id="48146" name="Text Box 18"/>
            <p:cNvSpPr txBox="1">
              <a:spLocks noChangeArrowheads="1"/>
            </p:cNvSpPr>
            <p:nvPr/>
          </p:nvSpPr>
          <p:spPr bwMode="auto">
            <a:xfrm>
              <a:off x="4716" y="2794"/>
              <a:ext cx="240" cy="98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a:latin typeface="Arial"/>
                  <a:ea typeface="+mn-ea"/>
                  <a:cs typeface="Arial"/>
                </a:rPr>
                <a:t>2000</a:t>
              </a:r>
            </a:p>
          </p:txBody>
        </p:sp>
        <p:sp>
          <p:nvSpPr>
            <p:cNvPr id="48147" name="Text Box 19"/>
            <p:cNvSpPr txBox="1">
              <a:spLocks noChangeArrowheads="1"/>
            </p:cNvSpPr>
            <p:nvPr/>
          </p:nvSpPr>
          <p:spPr bwMode="auto">
            <a:xfrm>
              <a:off x="3420" y="2794"/>
              <a:ext cx="240" cy="291"/>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a:latin typeface="Arial"/>
                  <a:ea typeface="+mn-ea"/>
                  <a:cs typeface="Arial"/>
                </a:rPr>
                <a:t>0</a:t>
              </a:r>
            </a:p>
          </p:txBody>
        </p:sp>
        <p:sp>
          <p:nvSpPr>
            <p:cNvPr id="48148" name="Text Box 20"/>
            <p:cNvSpPr txBox="1">
              <a:spLocks noChangeArrowheads="1"/>
            </p:cNvSpPr>
            <p:nvPr/>
          </p:nvSpPr>
          <p:spPr bwMode="auto">
            <a:xfrm>
              <a:off x="2748" y="2794"/>
              <a:ext cx="240" cy="98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a:latin typeface="Arial"/>
                  <a:ea typeface="+mn-ea"/>
                  <a:cs typeface="Arial"/>
                </a:rPr>
                <a:t>1000</a:t>
              </a:r>
            </a:p>
          </p:txBody>
        </p:sp>
        <p:sp>
          <p:nvSpPr>
            <p:cNvPr id="48149" name="Text Box 21"/>
            <p:cNvSpPr txBox="1">
              <a:spLocks noChangeArrowheads="1"/>
            </p:cNvSpPr>
            <p:nvPr/>
          </p:nvSpPr>
          <p:spPr bwMode="auto">
            <a:xfrm>
              <a:off x="2124" y="2794"/>
              <a:ext cx="240" cy="98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a:latin typeface="Arial"/>
                  <a:ea typeface="+mn-ea"/>
                  <a:cs typeface="Arial"/>
                </a:rPr>
                <a:t>2000</a:t>
              </a:r>
            </a:p>
          </p:txBody>
        </p:sp>
        <p:sp>
          <p:nvSpPr>
            <p:cNvPr id="48150" name="Text Box 22"/>
            <p:cNvSpPr txBox="1">
              <a:spLocks noChangeArrowheads="1"/>
            </p:cNvSpPr>
            <p:nvPr/>
          </p:nvSpPr>
          <p:spPr bwMode="auto">
            <a:xfrm>
              <a:off x="1440" y="2794"/>
              <a:ext cx="240" cy="98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a:latin typeface="Arial"/>
                  <a:ea typeface="+mn-ea"/>
                  <a:cs typeface="Arial"/>
                </a:rPr>
                <a:t>3000</a:t>
              </a:r>
            </a:p>
          </p:txBody>
        </p:sp>
      </p:grpSp>
      <p:sp>
        <p:nvSpPr>
          <p:cNvPr id="48151" name="Text Box 23"/>
          <p:cNvSpPr txBox="1">
            <a:spLocks noChangeArrowheads="1"/>
          </p:cNvSpPr>
          <p:nvPr/>
        </p:nvSpPr>
        <p:spPr bwMode="auto">
          <a:xfrm>
            <a:off x="381000" y="2743200"/>
            <a:ext cx="24384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200" b="1">
                <a:latin typeface="Arial"/>
                <a:ea typeface="+mn-ea"/>
                <a:cs typeface="Arial"/>
              </a:rPr>
              <a:t>Flood</a:t>
            </a:r>
          </a:p>
        </p:txBody>
      </p:sp>
      <p:sp>
        <p:nvSpPr>
          <p:cNvPr id="48152" name="Text Box 24"/>
          <p:cNvSpPr txBox="1">
            <a:spLocks noChangeArrowheads="1"/>
          </p:cNvSpPr>
          <p:nvPr/>
        </p:nvSpPr>
        <p:spPr bwMode="auto">
          <a:xfrm>
            <a:off x="-609600" y="5591175"/>
            <a:ext cx="3276600" cy="584200"/>
          </a:xfrm>
          <a:prstGeom prst="rect">
            <a:avLst/>
          </a:prstGeom>
          <a:noFill/>
          <a:ln w="9525">
            <a:noFill/>
            <a:miter lim="800000"/>
            <a:headEnd/>
            <a:tailEnd/>
          </a:ln>
          <a:effectLst/>
        </p:spPr>
        <p:txBody>
          <a:bodyPr>
            <a:spAutoFit/>
          </a:bodyPr>
          <a:lstStyle/>
          <a:p>
            <a:pPr algn="ctr">
              <a:spcBef>
                <a:spcPct val="50000"/>
              </a:spcBef>
              <a:defRPr/>
            </a:pPr>
            <a:r>
              <a:rPr lang="en-US" sz="3200" b="1" dirty="0">
                <a:solidFill>
                  <a:srgbClr val="FF9933"/>
                </a:solidFill>
                <a:latin typeface="Arial"/>
                <a:ea typeface="+mn-ea"/>
                <a:cs typeface="Arial"/>
              </a:rPr>
              <a:t>Creation</a:t>
            </a:r>
          </a:p>
        </p:txBody>
      </p:sp>
      <p:sp>
        <p:nvSpPr>
          <p:cNvPr id="48153" name="Text Box 25"/>
          <p:cNvSpPr txBox="1">
            <a:spLocks noChangeArrowheads="1"/>
          </p:cNvSpPr>
          <p:nvPr/>
        </p:nvSpPr>
        <p:spPr bwMode="auto">
          <a:xfrm>
            <a:off x="2362200" y="2438400"/>
            <a:ext cx="23622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200" b="1">
                <a:latin typeface="Arial"/>
                <a:ea typeface="+mn-ea"/>
                <a:cs typeface="Arial"/>
              </a:rPr>
              <a:t>Abraham</a:t>
            </a:r>
          </a:p>
        </p:txBody>
      </p:sp>
      <p:sp>
        <p:nvSpPr>
          <p:cNvPr id="48154" name="Text Box 26"/>
          <p:cNvSpPr txBox="1">
            <a:spLocks noChangeArrowheads="1"/>
          </p:cNvSpPr>
          <p:nvPr/>
        </p:nvSpPr>
        <p:spPr bwMode="auto">
          <a:xfrm>
            <a:off x="4572000" y="1568450"/>
            <a:ext cx="20574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200" b="1">
                <a:latin typeface="Arial"/>
                <a:ea typeface="+mn-ea"/>
                <a:cs typeface="Arial"/>
              </a:rPr>
              <a:t>Jesus</a:t>
            </a:r>
          </a:p>
        </p:txBody>
      </p:sp>
      <p:sp>
        <p:nvSpPr>
          <p:cNvPr id="48155" name="Text Box 27"/>
          <p:cNvSpPr txBox="1">
            <a:spLocks noChangeArrowheads="1"/>
          </p:cNvSpPr>
          <p:nvPr/>
        </p:nvSpPr>
        <p:spPr bwMode="auto">
          <a:xfrm>
            <a:off x="6781800" y="2667000"/>
            <a:ext cx="17526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200" b="1">
                <a:latin typeface="Arial"/>
                <a:ea typeface="+mn-ea"/>
                <a:cs typeface="Arial"/>
              </a:rPr>
              <a:t>Today</a:t>
            </a:r>
          </a:p>
        </p:txBody>
      </p:sp>
      <p:sp>
        <p:nvSpPr>
          <p:cNvPr id="48156" name="Text Box 28"/>
          <p:cNvSpPr txBox="1">
            <a:spLocks noChangeArrowheads="1"/>
          </p:cNvSpPr>
          <p:nvPr/>
        </p:nvSpPr>
        <p:spPr bwMode="auto">
          <a:xfrm>
            <a:off x="6705600" y="5591175"/>
            <a:ext cx="2438400" cy="1077913"/>
          </a:xfrm>
          <a:prstGeom prst="rect">
            <a:avLst/>
          </a:prstGeom>
          <a:noFill/>
          <a:ln w="9525">
            <a:noFill/>
            <a:miter lim="800000"/>
            <a:headEnd/>
            <a:tailEnd/>
          </a:ln>
          <a:effectLst/>
        </p:spPr>
        <p:txBody>
          <a:bodyPr>
            <a:spAutoFit/>
          </a:bodyPr>
          <a:lstStyle/>
          <a:p>
            <a:pPr algn="r">
              <a:spcBef>
                <a:spcPct val="50000"/>
              </a:spcBef>
              <a:defRPr/>
            </a:pPr>
            <a:r>
              <a:rPr lang="en-US" sz="3200" b="1">
                <a:solidFill>
                  <a:srgbClr val="FF9933"/>
                </a:solidFill>
                <a:latin typeface="Arial"/>
                <a:ea typeface="+mn-ea"/>
                <a:cs typeface="Arial"/>
              </a:rPr>
              <a:t>New  Creation</a:t>
            </a:r>
          </a:p>
        </p:txBody>
      </p:sp>
      <p:grpSp>
        <p:nvGrpSpPr>
          <p:cNvPr id="30741" name="Group 29"/>
          <p:cNvGrpSpPr>
            <a:grpSpLocks/>
          </p:cNvGrpSpPr>
          <p:nvPr/>
        </p:nvGrpSpPr>
        <p:grpSpPr bwMode="auto">
          <a:xfrm>
            <a:off x="5715000" y="3429000"/>
            <a:ext cx="1828800" cy="762000"/>
            <a:chOff x="3648" y="1824"/>
            <a:chExt cx="1152" cy="480"/>
          </a:xfrm>
          <a:solidFill>
            <a:srgbClr val="0000FF"/>
          </a:solidFill>
        </p:grpSpPr>
        <p:sp>
          <p:nvSpPr>
            <p:cNvPr id="48158" name="Oval 30"/>
            <p:cNvSpPr>
              <a:spLocks noChangeArrowheads="1"/>
            </p:cNvSpPr>
            <p:nvPr/>
          </p:nvSpPr>
          <p:spPr bwMode="auto">
            <a:xfrm>
              <a:off x="3648" y="1824"/>
              <a:ext cx="1152" cy="480"/>
            </a:xfrm>
            <a:prstGeom prst="ellipse">
              <a:avLst/>
            </a:prstGeom>
            <a:grpFill/>
            <a:ln w="9525">
              <a:solidFill>
                <a:schemeClr val="tx1"/>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latin typeface="Arial"/>
                <a:ea typeface="+mn-ea"/>
                <a:cs typeface="Arial"/>
              </a:endParaRPr>
            </a:p>
          </p:txBody>
        </p:sp>
        <p:sp>
          <p:nvSpPr>
            <p:cNvPr id="48159" name="Text Box 31"/>
            <p:cNvSpPr txBox="1">
              <a:spLocks noChangeArrowheads="1"/>
            </p:cNvSpPr>
            <p:nvPr/>
          </p:nvSpPr>
          <p:spPr bwMode="auto">
            <a:xfrm>
              <a:off x="3720" y="1872"/>
              <a:ext cx="1008" cy="33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b="1" dirty="0">
                  <a:latin typeface="Arial"/>
                  <a:ea typeface="+mn-ea"/>
                  <a:cs typeface="Arial"/>
                </a:rPr>
                <a:t>Church</a:t>
              </a:r>
            </a:p>
          </p:txBody>
        </p:sp>
      </p:grpSp>
      <p:grpSp>
        <p:nvGrpSpPr>
          <p:cNvPr id="30742" name="Group 32"/>
          <p:cNvGrpSpPr>
            <a:grpSpLocks/>
          </p:cNvGrpSpPr>
          <p:nvPr/>
        </p:nvGrpSpPr>
        <p:grpSpPr bwMode="auto">
          <a:xfrm>
            <a:off x="4491038" y="3200400"/>
            <a:ext cx="1219200" cy="609600"/>
            <a:chOff x="2829" y="2016"/>
            <a:chExt cx="768" cy="384"/>
          </a:xfrm>
          <a:solidFill>
            <a:srgbClr val="0000FF"/>
          </a:solidFill>
        </p:grpSpPr>
        <p:sp>
          <p:nvSpPr>
            <p:cNvPr id="48161" name="Oval 33"/>
            <p:cNvSpPr>
              <a:spLocks noChangeArrowheads="1"/>
            </p:cNvSpPr>
            <p:nvPr/>
          </p:nvSpPr>
          <p:spPr bwMode="auto">
            <a:xfrm>
              <a:off x="2850" y="2016"/>
              <a:ext cx="726" cy="384"/>
            </a:xfrm>
            <a:prstGeom prst="ellipse">
              <a:avLst/>
            </a:prstGeom>
            <a:grpFill/>
            <a:ln w="9525">
              <a:solidFill>
                <a:schemeClr val="tx1"/>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latin typeface="Arial"/>
                <a:ea typeface="+mn-ea"/>
                <a:cs typeface="Arial"/>
              </a:endParaRPr>
            </a:p>
          </p:txBody>
        </p:sp>
        <p:sp>
          <p:nvSpPr>
            <p:cNvPr id="48162" name="Text Box 34"/>
            <p:cNvSpPr txBox="1">
              <a:spLocks noChangeArrowheads="1"/>
            </p:cNvSpPr>
            <p:nvPr/>
          </p:nvSpPr>
          <p:spPr bwMode="auto">
            <a:xfrm>
              <a:off x="2829" y="2016"/>
              <a:ext cx="768" cy="33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dirty="0">
                  <a:latin typeface="Arial"/>
                  <a:ea typeface="+mn-ea"/>
                  <a:cs typeface="Arial"/>
                </a:rPr>
                <a:t>Kings</a:t>
              </a:r>
            </a:p>
          </p:txBody>
        </p:sp>
      </p:grpSp>
      <p:grpSp>
        <p:nvGrpSpPr>
          <p:cNvPr id="30743" name="Group 35"/>
          <p:cNvGrpSpPr>
            <a:grpSpLocks/>
          </p:cNvGrpSpPr>
          <p:nvPr/>
        </p:nvGrpSpPr>
        <p:grpSpPr bwMode="auto">
          <a:xfrm>
            <a:off x="3352800" y="3763963"/>
            <a:ext cx="1371600" cy="655637"/>
            <a:chOff x="2112" y="2371"/>
            <a:chExt cx="864" cy="413"/>
          </a:xfrm>
          <a:solidFill>
            <a:srgbClr val="0000FF"/>
          </a:solidFill>
        </p:grpSpPr>
        <p:sp>
          <p:nvSpPr>
            <p:cNvPr id="48164" name="Oval 36"/>
            <p:cNvSpPr>
              <a:spLocks noChangeArrowheads="1"/>
            </p:cNvSpPr>
            <p:nvPr/>
          </p:nvSpPr>
          <p:spPr bwMode="auto">
            <a:xfrm>
              <a:off x="2181" y="2400"/>
              <a:ext cx="726" cy="384"/>
            </a:xfrm>
            <a:prstGeom prst="ellipse">
              <a:avLst/>
            </a:prstGeom>
            <a:grpFill/>
            <a:ln w="9525">
              <a:solidFill>
                <a:schemeClr val="tx1"/>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latin typeface="Arial"/>
                <a:ea typeface="+mn-ea"/>
                <a:cs typeface="Arial"/>
              </a:endParaRPr>
            </a:p>
          </p:txBody>
        </p:sp>
        <p:sp>
          <p:nvSpPr>
            <p:cNvPr id="48165" name="Text Box 37"/>
            <p:cNvSpPr txBox="1">
              <a:spLocks noChangeArrowheads="1"/>
            </p:cNvSpPr>
            <p:nvPr/>
          </p:nvSpPr>
          <p:spPr bwMode="auto">
            <a:xfrm>
              <a:off x="2112" y="2371"/>
              <a:ext cx="864" cy="33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dirty="0">
                  <a:latin typeface="Arial"/>
                  <a:ea typeface="+mn-ea"/>
                  <a:cs typeface="Arial"/>
                </a:rPr>
                <a:t>Tribes</a:t>
              </a:r>
            </a:p>
          </p:txBody>
        </p:sp>
      </p:grpSp>
      <p:sp>
        <p:nvSpPr>
          <p:cNvPr id="48167" name="Text Box 39"/>
          <p:cNvSpPr txBox="1">
            <a:spLocks noChangeArrowheads="1"/>
          </p:cNvSpPr>
          <p:nvPr/>
        </p:nvSpPr>
        <p:spPr bwMode="auto">
          <a:xfrm>
            <a:off x="3429000" y="1981200"/>
            <a:ext cx="22098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200" b="1">
                <a:latin typeface="Arial"/>
                <a:ea typeface="+mn-ea"/>
                <a:cs typeface="Arial"/>
              </a:rPr>
              <a:t>David</a:t>
            </a:r>
          </a:p>
        </p:txBody>
      </p:sp>
      <p:sp>
        <p:nvSpPr>
          <p:cNvPr id="48168" name="Rectangle 40"/>
          <p:cNvSpPr>
            <a:spLocks noGrp="1" noChangeArrowheads="1"/>
          </p:cNvSpPr>
          <p:nvPr>
            <p:ph type="title" idx="4294967295"/>
          </p:nvPr>
        </p:nvSpPr>
        <p:spPr>
          <a:xfrm>
            <a:off x="2411413" y="381000"/>
            <a:ext cx="6046787" cy="685800"/>
          </a:xfrm>
        </p:spPr>
        <p:txBody>
          <a:bodyPr/>
          <a:lstStyle/>
          <a:p>
            <a:pPr algn="ctr" eaLnBrk="1" hangingPunct="1">
              <a:defRPr/>
            </a:pPr>
            <a:r>
              <a:rPr lang="en-US" sz="4000" dirty="0">
                <a:latin typeface="Arial"/>
                <a:ea typeface="+mj-ea"/>
                <a:cs typeface="Arial"/>
              </a:rPr>
              <a:t>Ezra-Nehemiah</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1000"/>
                                  </p:stCondLst>
                                  <p:childTnLst>
                                    <p:set>
                                      <p:cBhvr>
                                        <p:cTn id="6" dur="1" fill="hold">
                                          <p:stCondLst>
                                            <p:cond delay="0"/>
                                          </p:stCondLst>
                                        </p:cTn>
                                        <p:tgtEl>
                                          <p:spTgt spid="48131"/>
                                        </p:tgtEl>
                                        <p:attrNameLst>
                                          <p:attrName>style.visibility</p:attrName>
                                        </p:attrNameLst>
                                      </p:cBhvr>
                                      <p:to>
                                        <p:strVal val="visible"/>
                                      </p:to>
                                    </p:set>
                                    <p:animEffect transition="in" filter="wipe(up)">
                                      <p:cBhvr>
                                        <p:cTn id="7" dur="500"/>
                                        <p:tgtEl>
                                          <p:spTgt spid="48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descr="Green marble"/>
          <p:cNvSpPr>
            <a:spLocks noChangeArrowheads="1"/>
          </p:cNvSpPr>
          <p:nvPr/>
        </p:nvSpPr>
        <p:spPr bwMode="auto">
          <a:xfrm>
            <a:off x="0" y="0"/>
            <a:ext cx="9144000" cy="6858000"/>
          </a:xfrm>
          <a:prstGeom prst="rect">
            <a:avLst/>
          </a:prstGeom>
          <a:blipFill dpi="0" rotWithShape="0">
            <a:blip r:embed="rId3" cstate="screen">
              <a:extLst>
                <a:ext uri="{28A0092B-C50C-407E-A947-70E740481C1C}">
                  <a14:useLocalDpi xmlns:a14="http://schemas.microsoft.com/office/drawing/2010/main"/>
                </a:ext>
              </a:extLst>
            </a:blip>
            <a:srcRect/>
            <a:stretch>
              <a:fillRect/>
            </a:stretch>
          </a:blipFill>
          <a:ln w="9525">
            <a:solidFill>
              <a:schemeClr val="tx1"/>
            </a:solidFill>
            <a:miter lim="800000"/>
            <a:headEnd/>
            <a:tailEnd/>
          </a:ln>
        </p:spPr>
        <p:txBody>
          <a:bodyPr wrap="none" anchor="ctr"/>
          <a:lstStyle/>
          <a:p>
            <a:endParaRPr lang="en-US">
              <a:latin typeface="Arial" charset="0"/>
              <a:cs typeface="Arial" charset="0"/>
            </a:endParaRPr>
          </a:p>
        </p:txBody>
      </p:sp>
      <p:sp>
        <p:nvSpPr>
          <p:cNvPr id="49155" name="Text Box 3"/>
          <p:cNvSpPr txBox="1">
            <a:spLocks noChangeArrowheads="1"/>
          </p:cNvSpPr>
          <p:nvPr/>
        </p:nvSpPr>
        <p:spPr bwMode="auto">
          <a:xfrm>
            <a:off x="6172200" y="4067175"/>
            <a:ext cx="381000" cy="18002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a:latin typeface="Arial"/>
                <a:ea typeface="+mn-ea"/>
                <a:cs typeface="Arial"/>
              </a:rPr>
              <a:t> 650</a:t>
            </a:r>
          </a:p>
        </p:txBody>
      </p:sp>
      <p:sp>
        <p:nvSpPr>
          <p:cNvPr id="49156" name="Text Box 4"/>
          <p:cNvSpPr txBox="1">
            <a:spLocks noChangeArrowheads="1"/>
          </p:cNvSpPr>
          <p:nvPr/>
        </p:nvSpPr>
        <p:spPr bwMode="auto">
          <a:xfrm>
            <a:off x="5343525" y="4067175"/>
            <a:ext cx="600075" cy="18002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a:latin typeface="Arial"/>
                <a:ea typeface="+mn-ea"/>
                <a:cs typeface="Arial"/>
              </a:rPr>
              <a:t>   7 0 0 </a:t>
            </a:r>
          </a:p>
        </p:txBody>
      </p:sp>
      <p:sp>
        <p:nvSpPr>
          <p:cNvPr id="49157" name="Text Box 5"/>
          <p:cNvSpPr txBox="1">
            <a:spLocks noChangeArrowheads="1"/>
          </p:cNvSpPr>
          <p:nvPr/>
        </p:nvSpPr>
        <p:spPr bwMode="auto">
          <a:xfrm>
            <a:off x="4114800" y="4067175"/>
            <a:ext cx="381000" cy="18002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a:latin typeface="Arial"/>
                <a:ea typeface="+mn-ea"/>
                <a:cs typeface="Arial"/>
              </a:rPr>
              <a:t> 800</a:t>
            </a:r>
          </a:p>
        </p:txBody>
      </p:sp>
      <p:sp>
        <p:nvSpPr>
          <p:cNvPr id="49158" name="Text Box 6"/>
          <p:cNvSpPr txBox="1">
            <a:spLocks noChangeArrowheads="1"/>
          </p:cNvSpPr>
          <p:nvPr/>
        </p:nvSpPr>
        <p:spPr bwMode="auto">
          <a:xfrm>
            <a:off x="2743200" y="4067175"/>
            <a:ext cx="381000" cy="18002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a:latin typeface="Arial"/>
                <a:ea typeface="+mn-ea"/>
                <a:cs typeface="Arial"/>
              </a:rPr>
              <a:t> 900</a:t>
            </a:r>
          </a:p>
        </p:txBody>
      </p:sp>
      <p:sp>
        <p:nvSpPr>
          <p:cNvPr id="49159" name="Text Box 7"/>
          <p:cNvSpPr txBox="1">
            <a:spLocks noChangeArrowheads="1"/>
          </p:cNvSpPr>
          <p:nvPr/>
        </p:nvSpPr>
        <p:spPr bwMode="auto">
          <a:xfrm>
            <a:off x="2057400" y="4067175"/>
            <a:ext cx="381000" cy="18002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a:latin typeface="Arial"/>
                <a:ea typeface="+mn-ea"/>
                <a:cs typeface="Arial"/>
              </a:rPr>
              <a:t> 950</a:t>
            </a:r>
          </a:p>
        </p:txBody>
      </p:sp>
      <p:sp>
        <p:nvSpPr>
          <p:cNvPr id="49160" name="Text Box 8"/>
          <p:cNvSpPr txBox="1">
            <a:spLocks noChangeArrowheads="1"/>
          </p:cNvSpPr>
          <p:nvPr/>
        </p:nvSpPr>
        <p:spPr bwMode="auto">
          <a:xfrm>
            <a:off x="1371600" y="4067175"/>
            <a:ext cx="381000" cy="18002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a:latin typeface="Arial"/>
                <a:ea typeface="+mn-ea"/>
                <a:cs typeface="Arial"/>
              </a:rPr>
              <a:t>1000</a:t>
            </a:r>
          </a:p>
        </p:txBody>
      </p:sp>
      <p:sp>
        <p:nvSpPr>
          <p:cNvPr id="49161" name="Text Box 9"/>
          <p:cNvSpPr txBox="1">
            <a:spLocks noChangeArrowheads="1"/>
          </p:cNvSpPr>
          <p:nvPr/>
        </p:nvSpPr>
        <p:spPr bwMode="auto">
          <a:xfrm>
            <a:off x="6858000" y="4067175"/>
            <a:ext cx="381000" cy="18002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a:latin typeface="Arial"/>
                <a:ea typeface="+mn-ea"/>
                <a:cs typeface="Arial"/>
              </a:rPr>
              <a:t> 600</a:t>
            </a:r>
          </a:p>
        </p:txBody>
      </p:sp>
      <p:sp>
        <p:nvSpPr>
          <p:cNvPr id="49162" name="Text Box 10"/>
          <p:cNvSpPr txBox="1">
            <a:spLocks noChangeArrowheads="1"/>
          </p:cNvSpPr>
          <p:nvPr/>
        </p:nvSpPr>
        <p:spPr bwMode="auto">
          <a:xfrm>
            <a:off x="8153400" y="4067175"/>
            <a:ext cx="381000" cy="18002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a:latin typeface="Arial"/>
                <a:ea typeface="+mn-ea"/>
                <a:cs typeface="Arial"/>
              </a:rPr>
              <a:t> 500</a:t>
            </a:r>
          </a:p>
        </p:txBody>
      </p:sp>
      <p:grpSp>
        <p:nvGrpSpPr>
          <p:cNvPr id="59402" name="Group 11"/>
          <p:cNvGrpSpPr>
            <a:grpSpLocks/>
          </p:cNvGrpSpPr>
          <p:nvPr/>
        </p:nvGrpSpPr>
        <p:grpSpPr bwMode="auto">
          <a:xfrm>
            <a:off x="66675" y="3044825"/>
            <a:ext cx="9534525" cy="844550"/>
            <a:chOff x="42" y="1918"/>
            <a:chExt cx="6006" cy="532"/>
          </a:xfrm>
        </p:grpSpPr>
        <p:grpSp>
          <p:nvGrpSpPr>
            <p:cNvPr id="59422" name="Group 12"/>
            <p:cNvGrpSpPr>
              <a:grpSpLocks/>
            </p:cNvGrpSpPr>
            <p:nvPr/>
          </p:nvGrpSpPr>
          <p:grpSpPr bwMode="auto">
            <a:xfrm>
              <a:off x="96" y="1918"/>
              <a:ext cx="1296" cy="530"/>
              <a:chOff x="96" y="1918"/>
              <a:chExt cx="1296" cy="530"/>
            </a:xfrm>
          </p:grpSpPr>
          <p:sp>
            <p:nvSpPr>
              <p:cNvPr id="49165" name="Line 1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49166" name="Line 1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49167" name="Line 1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49168" name="Line 1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grpSp>
        <p:grpSp>
          <p:nvGrpSpPr>
            <p:cNvPr id="59423" name="Group 17"/>
            <p:cNvGrpSpPr>
              <a:grpSpLocks/>
            </p:cNvGrpSpPr>
            <p:nvPr/>
          </p:nvGrpSpPr>
          <p:grpSpPr bwMode="auto">
            <a:xfrm>
              <a:off x="1824" y="1920"/>
              <a:ext cx="1296" cy="530"/>
              <a:chOff x="96" y="1918"/>
              <a:chExt cx="1296" cy="530"/>
            </a:xfrm>
          </p:grpSpPr>
          <p:sp>
            <p:nvSpPr>
              <p:cNvPr id="49170" name="Line 18"/>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49171" name="Line 19"/>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49172" name="Line 20"/>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49173" name="Line 21"/>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grpSp>
        <p:grpSp>
          <p:nvGrpSpPr>
            <p:cNvPr id="59424" name="Group 22"/>
            <p:cNvGrpSpPr>
              <a:grpSpLocks/>
            </p:cNvGrpSpPr>
            <p:nvPr/>
          </p:nvGrpSpPr>
          <p:grpSpPr bwMode="auto">
            <a:xfrm>
              <a:off x="3552" y="1920"/>
              <a:ext cx="1296" cy="530"/>
              <a:chOff x="96" y="1918"/>
              <a:chExt cx="1296" cy="530"/>
            </a:xfrm>
          </p:grpSpPr>
          <p:sp>
            <p:nvSpPr>
              <p:cNvPr id="49175" name="Line 2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49176" name="Line 2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49177" name="Line 2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49178" name="Line 2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grpSp>
        <p:sp>
          <p:nvSpPr>
            <p:cNvPr id="49179" name="Line 27"/>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49180" name="Line 28"/>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49181" name="Line 29"/>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grpSp>
      <p:sp>
        <p:nvSpPr>
          <p:cNvPr id="49182" name="Text Box 30"/>
          <p:cNvSpPr txBox="1">
            <a:spLocks noChangeArrowheads="1"/>
          </p:cNvSpPr>
          <p:nvPr/>
        </p:nvSpPr>
        <p:spPr bwMode="auto">
          <a:xfrm>
            <a:off x="7543800" y="4067175"/>
            <a:ext cx="381000" cy="18002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a:latin typeface="Arial"/>
                <a:ea typeface="+mn-ea"/>
                <a:cs typeface="Arial"/>
              </a:rPr>
              <a:t> 550</a:t>
            </a:r>
          </a:p>
        </p:txBody>
      </p:sp>
      <p:sp>
        <p:nvSpPr>
          <p:cNvPr id="49183" name="Text Box 31"/>
          <p:cNvSpPr txBox="1">
            <a:spLocks noChangeArrowheads="1"/>
          </p:cNvSpPr>
          <p:nvPr/>
        </p:nvSpPr>
        <p:spPr bwMode="auto">
          <a:xfrm>
            <a:off x="4724400" y="4067175"/>
            <a:ext cx="600075" cy="18002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a:latin typeface="Arial"/>
                <a:ea typeface="+mn-ea"/>
                <a:cs typeface="Arial"/>
              </a:rPr>
              <a:t>   7 5 0 </a:t>
            </a:r>
          </a:p>
        </p:txBody>
      </p:sp>
      <p:sp>
        <p:nvSpPr>
          <p:cNvPr id="49184" name="Text Box 32"/>
          <p:cNvSpPr txBox="1">
            <a:spLocks noChangeArrowheads="1"/>
          </p:cNvSpPr>
          <p:nvPr/>
        </p:nvSpPr>
        <p:spPr bwMode="auto">
          <a:xfrm>
            <a:off x="3429000" y="4067175"/>
            <a:ext cx="381000" cy="18002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a:latin typeface="Arial"/>
                <a:ea typeface="+mn-ea"/>
                <a:cs typeface="Arial"/>
              </a:rPr>
              <a:t> 850</a:t>
            </a:r>
          </a:p>
        </p:txBody>
      </p:sp>
      <p:sp>
        <p:nvSpPr>
          <p:cNvPr id="49185" name="Text Box 33"/>
          <p:cNvSpPr txBox="1">
            <a:spLocks noChangeArrowheads="1"/>
          </p:cNvSpPr>
          <p:nvPr/>
        </p:nvSpPr>
        <p:spPr bwMode="auto">
          <a:xfrm>
            <a:off x="685800" y="4067175"/>
            <a:ext cx="381000" cy="18002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a:latin typeface="Arial"/>
                <a:ea typeface="+mn-ea"/>
                <a:cs typeface="Arial"/>
              </a:rPr>
              <a:t>1050</a:t>
            </a:r>
          </a:p>
        </p:txBody>
      </p:sp>
      <p:sp>
        <p:nvSpPr>
          <p:cNvPr id="49186" name="Text Box 34"/>
          <p:cNvSpPr txBox="1">
            <a:spLocks noChangeArrowheads="1"/>
          </p:cNvSpPr>
          <p:nvPr/>
        </p:nvSpPr>
        <p:spPr bwMode="auto">
          <a:xfrm>
            <a:off x="0" y="4067175"/>
            <a:ext cx="381000" cy="18002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a:latin typeface="Arial"/>
                <a:ea typeface="+mn-ea"/>
                <a:cs typeface="Arial"/>
              </a:rPr>
              <a:t>1100</a:t>
            </a:r>
          </a:p>
        </p:txBody>
      </p:sp>
      <p:sp>
        <p:nvSpPr>
          <p:cNvPr id="49187" name="Text Box 35"/>
          <p:cNvSpPr txBox="1">
            <a:spLocks noChangeArrowheads="1"/>
          </p:cNvSpPr>
          <p:nvPr/>
        </p:nvSpPr>
        <p:spPr bwMode="auto">
          <a:xfrm>
            <a:off x="8763000" y="4067175"/>
            <a:ext cx="381000" cy="18002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a:latin typeface="Arial"/>
                <a:ea typeface="+mn-ea"/>
                <a:cs typeface="Arial"/>
              </a:rPr>
              <a:t> 450</a:t>
            </a:r>
          </a:p>
        </p:txBody>
      </p:sp>
      <p:sp>
        <p:nvSpPr>
          <p:cNvPr id="49188" name="Text Box 36"/>
          <p:cNvSpPr txBox="1">
            <a:spLocks noChangeArrowheads="1"/>
          </p:cNvSpPr>
          <p:nvPr/>
        </p:nvSpPr>
        <p:spPr bwMode="auto">
          <a:xfrm>
            <a:off x="304800" y="838200"/>
            <a:ext cx="2514600" cy="192246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600" b="1">
                <a:solidFill>
                  <a:srgbClr val="00FFFF"/>
                </a:solidFill>
                <a:latin typeface="Arial"/>
                <a:ea typeface="+mn-ea"/>
                <a:cs typeface="Arial"/>
              </a:rPr>
              <a:t>United Kingdom</a:t>
            </a:r>
          </a:p>
          <a:p>
            <a:pPr algn="ctr">
              <a:spcBef>
                <a:spcPct val="50000"/>
              </a:spcBef>
              <a:defRPr/>
            </a:pPr>
            <a:r>
              <a:rPr lang="en-US" sz="3200" b="1">
                <a:solidFill>
                  <a:srgbClr val="00FFFF"/>
                </a:solidFill>
                <a:latin typeface="Arial"/>
                <a:ea typeface="+mn-ea"/>
                <a:cs typeface="Arial"/>
              </a:rPr>
              <a:t>1050-930</a:t>
            </a:r>
          </a:p>
        </p:txBody>
      </p:sp>
      <p:sp>
        <p:nvSpPr>
          <p:cNvPr id="49189" name="Text Box 37"/>
          <p:cNvSpPr txBox="1">
            <a:spLocks noChangeArrowheads="1"/>
          </p:cNvSpPr>
          <p:nvPr/>
        </p:nvSpPr>
        <p:spPr bwMode="auto">
          <a:xfrm>
            <a:off x="2590800" y="838200"/>
            <a:ext cx="2514600" cy="192246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600" b="1">
                <a:solidFill>
                  <a:srgbClr val="FFFF00"/>
                </a:solidFill>
                <a:latin typeface="Arial"/>
                <a:ea typeface="+mn-ea"/>
                <a:cs typeface="Arial"/>
              </a:rPr>
              <a:t>Divided Kingdom</a:t>
            </a:r>
          </a:p>
          <a:p>
            <a:pPr algn="ctr">
              <a:spcBef>
                <a:spcPct val="50000"/>
              </a:spcBef>
              <a:defRPr/>
            </a:pPr>
            <a:r>
              <a:rPr lang="en-US" sz="3200" b="1">
                <a:solidFill>
                  <a:srgbClr val="FFFF00"/>
                </a:solidFill>
                <a:latin typeface="Arial"/>
                <a:ea typeface="+mn-ea"/>
                <a:cs typeface="Arial"/>
              </a:rPr>
              <a:t>930-722</a:t>
            </a:r>
          </a:p>
        </p:txBody>
      </p:sp>
      <p:sp>
        <p:nvSpPr>
          <p:cNvPr id="49190" name="Text Box 38"/>
          <p:cNvSpPr txBox="1">
            <a:spLocks noChangeArrowheads="1"/>
          </p:cNvSpPr>
          <p:nvPr/>
        </p:nvSpPr>
        <p:spPr bwMode="auto">
          <a:xfrm>
            <a:off x="5029200" y="838200"/>
            <a:ext cx="2514600" cy="192246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600" b="1">
                <a:solidFill>
                  <a:srgbClr val="FF99FF"/>
                </a:solidFill>
                <a:latin typeface="Arial"/>
                <a:ea typeface="+mn-ea"/>
                <a:cs typeface="Arial"/>
              </a:rPr>
              <a:t>Solitary Kingdom</a:t>
            </a:r>
          </a:p>
          <a:p>
            <a:pPr algn="ctr">
              <a:spcBef>
                <a:spcPct val="50000"/>
              </a:spcBef>
              <a:defRPr/>
            </a:pPr>
            <a:r>
              <a:rPr lang="en-US" sz="3200" b="1">
                <a:solidFill>
                  <a:srgbClr val="FF99FF"/>
                </a:solidFill>
                <a:latin typeface="Arial"/>
                <a:ea typeface="+mn-ea"/>
                <a:cs typeface="Arial"/>
              </a:rPr>
              <a:t>722-586</a:t>
            </a:r>
          </a:p>
        </p:txBody>
      </p:sp>
      <p:sp>
        <p:nvSpPr>
          <p:cNvPr id="49191" name="Text Box 39"/>
          <p:cNvSpPr txBox="1">
            <a:spLocks noChangeArrowheads="1"/>
          </p:cNvSpPr>
          <p:nvPr/>
        </p:nvSpPr>
        <p:spPr bwMode="auto">
          <a:xfrm>
            <a:off x="5867400" y="6172200"/>
            <a:ext cx="3048000" cy="64135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600" b="1">
                <a:solidFill>
                  <a:srgbClr val="66FF66"/>
                </a:solidFill>
                <a:latin typeface="Arial"/>
                <a:ea typeface="+mn-ea"/>
                <a:cs typeface="Arial"/>
              </a:rPr>
              <a:t>Exile  </a:t>
            </a:r>
            <a:r>
              <a:rPr lang="en-US" sz="3200" b="1">
                <a:solidFill>
                  <a:srgbClr val="66FF66"/>
                </a:solidFill>
                <a:latin typeface="Arial"/>
                <a:ea typeface="+mn-ea"/>
                <a:cs typeface="Arial"/>
              </a:rPr>
              <a:t>605-536</a:t>
            </a:r>
          </a:p>
        </p:txBody>
      </p:sp>
      <p:sp>
        <p:nvSpPr>
          <p:cNvPr id="59413" name="AutoShape 40"/>
          <p:cNvSpPr>
            <a:spLocks noChangeArrowheads="1"/>
          </p:cNvSpPr>
          <p:nvPr/>
        </p:nvSpPr>
        <p:spPr bwMode="auto">
          <a:xfrm>
            <a:off x="7162800" y="3505200"/>
            <a:ext cx="609600" cy="2590800"/>
          </a:xfrm>
          <a:prstGeom prst="upArrow">
            <a:avLst>
              <a:gd name="adj1" fmla="val 50000"/>
              <a:gd name="adj2" fmla="val 106250"/>
            </a:avLst>
          </a:prstGeom>
          <a:solidFill>
            <a:srgbClr val="66FF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Arial" charset="0"/>
              <a:cs typeface="Arial" charset="0"/>
            </a:endParaRPr>
          </a:p>
        </p:txBody>
      </p:sp>
      <p:sp>
        <p:nvSpPr>
          <p:cNvPr id="49193" name="Text Box 41"/>
          <p:cNvSpPr txBox="1">
            <a:spLocks noChangeArrowheads="1"/>
          </p:cNvSpPr>
          <p:nvPr/>
        </p:nvSpPr>
        <p:spPr bwMode="auto">
          <a:xfrm>
            <a:off x="7010400" y="838200"/>
            <a:ext cx="2514600" cy="26543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3600" b="1">
                <a:solidFill>
                  <a:srgbClr val="FFCC00"/>
                </a:solidFill>
                <a:latin typeface="Arial"/>
                <a:cs typeface="Arial"/>
              </a:rPr>
              <a:t>Post-    Exile </a:t>
            </a:r>
          </a:p>
          <a:p>
            <a:pPr algn="ctr" eaLnBrk="1" hangingPunct="1">
              <a:spcBef>
                <a:spcPct val="50000"/>
              </a:spcBef>
              <a:defRPr/>
            </a:pPr>
            <a:r>
              <a:rPr lang="en-US" sz="3200" b="1">
                <a:solidFill>
                  <a:srgbClr val="FFCC00"/>
                </a:solidFill>
                <a:latin typeface="Arial"/>
                <a:cs typeface="Arial"/>
              </a:rPr>
              <a:t>536-425</a:t>
            </a:r>
          </a:p>
          <a:p>
            <a:pPr algn="ctr" eaLnBrk="1" hangingPunct="1">
              <a:spcBef>
                <a:spcPct val="50000"/>
              </a:spcBef>
              <a:defRPr/>
            </a:pPr>
            <a:endParaRPr lang="en-US" sz="3200" b="1">
              <a:solidFill>
                <a:srgbClr val="FFCC00"/>
              </a:solidFill>
              <a:latin typeface="Arial"/>
              <a:cs typeface="Arial"/>
            </a:endParaRPr>
          </a:p>
        </p:txBody>
      </p:sp>
      <p:sp>
        <p:nvSpPr>
          <p:cNvPr id="49194" name="AutoShape 42"/>
          <p:cNvSpPr>
            <a:spLocks noChangeArrowheads="1"/>
          </p:cNvSpPr>
          <p:nvPr/>
        </p:nvSpPr>
        <p:spPr bwMode="auto">
          <a:xfrm>
            <a:off x="793750" y="3276600"/>
            <a:ext cx="1720850" cy="457200"/>
          </a:xfrm>
          <a:prstGeom prst="rightArrow">
            <a:avLst>
              <a:gd name="adj1" fmla="val 50000"/>
              <a:gd name="adj2" fmla="val 94097"/>
            </a:avLst>
          </a:prstGeom>
          <a:solidFill>
            <a:srgbClr val="00FF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a:ea typeface="+mn-ea"/>
              <a:cs typeface="Arial"/>
            </a:endParaRPr>
          </a:p>
        </p:txBody>
      </p:sp>
      <p:sp>
        <p:nvSpPr>
          <p:cNvPr id="49195" name="AutoShape 43"/>
          <p:cNvSpPr>
            <a:spLocks noChangeArrowheads="1"/>
          </p:cNvSpPr>
          <p:nvPr/>
        </p:nvSpPr>
        <p:spPr bwMode="auto">
          <a:xfrm>
            <a:off x="2514600" y="3276600"/>
            <a:ext cx="2895600" cy="457200"/>
          </a:xfrm>
          <a:prstGeom prst="rightArrow">
            <a:avLst>
              <a:gd name="adj1" fmla="val 50000"/>
              <a:gd name="adj2" fmla="val 158333"/>
            </a:avLst>
          </a:prstGeom>
          <a:solidFill>
            <a:srgbClr val="FF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a:ea typeface="+mn-ea"/>
              <a:cs typeface="Arial"/>
            </a:endParaRPr>
          </a:p>
        </p:txBody>
      </p:sp>
      <p:sp>
        <p:nvSpPr>
          <p:cNvPr id="49196" name="AutoShape 44"/>
          <p:cNvSpPr>
            <a:spLocks noChangeArrowheads="1"/>
          </p:cNvSpPr>
          <p:nvPr/>
        </p:nvSpPr>
        <p:spPr bwMode="auto">
          <a:xfrm>
            <a:off x="5410200" y="3276600"/>
            <a:ext cx="1828800" cy="457200"/>
          </a:xfrm>
          <a:prstGeom prst="rightArrow">
            <a:avLst>
              <a:gd name="adj1" fmla="val 50000"/>
              <a:gd name="adj2" fmla="val 100000"/>
            </a:avLst>
          </a:prstGeom>
          <a:solidFill>
            <a:srgbClr val="FF99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a:ea typeface="+mn-ea"/>
              <a:cs typeface="Arial"/>
            </a:endParaRPr>
          </a:p>
        </p:txBody>
      </p:sp>
      <p:sp>
        <p:nvSpPr>
          <p:cNvPr id="49197" name="AutoShape 45"/>
          <p:cNvSpPr>
            <a:spLocks noChangeArrowheads="1"/>
          </p:cNvSpPr>
          <p:nvPr/>
        </p:nvSpPr>
        <p:spPr bwMode="auto">
          <a:xfrm>
            <a:off x="7740352" y="3276600"/>
            <a:ext cx="1352550" cy="457200"/>
          </a:xfrm>
          <a:prstGeom prst="rightArrow">
            <a:avLst>
              <a:gd name="adj1" fmla="val 50000"/>
              <a:gd name="adj2" fmla="val 73958"/>
            </a:avLst>
          </a:prstGeom>
          <a:solidFill>
            <a:srgbClr val="FFCC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a:ea typeface="+mn-ea"/>
              <a:cs typeface="Arial"/>
            </a:endParaRPr>
          </a:p>
        </p:txBody>
      </p:sp>
      <p:sp>
        <p:nvSpPr>
          <p:cNvPr id="49198" name="Text Box 46"/>
          <p:cNvSpPr txBox="1">
            <a:spLocks noChangeArrowheads="1"/>
          </p:cNvSpPr>
          <p:nvPr/>
        </p:nvSpPr>
        <p:spPr bwMode="auto">
          <a:xfrm>
            <a:off x="4427984" y="44624"/>
            <a:ext cx="4724400" cy="64135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r">
              <a:spcBef>
                <a:spcPct val="50000"/>
              </a:spcBef>
              <a:defRPr/>
            </a:pPr>
            <a:r>
              <a:rPr lang="en-US" sz="3600" b="1">
                <a:solidFill>
                  <a:srgbClr val="FFCC00"/>
                </a:solidFill>
                <a:latin typeface="Arial"/>
                <a:ea typeface="+mn-ea"/>
                <a:cs typeface="Arial"/>
              </a:rPr>
              <a:t>Ezra-Nehemiah</a:t>
            </a:r>
          </a:p>
        </p:txBody>
      </p:sp>
      <p:sp>
        <p:nvSpPr>
          <p:cNvPr id="49199" name="Line 47"/>
          <p:cNvSpPr>
            <a:spLocks noChangeShapeType="1"/>
          </p:cNvSpPr>
          <p:nvPr/>
        </p:nvSpPr>
        <p:spPr bwMode="auto">
          <a:xfrm>
            <a:off x="7924800" y="762000"/>
            <a:ext cx="1143000" cy="0"/>
          </a:xfrm>
          <a:prstGeom prst="line">
            <a:avLst/>
          </a:prstGeom>
          <a:noFill/>
          <a:ln w="76200">
            <a:solidFill>
              <a:srgbClr val="FFCC00"/>
            </a:solidFill>
            <a:round/>
            <a:headEnd type="triangle" w="med" len="med"/>
            <a:tailEnd type="triangle" w="med" len="me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49200" name="Rectangle 48"/>
          <p:cNvSpPr>
            <a:spLocks noGrp="1" noChangeArrowheads="1"/>
          </p:cNvSpPr>
          <p:nvPr>
            <p:ph type="title" idx="4294967295"/>
          </p:nvPr>
        </p:nvSpPr>
        <p:spPr>
          <a:xfrm>
            <a:off x="0" y="0"/>
            <a:ext cx="2819400" cy="609600"/>
          </a:xfrm>
        </p:spPr>
        <p:txBody>
          <a:bodyPr/>
          <a:lstStyle/>
          <a:p>
            <a:pPr eaLnBrk="1" hangingPunct="1">
              <a:defRPr/>
            </a:pPr>
            <a:r>
              <a:rPr lang="en-US" sz="4000">
                <a:latin typeface="Arial"/>
                <a:ea typeface="+mj-ea"/>
                <a:cs typeface="Arial"/>
              </a:rPr>
              <a:t>Timeline</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49198"/>
                                        </p:tgtEl>
                                        <p:attrNameLst>
                                          <p:attrName>style.visibility</p:attrName>
                                        </p:attrNameLst>
                                      </p:cBhvr>
                                      <p:to>
                                        <p:strVal val="visible"/>
                                      </p:to>
                                    </p:set>
                                    <p:animEffect transition="in" filter="dissolve">
                                      <p:cBhvr>
                                        <p:cTn id="7" dur="500"/>
                                        <p:tgtEl>
                                          <p:spTgt spid="49198"/>
                                        </p:tgtEl>
                                      </p:cBhvr>
                                    </p:animEffect>
                                  </p:childTnLst>
                                </p:cTn>
                              </p:par>
                            </p:childTnLst>
                          </p:cTn>
                        </p:par>
                        <p:par>
                          <p:cTn id="8" fill="hold" nodeType="afterGroup">
                            <p:stCondLst>
                              <p:cond delay="2500"/>
                            </p:stCondLst>
                            <p:childTnLst>
                              <p:par>
                                <p:cTn id="9" presetID="22" presetClass="entr" presetSubtype="8" fill="hold" nodeType="afterEffect">
                                  <p:stCondLst>
                                    <p:cond delay="2000"/>
                                  </p:stCondLst>
                                  <p:childTnLst>
                                    <p:set>
                                      <p:cBhvr>
                                        <p:cTn id="10" dur="1" fill="hold">
                                          <p:stCondLst>
                                            <p:cond delay="0"/>
                                          </p:stCondLst>
                                        </p:cTn>
                                        <p:tgtEl>
                                          <p:spTgt spid="49199"/>
                                        </p:tgtEl>
                                        <p:attrNameLst>
                                          <p:attrName>style.visibility</p:attrName>
                                        </p:attrNameLst>
                                      </p:cBhvr>
                                      <p:to>
                                        <p:strVal val="visible"/>
                                      </p:to>
                                    </p:set>
                                    <p:animEffect transition="in" filter="wipe(left)">
                                      <p:cBhvr>
                                        <p:cTn id="11" dur="500"/>
                                        <p:tgtEl>
                                          <p:spTgt spid="491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98"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descr="Green marble"/>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000">
              <a:latin typeface="Arial" charset="0"/>
              <a:cs typeface="Arial" charset="0"/>
            </a:endParaRPr>
          </a:p>
        </p:txBody>
      </p:sp>
      <p:sp>
        <p:nvSpPr>
          <p:cNvPr id="53251" name="Text Box 3"/>
          <p:cNvSpPr txBox="1">
            <a:spLocks noChangeArrowheads="1"/>
          </p:cNvSpPr>
          <p:nvPr/>
        </p:nvSpPr>
        <p:spPr bwMode="auto">
          <a:xfrm>
            <a:off x="617220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a:solidFill>
                  <a:srgbClr val="FFFFFF"/>
                </a:solidFill>
                <a:latin typeface="Arial"/>
                <a:ea typeface="+mn-ea"/>
                <a:cs typeface="Arial"/>
              </a:rPr>
              <a:t>450</a:t>
            </a:r>
          </a:p>
        </p:txBody>
      </p:sp>
      <p:sp>
        <p:nvSpPr>
          <p:cNvPr id="53252" name="Text Box 4"/>
          <p:cNvSpPr txBox="1">
            <a:spLocks noChangeArrowheads="1"/>
          </p:cNvSpPr>
          <p:nvPr/>
        </p:nvSpPr>
        <p:spPr bwMode="auto">
          <a:xfrm>
            <a:off x="5343525" y="4067175"/>
            <a:ext cx="523875"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dirty="0">
                <a:solidFill>
                  <a:srgbClr val="FFFFFF"/>
                </a:solidFill>
                <a:latin typeface="Arial"/>
                <a:ea typeface="+mn-ea"/>
                <a:cs typeface="Arial"/>
              </a:rPr>
              <a:t>4</a:t>
            </a:r>
            <a:br>
              <a:rPr lang="en-US" b="1" dirty="0">
                <a:solidFill>
                  <a:srgbClr val="FFFFFF"/>
                </a:solidFill>
                <a:latin typeface="Arial"/>
                <a:ea typeface="+mn-ea"/>
                <a:cs typeface="Arial"/>
              </a:rPr>
            </a:br>
            <a:r>
              <a:rPr lang="en-US" b="1" dirty="0">
                <a:solidFill>
                  <a:srgbClr val="FFFFFF"/>
                </a:solidFill>
                <a:latin typeface="Arial"/>
                <a:ea typeface="+mn-ea"/>
                <a:cs typeface="Arial"/>
              </a:rPr>
              <a:t>6</a:t>
            </a:r>
            <a:br>
              <a:rPr lang="en-US" b="1" dirty="0">
                <a:solidFill>
                  <a:srgbClr val="FFFFFF"/>
                </a:solidFill>
                <a:latin typeface="Arial"/>
                <a:ea typeface="+mn-ea"/>
                <a:cs typeface="Arial"/>
              </a:rPr>
            </a:br>
            <a:r>
              <a:rPr lang="en-US" b="1" dirty="0">
                <a:solidFill>
                  <a:srgbClr val="FFFFFF"/>
                </a:solidFill>
                <a:latin typeface="Arial"/>
                <a:ea typeface="+mn-ea"/>
                <a:cs typeface="Arial"/>
              </a:rPr>
              <a:t>0</a:t>
            </a:r>
          </a:p>
        </p:txBody>
      </p:sp>
      <p:sp>
        <p:nvSpPr>
          <p:cNvPr id="53253" name="Text Box 5"/>
          <p:cNvSpPr txBox="1">
            <a:spLocks noChangeArrowheads="1"/>
          </p:cNvSpPr>
          <p:nvPr/>
        </p:nvSpPr>
        <p:spPr bwMode="auto">
          <a:xfrm>
            <a:off x="411480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a:solidFill>
                  <a:srgbClr val="FFFFFF"/>
                </a:solidFill>
                <a:latin typeface="Arial"/>
                <a:ea typeface="+mn-ea"/>
                <a:cs typeface="Arial"/>
              </a:rPr>
              <a:t>480</a:t>
            </a:r>
          </a:p>
        </p:txBody>
      </p:sp>
      <p:sp>
        <p:nvSpPr>
          <p:cNvPr id="53254" name="Text Box 6"/>
          <p:cNvSpPr txBox="1">
            <a:spLocks noChangeArrowheads="1"/>
          </p:cNvSpPr>
          <p:nvPr/>
        </p:nvSpPr>
        <p:spPr bwMode="auto">
          <a:xfrm>
            <a:off x="274320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a:solidFill>
                  <a:srgbClr val="FFFFFF"/>
                </a:solidFill>
                <a:latin typeface="Arial"/>
                <a:ea typeface="+mn-ea"/>
                <a:cs typeface="Arial"/>
              </a:rPr>
              <a:t>500</a:t>
            </a:r>
          </a:p>
        </p:txBody>
      </p:sp>
      <p:sp>
        <p:nvSpPr>
          <p:cNvPr id="53255" name="Text Box 7"/>
          <p:cNvSpPr txBox="1">
            <a:spLocks noChangeArrowheads="1"/>
          </p:cNvSpPr>
          <p:nvPr/>
        </p:nvSpPr>
        <p:spPr bwMode="auto">
          <a:xfrm>
            <a:off x="205740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a:solidFill>
                  <a:srgbClr val="FFFFFF"/>
                </a:solidFill>
                <a:latin typeface="Arial"/>
                <a:ea typeface="+mn-ea"/>
                <a:cs typeface="Arial"/>
              </a:rPr>
              <a:t>510</a:t>
            </a:r>
          </a:p>
        </p:txBody>
      </p:sp>
      <p:sp>
        <p:nvSpPr>
          <p:cNvPr id="53256" name="Text Box 8"/>
          <p:cNvSpPr txBox="1">
            <a:spLocks noChangeArrowheads="1"/>
          </p:cNvSpPr>
          <p:nvPr/>
        </p:nvSpPr>
        <p:spPr bwMode="auto">
          <a:xfrm>
            <a:off x="137160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a:solidFill>
                  <a:srgbClr val="FFFFFF"/>
                </a:solidFill>
                <a:latin typeface="Arial"/>
                <a:ea typeface="+mn-ea"/>
                <a:cs typeface="Arial"/>
              </a:rPr>
              <a:t>520</a:t>
            </a:r>
          </a:p>
        </p:txBody>
      </p:sp>
      <p:sp>
        <p:nvSpPr>
          <p:cNvPr id="53257" name="Text Box 9"/>
          <p:cNvSpPr txBox="1">
            <a:spLocks noChangeArrowheads="1"/>
          </p:cNvSpPr>
          <p:nvPr/>
        </p:nvSpPr>
        <p:spPr bwMode="auto">
          <a:xfrm>
            <a:off x="685800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a:solidFill>
                  <a:srgbClr val="FFFFFF"/>
                </a:solidFill>
                <a:latin typeface="Arial"/>
                <a:ea typeface="+mn-ea"/>
                <a:cs typeface="Arial"/>
              </a:rPr>
              <a:t>440</a:t>
            </a:r>
          </a:p>
        </p:txBody>
      </p:sp>
      <p:sp>
        <p:nvSpPr>
          <p:cNvPr id="53258" name="Text Box 10"/>
          <p:cNvSpPr txBox="1">
            <a:spLocks noChangeArrowheads="1"/>
          </p:cNvSpPr>
          <p:nvPr/>
        </p:nvSpPr>
        <p:spPr bwMode="auto">
          <a:xfrm>
            <a:off x="815340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a:solidFill>
                  <a:srgbClr val="FFFFFF"/>
                </a:solidFill>
                <a:latin typeface="Arial"/>
                <a:ea typeface="+mn-ea"/>
                <a:cs typeface="Arial"/>
              </a:rPr>
              <a:t>420</a:t>
            </a:r>
          </a:p>
        </p:txBody>
      </p:sp>
      <p:grpSp>
        <p:nvGrpSpPr>
          <p:cNvPr id="61450" name="Group 11"/>
          <p:cNvGrpSpPr>
            <a:grpSpLocks/>
          </p:cNvGrpSpPr>
          <p:nvPr/>
        </p:nvGrpSpPr>
        <p:grpSpPr bwMode="auto">
          <a:xfrm>
            <a:off x="66675" y="3044825"/>
            <a:ext cx="9534525" cy="844550"/>
            <a:chOff x="42" y="1918"/>
            <a:chExt cx="6006" cy="532"/>
          </a:xfrm>
        </p:grpSpPr>
        <p:grpSp>
          <p:nvGrpSpPr>
            <p:cNvPr id="61470" name="Group 12"/>
            <p:cNvGrpSpPr>
              <a:grpSpLocks/>
            </p:cNvGrpSpPr>
            <p:nvPr/>
          </p:nvGrpSpPr>
          <p:grpSpPr bwMode="auto">
            <a:xfrm>
              <a:off x="96" y="1918"/>
              <a:ext cx="1296" cy="530"/>
              <a:chOff x="96" y="1918"/>
              <a:chExt cx="1296" cy="530"/>
            </a:xfrm>
          </p:grpSpPr>
          <p:sp>
            <p:nvSpPr>
              <p:cNvPr id="53261" name="Line 1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53262" name="Line 1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53263" name="Line 1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53264" name="Line 1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grpSp>
        <p:grpSp>
          <p:nvGrpSpPr>
            <p:cNvPr id="61471" name="Group 17"/>
            <p:cNvGrpSpPr>
              <a:grpSpLocks/>
            </p:cNvGrpSpPr>
            <p:nvPr/>
          </p:nvGrpSpPr>
          <p:grpSpPr bwMode="auto">
            <a:xfrm>
              <a:off x="1824" y="1920"/>
              <a:ext cx="1296" cy="530"/>
              <a:chOff x="96" y="1918"/>
              <a:chExt cx="1296" cy="530"/>
            </a:xfrm>
          </p:grpSpPr>
          <p:sp>
            <p:nvSpPr>
              <p:cNvPr id="53266" name="Line 18"/>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53267" name="Line 19"/>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53268" name="Line 20"/>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53269" name="Line 21"/>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grpSp>
        <p:grpSp>
          <p:nvGrpSpPr>
            <p:cNvPr id="61472" name="Group 22"/>
            <p:cNvGrpSpPr>
              <a:grpSpLocks/>
            </p:cNvGrpSpPr>
            <p:nvPr/>
          </p:nvGrpSpPr>
          <p:grpSpPr bwMode="auto">
            <a:xfrm>
              <a:off x="3552" y="1920"/>
              <a:ext cx="1296" cy="530"/>
              <a:chOff x="96" y="1918"/>
              <a:chExt cx="1296" cy="530"/>
            </a:xfrm>
          </p:grpSpPr>
          <p:sp>
            <p:nvSpPr>
              <p:cNvPr id="53271" name="Line 2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53272" name="Line 2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53273" name="Line 2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53274" name="Line 2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grpSp>
        <p:sp>
          <p:nvSpPr>
            <p:cNvPr id="53275" name="Line 27"/>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53276" name="Line 28"/>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53277" name="Line 29"/>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grpSp>
      <p:sp>
        <p:nvSpPr>
          <p:cNvPr id="53278" name="Text Box 30"/>
          <p:cNvSpPr txBox="1">
            <a:spLocks noChangeArrowheads="1"/>
          </p:cNvSpPr>
          <p:nvPr/>
        </p:nvSpPr>
        <p:spPr bwMode="auto">
          <a:xfrm>
            <a:off x="754380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a:solidFill>
                  <a:srgbClr val="FFFFFF"/>
                </a:solidFill>
                <a:latin typeface="Arial"/>
                <a:ea typeface="+mn-ea"/>
                <a:cs typeface="Arial"/>
              </a:rPr>
              <a:t>430</a:t>
            </a:r>
          </a:p>
        </p:txBody>
      </p:sp>
      <p:sp>
        <p:nvSpPr>
          <p:cNvPr id="53279" name="Text Box 31"/>
          <p:cNvSpPr txBox="1">
            <a:spLocks noChangeArrowheads="1"/>
          </p:cNvSpPr>
          <p:nvPr/>
        </p:nvSpPr>
        <p:spPr bwMode="auto">
          <a:xfrm>
            <a:off x="4724400" y="4067175"/>
            <a:ext cx="5334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dirty="0">
                <a:solidFill>
                  <a:srgbClr val="FFFFFF"/>
                </a:solidFill>
                <a:latin typeface="Arial"/>
                <a:ea typeface="+mn-ea"/>
                <a:cs typeface="Arial"/>
              </a:rPr>
              <a:t>4</a:t>
            </a:r>
            <a:br>
              <a:rPr lang="en-US" b="1" dirty="0">
                <a:solidFill>
                  <a:srgbClr val="FFFFFF"/>
                </a:solidFill>
                <a:latin typeface="Arial"/>
                <a:ea typeface="+mn-ea"/>
                <a:cs typeface="Arial"/>
              </a:rPr>
            </a:br>
            <a:r>
              <a:rPr lang="en-US" b="1" dirty="0">
                <a:solidFill>
                  <a:srgbClr val="FFFFFF"/>
                </a:solidFill>
                <a:latin typeface="Arial"/>
                <a:ea typeface="+mn-ea"/>
                <a:cs typeface="Arial"/>
              </a:rPr>
              <a:t>7</a:t>
            </a:r>
            <a:br>
              <a:rPr lang="en-US" b="1" dirty="0">
                <a:solidFill>
                  <a:srgbClr val="FFFFFF"/>
                </a:solidFill>
                <a:latin typeface="Arial"/>
                <a:ea typeface="+mn-ea"/>
                <a:cs typeface="Arial"/>
              </a:rPr>
            </a:br>
            <a:r>
              <a:rPr lang="en-US" b="1" dirty="0">
                <a:solidFill>
                  <a:srgbClr val="FFFFFF"/>
                </a:solidFill>
                <a:latin typeface="Arial"/>
                <a:ea typeface="+mn-ea"/>
                <a:cs typeface="Arial"/>
              </a:rPr>
              <a:t>0</a:t>
            </a:r>
          </a:p>
        </p:txBody>
      </p:sp>
      <p:sp>
        <p:nvSpPr>
          <p:cNvPr id="53280" name="Text Box 32"/>
          <p:cNvSpPr txBox="1">
            <a:spLocks noChangeArrowheads="1"/>
          </p:cNvSpPr>
          <p:nvPr/>
        </p:nvSpPr>
        <p:spPr bwMode="auto">
          <a:xfrm>
            <a:off x="342900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a:solidFill>
                  <a:srgbClr val="FFFFFF"/>
                </a:solidFill>
                <a:latin typeface="Arial"/>
                <a:ea typeface="+mn-ea"/>
                <a:cs typeface="Arial"/>
              </a:rPr>
              <a:t>490</a:t>
            </a:r>
          </a:p>
        </p:txBody>
      </p:sp>
      <p:sp>
        <p:nvSpPr>
          <p:cNvPr id="53281" name="Text Box 33"/>
          <p:cNvSpPr txBox="1">
            <a:spLocks noChangeArrowheads="1"/>
          </p:cNvSpPr>
          <p:nvPr/>
        </p:nvSpPr>
        <p:spPr bwMode="auto">
          <a:xfrm>
            <a:off x="68580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a:solidFill>
                  <a:srgbClr val="FFFFFF"/>
                </a:solidFill>
                <a:latin typeface="Arial"/>
                <a:ea typeface="+mn-ea"/>
                <a:cs typeface="Arial"/>
              </a:rPr>
              <a:t>530</a:t>
            </a:r>
          </a:p>
        </p:txBody>
      </p:sp>
      <p:sp>
        <p:nvSpPr>
          <p:cNvPr id="53282" name="Text Box 34"/>
          <p:cNvSpPr txBox="1">
            <a:spLocks noChangeArrowheads="1"/>
          </p:cNvSpPr>
          <p:nvPr/>
        </p:nvSpPr>
        <p:spPr bwMode="auto">
          <a:xfrm>
            <a:off x="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a:solidFill>
                  <a:srgbClr val="FFFFFF"/>
                </a:solidFill>
                <a:latin typeface="Arial"/>
                <a:ea typeface="+mn-ea"/>
                <a:cs typeface="Arial"/>
              </a:rPr>
              <a:t>540</a:t>
            </a:r>
          </a:p>
        </p:txBody>
      </p:sp>
      <p:sp>
        <p:nvSpPr>
          <p:cNvPr id="53283" name="Text Box 35"/>
          <p:cNvSpPr txBox="1">
            <a:spLocks noChangeArrowheads="1"/>
          </p:cNvSpPr>
          <p:nvPr/>
        </p:nvSpPr>
        <p:spPr bwMode="auto">
          <a:xfrm>
            <a:off x="876300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a:solidFill>
                  <a:srgbClr val="FFFFFF"/>
                </a:solidFill>
                <a:latin typeface="Arial"/>
                <a:ea typeface="+mn-ea"/>
                <a:cs typeface="Arial"/>
              </a:rPr>
              <a:t>410</a:t>
            </a:r>
          </a:p>
        </p:txBody>
      </p:sp>
      <p:sp>
        <p:nvSpPr>
          <p:cNvPr id="53284" name="Text Box 36"/>
          <p:cNvSpPr txBox="1">
            <a:spLocks noChangeArrowheads="1"/>
          </p:cNvSpPr>
          <p:nvPr/>
        </p:nvSpPr>
        <p:spPr bwMode="auto">
          <a:xfrm>
            <a:off x="-152400" y="1263650"/>
            <a:ext cx="3352800" cy="10779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3200" b="1">
                <a:solidFill>
                  <a:srgbClr val="00FF00"/>
                </a:solidFill>
                <a:latin typeface="Arial"/>
                <a:cs typeface="Arial"/>
              </a:rPr>
              <a:t>Zerubbabel (537-516)</a:t>
            </a:r>
            <a:endParaRPr lang="en-US" sz="2800" b="1">
              <a:solidFill>
                <a:srgbClr val="00FF00"/>
              </a:solidFill>
              <a:latin typeface="Arial"/>
              <a:cs typeface="Arial"/>
            </a:endParaRPr>
          </a:p>
        </p:txBody>
      </p:sp>
      <p:sp>
        <p:nvSpPr>
          <p:cNvPr id="53285" name="Text Box 37"/>
          <p:cNvSpPr txBox="1">
            <a:spLocks noChangeArrowheads="1"/>
          </p:cNvSpPr>
          <p:nvPr/>
        </p:nvSpPr>
        <p:spPr bwMode="auto">
          <a:xfrm>
            <a:off x="5181600" y="1905000"/>
            <a:ext cx="2209800" cy="10779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defRPr/>
            </a:pPr>
            <a:r>
              <a:rPr lang="en-US" sz="3200" b="1">
                <a:solidFill>
                  <a:srgbClr val="FFCC00"/>
                </a:solidFill>
                <a:latin typeface="Arial"/>
                <a:cs typeface="Arial"/>
              </a:rPr>
              <a:t>Ezra (457-444)</a:t>
            </a:r>
            <a:endParaRPr lang="en-US" sz="2800" b="1">
              <a:solidFill>
                <a:srgbClr val="FFCC00"/>
              </a:solidFill>
              <a:latin typeface="Arial"/>
              <a:cs typeface="Arial"/>
            </a:endParaRPr>
          </a:p>
        </p:txBody>
      </p:sp>
      <p:sp>
        <p:nvSpPr>
          <p:cNvPr id="53287" name="Text Box 39"/>
          <p:cNvSpPr txBox="1">
            <a:spLocks noChangeArrowheads="1"/>
          </p:cNvSpPr>
          <p:nvPr/>
        </p:nvSpPr>
        <p:spPr bwMode="auto">
          <a:xfrm>
            <a:off x="5848350" y="838200"/>
            <a:ext cx="2914650" cy="10779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3200" b="1">
                <a:solidFill>
                  <a:srgbClr val="FFFF00"/>
                </a:solidFill>
                <a:latin typeface="Arial"/>
                <a:cs typeface="Arial"/>
              </a:rPr>
              <a:t>Nehemiah (444-430)</a:t>
            </a:r>
            <a:endParaRPr lang="en-US" sz="2800" b="1">
              <a:solidFill>
                <a:srgbClr val="FFFF00"/>
              </a:solidFill>
              <a:latin typeface="Arial"/>
              <a:cs typeface="Arial"/>
            </a:endParaRPr>
          </a:p>
        </p:txBody>
      </p:sp>
      <p:sp>
        <p:nvSpPr>
          <p:cNvPr id="53288" name="Text Box 40"/>
          <p:cNvSpPr txBox="1">
            <a:spLocks noChangeArrowheads="1"/>
          </p:cNvSpPr>
          <p:nvPr/>
        </p:nvSpPr>
        <p:spPr bwMode="auto">
          <a:xfrm>
            <a:off x="3581400" y="5667375"/>
            <a:ext cx="2209800" cy="10779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3200" b="1">
                <a:solidFill>
                  <a:srgbClr val="00FFFF"/>
                </a:solidFill>
                <a:latin typeface="Arial"/>
                <a:cs typeface="Arial"/>
              </a:rPr>
              <a:t>Esther 479-473</a:t>
            </a:r>
            <a:endParaRPr lang="en-US" sz="2800" b="1">
              <a:solidFill>
                <a:srgbClr val="00FFFF"/>
              </a:solidFill>
              <a:latin typeface="Arial"/>
              <a:cs typeface="Arial"/>
            </a:endParaRPr>
          </a:p>
        </p:txBody>
      </p:sp>
      <p:sp>
        <p:nvSpPr>
          <p:cNvPr id="61461" name="Rectangle 41"/>
          <p:cNvSpPr>
            <a:spLocks noChangeArrowheads="1"/>
          </p:cNvSpPr>
          <p:nvPr/>
        </p:nvSpPr>
        <p:spPr bwMode="auto">
          <a:xfrm>
            <a:off x="0" y="3429000"/>
            <a:ext cx="1752600" cy="381000"/>
          </a:xfrm>
          <a:prstGeom prst="rect">
            <a:avLst/>
          </a:prstGeom>
          <a:solidFill>
            <a:srgbClr val="66FF33"/>
          </a:solidFill>
          <a:ln w="9525">
            <a:solidFill>
              <a:schemeClr val="bg2"/>
            </a:solidFill>
            <a:miter lim="800000"/>
            <a:headEnd/>
            <a:tailEnd/>
          </a:ln>
        </p:spPr>
        <p:txBody>
          <a:bodyPr wrap="none" anchor="ctr"/>
          <a:lstStyle/>
          <a:p>
            <a:endParaRPr lang="en-US" sz="2000">
              <a:latin typeface="Arial" charset="0"/>
              <a:cs typeface="Arial" charset="0"/>
            </a:endParaRPr>
          </a:p>
        </p:txBody>
      </p:sp>
      <p:sp>
        <p:nvSpPr>
          <p:cNvPr id="53290" name="Rectangle 42"/>
          <p:cNvSpPr>
            <a:spLocks noChangeArrowheads="1"/>
          </p:cNvSpPr>
          <p:nvPr/>
        </p:nvSpPr>
        <p:spPr bwMode="auto">
          <a:xfrm>
            <a:off x="4343400" y="3429000"/>
            <a:ext cx="533400" cy="381000"/>
          </a:xfrm>
          <a:prstGeom prst="rect">
            <a:avLst/>
          </a:prstGeom>
          <a:solidFill>
            <a:srgbClr val="00FFFF"/>
          </a:solidFill>
          <a:ln w="9525">
            <a:solidFill>
              <a:schemeClr val="bg2"/>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mn-ea"/>
              <a:cs typeface="Arial"/>
            </a:endParaRPr>
          </a:p>
        </p:txBody>
      </p:sp>
      <p:sp>
        <p:nvSpPr>
          <p:cNvPr id="53291" name="Rectangle 43"/>
          <p:cNvSpPr>
            <a:spLocks noChangeArrowheads="1"/>
          </p:cNvSpPr>
          <p:nvPr/>
        </p:nvSpPr>
        <p:spPr bwMode="auto">
          <a:xfrm>
            <a:off x="5791200" y="3429000"/>
            <a:ext cx="1047750" cy="381000"/>
          </a:xfrm>
          <a:prstGeom prst="rect">
            <a:avLst/>
          </a:prstGeom>
          <a:solidFill>
            <a:srgbClr val="FFCC00"/>
          </a:solidFill>
          <a:ln w="9525">
            <a:solidFill>
              <a:schemeClr val="bg2"/>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mn-ea"/>
              <a:cs typeface="Arial"/>
            </a:endParaRPr>
          </a:p>
        </p:txBody>
      </p:sp>
      <p:sp>
        <p:nvSpPr>
          <p:cNvPr id="53292" name="Rectangle 44"/>
          <p:cNvSpPr>
            <a:spLocks noChangeArrowheads="1"/>
          </p:cNvSpPr>
          <p:nvPr/>
        </p:nvSpPr>
        <p:spPr bwMode="auto">
          <a:xfrm>
            <a:off x="6648450" y="3429000"/>
            <a:ext cx="1047750" cy="381000"/>
          </a:xfrm>
          <a:prstGeom prst="rect">
            <a:avLst/>
          </a:prstGeom>
          <a:solidFill>
            <a:srgbClr val="FFFF00"/>
          </a:solidFill>
          <a:ln w="9525">
            <a:solidFill>
              <a:schemeClr val="bg2"/>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mn-ea"/>
              <a:cs typeface="Arial"/>
            </a:endParaRPr>
          </a:p>
        </p:txBody>
      </p:sp>
      <p:sp>
        <p:nvSpPr>
          <p:cNvPr id="53293" name="Text Box 45"/>
          <p:cNvSpPr txBox="1">
            <a:spLocks noChangeArrowheads="1"/>
          </p:cNvSpPr>
          <p:nvPr/>
        </p:nvSpPr>
        <p:spPr bwMode="auto">
          <a:xfrm>
            <a:off x="4648200" y="5211763"/>
            <a:ext cx="34290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sz="2800" b="1">
                <a:solidFill>
                  <a:srgbClr val="FFFFFF"/>
                </a:solidFill>
                <a:latin typeface="Arial"/>
                <a:ea typeface="+mn-ea"/>
                <a:cs typeface="Arial"/>
              </a:rPr>
              <a:t>Socrates 470-399</a:t>
            </a:r>
          </a:p>
        </p:txBody>
      </p:sp>
      <p:sp>
        <p:nvSpPr>
          <p:cNvPr id="53294" name="Text Box 46"/>
          <p:cNvSpPr txBox="1">
            <a:spLocks noChangeArrowheads="1"/>
          </p:cNvSpPr>
          <p:nvPr/>
        </p:nvSpPr>
        <p:spPr bwMode="auto">
          <a:xfrm>
            <a:off x="6248400" y="5821363"/>
            <a:ext cx="34290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sz="2800" b="1">
                <a:solidFill>
                  <a:srgbClr val="FFFFFF"/>
                </a:solidFill>
                <a:latin typeface="Arial"/>
                <a:ea typeface="+mn-ea"/>
                <a:cs typeface="Arial"/>
              </a:rPr>
              <a:t>Plato 427-347</a:t>
            </a:r>
          </a:p>
        </p:txBody>
      </p:sp>
      <p:sp>
        <p:nvSpPr>
          <p:cNvPr id="53295" name="Text Box 47"/>
          <p:cNvSpPr txBox="1">
            <a:spLocks noChangeArrowheads="1"/>
          </p:cNvSpPr>
          <p:nvPr/>
        </p:nvSpPr>
        <p:spPr bwMode="auto">
          <a:xfrm>
            <a:off x="228600" y="5973763"/>
            <a:ext cx="34290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sz="2800" b="1">
                <a:solidFill>
                  <a:srgbClr val="FFFFFF"/>
                </a:solidFill>
                <a:latin typeface="Arial"/>
                <a:ea typeface="+mn-ea"/>
                <a:cs typeface="Arial"/>
              </a:rPr>
              <a:t>Confucius 551-479</a:t>
            </a:r>
          </a:p>
        </p:txBody>
      </p:sp>
      <p:sp>
        <p:nvSpPr>
          <p:cNvPr id="53296" name="Text Box 48"/>
          <p:cNvSpPr txBox="1">
            <a:spLocks noChangeArrowheads="1"/>
          </p:cNvSpPr>
          <p:nvPr/>
        </p:nvSpPr>
        <p:spPr bwMode="auto">
          <a:xfrm>
            <a:off x="0" y="5410200"/>
            <a:ext cx="34290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sz="2800" b="1">
                <a:solidFill>
                  <a:srgbClr val="FFFFFF"/>
                </a:solidFill>
                <a:latin typeface="Arial"/>
                <a:ea typeface="+mn-ea"/>
                <a:cs typeface="Arial"/>
              </a:rPr>
              <a:t>Buddha 560-477</a:t>
            </a:r>
          </a:p>
        </p:txBody>
      </p:sp>
      <p:sp>
        <p:nvSpPr>
          <p:cNvPr id="53297" name="Rectangle 49"/>
          <p:cNvSpPr>
            <a:spLocks noGrp="1" noChangeArrowheads="1"/>
          </p:cNvSpPr>
          <p:nvPr>
            <p:ph type="title" idx="4294967295"/>
          </p:nvPr>
        </p:nvSpPr>
        <p:spPr>
          <a:xfrm>
            <a:off x="685800" y="228600"/>
            <a:ext cx="7772400" cy="646113"/>
          </a:xfrm>
          <a:effectLst>
            <a:outerShdw blurRad="63500" dist="38099" dir="2700000" algn="ctr" rotWithShape="0">
              <a:srgbClr val="000000">
                <a:alpha val="74998"/>
              </a:srgbClr>
            </a:outerShdw>
          </a:effectLst>
        </p:spPr>
        <p:txBody>
          <a:bodyPr anchor="t">
            <a:spAutoFit/>
          </a:bodyPr>
          <a:lstStyle/>
          <a:p>
            <a:pPr algn="ctr" eaLnBrk="1" hangingPunct="1">
              <a:spcBef>
                <a:spcPct val="50000"/>
              </a:spcBef>
              <a:defRPr/>
            </a:pPr>
            <a:r>
              <a:rPr lang="en-US" sz="3600" b="1" dirty="0">
                <a:solidFill>
                  <a:srgbClr val="FFFFFF"/>
                </a:solidFill>
                <a:latin typeface="Arial"/>
                <a:ea typeface="+mj-ea"/>
                <a:cs typeface="Arial"/>
              </a:rPr>
              <a:t>Chronology of Ezra-Nehemiah</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2000"/>
                                  </p:stCondLst>
                                  <p:childTnLst>
                                    <p:set>
                                      <p:cBhvr>
                                        <p:cTn id="6" dur="1" fill="hold">
                                          <p:stCondLst>
                                            <p:cond delay="0"/>
                                          </p:stCondLst>
                                        </p:cTn>
                                        <p:tgtEl>
                                          <p:spTgt spid="53296"/>
                                        </p:tgtEl>
                                        <p:attrNameLst>
                                          <p:attrName>style.visibility</p:attrName>
                                        </p:attrNameLst>
                                      </p:cBhvr>
                                      <p:to>
                                        <p:strVal val="visible"/>
                                      </p:to>
                                    </p:set>
                                    <p:animEffect transition="in" filter="box(out)">
                                      <p:cBhvr>
                                        <p:cTn id="7" dur="500"/>
                                        <p:tgtEl>
                                          <p:spTgt spid="53296"/>
                                        </p:tgtEl>
                                      </p:cBhvr>
                                    </p:animEffect>
                                  </p:childTnLst>
                                </p:cTn>
                              </p:par>
                            </p:childTnLst>
                          </p:cTn>
                        </p:par>
                        <p:par>
                          <p:cTn id="8" fill="hold" nodeType="afterGroup">
                            <p:stCondLst>
                              <p:cond delay="2500"/>
                            </p:stCondLst>
                            <p:childTnLst>
                              <p:par>
                                <p:cTn id="9" presetID="4" presetClass="entr" presetSubtype="32" fill="hold" grpId="0" nodeType="afterEffect">
                                  <p:stCondLst>
                                    <p:cond delay="2000"/>
                                  </p:stCondLst>
                                  <p:childTnLst>
                                    <p:set>
                                      <p:cBhvr>
                                        <p:cTn id="10" dur="1" fill="hold">
                                          <p:stCondLst>
                                            <p:cond delay="0"/>
                                          </p:stCondLst>
                                        </p:cTn>
                                        <p:tgtEl>
                                          <p:spTgt spid="53295"/>
                                        </p:tgtEl>
                                        <p:attrNameLst>
                                          <p:attrName>style.visibility</p:attrName>
                                        </p:attrNameLst>
                                      </p:cBhvr>
                                      <p:to>
                                        <p:strVal val="visible"/>
                                      </p:to>
                                    </p:set>
                                    <p:animEffect transition="in" filter="box(out)">
                                      <p:cBhvr>
                                        <p:cTn id="11" dur="500"/>
                                        <p:tgtEl>
                                          <p:spTgt spid="53295"/>
                                        </p:tgtEl>
                                      </p:cBhvr>
                                    </p:animEffect>
                                  </p:childTnLst>
                                </p:cTn>
                              </p:par>
                            </p:childTnLst>
                          </p:cTn>
                        </p:par>
                        <p:par>
                          <p:cTn id="12" fill="hold" nodeType="afterGroup">
                            <p:stCondLst>
                              <p:cond delay="5000"/>
                            </p:stCondLst>
                            <p:childTnLst>
                              <p:par>
                                <p:cTn id="13" presetID="4" presetClass="entr" presetSubtype="32" fill="hold" grpId="0" nodeType="afterEffect">
                                  <p:stCondLst>
                                    <p:cond delay="2000"/>
                                  </p:stCondLst>
                                  <p:childTnLst>
                                    <p:set>
                                      <p:cBhvr>
                                        <p:cTn id="14" dur="1" fill="hold">
                                          <p:stCondLst>
                                            <p:cond delay="0"/>
                                          </p:stCondLst>
                                        </p:cTn>
                                        <p:tgtEl>
                                          <p:spTgt spid="53293"/>
                                        </p:tgtEl>
                                        <p:attrNameLst>
                                          <p:attrName>style.visibility</p:attrName>
                                        </p:attrNameLst>
                                      </p:cBhvr>
                                      <p:to>
                                        <p:strVal val="visible"/>
                                      </p:to>
                                    </p:set>
                                    <p:animEffect transition="in" filter="box(out)">
                                      <p:cBhvr>
                                        <p:cTn id="15" dur="500"/>
                                        <p:tgtEl>
                                          <p:spTgt spid="53293"/>
                                        </p:tgtEl>
                                      </p:cBhvr>
                                    </p:animEffect>
                                  </p:childTnLst>
                                </p:cTn>
                              </p:par>
                            </p:childTnLst>
                          </p:cTn>
                        </p:par>
                        <p:par>
                          <p:cTn id="16" fill="hold" nodeType="afterGroup">
                            <p:stCondLst>
                              <p:cond delay="7500"/>
                            </p:stCondLst>
                            <p:childTnLst>
                              <p:par>
                                <p:cTn id="17" presetID="4" presetClass="entr" presetSubtype="32" fill="hold" grpId="0" nodeType="afterEffect">
                                  <p:stCondLst>
                                    <p:cond delay="2000"/>
                                  </p:stCondLst>
                                  <p:childTnLst>
                                    <p:set>
                                      <p:cBhvr>
                                        <p:cTn id="18" dur="1" fill="hold">
                                          <p:stCondLst>
                                            <p:cond delay="0"/>
                                          </p:stCondLst>
                                        </p:cTn>
                                        <p:tgtEl>
                                          <p:spTgt spid="53294"/>
                                        </p:tgtEl>
                                        <p:attrNameLst>
                                          <p:attrName>style.visibility</p:attrName>
                                        </p:attrNameLst>
                                      </p:cBhvr>
                                      <p:to>
                                        <p:strVal val="visible"/>
                                      </p:to>
                                    </p:set>
                                    <p:animEffect transition="in" filter="box(out)">
                                      <p:cBhvr>
                                        <p:cTn id="19" dur="500"/>
                                        <p:tgtEl>
                                          <p:spTgt spid="532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93" grpId="0" autoUpdateAnimBg="0"/>
      <p:bldP spid="53294" grpId="0" autoUpdateAnimBg="0"/>
      <p:bldP spid="53295" grpId="0" autoUpdateAnimBg="0"/>
      <p:bldP spid="53296"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077B1-1A38-AB6F-E508-7CBEAE67E82D}"/>
              </a:ext>
            </a:extLst>
          </p:cNvPr>
          <p:cNvSpPr>
            <a:spLocks noGrp="1"/>
          </p:cNvSpPr>
          <p:nvPr>
            <p:ph type="title"/>
          </p:nvPr>
        </p:nvSpPr>
        <p:spPr/>
        <p:txBody>
          <a:bodyPr/>
          <a:lstStyle/>
          <a:p>
            <a:r>
              <a:rPr lang="en-US" dirty="0"/>
              <a:t>The Postexilic Period</a:t>
            </a:r>
          </a:p>
        </p:txBody>
      </p:sp>
      <p:pic>
        <p:nvPicPr>
          <p:cNvPr id="4" name="Picture 3">
            <a:extLst>
              <a:ext uri="{FF2B5EF4-FFF2-40B4-BE49-F238E27FC236}">
                <a16:creationId xmlns:a16="http://schemas.microsoft.com/office/drawing/2014/main" id="{11D6CFE0-8159-8FC2-53F8-BB3AE27ED47B}"/>
              </a:ext>
            </a:extLst>
          </p:cNvPr>
          <p:cNvPicPr>
            <a:picLocks noChangeAspect="1"/>
          </p:cNvPicPr>
          <p:nvPr/>
        </p:nvPicPr>
        <p:blipFill>
          <a:blip r:embed="rId2"/>
          <a:stretch>
            <a:fillRect/>
          </a:stretch>
        </p:blipFill>
        <p:spPr>
          <a:xfrm rot="5400000">
            <a:off x="1060968" y="-1539550"/>
            <a:ext cx="7022063" cy="9937104"/>
          </a:xfrm>
          <a:prstGeom prst="rect">
            <a:avLst/>
          </a:prstGeom>
        </p:spPr>
      </p:pic>
    </p:spTree>
    <p:extLst>
      <p:ext uri="{BB962C8B-B14F-4D97-AF65-F5344CB8AC3E}">
        <p14:creationId xmlns:p14="http://schemas.microsoft.com/office/powerpoint/2010/main" val="3306903555"/>
      </p:ext>
    </p:extLst>
  </p:cSld>
  <p:clrMapOvr>
    <a:masterClrMapping/>
  </p:clrMapOvr>
  <p:transition spd="med">
    <p:randomBar dir="vert"/>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077B1-1A38-AB6F-E508-7CBEAE67E82D}"/>
              </a:ext>
            </a:extLst>
          </p:cNvPr>
          <p:cNvSpPr>
            <a:spLocks noGrp="1"/>
          </p:cNvSpPr>
          <p:nvPr>
            <p:ph type="title"/>
          </p:nvPr>
        </p:nvSpPr>
        <p:spPr/>
        <p:txBody>
          <a:bodyPr/>
          <a:lstStyle/>
          <a:p>
            <a:r>
              <a:rPr lang="en-US" dirty="0"/>
              <a:t>The Postexilic Period</a:t>
            </a:r>
          </a:p>
        </p:txBody>
      </p:sp>
      <p:pic>
        <p:nvPicPr>
          <p:cNvPr id="6" name="Picture 5">
            <a:extLst>
              <a:ext uri="{FF2B5EF4-FFF2-40B4-BE49-F238E27FC236}">
                <a16:creationId xmlns:a16="http://schemas.microsoft.com/office/drawing/2014/main" id="{799088A7-702A-F0F8-0ACF-E37D395B6E38}"/>
              </a:ext>
            </a:extLst>
          </p:cNvPr>
          <p:cNvPicPr>
            <a:picLocks noChangeAspect="1"/>
          </p:cNvPicPr>
          <p:nvPr/>
        </p:nvPicPr>
        <p:blipFill>
          <a:blip r:embed="rId2"/>
          <a:stretch>
            <a:fillRect/>
          </a:stretch>
        </p:blipFill>
        <p:spPr>
          <a:xfrm rot="5400000">
            <a:off x="999522" y="-1600996"/>
            <a:ext cx="7072947" cy="10009112"/>
          </a:xfrm>
          <a:prstGeom prst="rect">
            <a:avLst/>
          </a:prstGeom>
        </p:spPr>
      </p:pic>
    </p:spTree>
    <p:extLst>
      <p:ext uri="{BB962C8B-B14F-4D97-AF65-F5344CB8AC3E}">
        <p14:creationId xmlns:p14="http://schemas.microsoft.com/office/powerpoint/2010/main" val="1440862542"/>
      </p:ext>
    </p:extLst>
  </p:cSld>
  <p:clrMapOvr>
    <a:masterClrMapping/>
  </p:clrMapOvr>
  <p:transition spd="med">
    <p:randomBar dir="ver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0" y="6251104"/>
            <a:ext cx="9144000" cy="4182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Belshazzar’s Feast (Daniel 5)</a:t>
            </a:r>
          </a:p>
        </p:txBody>
      </p:sp>
      <p:pic>
        <p:nvPicPr>
          <p:cNvPr id="968706" name="Picture 2">
            <a:extLst>
              <a:ext uri="{FF2B5EF4-FFF2-40B4-BE49-F238E27FC236}">
                <a16:creationId xmlns:a16="http://schemas.microsoft.com/office/drawing/2014/main" id="{6BE45B38-7317-664D-9AC1-8327DA99284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4704"/>
            <a:ext cx="9144000" cy="5486400"/>
          </a:xfrm>
          <a:prstGeom prst="rect">
            <a:avLst/>
          </a:prstGeom>
          <a:noFill/>
          <a:extLst>
            <a:ext uri="{909E8E84-426E-40DD-AFC4-6F175D3DCCD1}">
              <a14:hiddenFill xmlns:a14="http://schemas.microsoft.com/office/drawing/2010/main">
                <a:solidFill>
                  <a:srgbClr val="FFFFFF"/>
                </a:solidFill>
              </a14:hiddenFill>
            </a:ext>
          </a:extLst>
        </p:spPr>
      </p:pic>
      <p:pic>
        <p:nvPicPr>
          <p:cNvPr id="968708" name="Picture 4">
            <a:extLst>
              <a:ext uri="{FF2B5EF4-FFF2-40B4-BE49-F238E27FC236}">
                <a16:creationId xmlns:a16="http://schemas.microsoft.com/office/drawing/2014/main" id="{BB45BDE4-15DB-FE40-B200-511C90C9DDD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29469"/>
            <a:ext cx="4283968" cy="222324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735235"/>
          </a:xfrm>
          <a:noFill/>
          <a:effectLst>
            <a:outerShdw blurRad="63500" dist="35921" dir="2700000" algn="ctr" rotWithShape="0">
              <a:schemeClr val="tx2">
                <a:alpha val="74998"/>
              </a:schemeClr>
            </a:outerShdw>
          </a:effectLst>
        </p:spPr>
        <p:txBody>
          <a:bodyPr anchor="ctr"/>
          <a:lstStyle/>
          <a:p>
            <a:pPr>
              <a:defRPr/>
            </a:pPr>
            <a:r>
              <a:rPr lang="en-SG" b="1" dirty="0">
                <a:effectLst>
                  <a:glow rad="127000">
                    <a:schemeClr val="tx1"/>
                  </a:glow>
                </a:effectLst>
                <a:latin typeface="Arial" charset="0"/>
                <a:ea typeface="ＭＳ Ｐゴシック" charset="0"/>
                <a:cs typeface="ＭＳ Ｐゴシック" charset="0"/>
              </a:rPr>
              <a:t>Cyrus Conquered Babylon</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7311823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204B1B"/>
        </a:solidFill>
        <a:effectLst/>
      </p:bgPr>
    </p:bg>
    <p:spTree>
      <p:nvGrpSpPr>
        <p:cNvPr id="1" name=""/>
        <p:cNvGrpSpPr/>
        <p:nvPr/>
      </p:nvGrpSpPr>
      <p:grpSpPr>
        <a:xfrm>
          <a:off x="0" y="0"/>
          <a:ext cx="0" cy="0"/>
          <a:chOff x="0" y="0"/>
          <a:chExt cx="0" cy="0"/>
        </a:xfrm>
      </p:grpSpPr>
      <p:sp>
        <p:nvSpPr>
          <p:cNvPr id="193538" name="WordArt 2"/>
          <p:cNvSpPr>
            <a:spLocks noChangeArrowheads="1" noChangeShapeType="1" noTextEdit="1"/>
          </p:cNvSpPr>
          <p:nvPr/>
        </p:nvSpPr>
        <p:spPr bwMode="auto">
          <a:xfrm>
            <a:off x="6096000" y="228600"/>
            <a:ext cx="2181225" cy="4953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6350">
                  <a:solidFill>
                    <a:srgbClr val="99CCFF"/>
                  </a:solidFill>
                  <a:round/>
                  <a:headEnd/>
                  <a:tailEnd/>
                </a:ln>
                <a:solidFill>
                  <a:srgbClr val="0066CC"/>
                </a:solidFill>
                <a:effectLst>
                  <a:outerShdw blurRad="63500" dist="38099" dir="2700000" algn="ctr" rotWithShape="0">
                    <a:srgbClr val="990000">
                      <a:alpha val="74997"/>
                    </a:srgbClr>
                  </a:outerShdw>
                </a:effectLst>
                <a:uLnTx/>
                <a:uFillTx/>
                <a:latin typeface="Arial"/>
                <a:ea typeface="Arial"/>
                <a:cs typeface="Arial"/>
              </a:rPr>
              <a:t>Fall of Babylon</a:t>
            </a:r>
          </a:p>
        </p:txBody>
      </p:sp>
      <p:sp>
        <p:nvSpPr>
          <p:cNvPr id="374787" name="Line 3"/>
          <p:cNvSpPr>
            <a:spLocks noChangeShapeType="1"/>
          </p:cNvSpPr>
          <p:nvPr/>
        </p:nvSpPr>
        <p:spPr bwMode="auto">
          <a:xfrm>
            <a:off x="6096000" y="838200"/>
            <a:ext cx="2209800" cy="0"/>
          </a:xfrm>
          <a:prstGeom prst="line">
            <a:avLst/>
          </a:prstGeom>
          <a:noFill/>
          <a:ln w="38100">
            <a:solidFill>
              <a:schemeClr val="bg1"/>
            </a:solidFill>
            <a:round/>
            <a:headEnd/>
            <a:tailEnd/>
          </a:ln>
          <a:effectLst>
            <a:outerShdw blurRad="63500" dist="38099" dir="2700000" algn="ctr" rotWithShape="0">
              <a:schemeClr val="tx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pic>
        <p:nvPicPr>
          <p:cNvPr id="193540" name="Picture 4" descr="Home">
            <a:hlinkClick r:id="rId3" action="ppaction://hlinksldjump"/>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53400" y="6119813"/>
            <a:ext cx="723900" cy="473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35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2209800"/>
            <a:ext cx="4267200" cy="4187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479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3000" y="3895725"/>
            <a:ext cx="4191000" cy="2962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3543" name="Freeform 7"/>
          <p:cNvSpPr>
            <a:spLocks/>
          </p:cNvSpPr>
          <p:nvPr/>
        </p:nvSpPr>
        <p:spPr bwMode="auto">
          <a:xfrm>
            <a:off x="3355975" y="-212725"/>
            <a:ext cx="514350" cy="2498725"/>
          </a:xfrm>
          <a:custGeom>
            <a:avLst/>
            <a:gdLst>
              <a:gd name="T0" fmla="*/ 2147483647 w 324"/>
              <a:gd name="T1" fmla="*/ 2147483647 h 1574"/>
              <a:gd name="T2" fmla="*/ 2147483647 w 324"/>
              <a:gd name="T3" fmla="*/ 2147483647 h 1574"/>
              <a:gd name="T4" fmla="*/ 2147483647 w 324"/>
              <a:gd name="T5" fmla="*/ 2147483647 h 1574"/>
              <a:gd name="T6" fmla="*/ 2147483647 w 324"/>
              <a:gd name="T7" fmla="*/ 2147483647 h 1574"/>
              <a:gd name="T8" fmla="*/ 2147483647 w 324"/>
              <a:gd name="T9" fmla="*/ 2147483647 h 1574"/>
              <a:gd name="T10" fmla="*/ 2147483647 w 324"/>
              <a:gd name="T11" fmla="*/ 2147483647 h 1574"/>
              <a:gd name="T12" fmla="*/ 2147483647 w 324"/>
              <a:gd name="T13" fmla="*/ 2147483647 h 1574"/>
              <a:gd name="T14" fmla="*/ 2147483647 w 324"/>
              <a:gd name="T15" fmla="*/ 2147483647 h 1574"/>
              <a:gd name="T16" fmla="*/ 2147483647 w 324"/>
              <a:gd name="T17" fmla="*/ 0 h 15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4"/>
              <a:gd name="T28" fmla="*/ 0 h 1574"/>
              <a:gd name="T29" fmla="*/ 324 w 324"/>
              <a:gd name="T30" fmla="*/ 1574 h 15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4" h="1574">
                <a:moveTo>
                  <a:pt x="27" y="1574"/>
                </a:moveTo>
                <a:cubicBezTo>
                  <a:pt x="0" y="1497"/>
                  <a:pt x="27" y="1383"/>
                  <a:pt x="56" y="1305"/>
                </a:cubicBezTo>
                <a:cubicBezTo>
                  <a:pt x="66" y="1279"/>
                  <a:pt x="67" y="1250"/>
                  <a:pt x="84" y="1228"/>
                </a:cubicBezTo>
                <a:cubicBezTo>
                  <a:pt x="107" y="1198"/>
                  <a:pt x="186" y="1117"/>
                  <a:pt x="219" y="1084"/>
                </a:cubicBezTo>
                <a:cubicBezTo>
                  <a:pt x="243" y="1008"/>
                  <a:pt x="209" y="1101"/>
                  <a:pt x="248" y="1036"/>
                </a:cubicBezTo>
                <a:cubicBezTo>
                  <a:pt x="288" y="969"/>
                  <a:pt x="223" y="1043"/>
                  <a:pt x="276" y="988"/>
                </a:cubicBezTo>
                <a:cubicBezTo>
                  <a:pt x="306" y="903"/>
                  <a:pt x="294" y="951"/>
                  <a:pt x="305" y="844"/>
                </a:cubicBezTo>
                <a:cubicBezTo>
                  <a:pt x="299" y="461"/>
                  <a:pt x="324" y="418"/>
                  <a:pt x="267" y="172"/>
                </a:cubicBezTo>
                <a:cubicBezTo>
                  <a:pt x="255" y="38"/>
                  <a:pt x="257" y="95"/>
                  <a:pt x="257" y="0"/>
                </a:cubicBezTo>
              </a:path>
            </a:pathLst>
          </a:custGeom>
          <a:noFill/>
          <a:ln w="123825">
            <a:solidFill>
              <a:srgbClr val="9999FF"/>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374792" name="Freeform 8"/>
          <p:cNvSpPr>
            <a:spLocks/>
          </p:cNvSpPr>
          <p:nvPr/>
        </p:nvSpPr>
        <p:spPr bwMode="auto">
          <a:xfrm>
            <a:off x="228600" y="152400"/>
            <a:ext cx="3551238" cy="7162800"/>
          </a:xfrm>
          <a:custGeom>
            <a:avLst/>
            <a:gdLst>
              <a:gd name="T0" fmla="*/ 2147483647 w 2237"/>
              <a:gd name="T1" fmla="*/ 0 h 4512"/>
              <a:gd name="T2" fmla="*/ 2147483647 w 2237"/>
              <a:gd name="T3" fmla="*/ 2147483647 h 4512"/>
              <a:gd name="T4" fmla="*/ 2147483647 w 2237"/>
              <a:gd name="T5" fmla="*/ 2147483647 h 4512"/>
              <a:gd name="T6" fmla="*/ 2147483647 w 2237"/>
              <a:gd name="T7" fmla="*/ 2147483647 h 4512"/>
              <a:gd name="T8" fmla="*/ 2147483647 w 2237"/>
              <a:gd name="T9" fmla="*/ 2147483647 h 4512"/>
              <a:gd name="T10" fmla="*/ 2147483647 w 2237"/>
              <a:gd name="T11" fmla="*/ 2147483647 h 4512"/>
              <a:gd name="T12" fmla="*/ 2147483647 w 2237"/>
              <a:gd name="T13" fmla="*/ 2147483647 h 4512"/>
              <a:gd name="T14" fmla="*/ 2147483647 w 2237"/>
              <a:gd name="T15" fmla="*/ 2147483647 h 4512"/>
              <a:gd name="T16" fmla="*/ 2147483647 w 2237"/>
              <a:gd name="T17" fmla="*/ 2147483647 h 4512"/>
              <a:gd name="T18" fmla="*/ 2147483647 w 2237"/>
              <a:gd name="T19" fmla="*/ 2147483647 h 4512"/>
              <a:gd name="T20" fmla="*/ 2147483647 w 2237"/>
              <a:gd name="T21" fmla="*/ 2147483647 h 4512"/>
              <a:gd name="T22" fmla="*/ 2147483647 w 2237"/>
              <a:gd name="T23" fmla="*/ 2147483647 h 4512"/>
              <a:gd name="T24" fmla="*/ 2147483647 w 2237"/>
              <a:gd name="T25" fmla="*/ 2147483647 h 4512"/>
              <a:gd name="T26" fmla="*/ 2147483647 w 2237"/>
              <a:gd name="T27" fmla="*/ 2147483647 h 4512"/>
              <a:gd name="T28" fmla="*/ 2147483647 w 2237"/>
              <a:gd name="T29" fmla="*/ 2147483647 h 4512"/>
              <a:gd name="T30" fmla="*/ 2147483647 w 2237"/>
              <a:gd name="T31" fmla="*/ 2147483647 h 4512"/>
              <a:gd name="T32" fmla="*/ 2147483647 w 2237"/>
              <a:gd name="T33" fmla="*/ 2147483647 h 4512"/>
              <a:gd name="T34" fmla="*/ 2147483647 w 2237"/>
              <a:gd name="T35" fmla="*/ 2147483647 h 4512"/>
              <a:gd name="T36" fmla="*/ 2147483647 w 2237"/>
              <a:gd name="T37" fmla="*/ 2147483647 h 4512"/>
              <a:gd name="T38" fmla="*/ 2147483647 w 2237"/>
              <a:gd name="T39" fmla="*/ 2147483647 h 4512"/>
              <a:gd name="T40" fmla="*/ 2147483647 w 2237"/>
              <a:gd name="T41" fmla="*/ 2147483647 h 4512"/>
              <a:gd name="T42" fmla="*/ 0 w 2237"/>
              <a:gd name="T43" fmla="*/ 2147483647 h 4512"/>
              <a:gd name="T44" fmla="*/ 2147483647 w 2237"/>
              <a:gd name="T45" fmla="*/ 2147483647 h 4512"/>
              <a:gd name="T46" fmla="*/ 2147483647 w 2237"/>
              <a:gd name="T47" fmla="*/ 2147483647 h 4512"/>
              <a:gd name="T48" fmla="*/ 2147483647 w 2237"/>
              <a:gd name="T49" fmla="*/ 2147483647 h 4512"/>
              <a:gd name="T50" fmla="*/ 2147483647 w 2237"/>
              <a:gd name="T51" fmla="*/ 2147483647 h 4512"/>
              <a:gd name="T52" fmla="*/ 2147483647 w 2237"/>
              <a:gd name="T53" fmla="*/ 2147483647 h 4512"/>
              <a:gd name="T54" fmla="*/ 2147483647 w 2237"/>
              <a:gd name="T55" fmla="*/ 2147483647 h 4512"/>
              <a:gd name="T56" fmla="*/ 2147483647 w 2237"/>
              <a:gd name="T57" fmla="*/ 2147483647 h 4512"/>
              <a:gd name="T58" fmla="*/ 2147483647 w 2237"/>
              <a:gd name="T59" fmla="*/ 2147483647 h 4512"/>
              <a:gd name="T60" fmla="*/ 2147483647 w 2237"/>
              <a:gd name="T61" fmla="*/ 2147483647 h 4512"/>
              <a:gd name="T62" fmla="*/ 2147483647 w 2237"/>
              <a:gd name="T63" fmla="*/ 2147483647 h 4512"/>
              <a:gd name="T64" fmla="*/ 2147483647 w 2237"/>
              <a:gd name="T65" fmla="*/ 2147483647 h 4512"/>
              <a:gd name="T66" fmla="*/ 2147483647 w 2237"/>
              <a:gd name="T67" fmla="*/ 2147483647 h 45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237"/>
              <a:gd name="T103" fmla="*/ 0 h 4512"/>
              <a:gd name="T104" fmla="*/ 2237 w 2237"/>
              <a:gd name="T105" fmla="*/ 4512 h 451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237" h="4512">
                <a:moveTo>
                  <a:pt x="2237" y="0"/>
                </a:moveTo>
                <a:cubicBezTo>
                  <a:pt x="2153" y="108"/>
                  <a:pt x="2196" y="60"/>
                  <a:pt x="2112" y="144"/>
                </a:cubicBezTo>
                <a:cubicBezTo>
                  <a:pt x="2024" y="232"/>
                  <a:pt x="2148" y="81"/>
                  <a:pt x="2054" y="192"/>
                </a:cubicBezTo>
                <a:cubicBezTo>
                  <a:pt x="1994" y="263"/>
                  <a:pt x="2053" y="204"/>
                  <a:pt x="2006" y="249"/>
                </a:cubicBezTo>
                <a:cubicBezTo>
                  <a:pt x="2003" y="259"/>
                  <a:pt x="2002" y="269"/>
                  <a:pt x="1997" y="278"/>
                </a:cubicBezTo>
                <a:cubicBezTo>
                  <a:pt x="1986" y="298"/>
                  <a:pt x="1958" y="336"/>
                  <a:pt x="1958" y="336"/>
                </a:cubicBezTo>
                <a:cubicBezTo>
                  <a:pt x="1940" y="392"/>
                  <a:pt x="1907" y="438"/>
                  <a:pt x="1882" y="489"/>
                </a:cubicBezTo>
                <a:cubicBezTo>
                  <a:pt x="1877" y="498"/>
                  <a:pt x="1879" y="511"/>
                  <a:pt x="1872" y="518"/>
                </a:cubicBezTo>
                <a:cubicBezTo>
                  <a:pt x="1856" y="534"/>
                  <a:pt x="1832" y="541"/>
                  <a:pt x="1814" y="556"/>
                </a:cubicBezTo>
                <a:cubicBezTo>
                  <a:pt x="1728" y="626"/>
                  <a:pt x="1637" y="679"/>
                  <a:pt x="1526" y="700"/>
                </a:cubicBezTo>
                <a:cubicBezTo>
                  <a:pt x="1469" y="741"/>
                  <a:pt x="1532" y="702"/>
                  <a:pt x="1440" y="729"/>
                </a:cubicBezTo>
                <a:cubicBezTo>
                  <a:pt x="1358" y="753"/>
                  <a:pt x="1274" y="799"/>
                  <a:pt x="1190" y="816"/>
                </a:cubicBezTo>
                <a:cubicBezTo>
                  <a:pt x="1146" y="825"/>
                  <a:pt x="1101" y="829"/>
                  <a:pt x="1056" y="835"/>
                </a:cubicBezTo>
                <a:cubicBezTo>
                  <a:pt x="968" y="862"/>
                  <a:pt x="879" y="880"/>
                  <a:pt x="787" y="892"/>
                </a:cubicBezTo>
                <a:cubicBezTo>
                  <a:pt x="735" y="910"/>
                  <a:pt x="687" y="918"/>
                  <a:pt x="634" y="931"/>
                </a:cubicBezTo>
                <a:cubicBezTo>
                  <a:pt x="590" y="942"/>
                  <a:pt x="552" y="964"/>
                  <a:pt x="509" y="979"/>
                </a:cubicBezTo>
                <a:cubicBezTo>
                  <a:pt x="452" y="1045"/>
                  <a:pt x="405" y="1107"/>
                  <a:pt x="355" y="1180"/>
                </a:cubicBezTo>
                <a:cubicBezTo>
                  <a:pt x="332" y="1213"/>
                  <a:pt x="312" y="1252"/>
                  <a:pt x="278" y="1276"/>
                </a:cubicBezTo>
                <a:cubicBezTo>
                  <a:pt x="257" y="1291"/>
                  <a:pt x="233" y="1301"/>
                  <a:pt x="211" y="1315"/>
                </a:cubicBezTo>
                <a:cubicBezTo>
                  <a:pt x="189" y="1349"/>
                  <a:pt x="160" y="1361"/>
                  <a:pt x="134" y="1392"/>
                </a:cubicBezTo>
                <a:cubicBezTo>
                  <a:pt x="59" y="1482"/>
                  <a:pt x="165" y="1368"/>
                  <a:pt x="96" y="1440"/>
                </a:cubicBezTo>
                <a:cubicBezTo>
                  <a:pt x="16" y="1664"/>
                  <a:pt x="60" y="1912"/>
                  <a:pt x="0" y="2140"/>
                </a:cubicBezTo>
                <a:cubicBezTo>
                  <a:pt x="3" y="2556"/>
                  <a:pt x="4" y="2972"/>
                  <a:pt x="10" y="3388"/>
                </a:cubicBezTo>
                <a:cubicBezTo>
                  <a:pt x="13" y="3591"/>
                  <a:pt x="227" y="3640"/>
                  <a:pt x="346" y="3753"/>
                </a:cubicBezTo>
                <a:cubicBezTo>
                  <a:pt x="369" y="3828"/>
                  <a:pt x="336" y="3727"/>
                  <a:pt x="374" y="3820"/>
                </a:cubicBezTo>
                <a:cubicBezTo>
                  <a:pt x="402" y="3888"/>
                  <a:pt x="415" y="3941"/>
                  <a:pt x="490" y="3964"/>
                </a:cubicBezTo>
                <a:cubicBezTo>
                  <a:pt x="522" y="3998"/>
                  <a:pt x="561" y="4017"/>
                  <a:pt x="605" y="4032"/>
                </a:cubicBezTo>
                <a:cubicBezTo>
                  <a:pt x="680" y="4086"/>
                  <a:pt x="646" y="4072"/>
                  <a:pt x="701" y="4089"/>
                </a:cubicBezTo>
                <a:cubicBezTo>
                  <a:pt x="767" y="4132"/>
                  <a:pt x="863" y="4130"/>
                  <a:pt x="941" y="4137"/>
                </a:cubicBezTo>
                <a:cubicBezTo>
                  <a:pt x="1073" y="4172"/>
                  <a:pt x="1219" y="4133"/>
                  <a:pt x="1354" y="4118"/>
                </a:cubicBezTo>
                <a:cubicBezTo>
                  <a:pt x="1494" y="4123"/>
                  <a:pt x="1580" y="4116"/>
                  <a:pt x="1699" y="4147"/>
                </a:cubicBezTo>
                <a:cubicBezTo>
                  <a:pt x="1730" y="4168"/>
                  <a:pt x="1760" y="4174"/>
                  <a:pt x="1795" y="4185"/>
                </a:cubicBezTo>
                <a:cubicBezTo>
                  <a:pt x="1857" y="4227"/>
                  <a:pt x="1852" y="4232"/>
                  <a:pt x="1901" y="4281"/>
                </a:cubicBezTo>
                <a:cubicBezTo>
                  <a:pt x="1925" y="4358"/>
                  <a:pt x="1968" y="4428"/>
                  <a:pt x="1968" y="4512"/>
                </a:cubicBezTo>
              </a:path>
            </a:pathLst>
          </a:custGeom>
          <a:noFill/>
          <a:ln w="123825">
            <a:solidFill>
              <a:srgbClr val="9999FF"/>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374793" name="Line 9"/>
          <p:cNvSpPr>
            <a:spLocks noChangeShapeType="1"/>
          </p:cNvSpPr>
          <p:nvPr/>
        </p:nvSpPr>
        <p:spPr bwMode="auto">
          <a:xfrm flipH="1">
            <a:off x="3657600" y="0"/>
            <a:ext cx="304800" cy="381000"/>
          </a:xfrm>
          <a:prstGeom prst="line">
            <a:avLst/>
          </a:prstGeom>
          <a:noFill/>
          <a:ln w="57150">
            <a:solidFill>
              <a:schemeClr val="bg1"/>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374794" name="Text Box 10"/>
          <p:cNvSpPr txBox="1">
            <a:spLocks noChangeArrowheads="1"/>
          </p:cNvSpPr>
          <p:nvPr/>
        </p:nvSpPr>
        <p:spPr bwMode="auto">
          <a:xfrm>
            <a:off x="5770" y="744538"/>
            <a:ext cx="8077200" cy="1077218"/>
          </a:xfrm>
          <a:prstGeom prst="rect">
            <a:avLst/>
          </a:prstGeom>
          <a:noFill/>
          <a:ln w="9525">
            <a:noFill/>
            <a:miter lim="800000"/>
            <a:headEnd/>
            <a:tailEnd/>
          </a:ln>
          <a:effectLst/>
        </p:spPr>
        <p:txBody>
          <a:bodyPr>
            <a:spAutoFit/>
          </a:bodyPr>
          <a:lstStyle>
            <a:defPPr>
              <a:defRPr lang="en-US"/>
            </a:defPPr>
            <a:lvl1pPr marL="0" marR="0" lvl="0" indent="0" algn="ctr" defTabSz="914400" eaLnBrk="0" latinLnBrk="0" hangingPunct="0">
              <a:lnSpc>
                <a:spcPct val="100000"/>
              </a:lnSpc>
              <a:spcBef>
                <a:spcPct val="50000"/>
              </a:spcBef>
              <a:buClrTx/>
              <a:buSzTx/>
              <a:buFontTx/>
              <a:buNone/>
              <a:tabLst/>
              <a:defRPr kumimoji="0" sz="2800" b="1" i="0" u="none" strike="noStrike" cap="none" spc="0" normalizeH="0" baseline="0">
                <a:ln>
                  <a:noFill/>
                </a:ln>
                <a:solidFill>
                  <a:srgbClr val="FFFFFF"/>
                </a:solidFill>
                <a:effectLst>
                  <a:glow rad="127000">
                    <a:srgbClr val="000000"/>
                  </a:glow>
                </a:effectLst>
                <a:uLnTx/>
                <a:uFillTx/>
                <a:latin typeface="Arial"/>
                <a:cs typeface="Arial"/>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3200" dirty="0"/>
              <a:t>BABYLON FELL (539 BC)</a:t>
            </a:r>
            <a:br>
              <a:rPr lang="en-US" sz="3200" dirty="0"/>
            </a:br>
            <a:r>
              <a:rPr lang="en-US" sz="3200" dirty="0"/>
              <a:t>Cyrus entered under the water gates</a:t>
            </a:r>
          </a:p>
        </p:txBody>
      </p:sp>
      <p:sp>
        <p:nvSpPr>
          <p:cNvPr id="193547" name="Freeform 11"/>
          <p:cNvSpPr>
            <a:spLocks/>
          </p:cNvSpPr>
          <p:nvPr/>
        </p:nvSpPr>
        <p:spPr bwMode="auto">
          <a:xfrm rot="-687844">
            <a:off x="2743200" y="6172200"/>
            <a:ext cx="514350" cy="2498725"/>
          </a:xfrm>
          <a:custGeom>
            <a:avLst/>
            <a:gdLst>
              <a:gd name="T0" fmla="*/ 2147483647 w 324"/>
              <a:gd name="T1" fmla="*/ 2147483647 h 1574"/>
              <a:gd name="T2" fmla="*/ 2147483647 w 324"/>
              <a:gd name="T3" fmla="*/ 2147483647 h 1574"/>
              <a:gd name="T4" fmla="*/ 2147483647 w 324"/>
              <a:gd name="T5" fmla="*/ 2147483647 h 1574"/>
              <a:gd name="T6" fmla="*/ 2147483647 w 324"/>
              <a:gd name="T7" fmla="*/ 2147483647 h 1574"/>
              <a:gd name="T8" fmla="*/ 2147483647 w 324"/>
              <a:gd name="T9" fmla="*/ 2147483647 h 1574"/>
              <a:gd name="T10" fmla="*/ 2147483647 w 324"/>
              <a:gd name="T11" fmla="*/ 2147483647 h 1574"/>
              <a:gd name="T12" fmla="*/ 2147483647 w 324"/>
              <a:gd name="T13" fmla="*/ 2147483647 h 1574"/>
              <a:gd name="T14" fmla="*/ 2147483647 w 324"/>
              <a:gd name="T15" fmla="*/ 2147483647 h 1574"/>
              <a:gd name="T16" fmla="*/ 2147483647 w 324"/>
              <a:gd name="T17" fmla="*/ 0 h 15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4"/>
              <a:gd name="T28" fmla="*/ 0 h 1574"/>
              <a:gd name="T29" fmla="*/ 324 w 324"/>
              <a:gd name="T30" fmla="*/ 1574 h 15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4" h="1574">
                <a:moveTo>
                  <a:pt x="27" y="1574"/>
                </a:moveTo>
                <a:cubicBezTo>
                  <a:pt x="0" y="1497"/>
                  <a:pt x="27" y="1383"/>
                  <a:pt x="56" y="1305"/>
                </a:cubicBezTo>
                <a:cubicBezTo>
                  <a:pt x="66" y="1279"/>
                  <a:pt x="67" y="1250"/>
                  <a:pt x="84" y="1228"/>
                </a:cubicBezTo>
                <a:cubicBezTo>
                  <a:pt x="107" y="1198"/>
                  <a:pt x="186" y="1117"/>
                  <a:pt x="219" y="1084"/>
                </a:cubicBezTo>
                <a:cubicBezTo>
                  <a:pt x="243" y="1008"/>
                  <a:pt x="209" y="1101"/>
                  <a:pt x="248" y="1036"/>
                </a:cubicBezTo>
                <a:cubicBezTo>
                  <a:pt x="288" y="969"/>
                  <a:pt x="223" y="1043"/>
                  <a:pt x="276" y="988"/>
                </a:cubicBezTo>
                <a:cubicBezTo>
                  <a:pt x="306" y="903"/>
                  <a:pt x="294" y="951"/>
                  <a:pt x="305" y="844"/>
                </a:cubicBezTo>
                <a:cubicBezTo>
                  <a:pt x="299" y="461"/>
                  <a:pt x="324" y="418"/>
                  <a:pt x="267" y="172"/>
                </a:cubicBezTo>
                <a:cubicBezTo>
                  <a:pt x="255" y="38"/>
                  <a:pt x="257" y="95"/>
                  <a:pt x="257" y="0"/>
                </a:cubicBezTo>
              </a:path>
            </a:pathLst>
          </a:custGeom>
          <a:noFill/>
          <a:ln w="123825">
            <a:solidFill>
              <a:srgbClr val="9999FF"/>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374796" name="Text Box 12"/>
          <p:cNvSpPr txBox="1">
            <a:spLocks noChangeArrowheads="1"/>
          </p:cNvSpPr>
          <p:nvPr/>
        </p:nvSpPr>
        <p:spPr bwMode="auto">
          <a:xfrm>
            <a:off x="5105400" y="2573338"/>
            <a:ext cx="4038600" cy="1169987"/>
          </a:xfrm>
          <a:prstGeom prst="rect">
            <a:avLst/>
          </a:prstGeom>
          <a:noFill/>
          <a:ln w="9525">
            <a:noFill/>
            <a:miter lim="800000"/>
            <a:headEnd/>
            <a:tailEnd/>
          </a:ln>
          <a:effectLst>
            <a:outerShdw blurRad="50800" dist="38100" dir="2700000" algn="ctr" rotWithShape="0">
              <a:srgbClr val="000000">
                <a:alpha val="43000"/>
              </a:srgb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a:ea typeface="ＭＳ Ｐゴシック" charset="0"/>
                <a:cs typeface="Arial"/>
              </a:rPr>
              <a:t>Daniel 5</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a:ea typeface="ＭＳ Ｐゴシック" charset="0"/>
                <a:cs typeface="Arial"/>
              </a:rPr>
              <a:t>(Belshazzar</a:t>
            </a:r>
            <a:r>
              <a:rPr kumimoji="0" lang="uk-UA" sz="2800" b="1" i="0" u="none" strike="noStrike" kern="1200" cap="none" spc="0" normalizeH="0" baseline="0" noProof="0" dirty="0">
                <a:ln>
                  <a:noFill/>
                </a:ln>
                <a:solidFill>
                  <a:srgbClr val="FFFFFF"/>
                </a:solidFill>
                <a:effectLst>
                  <a:glow rad="127000">
                    <a:srgbClr val="000000"/>
                  </a:glow>
                </a:effectLst>
                <a:uLnTx/>
                <a:uFillTx/>
                <a:latin typeface="Arial"/>
                <a:ea typeface="ＭＳ Ｐゴシック" charset="0"/>
                <a:cs typeface="Arial"/>
              </a:rPr>
              <a:t>'</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a:ea typeface="ＭＳ Ｐゴシック" charset="0"/>
                <a:cs typeface="Arial"/>
              </a:rPr>
              <a:t>s Feast)</a:t>
            </a:r>
          </a:p>
        </p:txBody>
      </p:sp>
      <p:sp>
        <p:nvSpPr>
          <p:cNvPr id="374798" name="Text Box 14"/>
          <p:cNvSpPr txBox="1">
            <a:spLocks noChangeArrowheads="1"/>
          </p:cNvSpPr>
          <p:nvPr/>
        </p:nvSpPr>
        <p:spPr bwMode="auto">
          <a:xfrm>
            <a:off x="9202092" y="44450"/>
            <a:ext cx="698500" cy="461963"/>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145</a:t>
            </a:r>
          </a:p>
        </p:txBody>
      </p:sp>
    </p:spTree>
    <p:extLst>
      <p:ext uri="{BB962C8B-B14F-4D97-AF65-F5344CB8AC3E}">
        <p14:creationId xmlns:p14="http://schemas.microsoft.com/office/powerpoint/2010/main" val="170883309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iterate type="wd">
                                    <p:tmPct val="100000"/>
                                  </p:iterate>
                                  <p:childTnLst>
                                    <p:set>
                                      <p:cBhvr>
                                        <p:cTn id="6" dur="1" fill="hold">
                                          <p:stCondLst>
                                            <p:cond delay="0"/>
                                          </p:stCondLst>
                                        </p:cTn>
                                        <p:tgtEl>
                                          <p:spTgt spid="374794"/>
                                        </p:tgtEl>
                                        <p:attrNameLst>
                                          <p:attrName>style.visibility</p:attrName>
                                        </p:attrNameLst>
                                      </p:cBhvr>
                                      <p:to>
                                        <p:strVal val="visible"/>
                                      </p:to>
                                    </p:set>
                                    <p:animEffect transition="in" filter="wipe(up)">
                                      <p:cBhvr>
                                        <p:cTn id="7" dur="300"/>
                                        <p:tgtEl>
                                          <p:spTgt spid="3747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74793"/>
                                        </p:tgtEl>
                                        <p:attrNameLst>
                                          <p:attrName>style.visibility</p:attrName>
                                        </p:attrNameLst>
                                      </p:cBhvr>
                                      <p:to>
                                        <p:strVal val="visible"/>
                                      </p:to>
                                    </p:set>
                                    <p:animEffect transition="in" filter="wipe(up)">
                                      <p:cBhvr>
                                        <p:cTn id="12" dur="500"/>
                                        <p:tgtEl>
                                          <p:spTgt spid="37479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74792"/>
                                        </p:tgtEl>
                                        <p:attrNameLst>
                                          <p:attrName>style.visibility</p:attrName>
                                        </p:attrNameLst>
                                      </p:cBhvr>
                                      <p:to>
                                        <p:strVal val="visible"/>
                                      </p:to>
                                    </p:set>
                                    <p:animEffect transition="in" filter="wipe(up)">
                                      <p:cBhvr>
                                        <p:cTn id="17" dur="500"/>
                                        <p:tgtEl>
                                          <p:spTgt spid="37479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5" presetClass="entr" presetSubtype="0" fill="hold" nodeType="clickEffect">
                                  <p:stCondLst>
                                    <p:cond delay="0"/>
                                  </p:stCondLst>
                                  <p:childTnLst>
                                    <p:set>
                                      <p:cBhvr>
                                        <p:cTn id="21" dur="1" fill="hold">
                                          <p:stCondLst>
                                            <p:cond delay="0"/>
                                          </p:stCondLst>
                                        </p:cTn>
                                        <p:tgtEl>
                                          <p:spTgt spid="374790"/>
                                        </p:tgtEl>
                                        <p:attrNameLst>
                                          <p:attrName>style.visibility</p:attrName>
                                        </p:attrNameLst>
                                      </p:cBhvr>
                                      <p:to>
                                        <p:strVal val="visible"/>
                                      </p:to>
                                    </p:set>
                                    <p:anim calcmode="lin" valueType="num">
                                      <p:cBhvr>
                                        <p:cTn id="22" dur="1000" fill="hold"/>
                                        <p:tgtEl>
                                          <p:spTgt spid="374790"/>
                                        </p:tgtEl>
                                        <p:attrNameLst>
                                          <p:attrName>ppt_w</p:attrName>
                                        </p:attrNameLst>
                                      </p:cBhvr>
                                      <p:tavLst>
                                        <p:tav tm="0">
                                          <p:val>
                                            <p:fltVal val="0"/>
                                          </p:val>
                                        </p:tav>
                                        <p:tav tm="100000">
                                          <p:val>
                                            <p:strVal val="#ppt_w"/>
                                          </p:val>
                                        </p:tav>
                                      </p:tavLst>
                                    </p:anim>
                                    <p:anim calcmode="lin" valueType="num">
                                      <p:cBhvr>
                                        <p:cTn id="23" dur="1000" fill="hold"/>
                                        <p:tgtEl>
                                          <p:spTgt spid="374790"/>
                                        </p:tgtEl>
                                        <p:attrNameLst>
                                          <p:attrName>ppt_h</p:attrName>
                                        </p:attrNameLst>
                                      </p:cBhvr>
                                      <p:tavLst>
                                        <p:tav tm="0">
                                          <p:val>
                                            <p:fltVal val="0"/>
                                          </p:val>
                                        </p:tav>
                                        <p:tav tm="100000">
                                          <p:val>
                                            <p:strVal val="#ppt_h"/>
                                          </p:val>
                                        </p:tav>
                                      </p:tavLst>
                                    </p:anim>
                                    <p:anim calcmode="lin" valueType="num">
                                      <p:cBhvr>
                                        <p:cTn id="24" dur="1000" fill="hold"/>
                                        <p:tgtEl>
                                          <p:spTgt spid="374790"/>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3747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nodeType="clickEffect">
                                  <p:stCondLst>
                                    <p:cond delay="0"/>
                                  </p:stCondLst>
                                  <p:childTnLst>
                                    <p:set>
                                      <p:cBhvr>
                                        <p:cTn id="29" dur="1" fill="hold">
                                          <p:stCondLst>
                                            <p:cond delay="0"/>
                                          </p:stCondLst>
                                        </p:cTn>
                                        <p:tgtEl>
                                          <p:spTgt spid="374796"/>
                                        </p:tgtEl>
                                        <p:attrNameLst>
                                          <p:attrName>style.visibility</p:attrName>
                                        </p:attrNameLst>
                                      </p:cBhvr>
                                      <p:to>
                                        <p:strVal val="visible"/>
                                      </p:to>
                                    </p:set>
                                    <p:animEffect transition="in" filter="dissolve">
                                      <p:cBhvr>
                                        <p:cTn id="30" dur="500"/>
                                        <p:tgtEl>
                                          <p:spTgt spid="3747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4792" grpId="0" animBg="1"/>
      <p:bldP spid="37479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204B1B"/>
        </a:solidFill>
        <a:effectLst/>
      </p:bgPr>
    </p:bg>
    <p:spTree>
      <p:nvGrpSpPr>
        <p:cNvPr id="1" name=""/>
        <p:cNvGrpSpPr/>
        <p:nvPr/>
      </p:nvGrpSpPr>
      <p:grpSpPr>
        <a:xfrm>
          <a:off x="0" y="0"/>
          <a:ext cx="0" cy="0"/>
          <a:chOff x="0" y="0"/>
          <a:chExt cx="0" cy="0"/>
        </a:xfrm>
      </p:grpSpPr>
      <p:sp>
        <p:nvSpPr>
          <p:cNvPr id="215044" name="TextBox 13"/>
          <p:cNvSpPr txBox="1">
            <a:spLocks noChangeArrowheads="1"/>
          </p:cNvSpPr>
          <p:nvPr/>
        </p:nvSpPr>
        <p:spPr bwMode="auto">
          <a:xfrm>
            <a:off x="0" y="914400"/>
            <a:ext cx="9144000" cy="6002338"/>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[Cyrus] placed a portion of his army at the point where the river enters the city, and another body at the back of the place where it issues forth, with orders to march into the town by the bed of the stream, as soon as the water became shallow enough</a:t>
            </a:r>
            <a:r>
              <a:rPr kumimoji="0" lang="en-US"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he then himself drew off with the unwarlike portion of his host, and made for the place where </a:t>
            </a:r>
            <a:r>
              <a:rPr kumimoji="0" lang="en-US" altLang="ja-JP" sz="24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Nitocris</a:t>
            </a:r>
            <a:r>
              <a:rPr kumimoji="0" lang="en-US"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dug the basin for the river, where he did exactly what she had done formerly: </a:t>
            </a:r>
            <a:r>
              <a:rPr kumimoji="0" lang="en-US" altLang="ja-JP"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he turned the Euphrates by a canal into the basin</a:t>
            </a:r>
            <a:r>
              <a:rPr kumimoji="0" lang="en-US"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which was then a marsh, on which the river sank to such an extent that the natural bed of the stream became fordable.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Hereupon the Persians who had been left for the purpose at Babylon by the river-side, entered the stream, which had now sunk so as to reach about midway up a man</a:t>
            </a:r>
            <a:r>
              <a:rPr kumimoji="0" lang="fr-FR" altLang="ja-JP"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s thigh, and thus got into the town</a:t>
            </a:r>
            <a:r>
              <a:rPr kumimoji="0" lang="en-US"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374787" name="Line 3"/>
          <p:cNvSpPr>
            <a:spLocks noChangeShapeType="1"/>
          </p:cNvSpPr>
          <p:nvPr/>
        </p:nvSpPr>
        <p:spPr bwMode="auto">
          <a:xfrm>
            <a:off x="1752600" y="914400"/>
            <a:ext cx="4495800" cy="0"/>
          </a:xfrm>
          <a:prstGeom prst="line">
            <a:avLst/>
          </a:prstGeom>
          <a:noFill/>
          <a:ln w="38100">
            <a:solidFill>
              <a:schemeClr val="bg1"/>
            </a:solidFill>
            <a:round/>
            <a:headEnd/>
            <a:tailEnd/>
          </a:ln>
          <a:effectLst>
            <a:outerShdw blurRad="63500" dist="38099" dir="2700000" algn="ctr" rotWithShape="0">
              <a:schemeClr val="tx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2" charset="0"/>
              <a:ea typeface="ＭＳ Ｐゴシック" charset="0"/>
              <a:cs typeface="+mn-cs"/>
            </a:endParaRPr>
          </a:p>
        </p:txBody>
      </p:sp>
      <p:sp>
        <p:nvSpPr>
          <p:cNvPr id="374798" name="Text Box 14"/>
          <p:cNvSpPr txBox="1">
            <a:spLocks noChangeArrowheads="1"/>
          </p:cNvSpPr>
          <p:nvPr/>
        </p:nvSpPr>
        <p:spPr bwMode="auto">
          <a:xfrm>
            <a:off x="8153400" y="71438"/>
            <a:ext cx="885825" cy="461962"/>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544b</a:t>
            </a:r>
          </a:p>
        </p:txBody>
      </p:sp>
      <p:sp>
        <p:nvSpPr>
          <p:cNvPr id="215046" name="TextBox 5"/>
          <p:cNvSpPr txBox="1">
            <a:spLocks noChangeArrowheads="1"/>
          </p:cNvSpPr>
          <p:nvPr/>
        </p:nvSpPr>
        <p:spPr bwMode="auto">
          <a:xfrm>
            <a:off x="1100138" y="514350"/>
            <a:ext cx="5876925" cy="400050"/>
          </a:xfrm>
          <a:prstGeom prst="rect">
            <a:avLst/>
          </a:prstGeom>
          <a:noFill/>
          <a:ln w="9525">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The History of the Persian Wars </a:t>
            </a:r>
            <a:r>
              <a:rPr kumimoji="0" 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1.191 (430 BC)</a:t>
            </a:r>
          </a:p>
        </p:txBody>
      </p:sp>
      <p:sp>
        <p:nvSpPr>
          <p:cNvPr id="7" name="Title 6"/>
          <p:cNvSpPr>
            <a:spLocks noGrp="1"/>
          </p:cNvSpPr>
          <p:nvPr>
            <p:ph type="title" idx="4294967295"/>
          </p:nvPr>
        </p:nvSpPr>
        <p:spPr>
          <a:xfrm>
            <a:off x="152400" y="0"/>
            <a:ext cx="7772400" cy="609600"/>
          </a:xfrm>
        </p:spPr>
        <p:txBody>
          <a:bodyPr/>
          <a:lstStyle/>
          <a:p>
            <a:pPr>
              <a:defRPr/>
            </a:pPr>
            <a:r>
              <a:rPr lang="en-US" sz="3600" b="1" dirty="0">
                <a:solidFill>
                  <a:schemeClr val="bg1"/>
                </a:solidFill>
                <a:effectLst>
                  <a:outerShdw blurRad="38100" dist="38100" dir="2700000" algn="tl">
                    <a:srgbClr val="000000"/>
                  </a:outerShdw>
                </a:effectLst>
                <a:latin typeface="Arial" charset="0"/>
                <a:ea typeface="ＭＳ Ｐゴシック" charset="0"/>
                <a:cs typeface="Arial" charset="0"/>
              </a:rPr>
              <a:t>Babylon</a:t>
            </a:r>
            <a:r>
              <a:rPr lang="fr-FR" altLang="ja-JP" sz="3600" b="1" dirty="0">
                <a:solidFill>
                  <a:schemeClr val="bg1"/>
                </a:solidFill>
                <a:effectLst>
                  <a:outerShdw blurRad="38100" dist="38100" dir="2700000" algn="tl">
                    <a:srgbClr val="000000"/>
                  </a:outerShdw>
                </a:effectLst>
                <a:latin typeface="Arial" charset="0"/>
                <a:ea typeface="ＭＳ Ｐゴシック" charset="0"/>
                <a:cs typeface="Arial" charset="0"/>
              </a:rPr>
              <a:t>'</a:t>
            </a:r>
            <a:r>
              <a:rPr lang="en-US" altLang="ja-JP" sz="3600" b="1" dirty="0">
                <a:solidFill>
                  <a:schemeClr val="bg1"/>
                </a:solidFill>
                <a:effectLst>
                  <a:outerShdw blurRad="38100" dist="38100" dir="2700000" algn="tl">
                    <a:srgbClr val="000000"/>
                  </a:outerShdw>
                </a:effectLst>
                <a:latin typeface="Arial" charset="0"/>
                <a:ea typeface="ＭＳ Ｐゴシック" charset="0"/>
                <a:cs typeface="Arial" charset="0"/>
              </a:rPr>
              <a:t>s Fall (Herodotus)</a:t>
            </a:r>
            <a:endParaRPr lang="en-US" b="1" dirty="0">
              <a:latin typeface="Times New Roman" charset="0"/>
              <a:ea typeface="ＭＳ Ｐゴシック" charset="0"/>
              <a:cs typeface="ＭＳ Ｐゴシック"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204B1B"/>
        </a:solidFill>
        <a:effectLst/>
      </p:bgPr>
    </p:bg>
    <p:spTree>
      <p:nvGrpSpPr>
        <p:cNvPr id="1" name=""/>
        <p:cNvGrpSpPr/>
        <p:nvPr/>
      </p:nvGrpSpPr>
      <p:grpSpPr>
        <a:xfrm>
          <a:off x="0" y="0"/>
          <a:ext cx="0" cy="0"/>
          <a:chOff x="0" y="0"/>
          <a:chExt cx="0" cy="0"/>
        </a:xfrm>
      </p:grpSpPr>
      <p:sp>
        <p:nvSpPr>
          <p:cNvPr id="374787" name="Line 3"/>
          <p:cNvSpPr>
            <a:spLocks noChangeShapeType="1"/>
          </p:cNvSpPr>
          <p:nvPr/>
        </p:nvSpPr>
        <p:spPr bwMode="auto">
          <a:xfrm>
            <a:off x="1752600" y="685800"/>
            <a:ext cx="4495800" cy="0"/>
          </a:xfrm>
          <a:prstGeom prst="line">
            <a:avLst/>
          </a:prstGeom>
          <a:noFill/>
          <a:ln w="38100">
            <a:solidFill>
              <a:schemeClr val="bg1"/>
            </a:solidFill>
            <a:round/>
            <a:headEnd/>
            <a:tailEnd/>
          </a:ln>
          <a:effectLst>
            <a:outerShdw blurRad="63500" dist="38099" dir="2700000" algn="ctr" rotWithShape="0">
              <a:schemeClr val="tx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2" charset="0"/>
              <a:ea typeface="ＭＳ Ｐゴシック" charset="0"/>
              <a:cs typeface="+mn-cs"/>
            </a:endParaRPr>
          </a:p>
        </p:txBody>
      </p:sp>
      <p:sp>
        <p:nvSpPr>
          <p:cNvPr id="217092" name="TextBox 13"/>
          <p:cNvSpPr txBox="1">
            <a:spLocks noChangeArrowheads="1"/>
          </p:cNvSpPr>
          <p:nvPr/>
        </p:nvSpPr>
        <p:spPr bwMode="auto">
          <a:xfrm>
            <a:off x="152400" y="762000"/>
            <a:ext cx="8915400" cy="6002338"/>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"Had the Babylonians been apprised of what Cyrus was about, or had they noticed their danger, they would never have allowed the Persians to enter the city, but would have destroyed them utterly; for they would have made fast all the street-gates which gave upon the river, and mounting upon the walls along both sides of the stream, would so have caught the enemy, as it were, in a trap. But, as it was, </a:t>
            </a:r>
            <a:r>
              <a:rPr kumimoji="0" lang="en-US" altLang="ja-JP"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the Persians came upon them by surprise and so took the city</a:t>
            </a:r>
            <a:r>
              <a:rPr kumimoji="0" lang="en-US"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Owing to the vast size of the place, the inhabitants of the central parts (as the residents at Babylon declare) long after the outer portions of the town were taken, knew nothing of what had chanced, but as </a:t>
            </a:r>
            <a:r>
              <a:rPr kumimoji="0" lang="en-US" altLang="ja-JP"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they were engaged in a festival</a:t>
            </a:r>
            <a:r>
              <a:rPr kumimoji="0" lang="en-US"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continued dancing and reveling until they learnt the capture but too certainly. Such, then, were the circumstances of the first taking of Babylon."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622596" name="TextBox 15"/>
          <p:cNvSpPr txBox="1">
            <a:spLocks noChangeArrowheads="1"/>
          </p:cNvSpPr>
          <p:nvPr/>
        </p:nvSpPr>
        <p:spPr bwMode="auto">
          <a:xfrm>
            <a:off x="-36512" y="6444044"/>
            <a:ext cx="91440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The History of the Persian Wars </a:t>
            </a: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1.191 (written over a century later in 430 BC)</a:t>
            </a:r>
          </a:p>
        </p:txBody>
      </p:sp>
      <p:sp>
        <p:nvSpPr>
          <p:cNvPr id="7" name="Title 6"/>
          <p:cNvSpPr>
            <a:spLocks noGrp="1"/>
          </p:cNvSpPr>
          <p:nvPr>
            <p:ph type="title" idx="4294967295"/>
          </p:nvPr>
        </p:nvSpPr>
        <p:spPr>
          <a:xfrm>
            <a:off x="152400" y="0"/>
            <a:ext cx="7772400" cy="685800"/>
          </a:xfrm>
        </p:spPr>
        <p:txBody>
          <a:bodyPr/>
          <a:lstStyle/>
          <a:p>
            <a:pPr>
              <a:defRPr/>
            </a:pPr>
            <a:r>
              <a:rPr lang="en-US" sz="3600" dirty="0">
                <a:effectLst>
                  <a:outerShdw blurRad="38100" dist="38100" dir="2700000" algn="tl">
                    <a:srgbClr val="000000"/>
                  </a:outerShdw>
                </a:effectLst>
                <a:latin typeface="Arial" charset="0"/>
                <a:ea typeface="ＭＳ Ｐゴシック" charset="0"/>
                <a:cs typeface="Arial" charset="0"/>
              </a:rPr>
              <a:t>Babylon</a:t>
            </a:r>
            <a:r>
              <a:rPr lang="fr-FR" altLang="ja-JP" sz="3600" dirty="0">
                <a:effectLst>
                  <a:outerShdw blurRad="38100" dist="38100" dir="2700000" algn="tl">
                    <a:srgbClr val="000000"/>
                  </a:outerShdw>
                </a:effectLst>
                <a:latin typeface="Arial" charset="0"/>
                <a:ea typeface="ＭＳ Ｐゴシック" charset="0"/>
                <a:cs typeface="Arial" charset="0"/>
              </a:rPr>
              <a:t>'</a:t>
            </a:r>
            <a:r>
              <a:rPr lang="en-US" altLang="ja-JP" sz="3600" dirty="0">
                <a:effectLst>
                  <a:outerShdw blurRad="38100" dist="38100" dir="2700000" algn="tl">
                    <a:srgbClr val="000000"/>
                  </a:outerShdw>
                </a:effectLst>
                <a:latin typeface="Arial" charset="0"/>
                <a:ea typeface="ＭＳ Ｐゴシック" charset="0"/>
                <a:cs typeface="Arial" charset="0"/>
              </a:rPr>
              <a:t>s Fall (Herodotus)</a:t>
            </a:r>
            <a:endParaRPr lang="en-US" dirty="0">
              <a:effectLst>
                <a:outerShdw blurRad="38100" dist="38100" dir="2700000" algn="tl">
                  <a:srgbClr val="000000"/>
                </a:outerShdw>
              </a:effectLst>
              <a:latin typeface="Arial" charset="0"/>
              <a:ea typeface="ＭＳ Ｐゴシック" charset="0"/>
              <a:cs typeface="Arial" charset="0"/>
            </a:endParaRPr>
          </a:p>
        </p:txBody>
      </p:sp>
      <p:sp>
        <p:nvSpPr>
          <p:cNvPr id="8" name="Text Box 14"/>
          <p:cNvSpPr txBox="1">
            <a:spLocks noChangeArrowheads="1"/>
          </p:cNvSpPr>
          <p:nvPr/>
        </p:nvSpPr>
        <p:spPr bwMode="auto">
          <a:xfrm>
            <a:off x="8153400" y="71438"/>
            <a:ext cx="885825" cy="461962"/>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544b</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en-US" sz="4800" b="1" dirty="0">
                <a:effectLst>
                  <a:glow rad="101600">
                    <a:schemeClr val="tx1">
                      <a:alpha val="99000"/>
                    </a:schemeClr>
                  </a:glow>
                </a:effectLst>
              </a:rPr>
              <a:t>Theme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2136280"/>
            <a:ext cx="9144000" cy="28048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Restoring </a:t>
            </a:r>
            <a:b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Temple and People</a:t>
            </a:r>
          </a:p>
        </p:txBody>
      </p:sp>
      <p:sp>
        <p:nvSpPr>
          <p:cNvPr id="5" name="Text Box 3"/>
          <p:cNvSpPr txBox="1">
            <a:spLocks noChangeArrowheads="1"/>
          </p:cNvSpPr>
          <p:nvPr/>
        </p:nvSpPr>
        <p:spPr bwMode="auto">
          <a:xfrm>
            <a:off x="7866549" y="44450"/>
            <a:ext cx="117251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289</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Ezra</a:t>
            </a:r>
          </a:p>
        </p:txBody>
      </p:sp>
    </p:spTree>
    <p:extLst>
      <p:ext uri="{BB962C8B-B14F-4D97-AF65-F5344CB8AC3E}">
        <p14:creationId xmlns:p14="http://schemas.microsoft.com/office/powerpoint/2010/main" val="63329015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793" name="Picture 2" descr="fallBabylon.jpeg                                               000131E3Macintosh HD                   ABA78158:"/>
          <p:cNvPicPr>
            <a:picLocks noChangeAspect="1" noChangeArrowheads="1"/>
          </p:cNvPicPr>
          <p:nvPr/>
        </p:nvPicPr>
        <p:blipFill rotWithShape="1">
          <a:blip r:embed="rId3" cstate="screen">
            <a:lum contrast="2000"/>
            <a:extLst>
              <a:ext uri="{28A0092B-C50C-407E-A947-70E740481C1C}">
                <a14:useLocalDpi xmlns:a14="http://schemas.microsoft.com/office/drawing/2010/main"/>
              </a:ext>
            </a:extLst>
          </a:blip>
          <a:srcRect t="-1"/>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07504" y="116632"/>
            <a:ext cx="5364088" cy="1815882"/>
          </a:xfrm>
          <a:prstGeom prst="rect">
            <a:avLst/>
          </a:prstGeom>
        </p:spPr>
        <p:txBody>
          <a:bodyPr wrap="square">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glow>
                </a:effectLst>
                <a:uLnTx/>
                <a:uFillTx/>
                <a:latin typeface="Arial Narrow" charset="0"/>
                <a:ea typeface="Arial Narrow" charset="0"/>
                <a:cs typeface="Arial Narrow" charset="0"/>
              </a:rPr>
              <a:t>“That same night Belshazzar the Chaldean king was slain. So Darius the Mede received the kingdom.”</a:t>
            </a:r>
          </a:p>
          <a:p>
            <a:pPr marL="0" marR="0" lvl="0" indent="0" algn="r" defTabSz="6858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8BF"/>
                </a:solidFill>
                <a:effectLst>
                  <a:glow rad="127000">
                    <a:prstClr val="black"/>
                  </a:glow>
                </a:effectLst>
                <a:uLnTx/>
                <a:uFillTx/>
                <a:latin typeface="Arial Narrow" charset="0"/>
                <a:ea typeface="Arial Narrow" charset="0"/>
                <a:cs typeface="Arial Narrow" charset="0"/>
              </a:rPr>
              <a:t>Daniel 5:30-31 </a:t>
            </a:r>
          </a:p>
        </p:txBody>
      </p:sp>
      <p:sp>
        <p:nvSpPr>
          <p:cNvPr id="3" name="Title 2">
            <a:extLst>
              <a:ext uri="{FF2B5EF4-FFF2-40B4-BE49-F238E27FC236}">
                <a16:creationId xmlns:a16="http://schemas.microsoft.com/office/drawing/2014/main" id="{8E528947-B84B-DB4F-9F48-93A59BFAD486}"/>
              </a:ext>
            </a:extLst>
          </p:cNvPr>
          <p:cNvSpPr>
            <a:spLocks noGrp="1"/>
          </p:cNvSpPr>
          <p:nvPr>
            <p:ph type="title" idx="4294967295"/>
          </p:nvPr>
        </p:nvSpPr>
        <p:spPr>
          <a:xfrm>
            <a:off x="-2730567" y="1192899"/>
            <a:ext cx="2663190" cy="1325563"/>
          </a:xfrm>
        </p:spPr>
        <p:txBody>
          <a:bodyPr/>
          <a:lstStyle/>
          <a:p>
            <a:r>
              <a:rPr lang="en-US" dirty="0"/>
              <a:t>Daniel 5:30-31</a:t>
            </a:r>
          </a:p>
        </p:txBody>
      </p:sp>
    </p:spTree>
    <p:extLst>
      <p:ext uri="{BB962C8B-B14F-4D97-AF65-F5344CB8AC3E}">
        <p14:creationId xmlns:p14="http://schemas.microsoft.com/office/powerpoint/2010/main" val="3878002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5791200" y="6096000"/>
            <a:ext cx="3124200" cy="762000"/>
          </a:xfrm>
          <a:prstGeom prst="rect">
            <a:avLst/>
          </a:prstGeom>
          <a:noFill/>
          <a:ln w="9525">
            <a:noFill/>
            <a:miter lim="800000"/>
            <a:headEnd/>
            <a:tailEnd/>
          </a:ln>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t>539 BC</a:t>
            </a:r>
          </a:p>
        </p:txBody>
      </p:sp>
      <p:pic>
        <p:nvPicPr>
          <p:cNvPr id="827394" name="Picture 2" descr="Darius The Great King Of Persia">
            <a:extLst>
              <a:ext uri="{FF2B5EF4-FFF2-40B4-BE49-F238E27FC236}">
                <a16:creationId xmlns:a16="http://schemas.microsoft.com/office/drawing/2014/main" id="{137F9A5D-3FCB-21E9-2B9C-37C7D570D6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86" y="548680"/>
            <a:ext cx="9117514" cy="6309320"/>
          </a:xfrm>
          <a:prstGeom prst="rect">
            <a:avLst/>
          </a:prstGeom>
          <a:noFill/>
          <a:extLst>
            <a:ext uri="{909E8E84-426E-40DD-AFC4-6F175D3DCCD1}">
              <a14:hiddenFill xmlns:a14="http://schemas.microsoft.com/office/drawing/2010/main">
                <a:solidFill>
                  <a:srgbClr val="FFFFFF"/>
                </a:solidFill>
              </a14:hiddenFill>
            </a:ext>
          </a:extLst>
        </p:spPr>
      </p:pic>
      <p:sp>
        <p:nvSpPr>
          <p:cNvPr id="210947" name="Rectangle 2"/>
          <p:cNvSpPr>
            <a:spLocks noGrp="1" noChangeArrowheads="1"/>
          </p:cNvSpPr>
          <p:nvPr>
            <p:ph type="title"/>
          </p:nvPr>
        </p:nvSpPr>
        <p:spPr>
          <a:xfrm>
            <a:off x="9168" y="0"/>
            <a:ext cx="9108346" cy="1052736"/>
          </a:xfrm>
          <a:solidFill>
            <a:schemeClr val="tx1"/>
          </a:solidFill>
        </p:spPr>
        <p:txBody>
          <a:bodyPr/>
          <a:lstStyle/>
          <a:p>
            <a:pPr eaLnBrk="1" hangingPunct="1">
              <a:defRPr/>
            </a:pPr>
            <a:r>
              <a:rPr lang="en-US" sz="3200" b="1" dirty="0">
                <a:solidFill>
                  <a:schemeClr val="bg1"/>
                </a:solidFill>
                <a:effectLst>
                  <a:glow rad="228600">
                    <a:schemeClr val="tx1"/>
                  </a:glow>
                </a:effectLst>
                <a:latin typeface="Arial" charset="0"/>
                <a:ea typeface="ＭＳ Ｐゴシック" charset="0"/>
                <a:cs typeface="ＭＳ Ｐゴシック" charset="0"/>
              </a:rPr>
              <a:t>The Identifications of Darius the Mede </a:t>
            </a:r>
          </a:p>
        </p:txBody>
      </p:sp>
      <p:sp>
        <p:nvSpPr>
          <p:cNvPr id="6" name="Rectangle 2">
            <a:extLst>
              <a:ext uri="{FF2B5EF4-FFF2-40B4-BE49-F238E27FC236}">
                <a16:creationId xmlns:a16="http://schemas.microsoft.com/office/drawing/2014/main" id="{4B9900BD-1870-4882-9836-993FA76999FF}"/>
              </a:ext>
            </a:extLst>
          </p:cNvPr>
          <p:cNvSpPr txBox="1">
            <a:spLocks noChangeArrowheads="1"/>
          </p:cNvSpPr>
          <p:nvPr/>
        </p:nvSpPr>
        <p:spPr bwMode="auto">
          <a:xfrm>
            <a:off x="17827" y="792434"/>
            <a:ext cx="9108346" cy="520603"/>
          </a:xfrm>
          <a:prstGeom prst="rect">
            <a:avLst/>
          </a:prstGeom>
          <a:solidFill>
            <a:schemeClr val="tx1"/>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1" u="none" strike="noStrike" kern="0" cap="none" spc="0" normalizeH="0" baseline="0" noProof="0" dirty="0">
                <a:ln>
                  <a:noFill/>
                </a:ln>
                <a:solidFill>
                  <a:srgbClr val="FFFFFF"/>
                </a:solidFill>
                <a:effectLst>
                  <a:glow rad="228600">
                    <a:srgbClr val="000000"/>
                  </a:glow>
                </a:effectLst>
                <a:uLnTx/>
                <a:uFillTx/>
                <a:latin typeface="Arial" charset="0"/>
                <a:ea typeface="ＭＳ Ｐゴシック" charset="0"/>
                <a:cs typeface="ＭＳ Ｐゴシック" charset="0"/>
              </a:rPr>
              <a:t>Stephen D. Anderson</a:t>
            </a:r>
          </a:p>
        </p:txBody>
      </p:sp>
    </p:spTree>
    <p:extLst>
      <p:ext uri="{BB962C8B-B14F-4D97-AF65-F5344CB8AC3E}">
        <p14:creationId xmlns:p14="http://schemas.microsoft.com/office/powerpoint/2010/main" val="338561935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0659"/>
            <a:ext cx="9144000" cy="6858000"/>
          </a:xfrm>
          <a:prstGeom prst="rect">
            <a:avLst/>
          </a:prstGeom>
        </p:spPr>
      </p:pic>
      <p:sp>
        <p:nvSpPr>
          <p:cNvPr id="210947" name="Rectangle 2"/>
          <p:cNvSpPr>
            <a:spLocks noGrp="1" noChangeArrowheads="1"/>
          </p:cNvSpPr>
          <p:nvPr>
            <p:ph type="title"/>
          </p:nvPr>
        </p:nvSpPr>
        <p:spPr>
          <a:xfrm>
            <a:off x="152400" y="228600"/>
            <a:ext cx="3657600" cy="2192288"/>
          </a:xfrm>
        </p:spPr>
        <p:txBody>
          <a:bodyPr/>
          <a:lstStyle/>
          <a:p>
            <a:pPr eaLnBrk="1" hangingPunct="1">
              <a:defRPr/>
            </a:pPr>
            <a:r>
              <a:rPr lang="en-US" b="1" dirty="0">
                <a:solidFill>
                  <a:schemeClr val="bg1"/>
                </a:solidFill>
                <a:effectLst>
                  <a:glow rad="228600">
                    <a:schemeClr val="tx1"/>
                  </a:glow>
                </a:effectLst>
                <a:latin typeface="Arial" charset="0"/>
                <a:ea typeface="ＭＳ Ｐゴシック" charset="0"/>
                <a:cs typeface="ＭＳ Ｐゴシック" charset="0"/>
              </a:rPr>
              <a:t>Cyrus Conquers Babylon</a:t>
            </a:r>
          </a:p>
        </p:txBody>
      </p:sp>
      <p:sp>
        <p:nvSpPr>
          <p:cNvPr id="5" name="Rectangle 3"/>
          <p:cNvSpPr txBox="1">
            <a:spLocks noChangeArrowheads="1"/>
          </p:cNvSpPr>
          <p:nvPr/>
        </p:nvSpPr>
        <p:spPr bwMode="auto">
          <a:xfrm>
            <a:off x="5791200" y="6096000"/>
            <a:ext cx="3124200" cy="762000"/>
          </a:xfrm>
          <a:prstGeom prst="rect">
            <a:avLst/>
          </a:prstGeom>
          <a:noFill/>
          <a:ln w="9525">
            <a:noFill/>
            <a:miter lim="800000"/>
            <a:headEnd/>
            <a:tailEnd/>
          </a:ln>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t>539 BC</a:t>
            </a:r>
          </a:p>
        </p:txBody>
      </p:sp>
    </p:spTree>
    <p:extLst>
      <p:ext uri="{BB962C8B-B14F-4D97-AF65-F5344CB8AC3E}">
        <p14:creationId xmlns:p14="http://schemas.microsoft.com/office/powerpoint/2010/main" val="232548116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010F3A-078C-8349-8CFE-E920D32D49C6}"/>
              </a:ext>
            </a:extLst>
          </p:cNvPr>
          <p:cNvPicPr>
            <a:picLocks noChangeAspect="1"/>
          </p:cNvPicPr>
          <p:nvPr/>
        </p:nvPicPr>
        <p:blipFill>
          <a:blip r:embed="rId2"/>
          <a:stretch>
            <a:fillRect/>
          </a:stretch>
        </p:blipFill>
        <p:spPr>
          <a:xfrm>
            <a:off x="4497779" y="22308"/>
            <a:ext cx="4646221" cy="5143500"/>
          </a:xfrm>
          <a:prstGeom prst="rect">
            <a:avLst/>
          </a:prstGeom>
        </p:spPr>
      </p:pic>
      <p:pic>
        <p:nvPicPr>
          <p:cNvPr id="5" name="Picture 4">
            <a:extLst>
              <a:ext uri="{FF2B5EF4-FFF2-40B4-BE49-F238E27FC236}">
                <a16:creationId xmlns:a16="http://schemas.microsoft.com/office/drawing/2014/main" id="{9FF0A805-2B47-CF4B-842E-DF17E74098F5}"/>
              </a:ext>
            </a:extLst>
          </p:cNvPr>
          <p:cNvPicPr>
            <a:picLocks noChangeAspect="1"/>
          </p:cNvPicPr>
          <p:nvPr/>
        </p:nvPicPr>
        <p:blipFill rotWithShape="1">
          <a:blip r:embed="rId3"/>
          <a:srcRect t="1714" b="1589"/>
          <a:stretch/>
        </p:blipFill>
        <p:spPr>
          <a:xfrm>
            <a:off x="-106879" y="15627"/>
            <a:ext cx="4604657" cy="5150181"/>
          </a:xfrm>
          <a:prstGeom prst="rect">
            <a:avLst/>
          </a:prstGeom>
        </p:spPr>
      </p:pic>
      <p:sp>
        <p:nvSpPr>
          <p:cNvPr id="6" name="Rectangle 5">
            <a:extLst>
              <a:ext uri="{FF2B5EF4-FFF2-40B4-BE49-F238E27FC236}">
                <a16:creationId xmlns:a16="http://schemas.microsoft.com/office/drawing/2014/main" id="{613ADA04-0587-7240-B313-2C56010D5A71}"/>
              </a:ext>
            </a:extLst>
          </p:cNvPr>
          <p:cNvSpPr/>
          <p:nvPr/>
        </p:nvSpPr>
        <p:spPr>
          <a:xfrm>
            <a:off x="4435434" y="850570"/>
            <a:ext cx="62345" cy="514349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49263"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7" name="Rectangle 6">
            <a:extLst>
              <a:ext uri="{FF2B5EF4-FFF2-40B4-BE49-F238E27FC236}">
                <a16:creationId xmlns:a16="http://schemas.microsoft.com/office/drawing/2014/main" id="{4459CA9E-EB7C-7348-BEBC-1EE403A708E6}"/>
              </a:ext>
            </a:extLst>
          </p:cNvPr>
          <p:cNvSpPr/>
          <p:nvPr/>
        </p:nvSpPr>
        <p:spPr>
          <a:xfrm>
            <a:off x="83127" y="5517015"/>
            <a:ext cx="8977745" cy="954107"/>
          </a:xfrm>
          <a:prstGeom prst="rect">
            <a:avLst/>
          </a:prstGeom>
        </p:spPr>
        <p:txBody>
          <a:bodyPr wrap="square">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Narrow" panose="020B0604020202020204" pitchFamily="34" charset="0"/>
                <a:ea typeface="Accordance" pitchFamily="2" charset="-79"/>
                <a:cs typeface="Arial Narrow" panose="020B0604020202020204" pitchFamily="34" charset="0"/>
              </a:rPr>
              <a:t>On 12 Oct 539 BC, after Cyrus' engineers diverted the waters of the Euphrates, the soldiers entered Babylon without fighting.</a:t>
            </a:r>
          </a:p>
        </p:txBody>
      </p:sp>
    </p:spTree>
    <p:extLst>
      <p:ext uri="{BB962C8B-B14F-4D97-AF65-F5344CB8AC3E}">
        <p14:creationId xmlns:p14="http://schemas.microsoft.com/office/powerpoint/2010/main" val="1435383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DD49800-B6AB-2641-B918-1E171D38A656}"/>
              </a:ext>
            </a:extLst>
          </p:cNvPr>
          <p:cNvPicPr>
            <a:picLocks noChangeAspect="1"/>
          </p:cNvPicPr>
          <p:nvPr/>
        </p:nvPicPr>
        <p:blipFill>
          <a:blip r:embed="rId2"/>
          <a:stretch>
            <a:fillRect/>
          </a:stretch>
        </p:blipFill>
        <p:spPr>
          <a:xfrm>
            <a:off x="5167993" y="857250"/>
            <a:ext cx="3976007" cy="5143500"/>
          </a:xfrm>
          <a:prstGeom prst="rect">
            <a:avLst/>
          </a:prstGeom>
        </p:spPr>
      </p:pic>
      <p:sp>
        <p:nvSpPr>
          <p:cNvPr id="2" name="Rectangle 1">
            <a:extLst>
              <a:ext uri="{FF2B5EF4-FFF2-40B4-BE49-F238E27FC236}">
                <a16:creationId xmlns:a16="http://schemas.microsoft.com/office/drawing/2014/main" id="{2D948D73-C8A7-BC4B-B248-FD977923D889}"/>
              </a:ext>
            </a:extLst>
          </p:cNvPr>
          <p:cNvSpPr/>
          <p:nvPr/>
        </p:nvSpPr>
        <p:spPr>
          <a:xfrm>
            <a:off x="0" y="116632"/>
            <a:ext cx="5167992" cy="6740307"/>
          </a:xfrm>
          <a:prstGeom prst="rect">
            <a:avLst/>
          </a:prstGeom>
        </p:spPr>
        <p:txBody>
          <a:bodyPr wrap="square">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a:srgbClr val="000000"/>
                  </a:glow>
                </a:effectLst>
                <a:uLnTx/>
                <a:uFillTx/>
                <a:latin typeface="Arial Narrow" panose="020B0604020202020204" pitchFamily="34" charset="0"/>
                <a:ea typeface="ＭＳ Ｐゴシック" charset="0"/>
                <a:cs typeface="Arial Narrow" panose="020B0604020202020204" pitchFamily="34" charset="0"/>
              </a:rPr>
              <a:t>“It is I who says of Cyrus, ‘He is My shepherd! And he will perform all My desire.’ And he declares of Jerusalem, ‘She will be built,’ and of the Temple, ‘Your foundation will be laid. Thus says the L</a:t>
            </a:r>
            <a:r>
              <a:rPr kumimoji="0" lang="en-US" sz="2000" b="1" i="0" u="none" strike="noStrike" kern="1200" cap="none" spc="0" normalizeH="0" baseline="0" noProof="0" dirty="0">
                <a:ln>
                  <a:noFill/>
                </a:ln>
                <a:solidFill>
                  <a:srgbClr val="FFFFFF"/>
                </a:solidFill>
                <a:effectLst>
                  <a:glow>
                    <a:srgbClr val="000000"/>
                  </a:glow>
                </a:effectLst>
                <a:uLnTx/>
                <a:uFillTx/>
                <a:latin typeface="Arial Narrow" panose="020B0604020202020204" pitchFamily="34" charset="0"/>
                <a:ea typeface="ＭＳ Ｐゴシック" charset="0"/>
                <a:cs typeface="Arial Narrow" panose="020B0604020202020204" pitchFamily="34" charset="0"/>
              </a:rPr>
              <a:t>ORD</a:t>
            </a:r>
            <a:r>
              <a:rPr kumimoji="0" lang="en-US" sz="2400" b="1" i="0" u="none" strike="noStrike" kern="1200" cap="none" spc="0" normalizeH="0" baseline="0" noProof="0" dirty="0">
                <a:ln>
                  <a:noFill/>
                </a:ln>
                <a:solidFill>
                  <a:srgbClr val="FFFFFF"/>
                </a:solidFill>
                <a:effectLst>
                  <a:glow>
                    <a:srgbClr val="000000"/>
                  </a:glow>
                </a:effectLst>
                <a:uLnTx/>
                <a:uFillTx/>
                <a:latin typeface="Arial Narrow" panose="020B0604020202020204" pitchFamily="34" charset="0"/>
                <a:ea typeface="ＭＳ Ｐゴシック" charset="0"/>
                <a:cs typeface="Arial Narrow" panose="020B0604020202020204" pitchFamily="34" charset="0"/>
              </a:rPr>
              <a:t> to Cyrus His </a:t>
            </a:r>
            <a:r>
              <a:rPr kumimoji="0" lang="en-US" sz="2400" b="1" i="0" u="none" strike="noStrike" kern="1200" cap="none" spc="0" normalizeH="0" baseline="0" noProof="0" dirty="0">
                <a:ln>
                  <a:noFill/>
                </a:ln>
                <a:solidFill>
                  <a:srgbClr val="FFFABE"/>
                </a:solidFill>
                <a:effectLst>
                  <a:glow>
                    <a:srgbClr val="000000"/>
                  </a:glow>
                </a:effectLst>
                <a:uLnTx/>
                <a:uFillTx/>
                <a:latin typeface="Arial Narrow" panose="020B0604020202020204" pitchFamily="34" charset="0"/>
                <a:ea typeface="ＭＳ Ｐゴシック" charset="0"/>
                <a:cs typeface="Arial Narrow" panose="020B0604020202020204" pitchFamily="34" charset="0"/>
              </a:rPr>
              <a:t>anointed</a:t>
            </a:r>
            <a:r>
              <a:rPr kumimoji="0" lang="en-US" sz="2400" b="1" i="0" u="none" strike="noStrike" kern="1200" cap="none" spc="0" normalizeH="0" baseline="0" noProof="0" dirty="0">
                <a:ln>
                  <a:noFill/>
                </a:ln>
                <a:solidFill>
                  <a:srgbClr val="FFFFFF"/>
                </a:solidFill>
                <a:effectLst>
                  <a:glow>
                    <a:srgbClr val="000000"/>
                  </a:glow>
                </a:effectLst>
                <a:uLnTx/>
                <a:uFillTx/>
                <a:latin typeface="Arial Narrow" panose="020B0604020202020204" pitchFamily="34" charset="0"/>
                <a:ea typeface="ＭＳ Ｐゴシック" charset="0"/>
                <a:cs typeface="Arial Narrow" panose="020B0604020202020204" pitchFamily="34" charset="0"/>
              </a:rPr>
              <a:t>, Whom I have taken by the right hand, to subdue nations before him, and to loose the loins of kings; to open doors before him so that gates will not be shut: I will go before you and make the rough places smooth; I will shatter the doors of bronze, and cut through their iron bars. And I will give you the treasures of darkness, and hidden wealth of secret places, in order that you may know that it is I, the L</a:t>
            </a:r>
            <a:r>
              <a:rPr kumimoji="0" lang="en-US" sz="2000" b="1" i="0" u="none" strike="noStrike" kern="1200" cap="none" spc="0" normalizeH="0" baseline="0" noProof="0" dirty="0">
                <a:ln>
                  <a:noFill/>
                </a:ln>
                <a:solidFill>
                  <a:srgbClr val="FFFFFF"/>
                </a:solidFill>
                <a:effectLst>
                  <a:glow>
                    <a:srgbClr val="000000"/>
                  </a:glow>
                </a:effectLst>
                <a:uLnTx/>
                <a:uFillTx/>
                <a:latin typeface="Arial Narrow" panose="020B0604020202020204" pitchFamily="34" charset="0"/>
                <a:ea typeface="ＭＳ Ｐゴシック" charset="0"/>
                <a:cs typeface="Arial Narrow" panose="020B0604020202020204" pitchFamily="34" charset="0"/>
              </a:rPr>
              <a:t>ORD</a:t>
            </a:r>
            <a:r>
              <a:rPr kumimoji="0" lang="en-US" sz="2400" b="1" i="0" u="none" strike="noStrike" kern="1200" cap="none" spc="0" normalizeH="0" baseline="0" noProof="0" dirty="0">
                <a:ln>
                  <a:noFill/>
                </a:ln>
                <a:solidFill>
                  <a:srgbClr val="FFFFFF"/>
                </a:solidFill>
                <a:effectLst>
                  <a:glow>
                    <a:srgbClr val="000000"/>
                  </a:glow>
                </a:effectLst>
                <a:uLnTx/>
                <a:uFillTx/>
                <a:latin typeface="Arial Narrow" panose="020B0604020202020204" pitchFamily="34" charset="0"/>
                <a:ea typeface="ＭＳ Ｐゴシック" charset="0"/>
                <a:cs typeface="Arial Narrow" panose="020B0604020202020204" pitchFamily="34" charset="0"/>
              </a:rPr>
              <a:t>, the God of Israel, who calls you by your name.” </a:t>
            </a:r>
            <a:r>
              <a:rPr kumimoji="0" lang="en-US" sz="2400" b="1" i="0" u="none" strike="noStrike" kern="1200" cap="none" spc="0" normalizeH="0" baseline="0" noProof="0" dirty="0">
                <a:ln>
                  <a:noFill/>
                </a:ln>
                <a:solidFill>
                  <a:srgbClr val="FFFABE"/>
                </a:solidFill>
                <a:effectLst>
                  <a:glow>
                    <a:srgbClr val="000000"/>
                  </a:glow>
                </a:effectLst>
                <a:uLnTx/>
                <a:uFillTx/>
                <a:latin typeface="Arial Narrow" panose="020B0604020202020204" pitchFamily="34" charset="0"/>
                <a:ea typeface="ＭＳ Ｐゴシック" charset="0"/>
                <a:cs typeface="Arial Narrow" panose="020B0604020202020204" pitchFamily="34" charset="0"/>
              </a:rPr>
              <a:t>Isaiah </a:t>
            </a:r>
            <a:r>
              <a:rPr kumimoji="0" lang="en-US" sz="2400" b="1" i="0" u="none" strike="noStrike" kern="1200" cap="none" spc="0" normalizeH="0" noProof="0" dirty="0">
                <a:ln>
                  <a:noFill/>
                </a:ln>
                <a:solidFill>
                  <a:srgbClr val="FFFABE"/>
                </a:solidFill>
                <a:effectLst>
                  <a:glow>
                    <a:srgbClr val="000000"/>
                  </a:glow>
                </a:effectLst>
                <a:uLnTx/>
                <a:uFillTx/>
                <a:latin typeface="Arial Narrow" panose="020B0604020202020204" pitchFamily="34" charset="0"/>
                <a:ea typeface="ＭＳ Ｐゴシック" charset="0"/>
                <a:cs typeface="Arial Narrow" panose="020B0604020202020204" pitchFamily="34" charset="0"/>
              </a:rPr>
              <a:t>44:28–45:3</a:t>
            </a:r>
          </a:p>
        </p:txBody>
      </p:sp>
      <p:sp>
        <p:nvSpPr>
          <p:cNvPr id="3" name="Rectangle 2">
            <a:extLst>
              <a:ext uri="{FF2B5EF4-FFF2-40B4-BE49-F238E27FC236}">
                <a16:creationId xmlns:a16="http://schemas.microsoft.com/office/drawing/2014/main" id="{B03A42C5-847E-454D-BC4D-FC0678A08BF5}"/>
              </a:ext>
            </a:extLst>
          </p:cNvPr>
          <p:cNvSpPr/>
          <p:nvPr/>
        </p:nvSpPr>
        <p:spPr>
          <a:xfrm>
            <a:off x="5167992" y="116632"/>
            <a:ext cx="3976008" cy="646331"/>
          </a:xfrm>
          <a:prstGeom prst="rect">
            <a:avLst/>
          </a:prstGeom>
        </p:spPr>
        <p:txBody>
          <a:bodyPr wrap="square">
            <a:spAutoFit/>
          </a:bodyPr>
          <a:lstStyle/>
          <a:p>
            <a:pPr marL="0" marR="0" lvl="0" indent="0" algn="ctr" defTabSz="449263"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FABE"/>
                </a:solidFill>
                <a:effectLst>
                  <a:glow rad="101600">
                    <a:srgbClr val="000000"/>
                  </a:glow>
                </a:effectLst>
                <a:uLnTx/>
                <a:uFillTx/>
                <a:latin typeface="DIN Condensed" pitchFamily="2" charset="0"/>
                <a:ea typeface="ＭＳ Ｐゴシック" charset="0"/>
              </a:rPr>
              <a:t>God’s Shepherd Cyrus </a:t>
            </a:r>
            <a:endParaRPr kumimoji="0" lang="en-US" sz="3600" b="0" i="0" u="none" strike="noStrike" kern="1200" cap="none" spc="0" normalizeH="0" baseline="0" noProof="0" dirty="0">
              <a:ln>
                <a:noFill/>
              </a:ln>
              <a:solidFill>
                <a:srgbClr val="FFFABE"/>
              </a:solidFill>
              <a:effectLst/>
              <a:uLnTx/>
              <a:uFillTx/>
              <a:latin typeface="Arial" charset="0"/>
              <a:ea typeface="ＭＳ Ｐゴシック" charset="0"/>
            </a:endParaRPr>
          </a:p>
        </p:txBody>
      </p:sp>
    </p:spTree>
    <p:extLst>
      <p:ext uri="{BB962C8B-B14F-4D97-AF65-F5344CB8AC3E}">
        <p14:creationId xmlns:p14="http://schemas.microsoft.com/office/powerpoint/2010/main" val="757600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B84244-2132-934E-9AE1-C497031EF534}"/>
              </a:ext>
            </a:extLst>
          </p:cNvPr>
          <p:cNvPicPr>
            <a:picLocks noChangeAspect="1"/>
          </p:cNvPicPr>
          <p:nvPr/>
        </p:nvPicPr>
        <p:blipFill>
          <a:blip r:embed="rId2"/>
          <a:stretch>
            <a:fillRect/>
          </a:stretch>
        </p:blipFill>
        <p:spPr>
          <a:xfrm>
            <a:off x="981199" y="1494513"/>
            <a:ext cx="8001000" cy="3762375"/>
          </a:xfrm>
          <a:prstGeom prst="rect">
            <a:avLst/>
          </a:prstGeom>
        </p:spPr>
      </p:pic>
      <p:sp>
        <p:nvSpPr>
          <p:cNvPr id="2" name="TextBox 1">
            <a:extLst>
              <a:ext uri="{FF2B5EF4-FFF2-40B4-BE49-F238E27FC236}">
                <a16:creationId xmlns:a16="http://schemas.microsoft.com/office/drawing/2014/main" id="{9589F5EA-4CDA-6240-B940-3528E13FB134}"/>
              </a:ext>
            </a:extLst>
          </p:cNvPr>
          <p:cNvSpPr txBox="1"/>
          <p:nvPr/>
        </p:nvSpPr>
        <p:spPr>
          <a:xfrm>
            <a:off x="308530" y="553249"/>
            <a:ext cx="4093428" cy="1107996"/>
          </a:xfrm>
          <a:prstGeom prst="rect">
            <a:avLst/>
          </a:prstGeom>
          <a:noFill/>
        </p:spPr>
        <p:txBody>
          <a:bodyPr wrap="non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6600" b="1" i="0" u="none" strike="noStrike" kern="1200" cap="none" spc="0" normalizeH="0" baseline="0" noProof="0" dirty="0">
                <a:ln>
                  <a:noFill/>
                </a:ln>
                <a:solidFill>
                  <a:srgbClr val="E7C808"/>
                </a:solidFill>
                <a:effectLst>
                  <a:glow rad="127000">
                    <a:srgbClr val="000000"/>
                  </a:glow>
                </a:effectLst>
                <a:uLnTx/>
                <a:uFillTx/>
                <a:latin typeface="Albertus Extra Bold" panose="020E0802040304020204" pitchFamily="34" charset="0"/>
                <a:ea typeface="ＭＳ Ｐゴシック" charset="0"/>
              </a:rPr>
              <a:t>“Anointed”</a:t>
            </a:r>
          </a:p>
        </p:txBody>
      </p:sp>
      <p:sp>
        <p:nvSpPr>
          <p:cNvPr id="4" name="TextBox 3">
            <a:extLst>
              <a:ext uri="{FF2B5EF4-FFF2-40B4-BE49-F238E27FC236}">
                <a16:creationId xmlns:a16="http://schemas.microsoft.com/office/drawing/2014/main" id="{1B774002-19E8-3545-AA04-5E3A96886595}"/>
              </a:ext>
            </a:extLst>
          </p:cNvPr>
          <p:cNvSpPr txBox="1"/>
          <p:nvPr/>
        </p:nvSpPr>
        <p:spPr>
          <a:xfrm>
            <a:off x="467544" y="5395387"/>
            <a:ext cx="6601487" cy="1015663"/>
          </a:xfrm>
          <a:prstGeom prst="rect">
            <a:avLst/>
          </a:prstGeom>
          <a:noFill/>
        </p:spPr>
        <p:txBody>
          <a:bodyPr wrap="non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6000" b="1" i="1" u="none" strike="noStrike" kern="1200" cap="none" spc="0" normalizeH="0" baseline="0" noProof="0" dirty="0">
                <a:ln>
                  <a:noFill/>
                </a:ln>
                <a:solidFill>
                  <a:srgbClr val="E7C808"/>
                </a:solidFill>
                <a:effectLst>
                  <a:glow rad="127000">
                    <a:srgbClr val="000000"/>
                  </a:glow>
                </a:effectLst>
                <a:uLnTx/>
                <a:uFillTx/>
                <a:latin typeface="Albertus Extra Bold" panose="020E0802040304020204" pitchFamily="34" charset="0"/>
                <a:ea typeface="ＭＳ Ｐゴシック" charset="0"/>
              </a:rPr>
              <a:t>Mashiach</a:t>
            </a:r>
            <a:r>
              <a:rPr kumimoji="0" lang="en-US" sz="6000" b="1" i="0" u="none" strike="noStrike" kern="1200" cap="none" spc="0" normalizeH="0" baseline="0" noProof="0" dirty="0">
                <a:ln>
                  <a:noFill/>
                </a:ln>
                <a:solidFill>
                  <a:srgbClr val="E7C808"/>
                </a:solidFill>
                <a:effectLst>
                  <a:glow rad="127000">
                    <a:srgbClr val="000000"/>
                  </a:glow>
                </a:effectLst>
                <a:uLnTx/>
                <a:uFillTx/>
                <a:latin typeface="Albertus Extra Bold" panose="020E0802040304020204" pitchFamily="34" charset="0"/>
                <a:ea typeface="ＭＳ Ｐゴシック" charset="0"/>
              </a:rPr>
              <a:t> (Messiah)</a:t>
            </a:r>
          </a:p>
        </p:txBody>
      </p:sp>
      <p:sp>
        <p:nvSpPr>
          <p:cNvPr id="5" name="TextBox 4">
            <a:extLst>
              <a:ext uri="{FF2B5EF4-FFF2-40B4-BE49-F238E27FC236}">
                <a16:creationId xmlns:a16="http://schemas.microsoft.com/office/drawing/2014/main" id="{966ED779-F771-454A-B20E-832D1FCE69CE}"/>
              </a:ext>
            </a:extLst>
          </p:cNvPr>
          <p:cNvSpPr txBox="1"/>
          <p:nvPr/>
        </p:nvSpPr>
        <p:spPr>
          <a:xfrm>
            <a:off x="6599713" y="1356014"/>
            <a:ext cx="184731" cy="369332"/>
          </a:xfrm>
          <a:prstGeom prst="rect">
            <a:avLst/>
          </a:prstGeom>
          <a:noFill/>
        </p:spPr>
        <p:txBody>
          <a:bodyPr wrap="non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275225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B5F5EFB-FBA3-E64C-96A3-7BFB20FCEDC6}"/>
              </a:ext>
            </a:extLst>
          </p:cNvPr>
          <p:cNvPicPr>
            <a:picLocks noChangeAspect="1"/>
          </p:cNvPicPr>
          <p:nvPr/>
        </p:nvPicPr>
        <p:blipFill>
          <a:blip r:embed="rId2"/>
          <a:stretch>
            <a:fillRect/>
          </a:stretch>
        </p:blipFill>
        <p:spPr>
          <a:xfrm>
            <a:off x="0" y="1737717"/>
            <a:ext cx="9144000" cy="5143500"/>
          </a:xfrm>
          <a:prstGeom prst="rect">
            <a:avLst/>
          </a:prstGeom>
        </p:spPr>
      </p:pic>
      <p:sp>
        <p:nvSpPr>
          <p:cNvPr id="4" name="TextBox 3">
            <a:extLst>
              <a:ext uri="{FF2B5EF4-FFF2-40B4-BE49-F238E27FC236}">
                <a16:creationId xmlns:a16="http://schemas.microsoft.com/office/drawing/2014/main" id="{2944E1F7-8158-2141-9A7B-31F32418FF15}"/>
              </a:ext>
            </a:extLst>
          </p:cNvPr>
          <p:cNvSpPr txBox="1"/>
          <p:nvPr/>
        </p:nvSpPr>
        <p:spPr>
          <a:xfrm>
            <a:off x="0" y="1"/>
            <a:ext cx="9144000" cy="2308324"/>
          </a:xfrm>
          <a:prstGeom prst="rect">
            <a:avLst/>
          </a:prstGeom>
          <a:solidFill>
            <a:schemeClr val="tx1"/>
          </a:solidFill>
        </p:spPr>
        <p:txBody>
          <a:bodyPr wrap="squar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God’s “anointed,” whether a patriarch (Ps. 105:15), priest (Lev. 4:3, 5, 16), king (1 Sam. 24:6; 2 Sam. 1:14, 16), or prophet (1 Kgs. 19:16) was a person chosen and “set apart” (the act of ”anointing” with oil) to do a special work for God. In the case of Cyrus, he was set apart to serve God’s purpose in releasing the captive Jews and returning them to Jerusalem to rebuild the Temple, as He had promised: “‘Then it will be when seventy years are completed I will punish the king of Babylon and that nation,’ declares the L</a:t>
            </a:r>
            <a:r>
              <a:rPr kumimoji="0" lang="en-US" sz="14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ORD</a:t>
            </a:r>
            <a:r>
              <a:rPr kumimoji="0" lang="en-US" sz="16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 ‘for their iniquity, and the land of the Chaldeans; and I will make it an everlasting desolation’” (Jeremiah 25:12). God would subdue nations before Cyrus and give him the wealth of those nations in order that Cyrus would come to recognize that Israel’s God had done this for him.</a:t>
            </a:r>
          </a:p>
        </p:txBody>
      </p:sp>
      <p:sp>
        <p:nvSpPr>
          <p:cNvPr id="5" name="TextBox 4">
            <a:extLst>
              <a:ext uri="{FF2B5EF4-FFF2-40B4-BE49-F238E27FC236}">
                <a16:creationId xmlns:a16="http://schemas.microsoft.com/office/drawing/2014/main" id="{2274E101-D31A-EB46-B853-A87D3CDA958E}"/>
              </a:ext>
            </a:extLst>
          </p:cNvPr>
          <p:cNvSpPr txBox="1"/>
          <p:nvPr/>
        </p:nvSpPr>
        <p:spPr>
          <a:xfrm>
            <a:off x="1619672" y="6021288"/>
            <a:ext cx="5657318" cy="600164"/>
          </a:xfrm>
          <a:prstGeom prst="rect">
            <a:avLst/>
          </a:prstGeom>
          <a:noFill/>
        </p:spPr>
        <p:txBody>
          <a:bodyPr wrap="non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3300" b="1" i="0" u="none" strike="noStrike" kern="1200" cap="none" spc="0" normalizeH="0" baseline="0" noProof="0" dirty="0">
                <a:ln>
                  <a:noFill/>
                </a:ln>
                <a:solidFill>
                  <a:srgbClr val="FFFABE"/>
                </a:solidFill>
                <a:effectLst>
                  <a:glow rad="101600">
                    <a:srgbClr val="000000"/>
                  </a:glow>
                </a:effectLst>
                <a:uLnTx/>
                <a:uFillTx/>
                <a:latin typeface="Arial" charset="0"/>
                <a:ea typeface="ＭＳ Ｐゴシック" charset="0"/>
              </a:rPr>
              <a:t>The Meaning of “Anointed”</a:t>
            </a:r>
          </a:p>
        </p:txBody>
      </p:sp>
    </p:spTree>
    <p:extLst>
      <p:ext uri="{BB962C8B-B14F-4D97-AF65-F5344CB8AC3E}">
        <p14:creationId xmlns:p14="http://schemas.microsoft.com/office/powerpoint/2010/main" val="904878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289" name="WordArt 1"/>
          <p:cNvSpPr>
            <a:spLocks noChangeArrowheads="1" noChangeShapeType="1" noTextEdit="1"/>
          </p:cNvSpPr>
          <p:nvPr/>
        </p:nvSpPr>
        <p:spPr bwMode="auto">
          <a:xfrm>
            <a:off x="1981200" y="141288"/>
            <a:ext cx="4953000" cy="990600"/>
          </a:xfrm>
          <a:prstGeom prst="rect">
            <a:avLst/>
          </a:prstGeom>
        </p:spPr>
        <p:txBody>
          <a:bodyPr wrap="none" fromWordArt="1">
            <a:prstTxWarp prst="textFadeUp">
              <a:avLst>
                <a:gd name="adj" fmla="val 9991"/>
              </a:avLst>
            </a:prstTxWarp>
          </a:bodyPr>
          <a:lstStyle/>
          <a:p>
            <a:pPr marL="0" marR="0" lvl="0" indent="0" algn="ctr" defTabSz="449263"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600">
                  <a:solidFill>
                    <a:srgbClr val="B2B2B2"/>
                  </a:solidFill>
                  <a:miter lim="800000"/>
                  <a:headEnd/>
                  <a:tailEnd/>
                </a:ln>
                <a:gradFill rotWithShape="1">
                  <a:gsLst>
                    <a:gs pos="0">
                      <a:srgbClr val="520402"/>
                    </a:gs>
                    <a:gs pos="100000">
                      <a:srgbClr val="FFCC00"/>
                    </a:gs>
                  </a:gsLst>
                  <a:lin ang="5400000" scaled="1"/>
                </a:gradFill>
                <a:effectLst>
                  <a:outerShdw dist="17819" dir="2700000" algn="ctr" rotWithShape="0">
                    <a:srgbClr val="875B0D">
                      <a:alpha val="75014"/>
                    </a:srgbClr>
                  </a:outerShdw>
                </a:effectLst>
                <a:uLnTx/>
                <a:uFillTx/>
                <a:latin typeface="Arial Black"/>
                <a:ea typeface="Arial Black"/>
                <a:cs typeface="Arial Black"/>
              </a:rPr>
              <a:t>Amazing Prophecies</a:t>
            </a:r>
          </a:p>
        </p:txBody>
      </p:sp>
      <p:sp>
        <p:nvSpPr>
          <p:cNvPr id="34818" name="AutoShape 2"/>
          <p:cNvSpPr>
            <a:spLocks noChangeArrowheads="1"/>
          </p:cNvSpPr>
          <p:nvPr/>
        </p:nvSpPr>
        <p:spPr bwMode="auto">
          <a:xfrm>
            <a:off x="3429000" y="1828800"/>
            <a:ext cx="2286000" cy="2667000"/>
          </a:xfrm>
          <a:prstGeom prst="rightArrowCallout">
            <a:avLst>
              <a:gd name="adj1" fmla="val 29167"/>
              <a:gd name="adj2" fmla="val 29167"/>
              <a:gd name="adj3" fmla="val 16667"/>
              <a:gd name="adj4" fmla="val 66667"/>
            </a:avLst>
          </a:prstGeom>
          <a:solidFill>
            <a:srgbClr val="00CC99"/>
          </a:solidFill>
          <a:ln w="9360">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Geneva" charset="0"/>
            </a:endParaRPr>
          </a:p>
        </p:txBody>
      </p:sp>
      <p:sp>
        <p:nvSpPr>
          <p:cNvPr id="34819" name="Text Box 3"/>
          <p:cNvSpPr txBox="1">
            <a:spLocks noChangeArrowheads="1"/>
          </p:cNvSpPr>
          <p:nvPr/>
        </p:nvSpPr>
        <p:spPr bwMode="auto">
          <a:xfrm>
            <a:off x="3962400" y="2819400"/>
            <a:ext cx="588963" cy="58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200" b="1" i="0" u="none" strike="noStrike" kern="1200" cap="none" spc="0" normalizeH="0" baseline="0" noProof="0">
                <a:ln>
                  <a:noFill/>
                </a:ln>
                <a:solidFill>
                  <a:srgbClr val="000000"/>
                </a:solidFill>
                <a:effectLst/>
                <a:uLnTx/>
                <a:uFillTx/>
                <a:latin typeface="Times New Roman" charset="0"/>
                <a:ea typeface="ＭＳ Ｐゴシック" charset="0"/>
                <a:cs typeface="Geneva" charset="0"/>
              </a:rPr>
              <a:t>??</a:t>
            </a:r>
          </a:p>
        </p:txBody>
      </p:sp>
      <p:pic>
        <p:nvPicPr>
          <p:cNvPr id="652292"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3400" y="1295400"/>
            <a:ext cx="2540000" cy="345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34821"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83263" y="1219200"/>
            <a:ext cx="2516187" cy="358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34822" name="Text Box 6"/>
          <p:cNvSpPr txBox="1">
            <a:spLocks noChangeArrowheads="1"/>
          </p:cNvSpPr>
          <p:nvPr/>
        </p:nvSpPr>
        <p:spPr bwMode="auto">
          <a:xfrm>
            <a:off x="0" y="5921375"/>
            <a:ext cx="9144000" cy="703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Did you hear that Raffles wrote 140 years before Lee Kwan Yew, </a:t>
            </a:r>
            <a:r>
              <a:rPr kumimoji="0" lang="ru-RU" altLang="ja-JP"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GB" altLang="ja-JP"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Behold, a man named Lee will arise to make Singapore its own country…</a:t>
            </a:r>
            <a:r>
              <a:rPr kumimoji="0" lang="ru-RU" altLang="ja-JP"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GB" altLang="ja-JP"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GB"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34823" name="Text Box 7"/>
          <p:cNvSpPr txBox="1">
            <a:spLocks noChangeArrowheads="1"/>
          </p:cNvSpPr>
          <p:nvPr/>
        </p:nvSpPr>
        <p:spPr bwMode="auto">
          <a:xfrm>
            <a:off x="5429250" y="4724400"/>
            <a:ext cx="3095625" cy="947738"/>
          </a:xfrm>
          <a:prstGeom prst="rect">
            <a:avLst/>
          </a:prstGeom>
          <a:solidFill>
            <a:srgbClr val="003704"/>
          </a:solid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1750"/>
              </a:spcBef>
              <a:spcAft>
                <a:spcPct val="0"/>
              </a:spcAft>
              <a:buClr>
                <a:srgbClr val="FFFF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Times New Roman" charset="0"/>
              </a:rPr>
              <a:t>Lee Kwan Yew (1959)</a:t>
            </a:r>
          </a:p>
        </p:txBody>
      </p:sp>
      <p:sp>
        <p:nvSpPr>
          <p:cNvPr id="34824" name="Text Box 8"/>
          <p:cNvSpPr txBox="1">
            <a:spLocks noChangeArrowheads="1"/>
          </p:cNvSpPr>
          <p:nvPr/>
        </p:nvSpPr>
        <p:spPr bwMode="auto">
          <a:xfrm>
            <a:off x="533400" y="4724400"/>
            <a:ext cx="2743200" cy="947738"/>
          </a:xfrm>
          <a:prstGeom prst="rect">
            <a:avLst/>
          </a:prstGeom>
          <a:solidFill>
            <a:srgbClr val="FF3300"/>
          </a:solid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1750"/>
              </a:spcBef>
              <a:spcAft>
                <a:spcPct val="0"/>
              </a:spcAft>
              <a:buClr>
                <a:srgbClr val="F5F5F2"/>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F5F5F2"/>
                </a:solidFill>
                <a:effectLst>
                  <a:outerShdw blurRad="38100" dist="38100" dir="2700000" algn="tl">
                    <a:srgbClr val="000000"/>
                  </a:outerShdw>
                </a:effectLst>
                <a:uLnTx/>
                <a:uFillTx/>
                <a:latin typeface="Arial" charset="0"/>
                <a:ea typeface="ＭＳ Ｐゴシック" charset="0"/>
                <a:cs typeface="Arial" charset="0"/>
              </a:rPr>
              <a:t>Stamford Raffles (1819)</a:t>
            </a:r>
          </a:p>
        </p:txBody>
      </p:sp>
      <p:sp>
        <p:nvSpPr>
          <p:cNvPr id="652297" name="Text Box 9"/>
          <p:cNvSpPr txBox="1">
            <a:spLocks noChangeArrowheads="1"/>
          </p:cNvSpPr>
          <p:nvPr/>
        </p:nvSpPr>
        <p:spPr bwMode="auto">
          <a:xfrm>
            <a:off x="8413750" y="55563"/>
            <a:ext cx="722313"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460</a:t>
            </a:r>
          </a:p>
        </p:txBody>
      </p:sp>
    </p:spTree>
    <p:extLst>
      <p:ext uri="{BB962C8B-B14F-4D97-AF65-F5344CB8AC3E}">
        <p14:creationId xmlns:p14="http://schemas.microsoft.com/office/powerpoint/2010/main" val="279266102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grpId="0" nodeType="clickEffect">
                                  <p:stCondLst>
                                    <p:cond delay="0"/>
                                  </p:stCondLst>
                                  <p:childTnLst>
                                    <p:set>
                                      <p:cBhvr additive="repl">
                                        <p:cTn id="6" dur="1" fill="hold">
                                          <p:stCondLst>
                                            <p:cond delay="0"/>
                                          </p:stCondLst>
                                        </p:cTn>
                                        <p:tgtEl>
                                          <p:spTgt spid="34818"/>
                                        </p:tgtEl>
                                        <p:attrNameLst>
                                          <p:attrName>style.visibility</p:attrName>
                                        </p:attrNameLst>
                                      </p:cBhvr>
                                      <p:to>
                                        <p:strVal val="visible"/>
                                      </p:to>
                                    </p:set>
                                    <p:animEffect transition="in" filter="fade">
                                      <p:cBhvr additive="repl">
                                        <p:cTn id="7" dur="500"/>
                                        <p:tgtEl>
                                          <p:spTgt spid="34818"/>
                                        </p:tgtEl>
                                      </p:cBhvr>
                                    </p:animEffect>
                                  </p:childTnLst>
                                </p:cTn>
                              </p:par>
                            </p:childTnLst>
                          </p:cTn>
                        </p:par>
                        <p:par>
                          <p:cTn id="8" fill="hold" nodeType="afterGroup">
                            <p:stCondLst>
                              <p:cond delay="500"/>
                            </p:stCondLst>
                            <p:childTnLst>
                              <p:par>
                                <p:cTn id="9" presetID="10" presetClass="entr" fill="hold" nodeType="afterEffect">
                                  <p:stCondLst>
                                    <p:cond delay="0"/>
                                  </p:stCondLst>
                                  <p:childTnLst>
                                    <p:set>
                                      <p:cBhvr additive="repl">
                                        <p:cTn id="10" dur="1" fill="hold">
                                          <p:stCondLst>
                                            <p:cond delay="0"/>
                                          </p:stCondLst>
                                        </p:cTn>
                                        <p:tgtEl>
                                          <p:spTgt spid="34819"/>
                                        </p:tgtEl>
                                        <p:attrNameLst>
                                          <p:attrName>style.visibility</p:attrName>
                                        </p:attrNameLst>
                                      </p:cBhvr>
                                      <p:to>
                                        <p:strVal val="visible"/>
                                      </p:to>
                                    </p:set>
                                    <p:animEffect transition="in" filter="fade">
                                      <p:cBhvr additive="repl">
                                        <p:cTn id="11" dur="500"/>
                                        <p:tgtEl>
                                          <p:spTgt spid="3481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fill="hold" nodeType="clickEffect">
                                  <p:stCondLst>
                                    <p:cond delay="0"/>
                                  </p:stCondLst>
                                  <p:childTnLst>
                                    <p:set>
                                      <p:cBhvr additive="repl">
                                        <p:cTn id="15" dur="1" fill="hold">
                                          <p:stCondLst>
                                            <p:cond delay="0"/>
                                          </p:stCondLst>
                                        </p:cTn>
                                        <p:tgtEl>
                                          <p:spTgt spid="34821"/>
                                        </p:tgtEl>
                                        <p:attrNameLst>
                                          <p:attrName>style.visibility</p:attrName>
                                        </p:attrNameLst>
                                      </p:cBhvr>
                                      <p:to>
                                        <p:strVal val="visible"/>
                                      </p:to>
                                    </p:set>
                                    <p:animEffect transition="in" filter="fade">
                                      <p:cBhvr additive="repl">
                                        <p:cTn id="16" dur="500"/>
                                        <p:tgtEl>
                                          <p:spTgt spid="34821"/>
                                        </p:tgtEl>
                                      </p:cBhvr>
                                    </p:animEffect>
                                  </p:childTnLst>
                                </p:cTn>
                              </p:par>
                            </p:childTnLst>
                          </p:cTn>
                        </p:par>
                        <p:par>
                          <p:cTn id="17" fill="hold" nodeType="afterGroup">
                            <p:stCondLst>
                              <p:cond delay="500"/>
                            </p:stCondLst>
                            <p:childTnLst>
                              <p:par>
                                <p:cTn id="18" presetID="10" presetClass="entr" fill="hold" nodeType="afterEffect">
                                  <p:stCondLst>
                                    <p:cond delay="0"/>
                                  </p:stCondLst>
                                  <p:childTnLst>
                                    <p:set>
                                      <p:cBhvr additive="repl">
                                        <p:cTn id="19" dur="1" fill="hold">
                                          <p:stCondLst>
                                            <p:cond delay="0"/>
                                          </p:stCondLst>
                                        </p:cTn>
                                        <p:tgtEl>
                                          <p:spTgt spid="34823"/>
                                        </p:tgtEl>
                                        <p:attrNameLst>
                                          <p:attrName>style.visibility</p:attrName>
                                        </p:attrNameLst>
                                      </p:cBhvr>
                                      <p:to>
                                        <p:strVal val="visible"/>
                                      </p:to>
                                    </p:set>
                                    <p:animEffect transition="in" filter="fade">
                                      <p:cBhvr additive="repl">
                                        <p:cTn id="20" dur="500"/>
                                        <p:tgtEl>
                                          <p:spTgt spid="3482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fill="hold" nodeType="clickEffect">
                                  <p:stCondLst>
                                    <p:cond delay="0"/>
                                  </p:stCondLst>
                                  <p:childTnLst>
                                    <p:set>
                                      <p:cBhvr additive="repl">
                                        <p:cTn id="24" dur="1" fill="hold">
                                          <p:stCondLst>
                                            <p:cond delay="0"/>
                                          </p:stCondLst>
                                        </p:cTn>
                                        <p:tgtEl>
                                          <p:spTgt spid="348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337" name="Text Box 1"/>
          <p:cNvSpPr txBox="1">
            <a:spLocks noChangeArrowheads="1"/>
          </p:cNvSpPr>
          <p:nvPr/>
        </p:nvSpPr>
        <p:spPr bwMode="auto">
          <a:xfrm>
            <a:off x="6096000" y="603250"/>
            <a:ext cx="1905000" cy="3443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4400" b="0" i="0" u="none" strike="noStrike" kern="1200" cap="none" spc="0" normalizeH="0" baseline="0" noProof="0">
                <a:ln>
                  <a:noFill/>
                </a:ln>
                <a:solidFill>
                  <a:srgbClr val="000000"/>
                </a:solidFill>
                <a:effectLst/>
                <a:uLnTx/>
                <a:uFillTx/>
                <a:latin typeface="Times New Roman" charset="0"/>
                <a:ea typeface="ＭＳ Ｐゴシック" charset="0"/>
                <a:cs typeface="Geneva" charset="0"/>
              </a:rPr>
              <a:t>An Amazing Prophecy</a:t>
            </a:r>
          </a:p>
        </p:txBody>
      </p:sp>
      <p:sp>
        <p:nvSpPr>
          <p:cNvPr id="35842" name="Text Box 2"/>
          <p:cNvSpPr txBox="1">
            <a:spLocks noChangeArrowheads="1"/>
          </p:cNvSpPr>
          <p:nvPr/>
        </p:nvSpPr>
        <p:spPr bwMode="auto">
          <a:xfrm>
            <a:off x="5257800" y="5029200"/>
            <a:ext cx="3352800" cy="520700"/>
          </a:xfrm>
          <a:prstGeom prst="rect">
            <a:avLst/>
          </a:prstGeom>
          <a:solidFill>
            <a:srgbClr val="003704"/>
          </a:solid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1750"/>
              </a:spcBef>
              <a:spcAft>
                <a:spcPct val="0"/>
              </a:spcAft>
              <a:buClr>
                <a:srgbClr val="FFFF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charset="0"/>
                <a:ea typeface="ＭＳ Ｐゴシック" charset="0"/>
                <a:cs typeface="Times New Roman" charset="0"/>
              </a:rPr>
              <a:t>Cyrus (539 </a:t>
            </a:r>
            <a:r>
              <a:rPr kumimoji="0" lang="en-GB" sz="2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charset="0"/>
                <a:ea typeface="ＭＳ Ｐゴシック" charset="0"/>
                <a:cs typeface="Times New Roman" charset="0"/>
              </a:rPr>
              <a:t>BC</a:t>
            </a:r>
            <a:r>
              <a:rPr kumimoji="0" lang="en-GB" sz="28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charset="0"/>
                <a:ea typeface="ＭＳ Ｐゴシック" charset="0"/>
                <a:cs typeface="Times New Roman" charset="0"/>
              </a:rPr>
              <a:t>)</a:t>
            </a:r>
            <a:r>
              <a:rPr kumimoji="0" lang="en-GB" sz="28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 </a:t>
            </a:r>
          </a:p>
        </p:txBody>
      </p:sp>
      <p:pic>
        <p:nvPicPr>
          <p:cNvPr id="35843"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81600" y="1219200"/>
            <a:ext cx="3725863"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654340" name="WordArt 4"/>
          <p:cNvSpPr>
            <a:spLocks noChangeArrowheads="1" noChangeShapeType="1" noTextEdit="1"/>
          </p:cNvSpPr>
          <p:nvPr/>
        </p:nvSpPr>
        <p:spPr bwMode="auto">
          <a:xfrm>
            <a:off x="1981200" y="106363"/>
            <a:ext cx="4953000" cy="990600"/>
          </a:xfrm>
          <a:prstGeom prst="rect">
            <a:avLst/>
          </a:prstGeom>
        </p:spPr>
        <p:txBody>
          <a:bodyPr wrap="none" fromWordArt="1">
            <a:prstTxWarp prst="textFadeUp">
              <a:avLst>
                <a:gd name="adj" fmla="val 9991"/>
              </a:avLst>
            </a:prstTxWarp>
          </a:bodyPr>
          <a:lstStyle/>
          <a:p>
            <a:pPr marL="0" marR="0" lvl="0" indent="0" algn="ctr" defTabSz="449263"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600">
                  <a:solidFill>
                    <a:srgbClr val="B2B2B2"/>
                  </a:solidFill>
                  <a:miter lim="800000"/>
                  <a:headEnd/>
                  <a:tailEnd/>
                </a:ln>
                <a:gradFill rotWithShape="1">
                  <a:gsLst>
                    <a:gs pos="0">
                      <a:srgbClr val="520402"/>
                    </a:gs>
                    <a:gs pos="100000">
                      <a:srgbClr val="FFCC00"/>
                    </a:gs>
                  </a:gsLst>
                  <a:lin ang="5400000" scaled="1"/>
                </a:gradFill>
                <a:effectLst>
                  <a:outerShdw dist="17819" dir="2700000" algn="ctr" rotWithShape="0">
                    <a:srgbClr val="875B0D">
                      <a:alpha val="75014"/>
                    </a:srgbClr>
                  </a:outerShdw>
                </a:effectLst>
                <a:uLnTx/>
                <a:uFillTx/>
                <a:latin typeface="Arial Black"/>
                <a:ea typeface="Arial Black"/>
                <a:cs typeface="Arial Black"/>
              </a:rPr>
              <a:t>Amazing Prophecies</a:t>
            </a:r>
          </a:p>
        </p:txBody>
      </p:sp>
      <p:pic>
        <p:nvPicPr>
          <p:cNvPr id="35845"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7200" y="1295400"/>
            <a:ext cx="2767013" cy="358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35846" name="Text Box 6"/>
          <p:cNvSpPr txBox="1">
            <a:spLocks noChangeArrowheads="1"/>
          </p:cNvSpPr>
          <p:nvPr/>
        </p:nvSpPr>
        <p:spPr bwMode="auto">
          <a:xfrm>
            <a:off x="381000" y="5029200"/>
            <a:ext cx="2971800" cy="520700"/>
          </a:xfrm>
          <a:prstGeom prst="rect">
            <a:avLst/>
          </a:prstGeom>
          <a:solidFill>
            <a:srgbClr val="FF3300"/>
          </a:solid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1750"/>
              </a:spcBef>
              <a:spcAft>
                <a:spcPct val="0"/>
              </a:spcAft>
              <a:buClr>
                <a:srgbClr val="EAEAEA"/>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EAEAEA"/>
                </a:solidFill>
                <a:effectLst>
                  <a:outerShdw blurRad="38100" dist="38100" dir="2700000" algn="tl">
                    <a:srgbClr val="000000"/>
                  </a:outerShdw>
                </a:effectLst>
                <a:uLnTx/>
                <a:uFillTx/>
                <a:latin typeface="Arial" charset="0"/>
                <a:ea typeface="ＭＳ Ｐゴシック" charset="0"/>
                <a:cs typeface="Arial" charset="0"/>
              </a:rPr>
              <a:t>Isaiah (700 </a:t>
            </a:r>
            <a:r>
              <a:rPr kumimoji="0" lang="en-GB" sz="2400" b="1" i="0" u="none" strike="noStrike" kern="1200" cap="none" spc="0" normalizeH="0" baseline="0" noProof="0" dirty="0">
                <a:ln>
                  <a:noFill/>
                </a:ln>
                <a:solidFill>
                  <a:srgbClr val="EAEAEA"/>
                </a:solidFill>
                <a:effectLst>
                  <a:outerShdw blurRad="38100" dist="38100" dir="2700000" algn="tl">
                    <a:srgbClr val="000000"/>
                  </a:outerShdw>
                </a:effectLst>
                <a:uLnTx/>
                <a:uFillTx/>
                <a:latin typeface="Arial" charset="0"/>
                <a:ea typeface="ＭＳ Ｐゴシック" charset="0"/>
                <a:cs typeface="Arial" charset="0"/>
              </a:rPr>
              <a:t>BC</a:t>
            </a:r>
            <a:r>
              <a:rPr kumimoji="0" lang="en-GB" sz="2800" b="1" i="0" u="none" strike="noStrike" kern="1200" cap="none" spc="0" normalizeH="0" baseline="0" noProof="0" dirty="0">
                <a:ln>
                  <a:noFill/>
                </a:ln>
                <a:solidFill>
                  <a:srgbClr val="EAEAEA"/>
                </a:solidFill>
                <a:effectLst>
                  <a:outerShdw blurRad="38100" dist="38100" dir="2700000" algn="tl">
                    <a:srgbClr val="000000"/>
                  </a:outerShdw>
                </a:effectLst>
                <a:uLnTx/>
                <a:uFillTx/>
                <a:latin typeface="Arial" charset="0"/>
                <a:ea typeface="ＭＳ Ｐゴシック" charset="0"/>
                <a:cs typeface="Arial" charset="0"/>
              </a:rPr>
              <a:t>)</a:t>
            </a:r>
          </a:p>
        </p:txBody>
      </p:sp>
      <p:grpSp>
        <p:nvGrpSpPr>
          <p:cNvPr id="2" name="Group 7"/>
          <p:cNvGrpSpPr>
            <a:grpSpLocks/>
          </p:cNvGrpSpPr>
          <p:nvPr/>
        </p:nvGrpSpPr>
        <p:grpSpPr bwMode="auto">
          <a:xfrm>
            <a:off x="3429001" y="1828800"/>
            <a:ext cx="2286001" cy="2667001"/>
            <a:chOff x="2160" y="1152"/>
            <a:chExt cx="1440" cy="1680"/>
          </a:xfrm>
        </p:grpSpPr>
        <p:sp>
          <p:nvSpPr>
            <p:cNvPr id="654346" name="AutoShape 8"/>
            <p:cNvSpPr>
              <a:spLocks noChangeArrowheads="1"/>
            </p:cNvSpPr>
            <p:nvPr/>
          </p:nvSpPr>
          <p:spPr bwMode="auto">
            <a:xfrm>
              <a:off x="2160" y="1152"/>
              <a:ext cx="1440" cy="1680"/>
            </a:xfrm>
            <a:prstGeom prst="rightArrowCallout">
              <a:avLst>
                <a:gd name="adj1" fmla="val 29167"/>
                <a:gd name="adj2" fmla="val 29167"/>
                <a:gd name="adj3" fmla="val 16667"/>
                <a:gd name="adj4" fmla="val 66667"/>
              </a:avLst>
            </a:prstGeom>
            <a:solidFill>
              <a:schemeClr val="accent1">
                <a:lumMod val="20000"/>
                <a:lumOff val="80000"/>
              </a:schemeClr>
            </a:solidFill>
            <a:ln w="9360">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Geneva" charset="0"/>
              </a:endParaRPr>
            </a:p>
          </p:txBody>
        </p:sp>
        <p:sp>
          <p:nvSpPr>
            <p:cNvPr id="654347" name="Text Box 9"/>
            <p:cNvSpPr txBox="1">
              <a:spLocks noChangeArrowheads="1"/>
            </p:cNvSpPr>
            <p:nvPr/>
          </p:nvSpPr>
          <p:spPr bwMode="auto">
            <a:xfrm>
              <a:off x="2160" y="1354"/>
              <a:ext cx="1029" cy="9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41:2-3, 25</a:t>
              </a:r>
            </a:p>
            <a:p>
              <a:pPr marL="0" marR="0" lvl="0" indent="0" algn="l"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C00000"/>
                  </a:solidFill>
                  <a:effectLst/>
                  <a:uLnTx/>
                  <a:uFillTx/>
                  <a:latin typeface="Arial" charset="0"/>
                  <a:ea typeface="ＭＳ Ｐゴシック" charset="0"/>
                  <a:cs typeface="Arial" charset="0"/>
                </a:rPr>
                <a:t>44:28</a:t>
              </a:r>
            </a:p>
            <a:p>
              <a:pPr marL="0" marR="0" lvl="0" indent="0" algn="l"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C00000"/>
                  </a:solidFill>
                  <a:effectLst/>
                  <a:uLnTx/>
                  <a:uFillTx/>
                  <a:latin typeface="Arial" charset="0"/>
                  <a:ea typeface="ＭＳ Ｐゴシック" charset="0"/>
                  <a:cs typeface="Arial" charset="0"/>
                </a:rPr>
                <a:t>45:1-2</a:t>
              </a:r>
            </a:p>
            <a:p>
              <a:pPr marL="0" marR="0" lvl="0" indent="0" algn="l"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C00000"/>
                  </a:solidFill>
                  <a:effectLst/>
                  <a:uLnTx/>
                  <a:uFillTx/>
                  <a:latin typeface="Arial" charset="0"/>
                  <a:ea typeface="ＭＳ Ｐゴシック" charset="0"/>
                  <a:cs typeface="Arial" charset="0"/>
                </a:rPr>
                <a:t>45:13-15</a:t>
              </a:r>
            </a:p>
          </p:txBody>
        </p:sp>
      </p:grpSp>
      <p:sp>
        <p:nvSpPr>
          <p:cNvPr id="35850" name="Text Box 10"/>
          <p:cNvSpPr txBox="1">
            <a:spLocks noChangeArrowheads="1"/>
          </p:cNvSpPr>
          <p:nvPr/>
        </p:nvSpPr>
        <p:spPr bwMode="auto">
          <a:xfrm>
            <a:off x="0" y="5765800"/>
            <a:ext cx="9144000" cy="1017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ru-RU" altLang="ja-JP"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GB" altLang="ja-JP"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When I say of Cyrus, </a:t>
            </a:r>
            <a:r>
              <a:rPr kumimoji="0" lang="uk-UA" altLang="ja-JP"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GB" altLang="ja-JP"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He is my shepherd,</a:t>
            </a:r>
            <a:r>
              <a:rPr kumimoji="0" lang="uk-UA" altLang="ja-JP"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GB" altLang="ja-JP"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he will certainly do as I say.</a:t>
            </a:r>
          </a:p>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He will command, </a:t>
            </a:r>
            <a:r>
              <a:rPr kumimoji="0" lang="uk-UA" altLang="ja-JP"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GB" altLang="ja-JP"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Rebuild Jerusalem</a:t>
            </a:r>
            <a:r>
              <a:rPr kumimoji="0" lang="uk-UA" altLang="ja-JP"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GB" altLang="ja-JP"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he will say, </a:t>
            </a:r>
            <a:r>
              <a:rPr kumimoji="0" lang="uk-UA" altLang="ja-JP"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GB" altLang="ja-JP"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Restore the Temple</a:t>
            </a:r>
            <a:r>
              <a:rPr kumimoji="0" lang="uk-UA" altLang="ja-JP"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GB" altLang="ja-JP"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ru-RU" altLang="ja-JP"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GB" altLang="ja-JP"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br>
              <a:rPr kumimoji="0" lang="en-GB" altLang="ja-JP"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en-GB" altLang="ja-JP"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(Isa. 44:28 NLT)</a:t>
            </a:r>
            <a:endParaRPr kumimoji="0" lang="en-GB"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654345" name="Text Box 11"/>
          <p:cNvSpPr txBox="1">
            <a:spLocks noChangeArrowheads="1"/>
          </p:cNvSpPr>
          <p:nvPr/>
        </p:nvSpPr>
        <p:spPr bwMode="auto">
          <a:xfrm>
            <a:off x="8413750" y="55563"/>
            <a:ext cx="722313"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460</a:t>
            </a:r>
          </a:p>
        </p:txBody>
      </p:sp>
    </p:spTree>
    <p:extLst>
      <p:ext uri="{BB962C8B-B14F-4D97-AF65-F5344CB8AC3E}">
        <p14:creationId xmlns:p14="http://schemas.microsoft.com/office/powerpoint/2010/main" val="1295730736"/>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35845"/>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fill="hold" nodeType="afterEffect">
                                  <p:stCondLst>
                                    <p:cond delay="0"/>
                                  </p:stCondLst>
                                  <p:childTnLst>
                                    <p:set>
                                      <p:cBhvr additive="repl">
                                        <p:cTn id="9" dur="1" fill="hold">
                                          <p:stCondLst>
                                            <p:cond delay="0"/>
                                          </p:stCondLst>
                                        </p:cTn>
                                        <p:tgtEl>
                                          <p:spTgt spid="35846"/>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ntr" fill="hold" nodeType="clickEffect">
                                  <p:stCondLst>
                                    <p:cond delay="0"/>
                                  </p:stCondLst>
                                  <p:childTnLst>
                                    <p:set>
                                      <p:cBhvr additive="repl">
                                        <p:cTn id="13" dur="1" fill="hold">
                                          <p:stCondLst>
                                            <p:cond delay="0"/>
                                          </p:stCondLst>
                                        </p:cTn>
                                        <p:tgtEl>
                                          <p:spTgt spid="2"/>
                                        </p:tgtEl>
                                        <p:attrNameLst>
                                          <p:attrName>style.visibility</p:attrName>
                                        </p:attrNameLst>
                                      </p:cBhvr>
                                      <p:to>
                                        <p:strVal val="visible"/>
                                      </p:to>
                                    </p:set>
                                    <p:animEffect transition="in" filter="fade">
                                      <p:cBhvr additive="repl">
                                        <p:cTn id="14" dur="500"/>
                                        <p:tgtEl>
                                          <p:spTgt spid="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fill="hold" nodeType="clickEffect">
                                  <p:stCondLst>
                                    <p:cond delay="0"/>
                                  </p:stCondLst>
                                  <p:childTnLst>
                                    <p:set>
                                      <p:cBhvr additive="repl">
                                        <p:cTn id="18" dur="1" fill="hold">
                                          <p:stCondLst>
                                            <p:cond delay="0"/>
                                          </p:stCondLst>
                                        </p:cTn>
                                        <p:tgtEl>
                                          <p:spTgt spid="3585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fill="hold" nodeType="clickEffect">
                                  <p:stCondLst>
                                    <p:cond delay="0"/>
                                  </p:stCondLst>
                                  <p:childTnLst>
                                    <p:set>
                                      <p:cBhvr additive="repl">
                                        <p:cTn id="22" dur="1" fill="hold">
                                          <p:stCondLst>
                                            <p:cond delay="0"/>
                                          </p:stCondLst>
                                        </p:cTn>
                                        <p:tgtEl>
                                          <p:spTgt spid="35843"/>
                                        </p:tgtEl>
                                        <p:attrNameLst>
                                          <p:attrName>style.visibility</p:attrName>
                                        </p:attrNameLst>
                                      </p:cBhvr>
                                      <p:to>
                                        <p:strVal val="visible"/>
                                      </p:to>
                                    </p:set>
                                  </p:childTnLst>
                                </p:cTn>
                              </p:par>
                            </p:childTnLst>
                          </p:cTn>
                        </p:par>
                        <p:par>
                          <p:cTn id="23" fill="hold" nodeType="afterGroup">
                            <p:stCondLst>
                              <p:cond delay="0"/>
                            </p:stCondLst>
                            <p:childTnLst>
                              <p:par>
                                <p:cTn id="24" presetID="1" presetClass="entr" fill="hold" nodeType="afterEffect">
                                  <p:stCondLst>
                                    <p:cond delay="0"/>
                                  </p:stCondLst>
                                  <p:childTnLst>
                                    <p:set>
                                      <p:cBhvr additive="repl">
                                        <p:cTn id="25" dur="1" fill="hold">
                                          <p:stCondLst>
                                            <p:cond delay="0"/>
                                          </p:stCondLst>
                                        </p:cTn>
                                        <p:tgtEl>
                                          <p:spTgt spid="358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735235"/>
          </a:xfrm>
          <a:noFill/>
          <a:effectLst>
            <a:outerShdw blurRad="63500" dist="35921" dir="2700000" algn="ctr" rotWithShape="0">
              <a:schemeClr val="tx2">
                <a:alpha val="74998"/>
              </a:schemeClr>
            </a:outerShdw>
          </a:effectLst>
        </p:spPr>
        <p:txBody>
          <a:bodyPr anchor="ctr"/>
          <a:lstStyle/>
          <a:p>
            <a:pPr>
              <a:defRPr/>
            </a:pPr>
            <a:r>
              <a:rPr lang="en-SG" sz="3600" b="1" dirty="0">
                <a:effectLst>
                  <a:glow rad="127000">
                    <a:schemeClr val="tx1"/>
                  </a:glow>
                </a:effectLst>
                <a:latin typeface="Arial" charset="0"/>
                <a:ea typeface="ＭＳ Ｐゴシック" charset="0"/>
                <a:cs typeface="ＭＳ Ｐゴシック" charset="0"/>
              </a:rPr>
              <a:t>Cyrus Prophesied</a:t>
            </a:r>
            <a:endParaRPr lang="en-US" sz="3600" b="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3563888" y="1124744"/>
            <a:ext cx="5580112" cy="46085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“Who has stirred up this king from the east, </a:t>
            </a:r>
          </a:p>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rightly calling him to God’s service? </a:t>
            </a:r>
          </a:p>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Who gives this man victory over many nations </a:t>
            </a:r>
          </a:p>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and permits him to trample their kings underfoot? </a:t>
            </a:r>
          </a:p>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With his sword, he reduces armies to dust. </a:t>
            </a:r>
          </a:p>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With his bow, he scatters them like chaff before the wind” </a:t>
            </a:r>
            <a:b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b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(Isaiah 41:2 NLT).</a:t>
            </a:r>
          </a:p>
        </p:txBody>
      </p:sp>
      <p:pic>
        <p:nvPicPr>
          <p:cNvPr id="966658" name="Picture 2">
            <a:extLst>
              <a:ext uri="{FF2B5EF4-FFF2-40B4-BE49-F238E27FC236}">
                <a16:creationId xmlns:a16="http://schemas.microsoft.com/office/drawing/2014/main" id="{8D07C295-0C0B-7546-98BF-F0B32605580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3528" y="1124744"/>
            <a:ext cx="3200400" cy="3975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1583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0" y="1602008"/>
            <a:ext cx="9144000" cy="39732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ru-RU"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for a brief moment, the L</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ORD</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our God has been gracious in leaving us a remnant and giving us a firm place in his </a:t>
            </a:r>
            <a:r>
              <a:rPr kumimoji="0" lang="en-US" sz="36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sanctuary</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and so our God gives light to our eyes and a little relief in our bondage</a:t>
            </a:r>
            <a:r>
              <a:rPr kumimoji="0" lang="ru-RU"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(9:8) </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Ezra</a:t>
            </a:r>
          </a:p>
        </p:txBody>
      </p:sp>
      <p:sp>
        <p:nvSpPr>
          <p:cNvPr id="7" name="Text Box 24"/>
          <p:cNvSpPr txBox="1">
            <a:spLocks noChangeArrowheads="1"/>
          </p:cNvSpPr>
          <p:nvPr/>
        </p:nvSpPr>
        <p:spPr bwMode="auto">
          <a:xfrm>
            <a:off x="8334902"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err="1">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289</a:t>
            </a:r>
            <a:endPar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endParaRPr>
          </a:p>
        </p:txBody>
      </p:sp>
    </p:spTree>
    <p:extLst>
      <p:ext uri="{BB962C8B-B14F-4D97-AF65-F5344CB8AC3E}">
        <p14:creationId xmlns:p14="http://schemas.microsoft.com/office/powerpoint/2010/main" val="19394546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493969-7159-924E-9660-D64A6FC57C6E}"/>
              </a:ext>
            </a:extLst>
          </p:cNvPr>
          <p:cNvPicPr>
            <a:picLocks noChangeAspect="1"/>
          </p:cNvPicPr>
          <p:nvPr/>
        </p:nvPicPr>
        <p:blipFill>
          <a:blip r:embed="rId2"/>
          <a:stretch>
            <a:fillRect/>
          </a:stretch>
        </p:blipFill>
        <p:spPr>
          <a:xfrm>
            <a:off x="-66078" y="0"/>
            <a:ext cx="9144000" cy="6858000"/>
          </a:xfrm>
          <a:prstGeom prst="rect">
            <a:avLst/>
          </a:prstGeom>
        </p:spPr>
      </p:pic>
      <p:sp>
        <p:nvSpPr>
          <p:cNvPr id="2" name="Rectangle 1">
            <a:extLst>
              <a:ext uri="{FF2B5EF4-FFF2-40B4-BE49-F238E27FC236}">
                <a16:creationId xmlns:a16="http://schemas.microsoft.com/office/drawing/2014/main" id="{6492ADAB-8546-CF4A-91CA-BB091A0912E2}"/>
              </a:ext>
            </a:extLst>
          </p:cNvPr>
          <p:cNvSpPr/>
          <p:nvPr/>
        </p:nvSpPr>
        <p:spPr>
          <a:xfrm>
            <a:off x="0" y="260648"/>
            <a:ext cx="9108503" cy="1569660"/>
          </a:xfrm>
          <a:prstGeom prst="rect">
            <a:avLst/>
          </a:prstGeom>
        </p:spPr>
        <p:txBody>
          <a:bodyPr wrap="square">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01600">
                    <a:prstClr val="black"/>
                  </a:glow>
                </a:effectLst>
                <a:uLnTx/>
                <a:uFillTx/>
                <a:latin typeface="Arial Narrow" panose="020B0604020202020204" pitchFamily="34" charset="0"/>
                <a:ea typeface="ＭＳ Ｐゴシック" charset="0"/>
                <a:cs typeface="Arial Narrow" panose="020B0604020202020204" pitchFamily="34" charset="0"/>
              </a:rPr>
              <a:t>“He delivers up nations before him, and subdues kings. He makes them like dust with his sword, as the wind-driven chaff with his bow. He pursues them, passing on in safety, by a way he had not been traversing with his feet.”   Isaiah 41:2b-3</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5" name="TextBox 4">
            <a:extLst>
              <a:ext uri="{FF2B5EF4-FFF2-40B4-BE49-F238E27FC236}">
                <a16:creationId xmlns:a16="http://schemas.microsoft.com/office/drawing/2014/main" id="{FAC77A77-83AD-CE4F-82A0-DEC42371457F}"/>
              </a:ext>
            </a:extLst>
          </p:cNvPr>
          <p:cNvSpPr txBox="1"/>
          <p:nvPr/>
        </p:nvSpPr>
        <p:spPr>
          <a:xfrm>
            <a:off x="0" y="5229200"/>
            <a:ext cx="9108504" cy="1569660"/>
          </a:xfrm>
          <a:prstGeom prst="rect">
            <a:avLst/>
          </a:prstGeom>
          <a:noFill/>
        </p:spPr>
        <p:txBody>
          <a:bodyPr wrap="squar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glow>
                </a:effectLst>
                <a:uLnTx/>
                <a:uFillTx/>
                <a:latin typeface="Arial Narrow" panose="020B0604020202020204" pitchFamily="34" charset="0"/>
                <a:ea typeface="ＭＳ Ｐゴシック" charset="0"/>
                <a:cs typeface="Arial Narrow" panose="020B0604020202020204" pitchFamily="34" charset="0"/>
              </a:rPr>
              <a:t>Cyrus moved from country to country, conquering every king in his path. Around 550 BC he unified the Medes and Persians to defeat the powerful kingdom of Lydia (Asia Minor) in 546 BC. Turning south to Babylon, his army under the command of Darius conquered the city in 539 BC. </a:t>
            </a:r>
          </a:p>
        </p:txBody>
      </p:sp>
    </p:spTree>
    <p:extLst>
      <p:ext uri="{BB962C8B-B14F-4D97-AF65-F5344CB8AC3E}">
        <p14:creationId xmlns:p14="http://schemas.microsoft.com/office/powerpoint/2010/main" val="886984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2FDD14-4F7B-9C47-AA58-2BFDAA479C0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Lst>
          </a:blip>
          <a:stretch>
            <a:fillRect/>
          </a:stretch>
        </p:blipFill>
        <p:spPr>
          <a:xfrm>
            <a:off x="-6937" y="18349"/>
            <a:ext cx="9143999" cy="5143500"/>
          </a:xfrm>
          <a:prstGeom prst="rect">
            <a:avLst/>
          </a:prstGeom>
        </p:spPr>
      </p:pic>
      <p:sp>
        <p:nvSpPr>
          <p:cNvPr id="6" name="Rectangle 5">
            <a:extLst>
              <a:ext uri="{FF2B5EF4-FFF2-40B4-BE49-F238E27FC236}">
                <a16:creationId xmlns:a16="http://schemas.microsoft.com/office/drawing/2014/main" id="{E56DFC53-6BC8-3745-9B00-44605B386359}"/>
              </a:ext>
            </a:extLst>
          </p:cNvPr>
          <p:cNvSpPr/>
          <p:nvPr/>
        </p:nvSpPr>
        <p:spPr>
          <a:xfrm>
            <a:off x="218520" y="620688"/>
            <a:ext cx="3087547" cy="4154984"/>
          </a:xfrm>
          <a:prstGeom prst="rect">
            <a:avLst/>
          </a:prstGeom>
        </p:spPr>
        <p:txBody>
          <a:bodyPr wrap="square">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glow rad="101600">
                    <a:srgbClr val="000000"/>
                  </a:glow>
                  <a:outerShdw sx="1000" sy="1000" algn="ctr" rotWithShape="0">
                    <a:srgbClr val="000000"/>
                  </a:outerShdw>
                </a:effectLst>
                <a:uLnTx/>
                <a:uFillTx/>
                <a:latin typeface="DIN Condensed" pitchFamily="2" charset="0"/>
                <a:ea typeface="ＭＳ Ｐゴシック" charset="0"/>
              </a:rPr>
              <a:t>The emperor was killed in battle from a wound inflicted from a poisonous arrow during a campaign against the </a:t>
            </a:r>
            <a:r>
              <a:rPr kumimoji="0" lang="en-US" sz="2400" b="0" i="0" u="none" strike="noStrike" kern="1200" cap="none" spc="0" normalizeH="0" baseline="0" noProof="0" dirty="0" err="1">
                <a:ln>
                  <a:noFill/>
                </a:ln>
                <a:solidFill>
                  <a:srgbClr val="FFFFFF"/>
                </a:solidFill>
                <a:effectLst>
                  <a:glow rad="101600">
                    <a:srgbClr val="000000"/>
                  </a:glow>
                  <a:outerShdw sx="1000" sy="1000" algn="ctr" rotWithShape="0">
                    <a:srgbClr val="000000"/>
                  </a:outerShdw>
                </a:effectLst>
                <a:uLnTx/>
                <a:uFillTx/>
                <a:latin typeface="DIN Condensed" pitchFamily="2" charset="0"/>
                <a:ea typeface="ＭＳ Ｐゴシック" charset="0"/>
              </a:rPr>
              <a:t>Massagetes</a:t>
            </a:r>
            <a:r>
              <a:rPr kumimoji="0" lang="en-US" sz="2400" b="0" i="0" u="none" strike="noStrike" kern="1200" cap="none" spc="0" normalizeH="0" baseline="0" noProof="0" dirty="0">
                <a:ln>
                  <a:noFill/>
                </a:ln>
                <a:solidFill>
                  <a:srgbClr val="FFFFFF"/>
                </a:solidFill>
                <a:effectLst>
                  <a:glow rad="101600">
                    <a:srgbClr val="000000"/>
                  </a:glow>
                  <a:outerShdw sx="1000" sy="1000" algn="ctr" rotWithShape="0">
                    <a:srgbClr val="000000"/>
                  </a:outerShdw>
                </a:effectLst>
                <a:uLnTx/>
                <a:uFillTx/>
                <a:latin typeface="DIN Condensed" pitchFamily="2" charset="0"/>
                <a:ea typeface="ＭＳ Ｐゴシック" charset="0"/>
              </a:rPr>
              <a:t> of central Asia. Cyrus’ body was brought back to </a:t>
            </a:r>
            <a:r>
              <a:rPr kumimoji="0" lang="en-US" sz="2400" b="0" i="0" u="none" strike="noStrike" kern="1200" cap="none" spc="0" normalizeH="0" baseline="0" noProof="0" dirty="0" err="1">
                <a:ln>
                  <a:noFill/>
                </a:ln>
                <a:solidFill>
                  <a:srgbClr val="FFFFFF"/>
                </a:solidFill>
                <a:effectLst>
                  <a:glow rad="101600">
                    <a:srgbClr val="000000"/>
                  </a:glow>
                  <a:outerShdw sx="1000" sy="1000" algn="ctr" rotWithShape="0">
                    <a:srgbClr val="000000"/>
                  </a:outerShdw>
                </a:effectLst>
                <a:uLnTx/>
                <a:uFillTx/>
                <a:latin typeface="DIN Condensed" pitchFamily="2" charset="0"/>
                <a:ea typeface="ＭＳ Ｐゴシック" charset="0"/>
              </a:rPr>
              <a:t>Pasargade</a:t>
            </a:r>
            <a:r>
              <a:rPr kumimoji="0" lang="en-US" sz="2400" b="0" i="0" u="none" strike="noStrike" kern="1200" cap="none" spc="0" normalizeH="0" baseline="0" noProof="0" dirty="0">
                <a:ln>
                  <a:noFill/>
                </a:ln>
                <a:solidFill>
                  <a:srgbClr val="FFFFFF"/>
                </a:solidFill>
                <a:effectLst>
                  <a:glow rad="101600">
                    <a:srgbClr val="000000"/>
                  </a:glow>
                  <a:outerShdw sx="1000" sy="1000" algn="ctr" rotWithShape="0">
                    <a:srgbClr val="000000"/>
                  </a:outerShdw>
                </a:effectLst>
                <a:uLnTx/>
                <a:uFillTx/>
                <a:latin typeface="DIN Condensed" pitchFamily="2" charset="0"/>
                <a:ea typeface="ＭＳ Ｐゴシック" charset="0"/>
              </a:rPr>
              <a:t> in Persia; his tomb, which still exists, consists of a single chamber built on a foundation course of six steps. </a:t>
            </a:r>
          </a:p>
        </p:txBody>
      </p:sp>
      <p:sp>
        <p:nvSpPr>
          <p:cNvPr id="7" name="Rectangle 6">
            <a:extLst>
              <a:ext uri="{FF2B5EF4-FFF2-40B4-BE49-F238E27FC236}">
                <a16:creationId xmlns:a16="http://schemas.microsoft.com/office/drawing/2014/main" id="{5772CBD4-8683-A24C-9424-C3F3A43E56BF}"/>
              </a:ext>
            </a:extLst>
          </p:cNvPr>
          <p:cNvSpPr/>
          <p:nvPr/>
        </p:nvSpPr>
        <p:spPr>
          <a:xfrm>
            <a:off x="6474637" y="620688"/>
            <a:ext cx="2659283" cy="4154984"/>
          </a:xfrm>
          <a:prstGeom prst="rect">
            <a:avLst/>
          </a:prstGeom>
        </p:spPr>
        <p:txBody>
          <a:bodyPr wrap="square">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glow rad="101600">
                    <a:prstClr val="black"/>
                  </a:glow>
                  <a:outerShdw sx="1000" sy="1000" algn="ctr" rotWithShape="0">
                    <a:prstClr val="black"/>
                  </a:outerShdw>
                </a:effectLst>
                <a:uLnTx/>
                <a:uFillTx/>
                <a:latin typeface="DIN Condensed" pitchFamily="2" charset="0"/>
                <a:ea typeface="ＭＳ Ｐゴシック" charset="0"/>
              </a:rPr>
              <a:t>The body was placed in a golden sarcophagus, and the tomb bore the inscription. He is considered as one of the most respected world leaders to date. He always fought side by side with his soldiers and never left them alone in the battlefield.</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8" name="TextBox 7">
            <a:extLst>
              <a:ext uri="{FF2B5EF4-FFF2-40B4-BE49-F238E27FC236}">
                <a16:creationId xmlns:a16="http://schemas.microsoft.com/office/drawing/2014/main" id="{1F983771-2A2A-9243-B732-E941773CE743}"/>
              </a:ext>
            </a:extLst>
          </p:cNvPr>
          <p:cNvSpPr txBox="1"/>
          <p:nvPr/>
        </p:nvSpPr>
        <p:spPr>
          <a:xfrm>
            <a:off x="22561" y="5589240"/>
            <a:ext cx="9143998" cy="715581"/>
          </a:xfrm>
          <a:prstGeom prst="rect">
            <a:avLst/>
          </a:prstGeom>
          <a:noFill/>
        </p:spPr>
        <p:txBody>
          <a:bodyPr wrap="square" rtlCol="0">
            <a:spAutoFit/>
          </a:bodyPr>
          <a:lstStyle/>
          <a:p>
            <a:pPr marL="0" marR="0" lvl="0" indent="0" algn="ctr" defTabSz="449263" rtl="0" eaLnBrk="1" fontAlgn="base" latinLnBrk="0" hangingPunct="1">
              <a:lnSpc>
                <a:spcPct val="100000"/>
              </a:lnSpc>
              <a:spcBef>
                <a:spcPct val="0"/>
              </a:spcBef>
              <a:spcAft>
                <a:spcPct val="0"/>
              </a:spcAft>
              <a:buClrTx/>
              <a:buSzTx/>
              <a:buFontTx/>
              <a:buNone/>
              <a:tabLst/>
              <a:defRPr/>
            </a:pPr>
            <a:r>
              <a:rPr kumimoji="0" lang="en-US" sz="4050" b="1" i="0" u="none" strike="noStrike" kern="1200" cap="none" spc="0" normalizeH="0" baseline="0" noProof="0" dirty="0">
                <a:ln>
                  <a:noFill/>
                </a:ln>
                <a:solidFill>
                  <a:srgbClr val="FFFFFF"/>
                </a:solidFill>
                <a:effectLst>
                  <a:glow rad="127000">
                    <a:srgbClr val="000000"/>
                  </a:glow>
                </a:effectLst>
                <a:uLnTx/>
                <a:uFillTx/>
                <a:latin typeface="Analecta" panose="02030706050802020602" pitchFamily="18" charset="0"/>
                <a:ea typeface="Analecta" panose="02030706050802020602" pitchFamily="18" charset="0"/>
              </a:rPr>
              <a:t>Tomb of Cyrus the Great</a:t>
            </a:r>
          </a:p>
        </p:txBody>
      </p:sp>
    </p:spTree>
    <p:extLst>
      <p:ext uri="{BB962C8B-B14F-4D97-AF65-F5344CB8AC3E}">
        <p14:creationId xmlns:p14="http://schemas.microsoft.com/office/powerpoint/2010/main" val="820671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DB0D8F3-E5E8-6543-8C1D-9D6DD997D1DA}"/>
              </a:ext>
            </a:extLst>
          </p:cNvPr>
          <p:cNvSpPr/>
          <p:nvPr/>
        </p:nvSpPr>
        <p:spPr bwMode="auto">
          <a:xfrm>
            <a:off x="-36512" y="3041949"/>
            <a:ext cx="5948523" cy="381605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pic>
        <p:nvPicPr>
          <p:cNvPr id="5" name="Picture 4">
            <a:extLst>
              <a:ext uri="{FF2B5EF4-FFF2-40B4-BE49-F238E27FC236}">
                <a16:creationId xmlns:a16="http://schemas.microsoft.com/office/drawing/2014/main" id="{6C60C4B5-EC57-6D4A-9494-FE326BB093E1}"/>
              </a:ext>
            </a:extLst>
          </p:cNvPr>
          <p:cNvPicPr>
            <a:picLocks noChangeAspect="1"/>
          </p:cNvPicPr>
          <p:nvPr/>
        </p:nvPicPr>
        <p:blipFill rotWithShape="1">
          <a:blip r:embed="rId2"/>
          <a:srcRect t="1" r="937" b="43910"/>
          <a:stretch/>
        </p:blipFill>
        <p:spPr>
          <a:xfrm>
            <a:off x="-36512" y="1"/>
            <a:ext cx="5948523" cy="3383120"/>
          </a:xfrm>
          <a:prstGeom prst="rect">
            <a:avLst/>
          </a:prstGeom>
          <a:solidFill>
            <a:schemeClr val="bg1"/>
          </a:solidFill>
        </p:spPr>
      </p:pic>
      <p:sp>
        <p:nvSpPr>
          <p:cNvPr id="6" name="TextBox 5">
            <a:extLst>
              <a:ext uri="{FF2B5EF4-FFF2-40B4-BE49-F238E27FC236}">
                <a16:creationId xmlns:a16="http://schemas.microsoft.com/office/drawing/2014/main" id="{1DFF94A4-05EA-7D4A-82DF-60ACCC5BBEDA}"/>
              </a:ext>
            </a:extLst>
          </p:cNvPr>
          <p:cNvSpPr txBox="1"/>
          <p:nvPr/>
        </p:nvSpPr>
        <p:spPr>
          <a:xfrm>
            <a:off x="6012160" y="116632"/>
            <a:ext cx="2994094" cy="6740307"/>
          </a:xfrm>
          <a:prstGeom prst="rect">
            <a:avLst/>
          </a:prstGeom>
          <a:noFill/>
        </p:spPr>
        <p:txBody>
          <a:bodyPr wrap="squar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“I am Cyrus, king of the world, great king, legitimate king, king of Babylon, king of Sumer and Akkad, king of the four rims (of the earth), son of Cambyses, great king, king of Anshan, descendant of </a:t>
            </a:r>
            <a:r>
              <a:rPr kumimoji="0" lang="en-US" sz="2400" b="1"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Teispes</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great king, king of Anshan, family (which) always (exercised) kingship.”</a:t>
            </a:r>
          </a:p>
        </p:txBody>
      </p:sp>
      <p:sp>
        <p:nvSpPr>
          <p:cNvPr id="7" name="TextBox 6">
            <a:extLst>
              <a:ext uri="{FF2B5EF4-FFF2-40B4-BE49-F238E27FC236}">
                <a16:creationId xmlns:a16="http://schemas.microsoft.com/office/drawing/2014/main" id="{7B16C8A1-66A8-0F4D-A0CB-4E34A213AB0E}"/>
              </a:ext>
            </a:extLst>
          </p:cNvPr>
          <p:cNvSpPr txBox="1"/>
          <p:nvPr/>
        </p:nvSpPr>
        <p:spPr>
          <a:xfrm>
            <a:off x="-36512" y="1935"/>
            <a:ext cx="5948523" cy="584775"/>
          </a:xfrm>
          <a:prstGeom prst="rect">
            <a:avLst/>
          </a:prstGeom>
          <a:solidFill>
            <a:srgbClr val="FF0000"/>
          </a:solidFill>
        </p:spPr>
        <p:txBody>
          <a:bodyPr wrap="square" rtlCol="0">
            <a:spAutoFit/>
          </a:bodyPr>
          <a:lstStyle/>
          <a:p>
            <a:pPr marL="0" marR="0" lvl="0" indent="0" algn="ctr" defTabSz="44926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CYRUS CYLINDER</a:t>
            </a:r>
          </a:p>
        </p:txBody>
      </p:sp>
      <p:sp>
        <p:nvSpPr>
          <p:cNvPr id="8" name="TextBox 7">
            <a:extLst>
              <a:ext uri="{FF2B5EF4-FFF2-40B4-BE49-F238E27FC236}">
                <a16:creationId xmlns:a16="http://schemas.microsoft.com/office/drawing/2014/main" id="{DFBDB8B5-760B-004E-BE38-4353FB5A7D65}"/>
              </a:ext>
            </a:extLst>
          </p:cNvPr>
          <p:cNvSpPr txBox="1"/>
          <p:nvPr/>
        </p:nvSpPr>
        <p:spPr>
          <a:xfrm>
            <a:off x="1763688" y="3383121"/>
            <a:ext cx="1564035" cy="2308324"/>
          </a:xfrm>
          <a:prstGeom prst="rect">
            <a:avLst/>
          </a:prstGeom>
          <a:noFill/>
        </p:spPr>
        <p:txBody>
          <a:bodyPr wrap="squar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870600"/>
                </a:solidFill>
                <a:effectLst/>
                <a:uLnTx/>
                <a:uFillTx/>
                <a:latin typeface="Arial" panose="020B0604020202020204" pitchFamily="34" charset="0"/>
                <a:ea typeface="ＭＳ Ｐゴシック" charset="0"/>
                <a:cs typeface="Arial" panose="020B0604020202020204" pitchFamily="34" charset="0"/>
              </a:rPr>
              <a:t>Antiquity</a:t>
            </a: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539 BC when Persian emperor Cyrus conquered Babylon</a:t>
            </a:r>
          </a:p>
        </p:txBody>
      </p:sp>
      <p:sp>
        <p:nvSpPr>
          <p:cNvPr id="9" name="TextBox 8">
            <a:extLst>
              <a:ext uri="{FF2B5EF4-FFF2-40B4-BE49-F238E27FC236}">
                <a16:creationId xmlns:a16="http://schemas.microsoft.com/office/drawing/2014/main" id="{3EA52F73-F979-4749-85A7-5746E46F711C}"/>
              </a:ext>
            </a:extLst>
          </p:cNvPr>
          <p:cNvSpPr txBox="1"/>
          <p:nvPr/>
        </p:nvSpPr>
        <p:spPr>
          <a:xfrm>
            <a:off x="3229772" y="3383121"/>
            <a:ext cx="1486244" cy="2031325"/>
          </a:xfrm>
          <a:prstGeom prst="rect">
            <a:avLst/>
          </a:prstGeom>
          <a:noFill/>
        </p:spPr>
        <p:txBody>
          <a:bodyPr wrap="squar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870600"/>
                </a:solidFill>
                <a:effectLst/>
                <a:uLnTx/>
                <a:uFillTx/>
                <a:latin typeface="Arial" panose="020B0604020202020204" pitchFamily="34" charset="0"/>
                <a:ea typeface="ＭＳ Ｐゴシック" charset="0"/>
                <a:cs typeface="Arial" panose="020B0604020202020204" pitchFamily="34" charset="0"/>
              </a:rPr>
              <a:t>Contents</a:t>
            </a: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Freedom of worship for all, call for repatriation of deportees</a:t>
            </a:r>
          </a:p>
        </p:txBody>
      </p:sp>
      <p:sp>
        <p:nvSpPr>
          <p:cNvPr id="10" name="TextBox 9">
            <a:extLst>
              <a:ext uri="{FF2B5EF4-FFF2-40B4-BE49-F238E27FC236}">
                <a16:creationId xmlns:a16="http://schemas.microsoft.com/office/drawing/2014/main" id="{39E0FF89-84FE-0642-AA13-E555A1DB3DC2}"/>
              </a:ext>
            </a:extLst>
          </p:cNvPr>
          <p:cNvSpPr txBox="1"/>
          <p:nvPr/>
        </p:nvSpPr>
        <p:spPr>
          <a:xfrm>
            <a:off x="4695875" y="3383121"/>
            <a:ext cx="1244277" cy="923330"/>
          </a:xfrm>
          <a:prstGeom prst="rect">
            <a:avLst/>
          </a:prstGeom>
          <a:noFill/>
        </p:spPr>
        <p:txBody>
          <a:bodyPr wrap="squar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870600"/>
                </a:solidFill>
                <a:effectLst/>
                <a:uLnTx/>
                <a:uFillTx/>
                <a:latin typeface="Arial" panose="020B0604020202020204" pitchFamily="34" charset="0"/>
                <a:ea typeface="ＭＳ Ｐゴシック" charset="0"/>
                <a:cs typeface="Arial" panose="020B0604020202020204" pitchFamily="34" charset="0"/>
              </a:rPr>
              <a:t>Place</a:t>
            </a: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London Museum</a:t>
            </a:r>
          </a:p>
        </p:txBody>
      </p:sp>
      <p:sp>
        <p:nvSpPr>
          <p:cNvPr id="11" name="TextBox 10">
            <a:extLst>
              <a:ext uri="{FF2B5EF4-FFF2-40B4-BE49-F238E27FC236}">
                <a16:creationId xmlns:a16="http://schemas.microsoft.com/office/drawing/2014/main" id="{8188D65A-8590-6F47-984E-C31AC3E01F4B}"/>
              </a:ext>
            </a:extLst>
          </p:cNvPr>
          <p:cNvSpPr txBox="1"/>
          <p:nvPr/>
        </p:nvSpPr>
        <p:spPr>
          <a:xfrm>
            <a:off x="55637" y="3383121"/>
            <a:ext cx="1708051" cy="2585323"/>
          </a:xfrm>
          <a:prstGeom prst="rect">
            <a:avLst/>
          </a:prstGeom>
          <a:noFill/>
        </p:spPr>
        <p:txBody>
          <a:bodyPr wrap="squar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870600"/>
                </a:solidFill>
                <a:effectLst/>
                <a:uLnTx/>
                <a:uFillTx/>
                <a:latin typeface="Arial" panose="020B0604020202020204" pitchFamily="34" charset="0"/>
                <a:ea typeface="ＭＳ Ｐゴシック" charset="0"/>
                <a:cs typeface="Arial" panose="020B0604020202020204" pitchFamily="34" charset="0"/>
              </a:rPr>
              <a:t>What</a:t>
            </a: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Clay cylinder, 22.5 cm by 10 cm, inscribed with arguably the world’s first known human rights charter</a:t>
            </a:r>
          </a:p>
        </p:txBody>
      </p:sp>
    </p:spTree>
    <p:extLst>
      <p:ext uri="{BB962C8B-B14F-4D97-AF65-F5344CB8AC3E}">
        <p14:creationId xmlns:p14="http://schemas.microsoft.com/office/powerpoint/2010/main" val="2530257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320BC66-1E1B-A540-9CA6-C705D20428D7}"/>
              </a:ext>
            </a:extLst>
          </p:cNvPr>
          <p:cNvPicPr>
            <a:picLocks noChangeAspect="1"/>
          </p:cNvPicPr>
          <p:nvPr/>
        </p:nvPicPr>
        <p:blipFill>
          <a:blip r:embed="rId3"/>
          <a:stretch>
            <a:fillRect/>
          </a:stretch>
        </p:blipFill>
        <p:spPr>
          <a:xfrm>
            <a:off x="-36512" y="-56024"/>
            <a:ext cx="9252520" cy="5204543"/>
          </a:xfrm>
          <a:prstGeom prst="rect">
            <a:avLst/>
          </a:prstGeom>
        </p:spPr>
      </p:pic>
      <p:pic>
        <p:nvPicPr>
          <p:cNvPr id="9" name="Picture 8">
            <a:extLst>
              <a:ext uri="{FF2B5EF4-FFF2-40B4-BE49-F238E27FC236}">
                <a16:creationId xmlns:a16="http://schemas.microsoft.com/office/drawing/2014/main" id="{5A3F3B4E-A4CD-B511-2EEF-99E661F275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509" y="-171400"/>
            <a:ext cx="8424935" cy="5616624"/>
          </a:xfrm>
          <a:prstGeom prst="rect">
            <a:avLst/>
          </a:prstGeom>
        </p:spPr>
      </p:pic>
      <p:sp>
        <p:nvSpPr>
          <p:cNvPr id="2" name="TextBox 1">
            <a:extLst>
              <a:ext uri="{FF2B5EF4-FFF2-40B4-BE49-F238E27FC236}">
                <a16:creationId xmlns:a16="http://schemas.microsoft.com/office/drawing/2014/main" id="{8C58A279-801E-4F42-B78D-C3B2A1B2F290}"/>
              </a:ext>
            </a:extLst>
          </p:cNvPr>
          <p:cNvSpPr txBox="1"/>
          <p:nvPr/>
        </p:nvSpPr>
        <p:spPr>
          <a:xfrm>
            <a:off x="108520" y="44624"/>
            <a:ext cx="9144000" cy="769441"/>
          </a:xfrm>
          <a:prstGeom prst="rect">
            <a:avLst/>
          </a:prstGeom>
          <a:noFill/>
        </p:spPr>
        <p:txBody>
          <a:bodyPr wrap="square" rtlCol="0">
            <a:spAutoFit/>
          </a:bodyPr>
          <a:lstStyle/>
          <a:p>
            <a:pPr marL="0" marR="0" lvl="0" indent="0" algn="ctr" defTabSz="449263"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000"/>
                  </a:glow>
                </a:effectLst>
                <a:uLnTx/>
                <a:uFillTx/>
                <a:latin typeface="Arial" panose="020B0604020202020204" pitchFamily="34" charset="0"/>
                <a:ea typeface="ＭＳ Ｐゴシック" charset="0"/>
                <a:cs typeface="Arial" panose="020B0604020202020204" pitchFamily="34" charset="0"/>
              </a:rPr>
              <a:t>Policies of Cyrus the Great</a:t>
            </a:r>
          </a:p>
        </p:txBody>
      </p:sp>
      <p:sp>
        <p:nvSpPr>
          <p:cNvPr id="3" name="Rectangle 2">
            <a:extLst>
              <a:ext uri="{FF2B5EF4-FFF2-40B4-BE49-F238E27FC236}">
                <a16:creationId xmlns:a16="http://schemas.microsoft.com/office/drawing/2014/main" id="{1094BB7B-C974-C2BD-F0C4-4A7D8230DC79}"/>
              </a:ext>
            </a:extLst>
          </p:cNvPr>
          <p:cNvSpPr/>
          <p:nvPr/>
        </p:nvSpPr>
        <p:spPr bwMode="auto">
          <a:xfrm>
            <a:off x="325609" y="4200904"/>
            <a:ext cx="8424935" cy="2679837"/>
          </a:xfrm>
          <a:prstGeom prst="rect">
            <a:avLst/>
          </a:prstGeom>
          <a:solidFill>
            <a:schemeClr val="tx2"/>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174625"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"I am Cyrus, king of the universe…"</a:t>
            </a:r>
          </a:p>
          <a:p>
            <a:pPr marL="174625"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"Nabonidus, the king who did not fear me…"</a:t>
            </a:r>
          </a:p>
          <a:p>
            <a:pPr marL="174625"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"Since the gods of foreign lands made permanent sanctuaries which are now dilapidated, I returned people to their lands and made provisions to rebuild"</a:t>
            </a:r>
            <a:endParaRPr kumimoji="0" lang="ar-SA"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 name="Oval 4">
            <a:extLst>
              <a:ext uri="{FF2B5EF4-FFF2-40B4-BE49-F238E27FC236}">
                <a16:creationId xmlns:a16="http://schemas.microsoft.com/office/drawing/2014/main" id="{BBD56014-223B-038D-799D-27347CC00632}"/>
              </a:ext>
            </a:extLst>
          </p:cNvPr>
          <p:cNvSpPr/>
          <p:nvPr/>
        </p:nvSpPr>
        <p:spPr bwMode="auto">
          <a:xfrm>
            <a:off x="669486" y="1120398"/>
            <a:ext cx="7740979" cy="1171606"/>
          </a:xfrm>
          <a:prstGeom prst="ellipse">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EEC306"/>
                </a:solidFill>
                <a:effectLst>
                  <a:glow rad="228600">
                    <a:srgbClr val="000000">
                      <a:satMod val="175000"/>
                      <a:alpha val="76874"/>
                    </a:srgbClr>
                  </a:glow>
                </a:effectLst>
                <a:uLnTx/>
                <a:uFillTx/>
                <a:latin typeface="Arial" panose="020B0604020202020204" pitchFamily="34" charset="0"/>
                <a:ea typeface="ＭＳ Ｐゴシック" charset="0"/>
                <a:cs typeface="Arial" panose="020B0604020202020204" pitchFamily="34" charset="0"/>
              </a:rPr>
              <a:t>Cyrus Cylinder</a:t>
            </a:r>
          </a:p>
        </p:txBody>
      </p:sp>
    </p:spTree>
    <p:extLst>
      <p:ext uri="{BB962C8B-B14F-4D97-AF65-F5344CB8AC3E}">
        <p14:creationId xmlns:p14="http://schemas.microsoft.com/office/powerpoint/2010/main" val="4103649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linds(horizont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D6B945A-09FC-1A44-8052-5499537C6B63}"/>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11069" r="13234"/>
          <a:stretch/>
        </p:blipFill>
        <p:spPr>
          <a:xfrm>
            <a:off x="0" y="30057"/>
            <a:ext cx="9144000" cy="6827943"/>
          </a:xfrm>
          <a:prstGeom prst="rect">
            <a:avLst/>
          </a:prstGeom>
        </p:spPr>
      </p:pic>
      <p:sp>
        <p:nvSpPr>
          <p:cNvPr id="4" name="Rectangle 3">
            <a:extLst>
              <a:ext uri="{FF2B5EF4-FFF2-40B4-BE49-F238E27FC236}">
                <a16:creationId xmlns:a16="http://schemas.microsoft.com/office/drawing/2014/main" id="{8B1B759A-5026-8542-BCB3-F6642D69D329}"/>
              </a:ext>
            </a:extLst>
          </p:cNvPr>
          <p:cNvSpPr/>
          <p:nvPr/>
        </p:nvSpPr>
        <p:spPr>
          <a:xfrm>
            <a:off x="162045" y="8139"/>
            <a:ext cx="8819909" cy="2585323"/>
          </a:xfrm>
          <a:prstGeom prst="rect">
            <a:avLst/>
          </a:prstGeom>
        </p:spPr>
        <p:txBody>
          <a:bodyPr wrap="square">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“Now that I put the crown of kingdom of Persia, Babylon, and the nations of the four directions on the head with the help of god I announce that I will respect the traditions, customs and religions of the nations of my empire and never let any of my governors and subordinates look down on or insult them until I am alive. From now on, till god grants me the kingdom favor, I will impose my monarchy on no nation. Each is free to accept it , and if any one of them rejects it, I never resolve on war to reign. Until I am the king of Persia, Babylon, and the nations of the four directions, I [will] never let anyone oppress any others, and if it occurs, I will take his or her right back and penalize the oppressor.”</a:t>
            </a:r>
          </a:p>
        </p:txBody>
      </p:sp>
      <p:sp>
        <p:nvSpPr>
          <p:cNvPr id="5" name="Rectangle 4">
            <a:extLst>
              <a:ext uri="{FF2B5EF4-FFF2-40B4-BE49-F238E27FC236}">
                <a16:creationId xmlns:a16="http://schemas.microsoft.com/office/drawing/2014/main" id="{4AA76E5B-3990-1C42-96F8-10042A49FE3C}"/>
              </a:ext>
            </a:extLst>
          </p:cNvPr>
          <p:cNvSpPr/>
          <p:nvPr/>
        </p:nvSpPr>
        <p:spPr>
          <a:xfrm>
            <a:off x="162044" y="3861048"/>
            <a:ext cx="8819909" cy="2862322"/>
          </a:xfrm>
          <a:prstGeom prst="rect">
            <a:avLst/>
          </a:prstGeom>
        </p:spPr>
        <p:txBody>
          <a:bodyPr wrap="square">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“And until I am the monarch, I will never let anyone take possession of movable and landed properties of the others by force or without compensation. [While] I am alive, I [will] prevent unpaid, forced labor. Today, I announce that everyone is free to choose a religion. People are free to live in all regions and take up a job provided that they never violate other’s rights. No one [can] be penalized for his or her relatives’ faults. I prevent slavery and my governors and subordinates are obliged to prohibit exchanging men and women as slaves within their own ruling domains. Such traditions should be exterminated the world over. I implore to god to make me succeed in fulfilling my obligations to the nations of Persia, Babylon, and the ones of the four directions.”</a:t>
            </a:r>
          </a:p>
        </p:txBody>
      </p:sp>
    </p:spTree>
    <p:extLst>
      <p:ext uri="{BB962C8B-B14F-4D97-AF65-F5344CB8AC3E}">
        <p14:creationId xmlns:p14="http://schemas.microsoft.com/office/powerpoint/2010/main" val="2168828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318CD68-ADF1-3B46-8881-A79916DAFDF7}"/>
              </a:ext>
            </a:extLst>
          </p:cNvPr>
          <p:cNvPicPr>
            <a:picLocks noChangeAspect="1"/>
          </p:cNvPicPr>
          <p:nvPr/>
        </p:nvPicPr>
        <p:blipFill>
          <a:blip r:embed="rId2"/>
          <a:stretch>
            <a:fillRect/>
          </a:stretch>
        </p:blipFill>
        <p:spPr>
          <a:xfrm>
            <a:off x="-151764" y="751344"/>
            <a:ext cx="9332276" cy="5249406"/>
          </a:xfrm>
          <a:prstGeom prst="rect">
            <a:avLst/>
          </a:prstGeom>
        </p:spPr>
      </p:pic>
      <p:sp>
        <p:nvSpPr>
          <p:cNvPr id="4" name="Rectangle 3">
            <a:extLst>
              <a:ext uri="{FF2B5EF4-FFF2-40B4-BE49-F238E27FC236}">
                <a16:creationId xmlns:a16="http://schemas.microsoft.com/office/drawing/2014/main" id="{5A2C3732-BB87-F346-AEEA-684641FF7215}"/>
              </a:ext>
            </a:extLst>
          </p:cNvPr>
          <p:cNvSpPr/>
          <p:nvPr/>
        </p:nvSpPr>
        <p:spPr>
          <a:xfrm>
            <a:off x="395780" y="4677311"/>
            <a:ext cx="4149971" cy="1323439"/>
          </a:xfrm>
          <a:prstGeom prst="rect">
            <a:avLst/>
          </a:prstGeom>
        </p:spPr>
        <p:txBody>
          <a:bodyPr wrap="square">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01600">
                    <a:srgbClr val="000000"/>
                  </a:glow>
                </a:effectLst>
                <a:uLnTx/>
                <a:uFillTx/>
                <a:latin typeface="Arial Narrow" panose="020B0604020202020204" pitchFamily="34" charset="0"/>
                <a:ea typeface="ＭＳ Ｐゴシック" charset="0"/>
                <a:cs typeface="Arial Narrow" panose="020B0604020202020204" pitchFamily="34" charset="0"/>
              </a:rPr>
              <a:t>‘I, the L</a:t>
            </a:r>
            <a:r>
              <a:rPr kumimoji="0" lang="en-US" sz="2400" b="1" i="0" u="none" strike="noStrike" kern="1200" cap="none" spc="0" normalizeH="0" baseline="0" noProof="0" dirty="0">
                <a:ln>
                  <a:noFill/>
                </a:ln>
                <a:solidFill>
                  <a:srgbClr val="FFFFFF"/>
                </a:solidFill>
                <a:effectLst>
                  <a:glow rad="101600">
                    <a:srgbClr val="000000"/>
                  </a:glow>
                </a:effectLst>
                <a:uLnTx/>
                <a:uFillTx/>
                <a:latin typeface="Arial Narrow" panose="020B0604020202020204" pitchFamily="34" charset="0"/>
                <a:ea typeface="ＭＳ Ｐゴシック" charset="0"/>
                <a:cs typeface="Arial Narrow" panose="020B0604020202020204" pitchFamily="34" charset="0"/>
              </a:rPr>
              <a:t>ORD</a:t>
            </a:r>
            <a:r>
              <a:rPr kumimoji="0" lang="en-US" sz="2800" b="1" i="0" u="none" strike="noStrike" kern="1200" cap="none" spc="0" normalizeH="0" baseline="0" noProof="0" dirty="0">
                <a:ln>
                  <a:noFill/>
                </a:ln>
                <a:solidFill>
                  <a:srgbClr val="FFFFFF"/>
                </a:solidFill>
                <a:effectLst>
                  <a:glow rad="101600">
                    <a:srgbClr val="000000"/>
                  </a:glow>
                </a:effectLst>
                <a:uLnTx/>
                <a:uFillTx/>
                <a:latin typeface="Arial Narrow" panose="020B0604020202020204" pitchFamily="34" charset="0"/>
                <a:ea typeface="ＭＳ Ｐゴシック" charset="0"/>
                <a:cs typeface="Arial Narrow" panose="020B0604020202020204" pitchFamily="34" charset="0"/>
              </a:rPr>
              <a:t>, am the first, and with the last. I am He.’”  </a:t>
            </a:r>
          </a:p>
          <a:p>
            <a:pPr marL="0" marR="0" lvl="0" indent="0" algn="r" defTabSz="44926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glow>
                </a:effectLst>
                <a:uLnTx/>
                <a:uFillTx/>
                <a:latin typeface="Arial Narrow" panose="020B0604020202020204" pitchFamily="34" charset="0"/>
                <a:ea typeface="ＭＳ Ｐゴシック" charset="0"/>
                <a:cs typeface="Arial Narrow" panose="020B0604020202020204" pitchFamily="34" charset="0"/>
              </a:rPr>
              <a:t>Isaiah 41:4</a:t>
            </a:r>
          </a:p>
        </p:txBody>
      </p:sp>
      <p:sp>
        <p:nvSpPr>
          <p:cNvPr id="7" name="Rectangle 6">
            <a:extLst>
              <a:ext uri="{FF2B5EF4-FFF2-40B4-BE49-F238E27FC236}">
                <a16:creationId xmlns:a16="http://schemas.microsoft.com/office/drawing/2014/main" id="{99A53FEC-735E-AC49-97EA-9AF858D1CE5D}"/>
              </a:ext>
            </a:extLst>
          </p:cNvPr>
          <p:cNvSpPr/>
          <p:nvPr/>
        </p:nvSpPr>
        <p:spPr>
          <a:xfrm>
            <a:off x="3707904" y="327243"/>
            <a:ext cx="5112568" cy="1384995"/>
          </a:xfrm>
          <a:prstGeom prst="rect">
            <a:avLst/>
          </a:prstGeom>
        </p:spPr>
        <p:txBody>
          <a:bodyPr wrap="square">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01600">
                    <a:prstClr val="black"/>
                  </a:glow>
                </a:effectLst>
                <a:uLnTx/>
                <a:uFillTx/>
                <a:latin typeface="Arial Narrow" panose="020B0604020202020204" pitchFamily="34" charset="0"/>
                <a:ea typeface="ＭＳ Ｐゴシック" charset="0"/>
                <a:cs typeface="Arial Narrow" panose="020B0604020202020204" pitchFamily="34" charset="0"/>
              </a:rPr>
              <a:t>“Who has performed and accomplished it, calling forth the generations from the beginning? </a:t>
            </a:r>
            <a:endParaRPr kumimoji="0" lang="en-US" sz="20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9" name="Rectangle 8">
            <a:extLst>
              <a:ext uri="{FF2B5EF4-FFF2-40B4-BE49-F238E27FC236}">
                <a16:creationId xmlns:a16="http://schemas.microsoft.com/office/drawing/2014/main" id="{FE32F16C-CA91-3648-A902-626B2DEB7FFC}"/>
              </a:ext>
            </a:extLst>
          </p:cNvPr>
          <p:cNvSpPr/>
          <p:nvPr/>
        </p:nvSpPr>
        <p:spPr>
          <a:xfrm>
            <a:off x="5599305" y="3429000"/>
            <a:ext cx="2517389" cy="2677656"/>
          </a:xfrm>
          <a:prstGeom prst="rect">
            <a:avLst/>
          </a:prstGeom>
        </p:spPr>
        <p:txBody>
          <a:bodyPr wrap="square">
            <a:spAutoFit/>
          </a:bodyPr>
          <a:lstStyle/>
          <a:p>
            <a:pPr marL="0" marR="0" lvl="0" indent="0" algn="ctr" defTabSz="44926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glow>
                </a:effectLst>
                <a:uLnTx/>
                <a:uFillTx/>
                <a:latin typeface="Arial Narrow" panose="020B0604020202020204" pitchFamily="34" charset="0"/>
                <a:ea typeface="ＭＳ Ｐゴシック" charset="0"/>
                <a:cs typeface="Arial Narrow" panose="020B0604020202020204" pitchFamily="34" charset="0"/>
              </a:rPr>
              <a:t>The focus is on time. God is the same God to the first generations of man as the very last. He is always God for all time.</a:t>
            </a:r>
          </a:p>
        </p:txBody>
      </p:sp>
    </p:spTree>
    <p:extLst>
      <p:ext uri="{BB962C8B-B14F-4D97-AF65-F5344CB8AC3E}">
        <p14:creationId xmlns:p14="http://schemas.microsoft.com/office/powerpoint/2010/main" val="782888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out)">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3FAB6C3-A21B-B143-9B22-95901A805B52}"/>
              </a:ext>
            </a:extLst>
          </p:cNvPr>
          <p:cNvPicPr>
            <a:picLocks noChangeAspect="1"/>
          </p:cNvPicPr>
          <p:nvPr/>
        </p:nvPicPr>
        <p:blipFill>
          <a:blip r:embed="rId2"/>
          <a:stretch>
            <a:fillRect/>
          </a:stretch>
        </p:blipFill>
        <p:spPr>
          <a:xfrm>
            <a:off x="0" y="0"/>
            <a:ext cx="9144000" cy="6858000"/>
          </a:xfrm>
          <a:prstGeom prst="rect">
            <a:avLst/>
          </a:prstGeom>
        </p:spPr>
      </p:pic>
      <p:sp>
        <p:nvSpPr>
          <p:cNvPr id="4" name="Rectangle 3">
            <a:extLst>
              <a:ext uri="{FF2B5EF4-FFF2-40B4-BE49-F238E27FC236}">
                <a16:creationId xmlns:a16="http://schemas.microsoft.com/office/drawing/2014/main" id="{9EA3CEDD-168F-854D-9C4C-AE957DA0F130}"/>
              </a:ext>
            </a:extLst>
          </p:cNvPr>
          <p:cNvSpPr/>
          <p:nvPr/>
        </p:nvSpPr>
        <p:spPr>
          <a:xfrm>
            <a:off x="357187" y="332656"/>
            <a:ext cx="8429625" cy="1815882"/>
          </a:xfrm>
          <a:prstGeom prst="rect">
            <a:avLst/>
          </a:prstGeom>
        </p:spPr>
        <p:txBody>
          <a:bodyPr wrap="square">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01600">
                    <a:srgbClr val="000000"/>
                  </a:glow>
                </a:effectLst>
                <a:uLnTx/>
                <a:uFillTx/>
                <a:latin typeface="Arial Narrow" panose="020B0604020202020204" pitchFamily="34" charset="0"/>
                <a:ea typeface="ＭＳ Ｐゴシック" charset="0"/>
                <a:cs typeface="Arial Narrow" panose="020B0604020202020204" pitchFamily="34" charset="0"/>
              </a:rPr>
              <a:t>“So the craftsman encourages the smelter, and he who smooths metal with the hammer encourages him who beats the anvil, saying of the soldering, ‘It is good’; And he fastens it with nails, that it should not totter.’”  </a:t>
            </a:r>
            <a:r>
              <a:rPr kumimoji="0" lang="en-US" sz="2400" b="1" i="0" u="none" strike="noStrike" kern="1200" cap="none" spc="0" normalizeH="0" baseline="0" noProof="0" dirty="0">
                <a:ln>
                  <a:noFill/>
                </a:ln>
                <a:solidFill>
                  <a:srgbClr val="FFFFFF"/>
                </a:solidFill>
                <a:effectLst>
                  <a:glow rad="101600">
                    <a:srgbClr val="000000"/>
                  </a:glow>
                </a:effectLst>
                <a:uLnTx/>
                <a:uFillTx/>
                <a:latin typeface="Arial Narrow" panose="020B0604020202020204" pitchFamily="34" charset="0"/>
                <a:ea typeface="ＭＳ Ｐゴシック" charset="0"/>
                <a:cs typeface="Arial Narrow" panose="020B0604020202020204" pitchFamily="34" charset="0"/>
              </a:rPr>
              <a:t>Isaiah 41:7</a:t>
            </a:r>
          </a:p>
        </p:txBody>
      </p:sp>
      <p:sp>
        <p:nvSpPr>
          <p:cNvPr id="7" name="Rectangle 6">
            <a:extLst>
              <a:ext uri="{FF2B5EF4-FFF2-40B4-BE49-F238E27FC236}">
                <a16:creationId xmlns:a16="http://schemas.microsoft.com/office/drawing/2014/main" id="{CA377276-548E-F646-9D08-FAE6C8EF553A}"/>
              </a:ext>
            </a:extLst>
          </p:cNvPr>
          <p:cNvSpPr/>
          <p:nvPr/>
        </p:nvSpPr>
        <p:spPr>
          <a:xfrm>
            <a:off x="755576" y="5373216"/>
            <a:ext cx="7887220" cy="954107"/>
          </a:xfrm>
          <a:prstGeom prst="rect">
            <a:avLst/>
          </a:prstGeom>
        </p:spPr>
        <p:txBody>
          <a:bodyPr wrap="square">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01600">
                    <a:srgbClr val="000000"/>
                  </a:glow>
                </a:effectLst>
                <a:uLnTx/>
                <a:uFillTx/>
                <a:latin typeface="Arial Narrow" panose="020B0604020202020204" pitchFamily="34" charset="0"/>
                <a:ea typeface="ＭＳ Ｐゴシック" charset="0"/>
                <a:cs typeface="Arial Narrow" panose="020B0604020202020204" pitchFamily="34" charset="0"/>
              </a:rPr>
              <a:t>In their desperation in wake of Cyrus’ advance, the nations made new idols in an attempt to protect them.</a:t>
            </a:r>
            <a:endParaRPr kumimoji="0" lang="en-US" sz="2400" b="1" i="0" u="none" strike="noStrike" kern="1200" cap="none" spc="0" normalizeH="0" baseline="0" noProof="0" dirty="0">
              <a:ln>
                <a:noFill/>
              </a:ln>
              <a:solidFill>
                <a:srgbClr val="FFFFFF"/>
              </a:solidFill>
              <a:effectLst>
                <a:glow rad="101600">
                  <a:srgbClr val="000000"/>
                </a:glow>
              </a:effectLst>
              <a:uLnTx/>
              <a:uFillTx/>
              <a:latin typeface="Arial Narrow" panose="020B0604020202020204" pitchFamily="34" charset="0"/>
              <a:ea typeface="ＭＳ Ｐゴシック" charset="0"/>
              <a:cs typeface="Arial Narrow" panose="020B0604020202020204" pitchFamily="34" charset="0"/>
            </a:endParaRPr>
          </a:p>
        </p:txBody>
      </p:sp>
    </p:spTree>
    <p:extLst>
      <p:ext uri="{BB962C8B-B14F-4D97-AF65-F5344CB8AC3E}">
        <p14:creationId xmlns:p14="http://schemas.microsoft.com/office/powerpoint/2010/main" val="2671043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t Never Pays To Disobey God | Renewal Christian Center">
            <a:extLst>
              <a:ext uri="{FF2B5EF4-FFF2-40B4-BE49-F238E27FC236}">
                <a16:creationId xmlns:a16="http://schemas.microsoft.com/office/drawing/2014/main" id="{1FB308D9-50E8-3FBC-0E38-D981DF342FB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480"/>
          <a:stretch/>
        </p:blipFill>
        <p:spPr bwMode="auto">
          <a:xfrm>
            <a:off x="1452" y="51883"/>
            <a:ext cx="9142548" cy="683673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7FBD096-FECE-9442-8364-208D837A807E}"/>
              </a:ext>
            </a:extLst>
          </p:cNvPr>
          <p:cNvSpPr/>
          <p:nvPr/>
        </p:nvSpPr>
        <p:spPr>
          <a:xfrm>
            <a:off x="0" y="4128462"/>
            <a:ext cx="9144000" cy="2677656"/>
          </a:xfrm>
          <a:prstGeom prst="rect">
            <a:avLst/>
          </a:prstGeom>
        </p:spPr>
        <p:txBody>
          <a:bodyPr wrap="square">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28600">
                    <a:srgbClr val="000000">
                      <a:satMod val="175000"/>
                      <a:alpha val="90000"/>
                    </a:srgbClr>
                  </a:glow>
                </a:effectLst>
                <a:uLnTx/>
                <a:uFillTx/>
                <a:latin typeface="Arial Narrow" panose="020B0604020202020204" pitchFamily="34" charset="0"/>
                <a:ea typeface="ＭＳ Ｐゴシック" charset="0"/>
                <a:cs typeface="Arial Narrow" panose="020B0604020202020204" pitchFamily="34" charset="0"/>
              </a:rPr>
              <a:t>“But you,</a:t>
            </a:r>
            <a:r>
              <a:rPr kumimoji="0" lang="en-US" sz="2400" b="1" i="0" u="none" strike="noStrike" kern="1200" cap="none" spc="0" normalizeH="0" baseline="0" noProof="0" dirty="0">
                <a:ln>
                  <a:noFill/>
                </a:ln>
                <a:solidFill>
                  <a:srgbClr val="FFFF00"/>
                </a:solidFill>
                <a:effectLst>
                  <a:glow rad="228600">
                    <a:srgbClr val="000000">
                      <a:satMod val="175000"/>
                      <a:alpha val="90000"/>
                    </a:srgbClr>
                  </a:glow>
                </a:effectLst>
                <a:uLnTx/>
                <a:uFillTx/>
                <a:latin typeface="Arial Narrow" panose="020B0604020202020204" pitchFamily="34" charset="0"/>
                <a:ea typeface="ＭＳ Ｐゴシック" charset="0"/>
                <a:cs typeface="Arial Narrow" panose="020B0604020202020204" pitchFamily="34" charset="0"/>
              </a:rPr>
              <a:t> Israel, My servant,</a:t>
            </a:r>
            <a:r>
              <a:rPr kumimoji="0" lang="en-US" sz="2400" b="1" i="0" u="none" strike="noStrike" kern="1200" cap="none" spc="0" normalizeH="0" baseline="0" noProof="0" dirty="0">
                <a:ln>
                  <a:noFill/>
                </a:ln>
                <a:solidFill>
                  <a:srgbClr val="FFFFFF"/>
                </a:solidFill>
                <a:effectLst>
                  <a:glow rad="228600">
                    <a:srgbClr val="000000">
                      <a:satMod val="175000"/>
                      <a:alpha val="90000"/>
                    </a:srgbClr>
                  </a:glow>
                </a:effectLst>
                <a:uLnTx/>
                <a:uFillTx/>
                <a:latin typeface="Arial Narrow" panose="020B0604020202020204" pitchFamily="34" charset="0"/>
                <a:ea typeface="ＭＳ Ｐゴシック" charset="0"/>
                <a:cs typeface="Arial Narrow" panose="020B0604020202020204" pitchFamily="34" charset="0"/>
              </a:rPr>
              <a:t> Jacob whom I have chosen, descendant of Abraham My friend, you whom I have taken from the ends of the earth, and called from its remotest parts, and said to you, ‘</a:t>
            </a:r>
            <a:r>
              <a:rPr kumimoji="0" lang="en-US" sz="2400" b="1" i="0" u="none" strike="noStrike" kern="1200" cap="none" spc="0" normalizeH="0" baseline="0" noProof="0" dirty="0">
                <a:ln>
                  <a:noFill/>
                </a:ln>
                <a:solidFill>
                  <a:srgbClr val="FFFF00"/>
                </a:solidFill>
                <a:effectLst>
                  <a:glow rad="228600">
                    <a:srgbClr val="000000">
                      <a:satMod val="175000"/>
                      <a:alpha val="90000"/>
                    </a:srgbClr>
                  </a:glow>
                </a:effectLst>
                <a:uLnTx/>
                <a:uFillTx/>
                <a:latin typeface="Arial Narrow" panose="020B0604020202020204" pitchFamily="34" charset="0"/>
                <a:ea typeface="ＭＳ Ｐゴシック" charset="0"/>
                <a:cs typeface="Arial Narrow" panose="020B0604020202020204" pitchFamily="34" charset="0"/>
              </a:rPr>
              <a:t>You are My servant</a:t>
            </a:r>
            <a:r>
              <a:rPr kumimoji="0" lang="en-US" sz="2400" b="1" i="0" u="none" strike="noStrike" kern="1200" cap="none" spc="0" normalizeH="0" baseline="0" noProof="0" dirty="0">
                <a:ln>
                  <a:noFill/>
                </a:ln>
                <a:solidFill>
                  <a:srgbClr val="FFFFFF"/>
                </a:solidFill>
                <a:effectLst>
                  <a:glow rad="228600">
                    <a:srgbClr val="000000">
                      <a:satMod val="175000"/>
                      <a:alpha val="90000"/>
                    </a:srgbClr>
                  </a:glow>
                </a:effectLst>
                <a:uLnTx/>
                <a:uFillTx/>
                <a:latin typeface="Arial Narrow" panose="020B0604020202020204" pitchFamily="34" charset="0"/>
                <a:ea typeface="ＭＳ Ｐゴシック" charset="0"/>
                <a:cs typeface="Arial Narrow" panose="020B0604020202020204" pitchFamily="34" charset="0"/>
              </a:rPr>
              <a:t>, I have chosen you and not rejected you. ‘Do not fear, for I am with you; Do not anxiously look about you, for I am your God. I will strengthen you, surely I will help you, surely I will uphold you with My righteous right hand.’” </a:t>
            </a:r>
          </a:p>
          <a:p>
            <a:pPr marL="0" marR="0" lvl="0" indent="0" algn="r" defTabSz="44926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28600">
                    <a:srgbClr val="000000">
                      <a:satMod val="175000"/>
                      <a:alpha val="90000"/>
                    </a:srgbClr>
                  </a:glow>
                </a:effectLst>
                <a:uLnTx/>
                <a:uFillTx/>
                <a:latin typeface="Arial Narrow" panose="020B0604020202020204" pitchFamily="34" charset="0"/>
                <a:ea typeface="ＭＳ Ｐゴシック" charset="0"/>
                <a:cs typeface="Arial Narrow" panose="020B0604020202020204" pitchFamily="34" charset="0"/>
              </a:rPr>
              <a:t>Isaiah 41:8–10</a:t>
            </a:r>
          </a:p>
        </p:txBody>
      </p:sp>
      <p:sp>
        <p:nvSpPr>
          <p:cNvPr id="5" name="TextBox 4">
            <a:extLst>
              <a:ext uri="{FF2B5EF4-FFF2-40B4-BE49-F238E27FC236}">
                <a16:creationId xmlns:a16="http://schemas.microsoft.com/office/drawing/2014/main" id="{2F030C3C-F25F-1249-8BFE-14E29EB4AE20}"/>
              </a:ext>
            </a:extLst>
          </p:cNvPr>
          <p:cNvSpPr txBox="1"/>
          <p:nvPr/>
        </p:nvSpPr>
        <p:spPr>
          <a:xfrm>
            <a:off x="-36512" y="51882"/>
            <a:ext cx="9180512" cy="784830"/>
          </a:xfrm>
          <a:prstGeom prst="rect">
            <a:avLst/>
          </a:prstGeom>
          <a:noFill/>
        </p:spPr>
        <p:txBody>
          <a:bodyPr wrap="square" rtlCol="0">
            <a:spAutoFit/>
          </a:bodyPr>
          <a:lstStyle/>
          <a:p>
            <a:pPr marL="0" marR="0" lvl="0" indent="0" algn="ctr" defTabSz="449263" rtl="0" eaLnBrk="1" fontAlgn="base" latinLnBrk="0" hangingPunct="1">
              <a:lnSpc>
                <a:spcPct val="100000"/>
              </a:lnSpc>
              <a:spcBef>
                <a:spcPct val="0"/>
              </a:spcBef>
              <a:spcAft>
                <a:spcPct val="0"/>
              </a:spcAft>
              <a:buClrTx/>
              <a:buSzTx/>
              <a:buFontTx/>
              <a:buNone/>
              <a:tabLst/>
              <a:defRPr/>
            </a:pPr>
            <a:r>
              <a:rPr kumimoji="0" lang="en-US" sz="4500" b="1" i="0" u="none" strike="noStrike" kern="1200" cap="none" spc="0" normalizeH="0" baseline="0" noProof="0" dirty="0">
                <a:ln>
                  <a:noFill/>
                </a:ln>
                <a:solidFill>
                  <a:srgbClr val="FFFFFF"/>
                </a:solidFill>
                <a:effectLst>
                  <a:glow rad="127000">
                    <a:srgbClr val="000000"/>
                  </a:glow>
                </a:effectLst>
                <a:uLnTx/>
                <a:uFillTx/>
                <a:latin typeface="Albertus Extra Bold" panose="020E0802040304020204" pitchFamily="34" charset="0"/>
                <a:ea typeface="ＭＳ Ｐゴシック" charset="0"/>
              </a:rPr>
              <a:t>God’s Servant Israel</a:t>
            </a:r>
          </a:p>
        </p:txBody>
      </p:sp>
    </p:spTree>
    <p:extLst>
      <p:ext uri="{BB962C8B-B14F-4D97-AF65-F5344CB8AC3E}">
        <p14:creationId xmlns:p14="http://schemas.microsoft.com/office/powerpoint/2010/main" val="74276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735235"/>
          </a:xfrm>
          <a:noFill/>
          <a:effectLst>
            <a:outerShdw blurRad="63500" dist="35921" dir="2700000" algn="ctr" rotWithShape="0">
              <a:schemeClr val="tx2">
                <a:alpha val="74998"/>
              </a:schemeClr>
            </a:outerShdw>
          </a:effectLst>
        </p:spPr>
        <p:txBody>
          <a:bodyPr anchor="ctr"/>
          <a:lstStyle/>
          <a:p>
            <a:pPr>
              <a:defRPr/>
            </a:pPr>
            <a:r>
              <a:rPr lang="en-SG" sz="3600" b="1" dirty="0">
                <a:effectLst>
                  <a:glow rad="127000">
                    <a:schemeClr val="tx1"/>
                  </a:glow>
                </a:effectLst>
                <a:latin typeface="Arial" charset="0"/>
                <a:ea typeface="ＭＳ Ｐゴシック" charset="0"/>
                <a:cs typeface="ＭＳ Ｐゴシック" charset="0"/>
              </a:rPr>
              <a:t>Is Trump a Cyrus?</a:t>
            </a:r>
            <a:endParaRPr lang="en-US" sz="3600" b="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0" y="836712"/>
            <a:ext cx="9144000" cy="8640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Neither claimed to be a Jew/Christian, </a:t>
            </a:r>
            <a:br>
              <a:rPr kumimoji="0" lang="en-US" sz="2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br>
            <a:r>
              <a:rPr kumimoji="0" lang="en-US" sz="2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but they worked tirelessly for biblical causes </a:t>
            </a:r>
          </a:p>
        </p:txBody>
      </p:sp>
      <p:pic>
        <p:nvPicPr>
          <p:cNvPr id="967682" name="Picture 2">
            <a:extLst>
              <a:ext uri="{FF2B5EF4-FFF2-40B4-BE49-F238E27FC236}">
                <a16:creationId xmlns:a16="http://schemas.microsoft.com/office/drawing/2014/main" id="{5C4604D5-8F26-1742-BF64-30E86AFFA45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19200" y="1844824"/>
            <a:ext cx="6705600"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36663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100000">
              <a:schemeClr val="accent2">
                <a:lumMod val="50000"/>
              </a:schemeClr>
            </a:gs>
          </a:gsLst>
          <a:lin ang="5400000" scaled="1"/>
        </a:gradFill>
        <a:effectLst/>
      </p:bgPr>
    </p:bg>
    <p:spTree>
      <p:nvGrpSpPr>
        <p:cNvPr id="1" name=""/>
        <p:cNvGrpSpPr/>
        <p:nvPr/>
      </p:nvGrpSpPr>
      <p:grpSpPr>
        <a:xfrm>
          <a:off x="0" y="0"/>
          <a:ext cx="0" cy="0"/>
          <a:chOff x="0" y="0"/>
          <a:chExt cx="0" cy="0"/>
        </a:xfrm>
      </p:grpSpPr>
      <p:pic>
        <p:nvPicPr>
          <p:cNvPr id="2050" name="Picture 2" descr="Cyrus the Shepherd - Bible Matrix">
            <a:extLst>
              <a:ext uri="{FF2B5EF4-FFF2-40B4-BE49-F238E27FC236}">
                <a16:creationId xmlns:a16="http://schemas.microsoft.com/office/drawing/2014/main" id="{0D4C9771-F220-BE4F-99F6-3FB5F9D6EB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24484"/>
            <a:ext cx="9144000" cy="4660900"/>
          </a:xfrm>
          <a:prstGeom prst="rect">
            <a:avLst/>
          </a:prstGeom>
          <a:noFill/>
          <a:extLst>
            <a:ext uri="{909E8E84-426E-40DD-AFC4-6F175D3DCCD1}">
              <a14:hiddenFill xmlns:a14="http://schemas.microsoft.com/office/drawing/2010/main">
                <a:solidFill>
                  <a:srgbClr val="FFFFFF"/>
                </a:solidFill>
              </a14:hiddenFill>
            </a:ext>
          </a:extLst>
        </p:spPr>
      </p:pic>
      <p:sp>
        <p:nvSpPr>
          <p:cNvPr id="1094659" name="Text Box 2"/>
          <p:cNvSpPr txBox="1">
            <a:spLocks noChangeArrowheads="1"/>
          </p:cNvSpPr>
          <p:nvPr/>
        </p:nvSpPr>
        <p:spPr bwMode="auto">
          <a:xfrm>
            <a:off x="107504" y="6165304"/>
            <a:ext cx="4464496" cy="616496"/>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3600" b="1" i="0" u="none" strike="noStrike" kern="1200" cap="none" spc="0" normalizeH="0" baseline="0" noProof="0" dirty="0">
                <a:ln>
                  <a:noFill/>
                </a:ln>
                <a:solidFill>
                  <a:srgbClr val="FFFFFF"/>
                </a:solidFill>
                <a:effectLst/>
                <a:uLnTx/>
                <a:uFillTx/>
                <a:latin typeface="Arial" charset="0"/>
                <a:ea typeface="ＭＳ Ｐゴシック" charset="0"/>
              </a:rPr>
              <a:t>Isaiah</a:t>
            </a: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rPr>
              <a:t> 41 Summary</a:t>
            </a:r>
            <a:endParaRPr kumimoji="0" lang="en-GB" sz="36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1094670" name="Rectangle 13"/>
          <p:cNvSpPr>
            <a:spLocks noChangeArrowheads="1"/>
          </p:cNvSpPr>
          <p:nvPr/>
        </p:nvSpPr>
        <p:spPr bwMode="auto">
          <a:xfrm>
            <a:off x="533400" y="116758"/>
            <a:ext cx="7772400" cy="20618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ctr"/>
          <a:lstStyle/>
          <a:p>
            <a:pPr marL="0" marR="0" lvl="0" indent="0" algn="ctr" defTabSz="449263" rtl="0" eaLnBrk="1" fontAlgn="base" latinLnBrk="0" hangingPunct="1">
              <a:lnSpc>
                <a:spcPct val="100000"/>
              </a:lnSpc>
              <a:spcBef>
                <a:spcPct val="0"/>
              </a:spcBef>
              <a:spcAft>
                <a:spcPct val="0"/>
              </a:spcAft>
              <a:buClr>
                <a:srgbClr val="FFFFFF"/>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FFFFFF"/>
                </a:solidFill>
                <a:effectLst/>
                <a:uLnTx/>
                <a:uFillTx/>
                <a:latin typeface="Arial" charset="0"/>
                <a:ea typeface="ＭＳ Ｐゴシック" charset="0"/>
              </a:rPr>
              <a:t>Israel the servant nation should not fear since God is sovereign over Babylon’s puny idols as he will appoint Cyrus (41:25) as the only one who knows the future.</a:t>
            </a:r>
          </a:p>
        </p:txBody>
      </p:sp>
      <p:sp>
        <p:nvSpPr>
          <p:cNvPr id="1094671" name="Rectangle 14"/>
          <p:cNvSpPr>
            <a:spLocks noChangeArrowheads="1"/>
          </p:cNvSpPr>
          <p:nvPr/>
        </p:nvSpPr>
        <p:spPr bwMode="auto">
          <a:xfrm>
            <a:off x="8305800" y="76200"/>
            <a:ext cx="762000" cy="38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ct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FF"/>
                </a:solidFill>
                <a:effectLst/>
                <a:uLnTx/>
                <a:uFillTx/>
                <a:latin typeface="Arial" charset="0"/>
                <a:ea typeface="ＭＳ Ｐゴシック" charset="0"/>
              </a:rPr>
              <a:t>460</a:t>
            </a:r>
          </a:p>
        </p:txBody>
      </p:sp>
    </p:spTree>
    <p:extLst>
      <p:ext uri="{BB962C8B-B14F-4D97-AF65-F5344CB8AC3E}">
        <p14:creationId xmlns:p14="http://schemas.microsoft.com/office/powerpoint/2010/main" val="1241636058"/>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en-US" b="1" dirty="0">
                <a:solidFill>
                  <a:schemeClr val="bg1"/>
                </a:solidFill>
                <a:effectLst>
                  <a:glow rad="101600">
                    <a:schemeClr val="tx1">
                      <a:alpha val="99000"/>
                    </a:schemeClr>
                  </a:glow>
                </a:effectLst>
              </a:rPr>
              <a:t>Kingdom Statement</a:t>
            </a:r>
          </a:p>
        </p:txBody>
      </p:sp>
      <p:sp>
        <p:nvSpPr>
          <p:cNvPr id="3" name="Title 1"/>
          <p:cNvSpPr txBox="1">
            <a:spLocks/>
          </p:cNvSpPr>
          <p:nvPr/>
        </p:nvSpPr>
        <p:spPr bwMode="auto">
          <a:xfrm>
            <a:off x="331175" y="1433727"/>
            <a:ext cx="8336595"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rPr>
              <a:t>God began restoring his rule via Zerubbabel (</a:t>
            </a:r>
            <a:r>
              <a:rPr kumimoji="0" lang="en-US" sz="4400" b="1" i="0" u="none" strike="noStrike" kern="1200" cap="none" spc="0" normalizeH="0" baseline="0" noProof="0" dirty="0">
                <a:ln>
                  <a:noFill/>
                </a:ln>
                <a:solidFill>
                  <a:srgbClr val="FFFF00"/>
                </a:solidFill>
                <a:effectLst>
                  <a:glow rad="101600">
                    <a:prstClr val="black">
                      <a:alpha val="99000"/>
                    </a:prstClr>
                  </a:glow>
                </a:effectLst>
                <a:uLnTx/>
                <a:uFillTx/>
                <a:latin typeface="Calibri"/>
                <a:ea typeface="ＭＳ Ｐゴシック" charset="0"/>
              </a:rPr>
              <a:t>temple</a:t>
            </a:r>
            <a:r>
              <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rPr>
              <a:t>: 1–6) and Ezra (people: 7–10).</a:t>
            </a:r>
          </a:p>
        </p:txBody>
      </p:sp>
      <p:sp>
        <p:nvSpPr>
          <p:cNvPr id="5" name="Text Box 24"/>
          <p:cNvSpPr txBox="1">
            <a:spLocks noChangeArrowheads="1"/>
          </p:cNvSpPr>
          <p:nvPr/>
        </p:nvSpPr>
        <p:spPr bwMode="auto">
          <a:xfrm>
            <a:off x="8517030" y="65344"/>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39</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Ezra</a:t>
            </a:r>
          </a:p>
        </p:txBody>
      </p:sp>
    </p:spTree>
    <p:extLst>
      <p:ext uri="{BB962C8B-B14F-4D97-AF65-F5344CB8AC3E}">
        <p14:creationId xmlns:p14="http://schemas.microsoft.com/office/powerpoint/2010/main" val="2945588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929" name="Rectangle 1026"/>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charset="0"/>
              <a:ea typeface="ＭＳ Ｐゴシック" charset="0"/>
            </a:endParaRPr>
          </a:p>
        </p:txBody>
      </p:sp>
      <p:pic>
        <p:nvPicPr>
          <p:cNvPr id="636930" name="Picture 102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48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6931" name="Rectangle 1028"/>
          <p:cNvSpPr>
            <a:spLocks noChangeArrowheads="1"/>
          </p:cNvSpPr>
          <p:nvPr/>
        </p:nvSpPr>
        <p:spPr bwMode="auto">
          <a:xfrm>
            <a:off x="0" y="5765800"/>
            <a:ext cx="9144000" cy="831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 boundaries of the empire that Cyrus II initiated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and Darius I consolidated stretched from Greece to India</a:t>
            </a:r>
          </a:p>
        </p:txBody>
      </p:sp>
      <p:sp>
        <p:nvSpPr>
          <p:cNvPr id="636932" name="Rectangle 1029"/>
          <p:cNvSpPr>
            <a:spLocks noGrp="1" noChangeArrowheads="1"/>
          </p:cNvSpPr>
          <p:nvPr>
            <p:ph type="title" idx="4294967295"/>
          </p:nvPr>
        </p:nvSpPr>
        <p:spPr>
          <a:xfrm>
            <a:off x="1524000" y="76200"/>
            <a:ext cx="6096000" cy="533400"/>
          </a:xfrm>
          <a:solidFill>
            <a:schemeClr val="tx1"/>
          </a:solidFill>
        </p:spPr>
        <p:txBody>
          <a:bodyPr/>
          <a:lstStyle/>
          <a:p>
            <a:r>
              <a:rPr lang="en-US" sz="3200" dirty="0">
                <a:solidFill>
                  <a:schemeClr val="bg1"/>
                </a:solidFill>
                <a:latin typeface="Arial" charset="0"/>
                <a:ea typeface="ＭＳ Ｐゴシック" charset="0"/>
                <a:cs typeface="ＭＳ Ｐゴシック" charset="0"/>
              </a:rPr>
              <a:t>The Persian Empire</a:t>
            </a:r>
          </a:p>
        </p:txBody>
      </p:sp>
      <p:grpSp>
        <p:nvGrpSpPr>
          <p:cNvPr id="636933" name="Group 1030"/>
          <p:cNvGrpSpPr>
            <a:grpSpLocks/>
          </p:cNvGrpSpPr>
          <p:nvPr/>
        </p:nvGrpSpPr>
        <p:grpSpPr bwMode="auto">
          <a:xfrm>
            <a:off x="4267200" y="2514600"/>
            <a:ext cx="685800" cy="685800"/>
            <a:chOff x="2976" y="1728"/>
            <a:chExt cx="432" cy="432"/>
          </a:xfrm>
        </p:grpSpPr>
        <p:sp>
          <p:nvSpPr>
            <p:cNvPr id="636934" name="Oval 1031"/>
            <p:cNvSpPr>
              <a:spLocks noChangeArrowheads="1"/>
            </p:cNvSpPr>
            <p:nvPr/>
          </p:nvSpPr>
          <p:spPr bwMode="auto">
            <a:xfrm>
              <a:off x="2976" y="1728"/>
              <a:ext cx="432" cy="432"/>
            </a:xfrm>
            <a:prstGeom prst="ellipse">
              <a:avLst/>
            </a:prstGeom>
            <a:solidFill>
              <a:srgbClr val="FF0000"/>
            </a:solidFill>
            <a:ln w="12700">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36935" name="Text Box 1032"/>
            <p:cNvSpPr txBox="1">
              <a:spLocks noChangeArrowheads="1"/>
            </p:cNvSpPr>
            <p:nvPr/>
          </p:nvSpPr>
          <p:spPr bwMode="auto">
            <a:xfrm>
              <a:off x="2976" y="1900"/>
              <a:ext cx="432"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30000" noProof="0">
                  <a:ln>
                    <a:noFill/>
                  </a:ln>
                  <a:solidFill>
                    <a:srgbClr val="FFFFFF"/>
                  </a:solidFill>
                  <a:effectLst/>
                  <a:uLnTx/>
                  <a:uFillTx/>
                  <a:latin typeface="Arial" charset="0"/>
                  <a:ea typeface="ＭＳ Ｐゴシック" charset="0"/>
                </a:rPr>
                <a:t>Susa</a:t>
              </a:r>
            </a:p>
          </p:txBody>
        </p:sp>
      </p:grpSp>
      <p:sp>
        <p:nvSpPr>
          <p:cNvPr id="9" name="Rectangle 1029"/>
          <p:cNvSpPr txBox="1">
            <a:spLocks noChangeArrowheads="1"/>
          </p:cNvSpPr>
          <p:nvPr/>
        </p:nvSpPr>
        <p:spPr bwMode="auto">
          <a:xfrm>
            <a:off x="0" y="4776855"/>
            <a:ext cx="9041902" cy="533400"/>
          </a:xfrm>
          <a:prstGeom prst="rect">
            <a:avLst/>
          </a:prstGeom>
          <a:solidFill>
            <a:srgbClr val="CDCDCD"/>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The Persian Empire in the 5</a:t>
            </a:r>
            <a:r>
              <a:rPr kumimoji="0" lang="en-US" sz="2000" b="1" i="1" u="none" strike="noStrike" kern="1200" cap="none" spc="0" normalizeH="0" baseline="30000" noProof="0" dirty="0">
                <a:ln>
                  <a:noFill/>
                </a:ln>
                <a:solidFill>
                  <a:srgbClr val="000000"/>
                </a:solidFill>
                <a:effectLst/>
                <a:uLnTx/>
                <a:uFillTx/>
                <a:latin typeface="Arial" charset="0"/>
                <a:ea typeface="ＭＳ Ｐゴシック" charset="0"/>
                <a:cs typeface="ＭＳ Ｐゴシック" charset="0"/>
              </a:rPr>
              <a:t>th</a:t>
            </a:r>
            <a:r>
              <a:rPr kumimoji="0" lang="en-US" sz="2000" b="1" i="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century BC </a:t>
            </a:r>
            <a:br>
              <a:rPr kumimoji="0" lang="en-US" sz="2000" b="1" i="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br>
            <a:r>
              <a:rPr kumimoji="0" lang="en-US" sz="2000" b="1" i="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extended "from India and Ethiopia" (Esther 1:1)</a:t>
            </a:r>
          </a:p>
        </p:txBody>
      </p:sp>
      <p:sp>
        <p:nvSpPr>
          <p:cNvPr id="12" name="Rectangle 2"/>
          <p:cNvSpPr txBox="1">
            <a:spLocks noChangeArrowheads="1"/>
          </p:cNvSpPr>
          <p:nvPr/>
        </p:nvSpPr>
        <p:spPr bwMode="auto">
          <a:xfrm>
            <a:off x="152400" y="0"/>
            <a:ext cx="8077200" cy="990600"/>
          </a:xfrm>
          <a:prstGeom prst="rect">
            <a:avLst/>
          </a:prstGeom>
          <a:solidFill>
            <a:srgbClr val="000000"/>
          </a:solid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1" lang="en-US" altLang="zh-CN" sz="4000" b="1" i="0" u="none" strike="noStrike" kern="1200" cap="none" spc="0" normalizeH="0" baseline="0" noProof="0" dirty="0">
                <a:ln>
                  <a:noFill/>
                </a:ln>
                <a:solidFill>
                  <a:srgbClr val="FFFFFF"/>
                </a:solidFill>
                <a:effectLst/>
                <a:uLnTx/>
                <a:uFillTx/>
                <a:latin typeface="Arial Black" charset="0"/>
                <a:ea typeface="ＭＳ Ｐゴシック" charset="0"/>
                <a:cs typeface="Times New Roman" charset="0"/>
              </a:rPr>
              <a:t>Map of the Persian Empire</a:t>
            </a:r>
            <a:r>
              <a:rPr kumimoji="1" lang="en-US" altLang="zh-CN" sz="2000" b="1" i="0" u="none" strike="noStrike" kern="1200" cap="none" spc="0" normalizeH="0" baseline="0" noProof="0" dirty="0">
                <a:ln>
                  <a:noFill/>
                </a:ln>
                <a:solidFill>
                  <a:srgbClr val="FFFFFF"/>
                </a:solidFill>
                <a:effectLst/>
                <a:uLnTx/>
                <a:uFillTx/>
                <a:latin typeface="Times" charset="0"/>
                <a:ea typeface="ＭＳ Ｐゴシック" charset="0"/>
                <a:cs typeface="Times New Roman" charset="0"/>
              </a:rPr>
              <a:t>  </a:t>
            </a:r>
            <a:endParaRPr kumimoji="1"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13" name="TextBox 12"/>
          <p:cNvSpPr txBox="1"/>
          <p:nvPr/>
        </p:nvSpPr>
        <p:spPr>
          <a:xfrm>
            <a:off x="161925" y="764704"/>
            <a:ext cx="8067675" cy="400050"/>
          </a:xfrm>
          <a:prstGeom prst="rect">
            <a:avLst/>
          </a:prstGeom>
          <a:solidFill>
            <a:srgbClr val="000000"/>
          </a:solidFill>
        </p:spPr>
        <p:txBody>
          <a:bodyPr>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CN" sz="2000" b="1" i="0" u="none" strike="noStrike" kern="0" cap="none" spc="0" normalizeH="0" baseline="0" noProof="0" dirty="0">
                <a:ln>
                  <a:noFill/>
                </a:ln>
                <a:solidFill>
                  <a:srgbClr val="FFFFFF"/>
                </a:solidFill>
                <a:effectLst/>
                <a:uLnTx/>
                <a:uFillTx/>
                <a:latin typeface="Arial Narrow" charset="0"/>
                <a:ea typeface="ＭＳ Ｐゴシック" charset="0"/>
                <a:cs typeface="Times New Roman" charset="0"/>
              </a:rPr>
              <a:t>Barry J. Beitzel, </a:t>
            </a:r>
            <a:r>
              <a:rPr kumimoji="1" lang="en-US" altLang="zh-CN" sz="2000" b="1" i="1" u="none" strike="noStrike" kern="0" cap="none" spc="0" normalizeH="0" baseline="0" noProof="0" dirty="0">
                <a:ln>
                  <a:noFill/>
                </a:ln>
                <a:solidFill>
                  <a:srgbClr val="FFFFFF"/>
                </a:solidFill>
                <a:effectLst/>
                <a:uLnTx/>
                <a:uFillTx/>
                <a:latin typeface="Arial Narrow" charset="0"/>
                <a:ea typeface="ＭＳ Ｐゴシック" charset="0"/>
                <a:cs typeface="Times New Roman" charset="0"/>
              </a:rPr>
              <a:t>Moody Atlas of Bible Lands</a:t>
            </a:r>
            <a:r>
              <a:rPr kumimoji="1" lang="en-US" altLang="zh-CN" sz="2000" b="1" i="0" u="none" strike="noStrike" kern="0" cap="none" spc="0" normalizeH="0" baseline="0" noProof="0" dirty="0">
                <a:ln>
                  <a:noFill/>
                </a:ln>
                <a:solidFill>
                  <a:srgbClr val="FFFFFF"/>
                </a:solidFill>
                <a:effectLst/>
                <a:uLnTx/>
                <a:uFillTx/>
                <a:latin typeface="Arial Narrow" charset="0"/>
                <a:ea typeface="ＭＳ Ｐゴシック" charset="0"/>
                <a:cs typeface="Times New Roman" charset="0"/>
              </a:rPr>
              <a:t>, 150-51</a:t>
            </a:r>
            <a:endParaRPr kumimoji="0" lang="en-US" sz="2400" b="1" i="0" u="none" strike="noStrike" kern="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14" name="Text Box 3"/>
          <p:cNvSpPr txBox="1">
            <a:spLocks noChangeArrowheads="1"/>
          </p:cNvSpPr>
          <p:nvPr/>
        </p:nvSpPr>
        <p:spPr bwMode="auto">
          <a:xfrm>
            <a:off x="8305800" y="152400"/>
            <a:ext cx="731838" cy="457200"/>
          </a:xfrm>
          <a:prstGeom prst="rect">
            <a:avLst/>
          </a:prstGeom>
          <a:solidFill>
            <a:schemeClr val="tx1"/>
          </a:solidFill>
          <a:ln w="12700">
            <a:solidFill>
              <a:schemeClr val="tx1"/>
            </a:solidFill>
            <a:miter lim="800000"/>
            <a:headEnd type="none" w="sm" len="sm"/>
            <a:tailEnd type="none" w="sm" len="sm"/>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charset="0"/>
                <a:cs typeface="Arial"/>
              </a:rPr>
              <a:t>317</a:t>
            </a:r>
          </a:p>
        </p:txBody>
      </p:sp>
      <p:sp>
        <p:nvSpPr>
          <p:cNvPr id="15" name="Rectangle 1028">
            <a:extLst>
              <a:ext uri="{FF2B5EF4-FFF2-40B4-BE49-F238E27FC236}">
                <a16:creationId xmlns:a16="http://schemas.microsoft.com/office/drawing/2014/main" id="{F4D38F54-621E-9248-B290-959063B55607}"/>
              </a:ext>
            </a:extLst>
          </p:cNvPr>
          <p:cNvSpPr>
            <a:spLocks noChangeArrowheads="1"/>
          </p:cNvSpPr>
          <p:nvPr/>
        </p:nvSpPr>
        <p:spPr bwMode="auto">
          <a:xfrm>
            <a:off x="5148064" y="1755304"/>
            <a:ext cx="3894800" cy="1754326"/>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"I looked in the vision, and while I was looking I was in the citadel of </a:t>
            </a:r>
            <a:r>
              <a:rPr kumimoji="0" lang="en-US" sz="1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Susa</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which is in the province of Elam; and I looked in the vision and I myself was beside the </a:t>
            </a:r>
            <a:r>
              <a:rPr kumimoji="0" lang="en-US" sz="18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Ulai</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Canal" (Dan 8:2 </a:t>
            </a:r>
            <a:r>
              <a:rPr kumimoji="0" lang="en-US"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NAU</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p>
        </p:txBody>
      </p:sp>
    </p:spTree>
    <p:extLst>
      <p:ext uri="{BB962C8B-B14F-4D97-AF65-F5344CB8AC3E}">
        <p14:creationId xmlns:p14="http://schemas.microsoft.com/office/powerpoint/2010/main" val="3942495561"/>
      </p:ext>
    </p:extLst>
  </p:cSld>
  <p:clrMapOvr>
    <a:masterClrMapping/>
  </p:clrMapOvr>
  <p:transition>
    <p:fade thruBlk="1"/>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098977"/>
          </a:xfrm>
          <a:prstGeom prst="rect">
            <a:avLst/>
          </a:prstGeom>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i="1" dirty="0">
                <a:solidFill>
                  <a:srgbClr val="FFFFFF"/>
                </a:solidFill>
                <a:effectLst>
                  <a:glow rad="127000">
                    <a:srgbClr val="000000"/>
                  </a:glow>
                </a:effectLst>
                <a:latin typeface="Arial" charset="0"/>
                <a:ea typeface="ＭＳ Ｐゴシック" charset="0"/>
                <a:cs typeface="ＭＳ Ｐゴシック" charset="0"/>
              </a:rPr>
              <a:t>Ezra</a:t>
            </a: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en-US" sz="8000" b="1" dirty="0">
                <a:effectLst>
                  <a:glow rad="127000">
                    <a:schemeClr val="tx1"/>
                  </a:glow>
                </a:effectLst>
                <a:latin typeface="Arial" charset="0"/>
                <a:ea typeface="ＭＳ Ｐゴシック" charset="0"/>
                <a:cs typeface="ＭＳ Ｐゴシック" charset="0"/>
              </a:rPr>
              <a:t>Be Worshipful</a:t>
            </a: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eaLnBrk="0" fontAlgn="auto" hangingPunct="0">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Dr. Rick Griffith • Crossroads International Church Singapore</a:t>
            </a:r>
          </a:p>
          <a:p>
            <a:pPr algn="ctr" eaLnBrk="0" fontAlgn="auto" hangingPunct="0">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CICFamily.com • BibleStudyDownloads.org</a:t>
            </a:r>
          </a:p>
        </p:txBody>
      </p:sp>
    </p:spTree>
    <p:extLst>
      <p:ext uri="{BB962C8B-B14F-4D97-AF65-F5344CB8AC3E}">
        <p14:creationId xmlns:p14="http://schemas.microsoft.com/office/powerpoint/2010/main" val="4024053247"/>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270000" y="2425700"/>
            <a:ext cx="7874000" cy="4432300"/>
          </a:xfrm>
          <a:prstGeom prst="rect">
            <a:avLst/>
          </a:prstGeom>
        </p:spPr>
      </p:pic>
      <p:grpSp>
        <p:nvGrpSpPr>
          <p:cNvPr id="5" name="Group 4"/>
          <p:cNvGrpSpPr/>
          <p:nvPr/>
        </p:nvGrpSpPr>
        <p:grpSpPr>
          <a:xfrm>
            <a:off x="245271" y="146050"/>
            <a:ext cx="4559300" cy="4559300"/>
            <a:chOff x="245271" y="146050"/>
            <a:chExt cx="4559300" cy="4559300"/>
          </a:xfrm>
        </p:grpSpPr>
        <p:pic>
          <p:nvPicPr>
            <p:cNvPr id="2" name="Picture 1"/>
            <p:cNvPicPr>
              <a:picLocks noChangeAspect="1"/>
            </p:cNvPicPr>
            <p:nvPr/>
          </p:nvPicPr>
          <p:blipFill>
            <a:blip r:embed="rId4"/>
            <a:stretch>
              <a:fillRect/>
            </a:stretch>
          </p:blipFill>
          <p:spPr>
            <a:xfrm>
              <a:off x="245271" y="146050"/>
              <a:ext cx="4559300" cy="4559300"/>
            </a:xfrm>
            <a:prstGeom prst="rect">
              <a:avLst/>
            </a:prstGeom>
          </p:spPr>
        </p:pic>
        <p:sp>
          <p:nvSpPr>
            <p:cNvPr id="4" name="Rectangle 3"/>
            <p:cNvSpPr/>
            <p:nvPr/>
          </p:nvSpPr>
          <p:spPr bwMode="auto">
            <a:xfrm>
              <a:off x="984250" y="3785804"/>
              <a:ext cx="3327400" cy="533400"/>
            </a:xfrm>
            <a:prstGeom prst="rect">
              <a:avLst/>
            </a:prstGeom>
            <a:solidFill>
              <a:srgbClr val="FEF440"/>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a typeface="+mn-ea"/>
                <a:cs typeface="+mn-cs"/>
              </a:endParaRPr>
            </a:p>
          </p:txBody>
        </p:sp>
      </p:grpSp>
      <p:sp>
        <p:nvSpPr>
          <p:cNvPr id="900098" name="Rectangle 2"/>
          <p:cNvSpPr>
            <a:spLocks noGrp="1" noChangeArrowheads="1"/>
          </p:cNvSpPr>
          <p:nvPr>
            <p:ph type="ctrTitle"/>
          </p:nvPr>
        </p:nvSpPr>
        <p:spPr>
          <a:xfrm>
            <a:off x="526273" y="3659943"/>
            <a:ext cx="4027136" cy="659262"/>
          </a:xfrm>
          <a:effectLst/>
        </p:spPr>
        <p:txBody>
          <a:bodyPr anchor="t"/>
          <a:lstStyle/>
          <a:p>
            <a:pPr>
              <a:defRPr/>
            </a:pPr>
            <a:r>
              <a:rPr lang="en-US" sz="3600" b="1" dirty="0">
                <a:solidFill>
                  <a:schemeClr val="tx1"/>
                </a:solidFill>
                <a:effectLst/>
                <a:latin typeface="Arial" charset="0"/>
                <a:ea typeface="ＭＳ Ｐゴシック" charset="0"/>
                <a:cs typeface="ＭＳ Ｐゴシック" charset="0"/>
              </a:rPr>
              <a:t>Yellow Pages</a:t>
            </a:r>
          </a:p>
        </p:txBody>
      </p:sp>
      <p:sp>
        <p:nvSpPr>
          <p:cNvPr id="8" name="Title 1"/>
          <p:cNvSpPr txBox="1">
            <a:spLocks/>
          </p:cNvSpPr>
          <p:nvPr/>
        </p:nvSpPr>
        <p:spPr bwMode="auto">
          <a:xfrm>
            <a:off x="4935476" y="44450"/>
            <a:ext cx="4253365" cy="2381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en-US" sz="4800" b="1">
                <a:solidFill>
                  <a:srgbClr val="FFFFFF"/>
                </a:solidFill>
                <a:effectLst>
                  <a:glow rad="228600">
                    <a:srgbClr val="000000"/>
                  </a:glow>
                </a:effectLst>
              </a:rPr>
              <a:t>How to find a church</a:t>
            </a:r>
            <a:r>
              <a:rPr lang="mr-IN" sz="4800" b="1">
                <a:solidFill>
                  <a:srgbClr val="FFFFFF"/>
                </a:solidFill>
                <a:effectLst>
                  <a:glow rad="228600">
                    <a:srgbClr val="000000"/>
                  </a:glow>
                </a:effectLst>
              </a:rPr>
              <a:t>…</a:t>
            </a:r>
            <a:endParaRPr lang="en-US" sz="4800" b="1">
              <a:solidFill>
                <a:srgbClr val="FFFFFF"/>
              </a:solidFill>
              <a:effectLst>
                <a:glow rad="228600">
                  <a:srgbClr val="000000"/>
                </a:glow>
              </a:effectLst>
            </a:endParaRPr>
          </a:p>
        </p:txBody>
      </p:sp>
    </p:spTree>
    <p:extLst>
      <p:ext uri="{BB962C8B-B14F-4D97-AF65-F5344CB8AC3E}">
        <p14:creationId xmlns:p14="http://schemas.microsoft.com/office/powerpoint/2010/main" val="2812143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a:srcRect b="14730"/>
          <a:stretch/>
        </p:blipFill>
        <p:spPr>
          <a:xfrm>
            <a:off x="5492852" y="4429912"/>
            <a:ext cx="3060700" cy="2274152"/>
          </a:xfrm>
          <a:prstGeom prst="rect">
            <a:avLst/>
          </a:prstGeom>
        </p:spPr>
      </p:pic>
      <p:pic>
        <p:nvPicPr>
          <p:cNvPr id="13" name="Picture 12"/>
          <p:cNvPicPr>
            <a:picLocks noChangeAspect="1"/>
          </p:cNvPicPr>
          <p:nvPr/>
        </p:nvPicPr>
        <p:blipFill rotWithShape="1">
          <a:blip r:embed="rId4"/>
          <a:srcRect l="5892" r="6668"/>
          <a:stretch/>
        </p:blipFill>
        <p:spPr>
          <a:xfrm>
            <a:off x="5238594" y="4607924"/>
            <a:ext cx="3498077" cy="2032000"/>
          </a:xfrm>
          <a:prstGeom prst="rect">
            <a:avLst/>
          </a:prstGeom>
        </p:spPr>
      </p:pic>
      <p:sp>
        <p:nvSpPr>
          <p:cNvPr id="900098" name="Rectangle 2"/>
          <p:cNvSpPr>
            <a:spLocks noGrp="1" noChangeArrowheads="1"/>
          </p:cNvSpPr>
          <p:nvPr>
            <p:ph type="ctrTitle"/>
          </p:nvPr>
        </p:nvSpPr>
        <p:spPr>
          <a:xfrm>
            <a:off x="26458" y="14004"/>
            <a:ext cx="9144000" cy="1255937"/>
          </a:xfrm>
          <a:effectLst>
            <a:outerShdw blurRad="63500" dist="35921" dir="2700000" algn="ctr" rotWithShape="0">
              <a:schemeClr val="tx2">
                <a:alpha val="74998"/>
              </a:schemeClr>
            </a:outerShdw>
          </a:effectLst>
        </p:spPr>
        <p:txBody>
          <a:bodyPr anchor="ctr"/>
          <a:lstStyle/>
          <a:p>
            <a:pPr>
              <a:defRPr/>
            </a:pPr>
            <a:r>
              <a:rPr lang="en-US" sz="6600" b="1" dirty="0">
                <a:effectLst>
                  <a:glow rad="127000">
                    <a:schemeClr val="tx1"/>
                  </a:glow>
                </a:effectLst>
                <a:latin typeface="Arial" charset="0"/>
                <a:ea typeface="ＭＳ Ｐゴシック" charset="0"/>
                <a:cs typeface="ＭＳ Ｐゴシック" charset="0"/>
              </a:rPr>
              <a:t>Why church?</a:t>
            </a:r>
          </a:p>
        </p:txBody>
      </p:sp>
      <p:grpSp>
        <p:nvGrpSpPr>
          <p:cNvPr id="3" name="Group 2"/>
          <p:cNvGrpSpPr/>
          <p:nvPr/>
        </p:nvGrpSpPr>
        <p:grpSpPr>
          <a:xfrm>
            <a:off x="230923" y="1568120"/>
            <a:ext cx="3778803" cy="2273300"/>
            <a:chOff x="1" y="2335880"/>
            <a:chExt cx="3778803" cy="2273300"/>
          </a:xfrm>
        </p:grpSpPr>
        <p:pic>
          <p:nvPicPr>
            <p:cNvPr id="2" name="Picture 1"/>
            <p:cNvPicPr>
              <a:picLocks noChangeAspect="1"/>
            </p:cNvPicPr>
            <p:nvPr/>
          </p:nvPicPr>
          <p:blipFill>
            <a:blip r:embed="rId5"/>
            <a:stretch>
              <a:fillRect/>
            </a:stretch>
          </p:blipFill>
          <p:spPr>
            <a:xfrm>
              <a:off x="197404" y="2335880"/>
              <a:ext cx="3581400" cy="2273300"/>
            </a:xfrm>
            <a:prstGeom prst="rect">
              <a:avLst/>
            </a:prstGeom>
          </p:spPr>
        </p:pic>
        <p:sp>
          <p:nvSpPr>
            <p:cNvPr id="4" name="Rectangle 2"/>
            <p:cNvSpPr txBox="1">
              <a:spLocks noChangeArrowheads="1"/>
            </p:cNvSpPr>
            <p:nvPr/>
          </p:nvSpPr>
          <p:spPr bwMode="auto">
            <a:xfrm>
              <a:off x="1" y="2912671"/>
              <a:ext cx="3778803" cy="111596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5400" b="1" dirty="0">
                  <a:solidFill>
                    <a:srgbClr val="FFFFFF"/>
                  </a:solidFill>
                  <a:effectLst>
                    <a:glow rad="127000">
                      <a:srgbClr val="000000"/>
                    </a:glow>
                  </a:effectLst>
                  <a:latin typeface="Arial" charset="0"/>
                  <a:ea typeface="ＭＳ Ｐゴシック" charset="0"/>
                  <a:cs typeface="ＭＳ Ｐゴシック" charset="0"/>
                </a:rPr>
                <a:t>Learn?</a:t>
              </a:r>
            </a:p>
          </p:txBody>
        </p:sp>
      </p:grpSp>
      <p:grpSp>
        <p:nvGrpSpPr>
          <p:cNvPr id="12" name="Group 11"/>
          <p:cNvGrpSpPr/>
          <p:nvPr/>
        </p:nvGrpSpPr>
        <p:grpSpPr>
          <a:xfrm>
            <a:off x="5264252" y="1568120"/>
            <a:ext cx="3289300" cy="2463800"/>
            <a:chOff x="5033330" y="2145380"/>
            <a:chExt cx="3289300" cy="2463800"/>
          </a:xfrm>
        </p:grpSpPr>
        <p:pic>
          <p:nvPicPr>
            <p:cNvPr id="9" name="Picture 8"/>
            <p:cNvPicPr>
              <a:picLocks noChangeAspect="1"/>
            </p:cNvPicPr>
            <p:nvPr/>
          </p:nvPicPr>
          <p:blipFill>
            <a:blip r:embed="rId6"/>
            <a:stretch>
              <a:fillRect/>
            </a:stretch>
          </p:blipFill>
          <p:spPr>
            <a:xfrm>
              <a:off x="5033330" y="2145380"/>
              <a:ext cx="3289300" cy="2463800"/>
            </a:xfrm>
            <a:prstGeom prst="rect">
              <a:avLst/>
            </a:prstGeom>
          </p:spPr>
        </p:pic>
        <p:sp>
          <p:nvSpPr>
            <p:cNvPr id="6" name="Rectangle 2"/>
            <p:cNvSpPr txBox="1">
              <a:spLocks noChangeArrowheads="1"/>
            </p:cNvSpPr>
            <p:nvPr/>
          </p:nvSpPr>
          <p:spPr bwMode="auto">
            <a:xfrm>
              <a:off x="5033330" y="3269457"/>
              <a:ext cx="3289300" cy="12920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5400" b="1" dirty="0">
                  <a:solidFill>
                    <a:srgbClr val="FFFFFF"/>
                  </a:solidFill>
                  <a:effectLst>
                    <a:glow rad="127000">
                      <a:srgbClr val="000000"/>
                    </a:glow>
                  </a:effectLst>
                  <a:latin typeface="Arial" charset="0"/>
                  <a:ea typeface="ＭＳ Ｐゴシック" charset="0"/>
                  <a:cs typeface="ＭＳ Ｐゴシック" charset="0"/>
                </a:rPr>
                <a:t>Sing?</a:t>
              </a:r>
            </a:p>
          </p:txBody>
        </p:sp>
      </p:grpSp>
      <p:grpSp>
        <p:nvGrpSpPr>
          <p:cNvPr id="11" name="Group 10"/>
          <p:cNvGrpSpPr/>
          <p:nvPr/>
        </p:nvGrpSpPr>
        <p:grpSpPr>
          <a:xfrm>
            <a:off x="205263" y="4528775"/>
            <a:ext cx="4622802" cy="2175289"/>
            <a:chOff x="-1" y="4669883"/>
            <a:chExt cx="4622802" cy="2175289"/>
          </a:xfrm>
        </p:grpSpPr>
        <p:pic>
          <p:nvPicPr>
            <p:cNvPr id="10" name="Picture 9"/>
            <p:cNvPicPr>
              <a:picLocks noChangeAspect="1"/>
            </p:cNvPicPr>
            <p:nvPr/>
          </p:nvPicPr>
          <p:blipFill>
            <a:blip r:embed="rId7"/>
            <a:stretch>
              <a:fillRect/>
            </a:stretch>
          </p:blipFill>
          <p:spPr>
            <a:xfrm>
              <a:off x="1" y="4941794"/>
              <a:ext cx="4622800" cy="1765300"/>
            </a:xfrm>
            <a:prstGeom prst="rect">
              <a:avLst/>
            </a:prstGeom>
          </p:spPr>
        </p:pic>
        <p:sp>
          <p:nvSpPr>
            <p:cNvPr id="7" name="Rectangle 2"/>
            <p:cNvSpPr txBox="1">
              <a:spLocks noChangeArrowheads="1"/>
            </p:cNvSpPr>
            <p:nvPr/>
          </p:nvSpPr>
          <p:spPr bwMode="auto">
            <a:xfrm>
              <a:off x="-1" y="4669883"/>
              <a:ext cx="4598459" cy="217528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5400" b="1" dirty="0">
                  <a:solidFill>
                    <a:srgbClr val="FFFFFF"/>
                  </a:solidFill>
                  <a:effectLst>
                    <a:glow rad="127000">
                      <a:srgbClr val="000000"/>
                    </a:glow>
                  </a:effectLst>
                  <a:latin typeface="Arial" charset="0"/>
                  <a:ea typeface="ＭＳ Ｐゴシック" charset="0"/>
                  <a:cs typeface="ＭＳ Ｐゴシック" charset="0"/>
                </a:rPr>
                <a:t>Fellowship?</a:t>
              </a:r>
            </a:p>
          </p:txBody>
        </p:sp>
      </p:grpSp>
      <p:sp>
        <p:nvSpPr>
          <p:cNvPr id="8" name="Rectangle 2"/>
          <p:cNvSpPr txBox="1">
            <a:spLocks noChangeArrowheads="1"/>
          </p:cNvSpPr>
          <p:nvPr/>
        </p:nvSpPr>
        <p:spPr bwMode="auto">
          <a:xfrm>
            <a:off x="5354055" y="4477463"/>
            <a:ext cx="3289300" cy="217528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5400" b="1" dirty="0">
                <a:solidFill>
                  <a:srgbClr val="FFFFFF"/>
                </a:solidFill>
                <a:effectLst>
                  <a:glow rad="127000">
                    <a:srgbClr val="000000"/>
                  </a:glow>
                </a:effectLst>
                <a:latin typeface="Arial" charset="0"/>
                <a:ea typeface="ＭＳ Ｐゴシック" charset="0"/>
                <a:cs typeface="ＭＳ Ｐゴシック" charset="0"/>
              </a:rPr>
              <a:t>Serve?</a:t>
            </a:r>
          </a:p>
        </p:txBody>
      </p:sp>
    </p:spTree>
    <p:extLst>
      <p:ext uri="{BB962C8B-B14F-4D97-AF65-F5344CB8AC3E}">
        <p14:creationId xmlns:p14="http://schemas.microsoft.com/office/powerpoint/2010/main" val="2549497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80">
                                          <p:stCondLst>
                                            <p:cond delay="0"/>
                                          </p:stCondLst>
                                        </p:cTn>
                                        <p:tgtEl>
                                          <p:spTgt spid="12"/>
                                        </p:tgtEl>
                                      </p:cBhvr>
                                    </p:animEffect>
                                    <p:anim calcmode="lin" valueType="num">
                                      <p:cBhvr>
                                        <p:cTn id="26"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31" dur="26">
                                          <p:stCondLst>
                                            <p:cond delay="650"/>
                                          </p:stCondLst>
                                        </p:cTn>
                                        <p:tgtEl>
                                          <p:spTgt spid="12"/>
                                        </p:tgtEl>
                                      </p:cBhvr>
                                      <p:to x="100000" y="60000"/>
                                    </p:animScale>
                                    <p:animScale>
                                      <p:cBhvr>
                                        <p:cTn id="32" dur="166" decel="50000">
                                          <p:stCondLst>
                                            <p:cond delay="676"/>
                                          </p:stCondLst>
                                        </p:cTn>
                                        <p:tgtEl>
                                          <p:spTgt spid="12"/>
                                        </p:tgtEl>
                                      </p:cBhvr>
                                      <p:to x="100000" y="100000"/>
                                    </p:animScale>
                                    <p:animScale>
                                      <p:cBhvr>
                                        <p:cTn id="33" dur="26">
                                          <p:stCondLst>
                                            <p:cond delay="1312"/>
                                          </p:stCondLst>
                                        </p:cTn>
                                        <p:tgtEl>
                                          <p:spTgt spid="12"/>
                                        </p:tgtEl>
                                      </p:cBhvr>
                                      <p:to x="100000" y="80000"/>
                                    </p:animScale>
                                    <p:animScale>
                                      <p:cBhvr>
                                        <p:cTn id="34" dur="166" decel="50000">
                                          <p:stCondLst>
                                            <p:cond delay="1338"/>
                                          </p:stCondLst>
                                        </p:cTn>
                                        <p:tgtEl>
                                          <p:spTgt spid="12"/>
                                        </p:tgtEl>
                                      </p:cBhvr>
                                      <p:to x="100000" y="100000"/>
                                    </p:animScale>
                                    <p:animScale>
                                      <p:cBhvr>
                                        <p:cTn id="35" dur="26">
                                          <p:stCondLst>
                                            <p:cond delay="1642"/>
                                          </p:stCondLst>
                                        </p:cTn>
                                        <p:tgtEl>
                                          <p:spTgt spid="12"/>
                                        </p:tgtEl>
                                      </p:cBhvr>
                                      <p:to x="100000" y="90000"/>
                                    </p:animScale>
                                    <p:animScale>
                                      <p:cBhvr>
                                        <p:cTn id="36" dur="166" decel="50000">
                                          <p:stCondLst>
                                            <p:cond delay="1668"/>
                                          </p:stCondLst>
                                        </p:cTn>
                                        <p:tgtEl>
                                          <p:spTgt spid="12"/>
                                        </p:tgtEl>
                                      </p:cBhvr>
                                      <p:to x="100000" y="100000"/>
                                    </p:animScale>
                                    <p:animScale>
                                      <p:cBhvr>
                                        <p:cTn id="37" dur="26">
                                          <p:stCondLst>
                                            <p:cond delay="1808"/>
                                          </p:stCondLst>
                                        </p:cTn>
                                        <p:tgtEl>
                                          <p:spTgt spid="12"/>
                                        </p:tgtEl>
                                      </p:cBhvr>
                                      <p:to x="100000" y="95000"/>
                                    </p:animScale>
                                    <p:animScale>
                                      <p:cBhvr>
                                        <p:cTn id="38" dur="166" decel="50000">
                                          <p:stCondLst>
                                            <p:cond delay="1834"/>
                                          </p:stCondLst>
                                        </p:cTn>
                                        <p:tgtEl>
                                          <p:spTgt spid="12"/>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down)">
                                      <p:cBhvr>
                                        <p:cTn id="43" dur="580">
                                          <p:stCondLst>
                                            <p:cond delay="0"/>
                                          </p:stCondLst>
                                        </p:cTn>
                                        <p:tgtEl>
                                          <p:spTgt spid="11"/>
                                        </p:tgtEl>
                                      </p:cBhvr>
                                    </p:animEffect>
                                    <p:anim calcmode="lin" valueType="num">
                                      <p:cBhvr>
                                        <p:cTn id="4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49" dur="26">
                                          <p:stCondLst>
                                            <p:cond delay="650"/>
                                          </p:stCondLst>
                                        </p:cTn>
                                        <p:tgtEl>
                                          <p:spTgt spid="11"/>
                                        </p:tgtEl>
                                      </p:cBhvr>
                                      <p:to x="100000" y="60000"/>
                                    </p:animScale>
                                    <p:animScale>
                                      <p:cBhvr>
                                        <p:cTn id="50" dur="166" decel="50000">
                                          <p:stCondLst>
                                            <p:cond delay="676"/>
                                          </p:stCondLst>
                                        </p:cTn>
                                        <p:tgtEl>
                                          <p:spTgt spid="11"/>
                                        </p:tgtEl>
                                      </p:cBhvr>
                                      <p:to x="100000" y="100000"/>
                                    </p:animScale>
                                    <p:animScale>
                                      <p:cBhvr>
                                        <p:cTn id="51" dur="26">
                                          <p:stCondLst>
                                            <p:cond delay="1312"/>
                                          </p:stCondLst>
                                        </p:cTn>
                                        <p:tgtEl>
                                          <p:spTgt spid="11"/>
                                        </p:tgtEl>
                                      </p:cBhvr>
                                      <p:to x="100000" y="80000"/>
                                    </p:animScale>
                                    <p:animScale>
                                      <p:cBhvr>
                                        <p:cTn id="52" dur="166" decel="50000">
                                          <p:stCondLst>
                                            <p:cond delay="1338"/>
                                          </p:stCondLst>
                                        </p:cTn>
                                        <p:tgtEl>
                                          <p:spTgt spid="11"/>
                                        </p:tgtEl>
                                      </p:cBhvr>
                                      <p:to x="100000" y="100000"/>
                                    </p:animScale>
                                    <p:animScale>
                                      <p:cBhvr>
                                        <p:cTn id="53" dur="26">
                                          <p:stCondLst>
                                            <p:cond delay="1642"/>
                                          </p:stCondLst>
                                        </p:cTn>
                                        <p:tgtEl>
                                          <p:spTgt spid="11"/>
                                        </p:tgtEl>
                                      </p:cBhvr>
                                      <p:to x="100000" y="90000"/>
                                    </p:animScale>
                                    <p:animScale>
                                      <p:cBhvr>
                                        <p:cTn id="54" dur="166" decel="50000">
                                          <p:stCondLst>
                                            <p:cond delay="1668"/>
                                          </p:stCondLst>
                                        </p:cTn>
                                        <p:tgtEl>
                                          <p:spTgt spid="11"/>
                                        </p:tgtEl>
                                      </p:cBhvr>
                                      <p:to x="100000" y="100000"/>
                                    </p:animScale>
                                    <p:animScale>
                                      <p:cBhvr>
                                        <p:cTn id="55" dur="26">
                                          <p:stCondLst>
                                            <p:cond delay="1808"/>
                                          </p:stCondLst>
                                        </p:cTn>
                                        <p:tgtEl>
                                          <p:spTgt spid="11"/>
                                        </p:tgtEl>
                                      </p:cBhvr>
                                      <p:to x="100000" y="95000"/>
                                    </p:animScale>
                                    <p:animScale>
                                      <p:cBhvr>
                                        <p:cTn id="56" dur="166" decel="50000">
                                          <p:stCondLst>
                                            <p:cond delay="1834"/>
                                          </p:stCondLst>
                                        </p:cTn>
                                        <p:tgtEl>
                                          <p:spTgt spid="11"/>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wipe(down)">
                                      <p:cBhvr>
                                        <p:cTn id="61" dur="580">
                                          <p:stCondLst>
                                            <p:cond delay="0"/>
                                          </p:stCondLst>
                                        </p:cTn>
                                        <p:tgtEl>
                                          <p:spTgt spid="13"/>
                                        </p:tgtEl>
                                      </p:cBhvr>
                                    </p:animEffect>
                                    <p:anim calcmode="lin" valueType="num">
                                      <p:cBhvr>
                                        <p:cTn id="62"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67" dur="26">
                                          <p:stCondLst>
                                            <p:cond delay="650"/>
                                          </p:stCondLst>
                                        </p:cTn>
                                        <p:tgtEl>
                                          <p:spTgt spid="13"/>
                                        </p:tgtEl>
                                      </p:cBhvr>
                                      <p:to x="100000" y="60000"/>
                                    </p:animScale>
                                    <p:animScale>
                                      <p:cBhvr>
                                        <p:cTn id="68" dur="166" decel="50000">
                                          <p:stCondLst>
                                            <p:cond delay="676"/>
                                          </p:stCondLst>
                                        </p:cTn>
                                        <p:tgtEl>
                                          <p:spTgt spid="13"/>
                                        </p:tgtEl>
                                      </p:cBhvr>
                                      <p:to x="100000" y="100000"/>
                                    </p:animScale>
                                    <p:animScale>
                                      <p:cBhvr>
                                        <p:cTn id="69" dur="26">
                                          <p:stCondLst>
                                            <p:cond delay="1312"/>
                                          </p:stCondLst>
                                        </p:cTn>
                                        <p:tgtEl>
                                          <p:spTgt spid="13"/>
                                        </p:tgtEl>
                                      </p:cBhvr>
                                      <p:to x="100000" y="80000"/>
                                    </p:animScale>
                                    <p:animScale>
                                      <p:cBhvr>
                                        <p:cTn id="70" dur="166" decel="50000">
                                          <p:stCondLst>
                                            <p:cond delay="1338"/>
                                          </p:stCondLst>
                                        </p:cTn>
                                        <p:tgtEl>
                                          <p:spTgt spid="13"/>
                                        </p:tgtEl>
                                      </p:cBhvr>
                                      <p:to x="100000" y="100000"/>
                                    </p:animScale>
                                    <p:animScale>
                                      <p:cBhvr>
                                        <p:cTn id="71" dur="26">
                                          <p:stCondLst>
                                            <p:cond delay="1642"/>
                                          </p:stCondLst>
                                        </p:cTn>
                                        <p:tgtEl>
                                          <p:spTgt spid="13"/>
                                        </p:tgtEl>
                                      </p:cBhvr>
                                      <p:to x="100000" y="90000"/>
                                    </p:animScale>
                                    <p:animScale>
                                      <p:cBhvr>
                                        <p:cTn id="72" dur="166" decel="50000">
                                          <p:stCondLst>
                                            <p:cond delay="1668"/>
                                          </p:stCondLst>
                                        </p:cTn>
                                        <p:tgtEl>
                                          <p:spTgt spid="13"/>
                                        </p:tgtEl>
                                      </p:cBhvr>
                                      <p:to x="100000" y="100000"/>
                                    </p:animScale>
                                    <p:animScale>
                                      <p:cBhvr>
                                        <p:cTn id="73" dur="26">
                                          <p:stCondLst>
                                            <p:cond delay="1808"/>
                                          </p:stCondLst>
                                        </p:cTn>
                                        <p:tgtEl>
                                          <p:spTgt spid="13"/>
                                        </p:tgtEl>
                                      </p:cBhvr>
                                      <p:to x="100000" y="95000"/>
                                    </p:animScale>
                                    <p:animScale>
                                      <p:cBhvr>
                                        <p:cTn id="74" dur="166" decel="50000">
                                          <p:stCondLst>
                                            <p:cond delay="1834"/>
                                          </p:stCondLst>
                                        </p:cTn>
                                        <p:tgtEl>
                                          <p:spTgt spid="13"/>
                                        </p:tgtEl>
                                      </p:cBhvr>
                                      <p:to x="100000" y="100000"/>
                                    </p:animScale>
                                  </p:childTnLst>
                                </p:cTn>
                              </p:par>
                              <p:par>
                                <p:cTn id="75" presetID="26" presetClass="entr" presetSubtype="0" fill="hold" grpId="0" nodeType="withEffect">
                                  <p:stCondLst>
                                    <p:cond delay="0"/>
                                  </p:stCondLst>
                                  <p:childTnLst>
                                    <p:set>
                                      <p:cBhvr>
                                        <p:cTn id="76" dur="1" fill="hold">
                                          <p:stCondLst>
                                            <p:cond delay="0"/>
                                          </p:stCondLst>
                                        </p:cTn>
                                        <p:tgtEl>
                                          <p:spTgt spid="8"/>
                                        </p:tgtEl>
                                        <p:attrNameLst>
                                          <p:attrName>style.visibility</p:attrName>
                                        </p:attrNameLst>
                                      </p:cBhvr>
                                      <p:to>
                                        <p:strVal val="visible"/>
                                      </p:to>
                                    </p:set>
                                    <p:animEffect transition="in" filter="wipe(down)">
                                      <p:cBhvr>
                                        <p:cTn id="77" dur="580">
                                          <p:stCondLst>
                                            <p:cond delay="0"/>
                                          </p:stCondLst>
                                        </p:cTn>
                                        <p:tgtEl>
                                          <p:spTgt spid="8"/>
                                        </p:tgtEl>
                                      </p:cBhvr>
                                    </p:animEffect>
                                    <p:anim calcmode="lin" valueType="num">
                                      <p:cBhvr>
                                        <p:cTn id="7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7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8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8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8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83" dur="26">
                                          <p:stCondLst>
                                            <p:cond delay="650"/>
                                          </p:stCondLst>
                                        </p:cTn>
                                        <p:tgtEl>
                                          <p:spTgt spid="8"/>
                                        </p:tgtEl>
                                      </p:cBhvr>
                                      <p:to x="100000" y="60000"/>
                                    </p:animScale>
                                    <p:animScale>
                                      <p:cBhvr>
                                        <p:cTn id="84" dur="166" decel="50000">
                                          <p:stCondLst>
                                            <p:cond delay="676"/>
                                          </p:stCondLst>
                                        </p:cTn>
                                        <p:tgtEl>
                                          <p:spTgt spid="8"/>
                                        </p:tgtEl>
                                      </p:cBhvr>
                                      <p:to x="100000" y="100000"/>
                                    </p:animScale>
                                    <p:animScale>
                                      <p:cBhvr>
                                        <p:cTn id="85" dur="26">
                                          <p:stCondLst>
                                            <p:cond delay="1312"/>
                                          </p:stCondLst>
                                        </p:cTn>
                                        <p:tgtEl>
                                          <p:spTgt spid="8"/>
                                        </p:tgtEl>
                                      </p:cBhvr>
                                      <p:to x="100000" y="80000"/>
                                    </p:animScale>
                                    <p:animScale>
                                      <p:cBhvr>
                                        <p:cTn id="86" dur="166" decel="50000">
                                          <p:stCondLst>
                                            <p:cond delay="1338"/>
                                          </p:stCondLst>
                                        </p:cTn>
                                        <p:tgtEl>
                                          <p:spTgt spid="8"/>
                                        </p:tgtEl>
                                      </p:cBhvr>
                                      <p:to x="100000" y="100000"/>
                                    </p:animScale>
                                    <p:animScale>
                                      <p:cBhvr>
                                        <p:cTn id="87" dur="26">
                                          <p:stCondLst>
                                            <p:cond delay="1642"/>
                                          </p:stCondLst>
                                        </p:cTn>
                                        <p:tgtEl>
                                          <p:spTgt spid="8"/>
                                        </p:tgtEl>
                                      </p:cBhvr>
                                      <p:to x="100000" y="90000"/>
                                    </p:animScale>
                                    <p:animScale>
                                      <p:cBhvr>
                                        <p:cTn id="88" dur="166" decel="50000">
                                          <p:stCondLst>
                                            <p:cond delay="1668"/>
                                          </p:stCondLst>
                                        </p:cTn>
                                        <p:tgtEl>
                                          <p:spTgt spid="8"/>
                                        </p:tgtEl>
                                      </p:cBhvr>
                                      <p:to x="100000" y="100000"/>
                                    </p:animScale>
                                    <p:animScale>
                                      <p:cBhvr>
                                        <p:cTn id="89" dur="26">
                                          <p:stCondLst>
                                            <p:cond delay="1808"/>
                                          </p:stCondLst>
                                        </p:cTn>
                                        <p:tgtEl>
                                          <p:spTgt spid="8"/>
                                        </p:tgtEl>
                                      </p:cBhvr>
                                      <p:to x="100000" y="95000"/>
                                    </p:animScale>
                                    <p:animScale>
                                      <p:cBhvr>
                                        <p:cTn id="90" dur="166" decel="50000">
                                          <p:stCondLst>
                                            <p:cond delay="1834"/>
                                          </p:stCondLst>
                                        </p:cTn>
                                        <p:tgtEl>
                                          <p:spTgt spid="8"/>
                                        </p:tgtEl>
                                      </p:cBhvr>
                                      <p:to x="100000" y="100000"/>
                                    </p:animScale>
                                  </p:childTnLst>
                                </p:cTn>
                              </p:par>
                            </p:childTnLst>
                          </p:cTn>
                        </p:par>
                      </p:childTnLst>
                    </p:cTn>
                  </p:par>
                  <p:par>
                    <p:cTn id="91" fill="hold">
                      <p:stCondLst>
                        <p:cond delay="indefinite"/>
                      </p:stCondLst>
                      <p:childTnLst>
                        <p:par>
                          <p:cTn id="92" fill="hold">
                            <p:stCondLst>
                              <p:cond delay="0"/>
                            </p:stCondLst>
                            <p:childTnLst>
                              <p:par>
                                <p:cTn id="93" presetID="3" presetClass="exit" presetSubtype="10" fill="hold" nodeType="clickEffect">
                                  <p:stCondLst>
                                    <p:cond delay="0"/>
                                  </p:stCondLst>
                                  <p:childTnLst>
                                    <p:animEffect transition="out" filter="blinds(horizontal)">
                                      <p:cBhvr>
                                        <p:cTn id="94" dur="500"/>
                                        <p:tgtEl>
                                          <p:spTgt spid="13"/>
                                        </p:tgtEl>
                                      </p:cBhvr>
                                    </p:animEffect>
                                    <p:set>
                                      <p:cBhvr>
                                        <p:cTn id="95" dur="1" fill="hold">
                                          <p:stCondLst>
                                            <p:cond delay="499"/>
                                          </p:stCondLst>
                                        </p:cTn>
                                        <p:tgtEl>
                                          <p:spTgt spid="13"/>
                                        </p:tgtEl>
                                        <p:attrNameLst>
                                          <p:attrName>style.visibility</p:attrName>
                                        </p:attrNameLst>
                                      </p:cBhvr>
                                      <p:to>
                                        <p:strVal val="hidden"/>
                                      </p:to>
                                    </p:set>
                                  </p:childTnLst>
                                </p:cTn>
                              </p:par>
                              <p:par>
                                <p:cTn id="96" presetID="52" presetClass="entr" presetSubtype="0" fill="hold" nodeType="withEffect">
                                  <p:stCondLst>
                                    <p:cond delay="0"/>
                                  </p:stCondLst>
                                  <p:childTnLst>
                                    <p:set>
                                      <p:cBhvr>
                                        <p:cTn id="97" dur="1" fill="hold">
                                          <p:stCondLst>
                                            <p:cond delay="0"/>
                                          </p:stCondLst>
                                        </p:cTn>
                                        <p:tgtEl>
                                          <p:spTgt spid="14"/>
                                        </p:tgtEl>
                                        <p:attrNameLst>
                                          <p:attrName>style.visibility</p:attrName>
                                        </p:attrNameLst>
                                      </p:cBhvr>
                                      <p:to>
                                        <p:strVal val="visible"/>
                                      </p:to>
                                    </p:set>
                                    <p:animScale>
                                      <p:cBhvr>
                                        <p:cTn id="98"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99" dur="1000" decel="50000" fill="hold">
                                          <p:stCondLst>
                                            <p:cond delay="0"/>
                                          </p:stCondLst>
                                        </p:cTn>
                                        <p:tgtEl>
                                          <p:spTgt spid="14"/>
                                        </p:tgtEl>
                                        <p:attrNameLst>
                                          <p:attrName>ppt_x</p:attrName>
                                          <p:attrName>ppt_y</p:attrName>
                                        </p:attrNameLst>
                                      </p:cBhvr>
                                    </p:animMotion>
                                    <p:animEffect transition="in" filter="fade">
                                      <p:cBhvr>
                                        <p:cTn id="10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eiling pupp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8100"/>
            <a:ext cx="9144000" cy="6819900"/>
          </a:xfrm>
          <a:prstGeom prst="rect">
            <a:avLst/>
          </a:prstGeom>
        </p:spPr>
      </p:pic>
      <p:sp>
        <p:nvSpPr>
          <p:cNvPr id="2" name="Title 1"/>
          <p:cNvSpPr>
            <a:spLocks noGrp="1"/>
          </p:cNvSpPr>
          <p:nvPr>
            <p:ph type="title"/>
          </p:nvPr>
        </p:nvSpPr>
        <p:spPr>
          <a:xfrm>
            <a:off x="-36512" y="44450"/>
            <a:ext cx="9225353" cy="1143000"/>
          </a:xfrm>
        </p:spPr>
        <p:txBody>
          <a:bodyPr/>
          <a:lstStyle/>
          <a:p>
            <a:r>
              <a:rPr lang="en-US" sz="4800" b="1">
                <a:effectLst>
                  <a:glow rad="228600">
                    <a:schemeClr val="tx1"/>
                  </a:glow>
                </a:effectLst>
              </a:rPr>
              <a:t>Mei Ling</a:t>
            </a:r>
          </a:p>
        </p:txBody>
      </p:sp>
    </p:spTree>
    <p:extLst>
      <p:ext uri="{BB962C8B-B14F-4D97-AF65-F5344CB8AC3E}">
        <p14:creationId xmlns:p14="http://schemas.microsoft.com/office/powerpoint/2010/main" val="5351601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eiling famil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14662" y="0"/>
            <a:ext cx="6129338" cy="6858000"/>
          </a:xfrm>
          <a:prstGeom prst="rect">
            <a:avLst/>
          </a:prstGeom>
        </p:spPr>
      </p:pic>
      <p:sp>
        <p:nvSpPr>
          <p:cNvPr id="2" name="Title 1"/>
          <p:cNvSpPr>
            <a:spLocks noGrp="1"/>
          </p:cNvSpPr>
          <p:nvPr>
            <p:ph type="title"/>
          </p:nvPr>
        </p:nvSpPr>
        <p:spPr>
          <a:xfrm>
            <a:off x="-36512" y="44450"/>
            <a:ext cx="9225353" cy="1143000"/>
          </a:xfrm>
        </p:spPr>
        <p:txBody>
          <a:bodyPr/>
          <a:lstStyle/>
          <a:p>
            <a:r>
              <a:rPr lang="en-US" sz="4800" b="1">
                <a:effectLst>
                  <a:glow rad="228600">
                    <a:schemeClr val="tx1"/>
                  </a:glow>
                </a:effectLst>
              </a:rPr>
              <a:t>Mei Ling</a:t>
            </a:r>
          </a:p>
        </p:txBody>
      </p:sp>
    </p:spTree>
    <p:extLst>
      <p:ext uri="{BB962C8B-B14F-4D97-AF65-F5344CB8AC3E}">
        <p14:creationId xmlns:p14="http://schemas.microsoft.com/office/powerpoint/2010/main" val="23711236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12" y="44450"/>
            <a:ext cx="9225353" cy="1143000"/>
          </a:xfrm>
        </p:spPr>
        <p:txBody>
          <a:bodyPr/>
          <a:lstStyle/>
          <a:p>
            <a:r>
              <a:rPr lang="en-US" b="1"/>
              <a:t>Dr. Raz messed up.</a:t>
            </a:r>
          </a:p>
        </p:txBody>
      </p:sp>
      <p:sp>
        <p:nvSpPr>
          <p:cNvPr id="3" name="Title 1"/>
          <p:cNvSpPr txBox="1">
            <a:spLocks/>
          </p:cNvSpPr>
          <p:nvPr/>
        </p:nvSpPr>
        <p:spPr bwMode="auto">
          <a:xfrm>
            <a:off x="-36512" y="1412689"/>
            <a:ext cx="9225353"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b="1"/>
              <a:t>My mother needed restoration.</a:t>
            </a:r>
          </a:p>
        </p:txBody>
      </p:sp>
      <p:sp>
        <p:nvSpPr>
          <p:cNvPr id="4" name="Title 1"/>
          <p:cNvSpPr txBox="1">
            <a:spLocks/>
          </p:cNvSpPr>
          <p:nvPr/>
        </p:nvSpPr>
        <p:spPr bwMode="auto">
          <a:xfrm>
            <a:off x="-36512" y="2780928"/>
            <a:ext cx="9225353"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b="1"/>
              <a:t>Only God could truly restore her.</a:t>
            </a:r>
          </a:p>
        </p:txBody>
      </p:sp>
    </p:spTree>
    <p:extLst>
      <p:ext uri="{BB962C8B-B14F-4D97-AF65-F5344CB8AC3E}">
        <p14:creationId xmlns:p14="http://schemas.microsoft.com/office/powerpoint/2010/main" val="3529701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eiling closep.jpg"/>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2" name="Title 1"/>
          <p:cNvSpPr>
            <a:spLocks noGrp="1"/>
          </p:cNvSpPr>
          <p:nvPr>
            <p:ph type="title"/>
          </p:nvPr>
        </p:nvSpPr>
        <p:spPr>
          <a:xfrm>
            <a:off x="-36512" y="44450"/>
            <a:ext cx="9225353" cy="1143000"/>
          </a:xfrm>
        </p:spPr>
        <p:txBody>
          <a:bodyPr/>
          <a:lstStyle/>
          <a:p>
            <a:r>
              <a:rPr lang="en-US" sz="4800" b="1">
                <a:effectLst>
                  <a:glow rad="228600">
                    <a:schemeClr val="tx1"/>
                  </a:glow>
                </a:effectLst>
              </a:rPr>
              <a:t>Mei Ling</a:t>
            </a:r>
          </a:p>
        </p:txBody>
      </p:sp>
    </p:spTree>
    <p:extLst>
      <p:ext uri="{BB962C8B-B14F-4D97-AF65-F5344CB8AC3E}">
        <p14:creationId xmlns:p14="http://schemas.microsoft.com/office/powerpoint/2010/main" val="4424097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12" y="44450"/>
            <a:ext cx="9225353" cy="1143000"/>
          </a:xfrm>
        </p:spPr>
        <p:txBody>
          <a:bodyPr/>
          <a:lstStyle/>
          <a:p>
            <a:r>
              <a:rPr lang="en-US" sz="4800" b="1"/>
              <a:t>We all have messed up.</a:t>
            </a:r>
          </a:p>
        </p:txBody>
      </p:sp>
      <p:sp>
        <p:nvSpPr>
          <p:cNvPr id="3" name="Title 1"/>
          <p:cNvSpPr txBox="1">
            <a:spLocks/>
          </p:cNvSpPr>
          <p:nvPr/>
        </p:nvSpPr>
        <p:spPr bwMode="auto">
          <a:xfrm>
            <a:off x="-36512" y="1412689"/>
            <a:ext cx="9225353"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4800" b="1"/>
              <a:t>We all need restoration.</a:t>
            </a:r>
          </a:p>
        </p:txBody>
      </p:sp>
      <p:sp>
        <p:nvSpPr>
          <p:cNvPr id="4" name="Title 1"/>
          <p:cNvSpPr txBox="1">
            <a:spLocks/>
          </p:cNvSpPr>
          <p:nvPr/>
        </p:nvSpPr>
        <p:spPr bwMode="auto">
          <a:xfrm>
            <a:off x="-36512" y="2780928"/>
            <a:ext cx="9225353"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4800" b="1"/>
              <a:t>Only God can truly restore us.</a:t>
            </a:r>
          </a:p>
        </p:txBody>
      </p:sp>
    </p:spTree>
    <p:extLst>
      <p:ext uri="{BB962C8B-B14F-4D97-AF65-F5344CB8AC3E}">
        <p14:creationId xmlns:p14="http://schemas.microsoft.com/office/powerpoint/2010/main" val="2054841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Why does God </a:t>
            </a:r>
            <a:r>
              <a:rPr lang="en-US" sz="5400" b="1" dirty="0">
                <a:solidFill>
                  <a:srgbClr val="FFFF00"/>
                </a:solidFill>
                <a:effectLst>
                  <a:glow rad="127000">
                    <a:schemeClr val="tx1"/>
                  </a:glow>
                </a:effectLst>
                <a:latin typeface="Arial" charset="0"/>
                <a:ea typeface="ＭＳ Ｐゴシック" charset="0"/>
                <a:cs typeface="ＭＳ Ｐゴシック" charset="0"/>
              </a:rPr>
              <a:t>restore</a:t>
            </a:r>
            <a:r>
              <a:rPr lang="en-US" sz="5400" b="1" dirty="0">
                <a:effectLst>
                  <a:glow rad="127000">
                    <a:schemeClr val="tx1"/>
                  </a:glow>
                </a:effectLst>
                <a:latin typeface="Arial" charset="0"/>
                <a:ea typeface="ＭＳ Ｐゴシック" charset="0"/>
                <a:cs typeface="ＭＳ Ｐゴシック" charset="0"/>
              </a:rPr>
              <a:t> us?</a:t>
            </a:r>
          </a:p>
        </p:txBody>
      </p:sp>
      <p:pic>
        <p:nvPicPr>
          <p:cNvPr id="5" name="Picture 4"/>
          <p:cNvPicPr>
            <a:picLocks noChangeAspect="1"/>
          </p:cNvPicPr>
          <p:nvPr/>
        </p:nvPicPr>
        <p:blipFill>
          <a:blip r:embed="rId3"/>
          <a:stretch>
            <a:fillRect/>
          </a:stretch>
        </p:blipFill>
        <p:spPr>
          <a:xfrm>
            <a:off x="0" y="1524000"/>
            <a:ext cx="9144000" cy="3810000"/>
          </a:xfrm>
          <a:prstGeom prst="rect">
            <a:avLst/>
          </a:prstGeom>
        </p:spPr>
      </p:pic>
    </p:spTree>
    <p:extLst>
      <p:ext uri="{BB962C8B-B14F-4D97-AF65-F5344CB8AC3E}">
        <p14:creationId xmlns:p14="http://schemas.microsoft.com/office/powerpoint/2010/main" val="2884702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restorations of the </a:t>
            </a:r>
            <a:r>
              <a:rPr kumimoji="0" lang="en-US" sz="32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temple</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and people to the land under Zerubbabel and Ezra record God</a:t>
            </a:r>
            <a:r>
              <a:rPr kumimoji="0" lang="uk-UA"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 faithfulness and mercy in fulfilling His promise of restoration to encourage the remnant in true temple worship and covenant obedience. </a:t>
            </a: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en-US" sz="3600" b="1" dirty="0">
                <a:solidFill>
                  <a:srgbClr val="FFFFFF"/>
                </a:solidFill>
                <a:latin typeface="Arial"/>
                <a:cs typeface="Arial"/>
              </a:rPr>
              <a:t>Summary Statement</a:t>
            </a:r>
          </a:p>
        </p:txBody>
      </p:sp>
      <p:sp>
        <p:nvSpPr>
          <p:cNvPr id="9" name="Text Box 3"/>
          <p:cNvSpPr txBox="1">
            <a:spLocks noChangeArrowheads="1"/>
          </p:cNvSpPr>
          <p:nvPr/>
        </p:nvSpPr>
        <p:spPr bwMode="auto">
          <a:xfrm>
            <a:off x="8349183" y="-3380"/>
            <a:ext cx="698178" cy="830997"/>
          </a:xfrm>
          <a:prstGeom prst="rect">
            <a:avLst/>
          </a:prstGeom>
          <a:solidFill>
            <a:srgbClr val="F1F7E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err="1">
                <a:ln>
                  <a:noFill/>
                </a:ln>
                <a:solidFill>
                  <a:srgbClr val="000000"/>
                </a:solidFill>
                <a:effectLst/>
                <a:uLnTx/>
                <a:uFillTx/>
                <a:latin typeface="Arial" charset="0"/>
                <a:ea typeface="ＭＳ Ｐゴシック" charset="0"/>
                <a:cs typeface="MS PGothic" charset="0"/>
              </a:rPr>
              <a:t>289</a:t>
            </a:r>
            <a:endParaRPr kumimoji="0" lang="en-US" altLang="zh-CN" sz="2400" b="1" i="0" u="none" strike="noStrike" kern="0" cap="none" spc="0" normalizeH="0" baseline="0" noProof="0" dirty="0">
              <a:ln>
                <a:noFill/>
              </a:ln>
              <a:solidFill>
                <a:srgbClr val="000000"/>
              </a:solidFill>
              <a:effectLst/>
              <a:uLnTx/>
              <a:uFillTx/>
              <a:latin typeface="Arial" charset="0"/>
              <a:ea typeface="ＭＳ Ｐゴシック" charset="0"/>
              <a:cs typeface="MS PGothic"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000000"/>
                </a:solidFill>
                <a:effectLst/>
                <a:uLnTx/>
                <a:uFillTx/>
                <a:latin typeface="Arial" charset="0"/>
                <a:ea typeface="ＭＳ Ｐゴシック" charset="0"/>
                <a:cs typeface="MS PGothic" charset="0"/>
              </a:rPr>
              <a:t>41</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Ezra</a:t>
            </a:r>
          </a:p>
        </p:txBody>
      </p:sp>
    </p:spTree>
    <p:extLst>
      <p:ext uri="{BB962C8B-B14F-4D97-AF65-F5344CB8AC3E}">
        <p14:creationId xmlns:p14="http://schemas.microsoft.com/office/powerpoint/2010/main" val="143364943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b="7322"/>
          <a:stretch/>
        </p:blipFill>
        <p:spPr>
          <a:xfrm>
            <a:off x="-1" y="19371"/>
            <a:ext cx="9195911" cy="5695938"/>
          </a:xfrm>
          <a:prstGeom prst="rect">
            <a:avLst/>
          </a:prstGeom>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God delivers us from our bondage to </a:t>
            </a:r>
            <a:r>
              <a:rPr lang="en-US" sz="5400" b="1" dirty="0">
                <a:solidFill>
                  <a:srgbClr val="FFFF00"/>
                </a:solidFill>
                <a:effectLst>
                  <a:glow rad="127000">
                    <a:schemeClr val="tx1"/>
                  </a:glow>
                </a:effectLst>
                <a:latin typeface="Arial" charset="0"/>
                <a:ea typeface="ＭＳ Ｐゴシック" charset="0"/>
                <a:cs typeface="ＭＳ Ｐゴシック" charset="0"/>
              </a:rPr>
              <a:t>worship</a:t>
            </a:r>
            <a:r>
              <a:rPr lang="en-US" sz="5400" b="1" dirty="0">
                <a:effectLst>
                  <a:glow rad="127000">
                    <a:schemeClr val="tx1"/>
                  </a:glow>
                </a:effectLst>
                <a:latin typeface="Arial" charset="0"/>
                <a:ea typeface="ＭＳ Ｐゴシック" charset="0"/>
                <a:cs typeface="ＭＳ Ｐゴシック" charset="0"/>
              </a:rPr>
              <a:t> him.</a:t>
            </a:r>
          </a:p>
        </p:txBody>
      </p:sp>
      <p:sp>
        <p:nvSpPr>
          <p:cNvPr id="3" name="Rectangle 2"/>
          <p:cNvSpPr txBox="1">
            <a:spLocks noChangeArrowheads="1"/>
          </p:cNvSpPr>
          <p:nvPr/>
        </p:nvSpPr>
        <p:spPr bwMode="auto">
          <a:xfrm>
            <a:off x="-5718" y="2403856"/>
            <a:ext cx="9144000" cy="20332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endParaRPr lang="en-US" sz="54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4075" y="5661248"/>
            <a:ext cx="9144000" cy="11967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i="1">
                <a:solidFill>
                  <a:srgbClr val="FFFFFF"/>
                </a:solidFill>
              </a:rPr>
              <a:t>Main Idea to Apply Ezra</a:t>
            </a:r>
            <a:endParaRPr lang="en-US" sz="54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624423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228600"/>
            <a:ext cx="9144000" cy="6393562"/>
          </a:xfrm>
          <a:prstGeom prst="rect">
            <a:avLst/>
          </a:prstGeom>
        </p:spPr>
      </p:pic>
      <p:sp>
        <p:nvSpPr>
          <p:cNvPr id="2" name="Title 1"/>
          <p:cNvSpPr>
            <a:spLocks noGrp="1"/>
          </p:cNvSpPr>
          <p:nvPr>
            <p:ph type="title"/>
          </p:nvPr>
        </p:nvSpPr>
        <p:spPr>
          <a:xfrm>
            <a:off x="-36512" y="44450"/>
            <a:ext cx="9225353" cy="1143000"/>
          </a:xfrm>
        </p:spPr>
        <p:txBody>
          <a:bodyPr/>
          <a:lstStyle/>
          <a:p>
            <a:r>
              <a:rPr lang="en-US" b="1">
                <a:effectLst>
                  <a:glow rad="228600">
                    <a:schemeClr val="tx1"/>
                  </a:glow>
                </a:effectLst>
              </a:rPr>
              <a:t>Israel messed up.</a:t>
            </a:r>
          </a:p>
        </p:txBody>
      </p:sp>
      <p:sp>
        <p:nvSpPr>
          <p:cNvPr id="3" name="Title 1"/>
          <p:cNvSpPr txBox="1">
            <a:spLocks/>
          </p:cNvSpPr>
          <p:nvPr/>
        </p:nvSpPr>
        <p:spPr bwMode="auto">
          <a:xfrm>
            <a:off x="-36512" y="980728"/>
            <a:ext cx="9225353"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b="1">
                <a:effectLst>
                  <a:glow rad="228600">
                    <a:schemeClr val="tx1"/>
                  </a:glow>
                </a:effectLst>
              </a:rPr>
              <a:t>The Jews needed restoration.</a:t>
            </a:r>
          </a:p>
        </p:txBody>
      </p:sp>
      <p:pic>
        <p:nvPicPr>
          <p:cNvPr id="6" name="Picture 5"/>
          <p:cNvPicPr>
            <a:picLocks noChangeAspect="1"/>
          </p:cNvPicPr>
          <p:nvPr/>
        </p:nvPicPr>
        <p:blipFill>
          <a:blip r:embed="rId4"/>
          <a:stretch>
            <a:fillRect/>
          </a:stretch>
        </p:blipFill>
        <p:spPr>
          <a:xfrm>
            <a:off x="4295012" y="3501008"/>
            <a:ext cx="4848988" cy="3356992"/>
          </a:xfrm>
          <a:prstGeom prst="rect">
            <a:avLst/>
          </a:prstGeom>
          <a:ln w="76200" cmpd="sng">
            <a:solidFill>
              <a:schemeClr val="tx1"/>
            </a:solidFill>
          </a:ln>
        </p:spPr>
      </p:pic>
      <p:sp>
        <p:nvSpPr>
          <p:cNvPr id="4" name="Title 1"/>
          <p:cNvSpPr txBox="1">
            <a:spLocks/>
          </p:cNvSpPr>
          <p:nvPr/>
        </p:nvSpPr>
        <p:spPr bwMode="auto">
          <a:xfrm>
            <a:off x="-36512" y="2060848"/>
            <a:ext cx="9225353"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b="1">
                <a:effectLst>
                  <a:glow rad="228600">
                    <a:schemeClr val="tx1"/>
                  </a:glow>
                </a:effectLst>
              </a:rPr>
              <a:t>Only God could restore them.</a:t>
            </a:r>
          </a:p>
        </p:txBody>
      </p:sp>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512" y="3204067"/>
            <a:ext cx="4100982" cy="3645024"/>
          </a:xfrm>
          <a:prstGeom prst="rect">
            <a:avLst/>
          </a:prstGeom>
          <a:ln w="76200" cmpd="sng">
            <a:solidFill>
              <a:schemeClr val="tx1"/>
            </a:solidFill>
          </a:ln>
        </p:spPr>
      </p:pic>
      <p:sp>
        <p:nvSpPr>
          <p:cNvPr id="10" name="Right Arrow 9"/>
          <p:cNvSpPr/>
          <p:nvPr/>
        </p:nvSpPr>
        <p:spPr bwMode="auto">
          <a:xfrm>
            <a:off x="3635896" y="4437112"/>
            <a:ext cx="1152128" cy="1296144"/>
          </a:xfrm>
          <a:prstGeom prst="right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Tree>
    <p:extLst>
      <p:ext uri="{BB962C8B-B14F-4D97-AF65-F5344CB8AC3E}">
        <p14:creationId xmlns:p14="http://schemas.microsoft.com/office/powerpoint/2010/main" val="3781303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1000" fill="hold"/>
                                        <p:tgtEl>
                                          <p:spTgt spid="8"/>
                                        </p:tgtEl>
                                        <p:attrNameLst>
                                          <p:attrName>ppt_w</p:attrName>
                                        </p:attrNameLst>
                                      </p:cBhvr>
                                      <p:tavLst>
                                        <p:tav tm="0">
                                          <p:val>
                                            <p:fltVal val="0"/>
                                          </p:val>
                                        </p:tav>
                                        <p:tav tm="100000">
                                          <p:val>
                                            <p:strVal val="#ppt_w"/>
                                          </p:val>
                                        </p:tav>
                                      </p:tavLst>
                                    </p:anim>
                                    <p:anim calcmode="lin" valueType="num">
                                      <p:cBhvr>
                                        <p:cTn id="12" dur="1000" fill="hold"/>
                                        <p:tgtEl>
                                          <p:spTgt spid="8"/>
                                        </p:tgtEl>
                                        <p:attrNameLst>
                                          <p:attrName>ppt_h</p:attrName>
                                        </p:attrNameLst>
                                      </p:cBhvr>
                                      <p:tavLst>
                                        <p:tav tm="0">
                                          <p:val>
                                            <p:fltVal val="0"/>
                                          </p:val>
                                        </p:tav>
                                        <p:tav tm="100000">
                                          <p:val>
                                            <p:strVal val="#ppt_h"/>
                                          </p:val>
                                        </p:tav>
                                      </p:tavLst>
                                    </p:anim>
                                    <p:anim calcmode="lin" valueType="num">
                                      <p:cBhvr>
                                        <p:cTn id="13" dur="1000" fill="hold"/>
                                        <p:tgtEl>
                                          <p:spTgt spid="8"/>
                                        </p:tgtEl>
                                        <p:attrNameLst>
                                          <p:attrName>style.rotation</p:attrName>
                                        </p:attrNameLst>
                                      </p:cBhvr>
                                      <p:tavLst>
                                        <p:tav tm="0">
                                          <p:val>
                                            <p:fltVal val="90"/>
                                          </p:val>
                                        </p:tav>
                                        <p:tav tm="100000">
                                          <p:val>
                                            <p:fltVal val="0"/>
                                          </p:val>
                                        </p:tav>
                                      </p:tavLst>
                                    </p:anim>
                                    <p:animEffect transition="in" filter="fade">
                                      <p:cBhvr>
                                        <p:cTn id="14" dur="1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linds(horizontal)">
                                      <p:cBhvr>
                                        <p:cTn id="19" dur="500"/>
                                        <p:tgtEl>
                                          <p:spTgt spid="4"/>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par>
                                <p:cTn id="24" presetID="3" presetClass="entr" presetSubtype="1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linds(horizontal)">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0"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59778" name="Rectangle 15"/>
          <p:cNvSpPr>
            <a:spLocks noGrp="1" noChangeArrowheads="1"/>
          </p:cNvSpPr>
          <p:nvPr>
            <p:ph type="ctrTitle"/>
          </p:nvPr>
        </p:nvSpPr>
        <p:spPr>
          <a:xfrm>
            <a:off x="689548" y="-35718"/>
            <a:ext cx="7570032" cy="1066800"/>
          </a:xfrm>
          <a:solidFill>
            <a:schemeClr val="bg1"/>
          </a:solidFill>
        </p:spPr>
        <p:txBody>
          <a:bodyPr/>
          <a:lstStyle/>
          <a:p>
            <a:pPr eaLnBrk="1" hangingPunct="1"/>
            <a:r>
              <a:rPr kumimoji="0" lang="en-US" sz="4800" b="1" dirty="0">
                <a:solidFill>
                  <a:schemeClr val="tx1"/>
                </a:solidFill>
                <a:latin typeface="Arial" charset="0"/>
                <a:ea typeface="Osaka" charset="0"/>
                <a:cs typeface="Arial" charset="0"/>
              </a:rPr>
              <a:t>Two 70-Year Exiles</a:t>
            </a:r>
          </a:p>
        </p:txBody>
      </p:sp>
      <p:sp>
        <p:nvSpPr>
          <p:cNvPr id="459779" name="Rectangle 2"/>
          <p:cNvSpPr>
            <a:spLocks noChangeArrowheads="1"/>
          </p:cNvSpPr>
          <p:nvPr/>
        </p:nvSpPr>
        <p:spPr bwMode="auto">
          <a:xfrm>
            <a:off x="5638800" y="2590800"/>
            <a:ext cx="35814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Osaka" charset="0"/>
              <a:cs typeface="Osaka" charset="0"/>
            </a:endParaRPr>
          </a:p>
        </p:txBody>
      </p:sp>
      <p:sp>
        <p:nvSpPr>
          <p:cNvPr id="459780" name="Rectangle 3"/>
          <p:cNvSpPr>
            <a:spLocks noChangeArrowheads="1"/>
          </p:cNvSpPr>
          <p:nvPr/>
        </p:nvSpPr>
        <p:spPr bwMode="auto">
          <a:xfrm>
            <a:off x="0" y="2590800"/>
            <a:ext cx="2590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Osaka" charset="0"/>
              <a:cs typeface="Osaka" charset="0"/>
            </a:endParaRPr>
          </a:p>
        </p:txBody>
      </p:sp>
      <p:sp>
        <p:nvSpPr>
          <p:cNvPr id="459781" name="Text Box 4"/>
          <p:cNvSpPr txBox="1">
            <a:spLocks noChangeArrowheads="1"/>
          </p:cNvSpPr>
          <p:nvPr/>
        </p:nvSpPr>
        <p:spPr bwMode="auto">
          <a:xfrm>
            <a:off x="838200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Osaka" charset="0"/>
                <a:cs typeface="Osaka" charset="0"/>
              </a:rPr>
              <a:t>560</a:t>
            </a:r>
          </a:p>
        </p:txBody>
      </p:sp>
      <p:sp>
        <p:nvSpPr>
          <p:cNvPr id="14341" name="Rectangle 5"/>
          <p:cNvSpPr>
            <a:spLocks noChangeArrowheads="1"/>
          </p:cNvSpPr>
          <p:nvPr/>
        </p:nvSpPr>
        <p:spPr bwMode="auto">
          <a:xfrm>
            <a:off x="2133600" y="2057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Osaka" charset="0"/>
                <a:cs typeface="Osaka" charset="0"/>
              </a:rPr>
              <a:t>586</a:t>
            </a:r>
          </a:p>
        </p:txBody>
      </p:sp>
      <p:sp>
        <p:nvSpPr>
          <p:cNvPr id="14343" name="Rectangle 7"/>
          <p:cNvSpPr>
            <a:spLocks noChangeArrowheads="1"/>
          </p:cNvSpPr>
          <p:nvPr/>
        </p:nvSpPr>
        <p:spPr bwMode="auto">
          <a:xfrm>
            <a:off x="1317812" y="1371601"/>
            <a:ext cx="4854388" cy="457200"/>
          </a:xfrm>
          <a:prstGeom prst="rect">
            <a:avLst/>
          </a:prstGeom>
          <a:noFill/>
          <a:ln w="9525">
            <a:noFill/>
            <a:miter lim="800000"/>
            <a:headEnd/>
            <a:tailEnd/>
          </a:ln>
          <a:effectLst>
            <a:outerShdw blurRad="63500" dist="35921" dir="2700000" algn="ctr" rotWithShape="0">
              <a:schemeClr val="bg1">
                <a:alpha val="74998"/>
              </a:scheme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en-US" sz="3200" b="1" i="0" u="none" strike="noStrike" kern="1200" cap="none" spc="0" normalizeH="0" baseline="0" noProof="0" dirty="0">
                <a:ln>
                  <a:noFill/>
                </a:ln>
                <a:solidFill>
                  <a:srgbClr val="FFFFFF"/>
                </a:solidFill>
                <a:effectLst/>
                <a:uLnTx/>
                <a:uFillTx/>
                <a:latin typeface="Arial"/>
                <a:ea typeface="Osaka"/>
                <a:cs typeface="Arial"/>
              </a:rPr>
              <a:t>People Exile</a:t>
            </a:r>
          </a:p>
        </p:txBody>
      </p:sp>
      <p:sp>
        <p:nvSpPr>
          <p:cNvPr id="14344" name="Rectangle 8"/>
          <p:cNvSpPr>
            <a:spLocks noChangeArrowheads="1"/>
          </p:cNvSpPr>
          <p:nvPr/>
        </p:nvSpPr>
        <p:spPr bwMode="auto">
          <a:xfrm>
            <a:off x="2590800" y="2971800"/>
            <a:ext cx="5410200" cy="761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en-US" sz="3200" b="1" i="0" u="none" strike="noStrike" kern="1200" cap="none" spc="0" normalizeH="0" baseline="0" noProof="0" dirty="0">
                <a:ln>
                  <a:noFill/>
                </a:ln>
                <a:solidFill>
                  <a:srgbClr val="FFFF00"/>
                </a:solidFill>
                <a:effectLst/>
                <a:uLnTx/>
                <a:uFillTx/>
                <a:latin typeface="Arial" charset="0"/>
                <a:ea typeface="Osaka" charset="0"/>
                <a:cs typeface="Osaka" charset="0"/>
              </a:rPr>
              <a:t>Temple Exile</a:t>
            </a:r>
          </a:p>
        </p:txBody>
      </p:sp>
      <p:sp>
        <p:nvSpPr>
          <p:cNvPr id="14345" name="Rectangle 9"/>
          <p:cNvSpPr>
            <a:spLocks noChangeArrowheads="1"/>
          </p:cNvSpPr>
          <p:nvPr/>
        </p:nvSpPr>
        <p:spPr bwMode="auto">
          <a:xfrm>
            <a:off x="5181600" y="2057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Osaka" charset="0"/>
                <a:cs typeface="Osaka" charset="0"/>
              </a:rPr>
              <a:t>539</a:t>
            </a:r>
          </a:p>
        </p:txBody>
      </p:sp>
      <p:sp>
        <p:nvSpPr>
          <p:cNvPr id="14346" name="Rectangle 10"/>
          <p:cNvSpPr>
            <a:spLocks noChangeArrowheads="1"/>
          </p:cNvSpPr>
          <p:nvPr/>
        </p:nvSpPr>
        <p:spPr bwMode="auto">
          <a:xfrm>
            <a:off x="5867400" y="2057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Osaka" charset="0"/>
                <a:cs typeface="Osaka" charset="0"/>
              </a:rPr>
              <a:t>536</a:t>
            </a:r>
          </a:p>
        </p:txBody>
      </p:sp>
      <p:sp>
        <p:nvSpPr>
          <p:cNvPr id="14347" name="Rectangle 11"/>
          <p:cNvSpPr>
            <a:spLocks noChangeArrowheads="1"/>
          </p:cNvSpPr>
          <p:nvPr/>
        </p:nvSpPr>
        <p:spPr bwMode="auto">
          <a:xfrm>
            <a:off x="7467600" y="2057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Osaka" charset="0"/>
                <a:cs typeface="Osaka" charset="0"/>
              </a:rPr>
              <a:t>516</a:t>
            </a:r>
          </a:p>
        </p:txBody>
      </p:sp>
      <p:sp>
        <p:nvSpPr>
          <p:cNvPr id="14348" name="Rectangle 12"/>
          <p:cNvSpPr>
            <a:spLocks noChangeArrowheads="1"/>
          </p:cNvSpPr>
          <p:nvPr/>
        </p:nvSpPr>
        <p:spPr bwMode="auto">
          <a:xfrm>
            <a:off x="533400" y="2057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Osaka" charset="0"/>
                <a:cs typeface="Osaka" charset="0"/>
              </a:rPr>
              <a:t>605</a:t>
            </a:r>
          </a:p>
        </p:txBody>
      </p:sp>
      <p:sp>
        <p:nvSpPr>
          <p:cNvPr id="14349" name="Line 13"/>
          <p:cNvSpPr>
            <a:spLocks noChangeShapeType="1"/>
          </p:cNvSpPr>
          <p:nvPr/>
        </p:nvSpPr>
        <p:spPr bwMode="auto">
          <a:xfrm>
            <a:off x="990600" y="1981200"/>
            <a:ext cx="5410200" cy="0"/>
          </a:xfrm>
          <a:prstGeom prst="line">
            <a:avLst/>
          </a:prstGeom>
          <a:noFill/>
          <a:ln w="76200">
            <a:solidFill>
              <a:schemeClr val="tx1"/>
            </a:solidFill>
            <a:round/>
            <a:headEnd type="triangle" w="med" len="med"/>
            <a:tailEnd type="triangle" w="med" len="med"/>
          </a:ln>
          <a:effectLst>
            <a:outerShdw blurRad="63500" dist="35921" dir="2700000" algn="ctr" rotWithShape="0">
              <a:schemeClr val="bg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Osaka"/>
              <a:cs typeface="Arial"/>
            </a:endParaRPr>
          </a:p>
        </p:txBody>
      </p:sp>
      <p:sp>
        <p:nvSpPr>
          <p:cNvPr id="14350" name="Line 14"/>
          <p:cNvSpPr>
            <a:spLocks noChangeShapeType="1"/>
          </p:cNvSpPr>
          <p:nvPr/>
        </p:nvSpPr>
        <p:spPr bwMode="auto">
          <a:xfrm>
            <a:off x="2590800" y="3048000"/>
            <a:ext cx="5410200" cy="0"/>
          </a:xfrm>
          <a:prstGeom prst="line">
            <a:avLst/>
          </a:prstGeom>
          <a:noFill/>
          <a:ln w="76200">
            <a:solidFill>
              <a:srgbClr val="FFFF00"/>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6" name="Rectangle 7"/>
          <p:cNvSpPr>
            <a:spLocks noChangeArrowheads="1"/>
          </p:cNvSpPr>
          <p:nvPr/>
        </p:nvSpPr>
        <p:spPr bwMode="auto">
          <a:xfrm>
            <a:off x="-76200" y="4114800"/>
            <a:ext cx="9296400" cy="2743200"/>
          </a:xfrm>
          <a:prstGeom prst="rect">
            <a:avLst/>
          </a:prstGeom>
          <a:noFill/>
          <a:ln w="9525">
            <a:noFill/>
            <a:miter lim="800000"/>
            <a:headEnd/>
            <a:tailEnd/>
          </a:ln>
          <a:effectLst>
            <a:outerShdw blurRad="63500" dist="35921" dir="2700000" algn="ctr" rotWithShape="0">
              <a:schemeClr val="bg1">
                <a:alpha val="74998"/>
              </a:schemeClr>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400" b="1" i="0" u="none" strike="noStrike" kern="1200" cap="none" spc="0" normalizeH="0" baseline="0" noProof="0" dirty="0">
                <a:ln>
                  <a:noFill/>
                </a:ln>
                <a:solidFill>
                  <a:srgbClr val="FFFFFF"/>
                </a:solidFill>
                <a:effectLst/>
                <a:uLnTx/>
                <a:uFillTx/>
                <a:latin typeface="Arial"/>
                <a:ea typeface="Osaka"/>
                <a:cs typeface="Arial"/>
              </a:rPr>
              <a:t>"</a:t>
            </a:r>
            <a:r>
              <a:rPr kumimoji="0" lang="en-US" sz="2400" b="1" i="0" u="none" strike="noStrike" kern="1200" cap="none" spc="0" normalizeH="0" baseline="0" noProof="0" dirty="0">
                <a:ln>
                  <a:noFill/>
                </a:ln>
                <a:solidFill>
                  <a:srgbClr val="FFFFFF"/>
                </a:solidFill>
                <a:effectLst/>
                <a:uLnTx/>
                <a:uFillTx/>
                <a:latin typeface="Arial"/>
                <a:ea typeface="Osaka"/>
                <a:cs typeface="Arial"/>
              </a:rPr>
              <a:t>This entire land will become a desolate wasteland. Israel and her neighboring lands will serve the king of Babylon for </a:t>
            </a:r>
            <a:r>
              <a:rPr kumimoji="0" lang="en-US" sz="2400" b="1" i="0" u="none" strike="noStrike" kern="1200" cap="none" spc="0" normalizeH="0" baseline="0" noProof="0" dirty="0">
                <a:ln>
                  <a:noFill/>
                </a:ln>
                <a:solidFill>
                  <a:srgbClr val="FFFF00"/>
                </a:solidFill>
                <a:effectLst/>
                <a:uLnTx/>
                <a:uFillTx/>
                <a:latin typeface="Arial"/>
                <a:ea typeface="Osaka"/>
                <a:cs typeface="Arial"/>
              </a:rPr>
              <a:t>seventy years</a:t>
            </a:r>
            <a:r>
              <a:rPr kumimoji="0" lang="en-US" sz="2400" b="1" i="0" u="none" strike="noStrike" kern="1200" cap="none" spc="0" normalizeH="0" baseline="0" noProof="0" dirty="0">
                <a:ln>
                  <a:noFill/>
                </a:ln>
                <a:solidFill>
                  <a:srgbClr val="FFFFFF"/>
                </a:solidFill>
                <a:effectLst/>
                <a:uLnTx/>
                <a:uFillTx/>
                <a:latin typeface="Arial"/>
                <a:ea typeface="Osaka"/>
                <a:cs typeface="Arial"/>
              </a:rPr>
              <a:t>. </a:t>
            </a:r>
            <a:r>
              <a:rPr kumimoji="0" lang="en-US" sz="2400" b="1" i="0" u="none" strike="noStrike" kern="1200" cap="none" spc="0" normalizeH="0" baseline="30000" noProof="0" dirty="0">
                <a:ln>
                  <a:noFill/>
                </a:ln>
                <a:solidFill>
                  <a:srgbClr val="FFFFFF"/>
                </a:solidFill>
                <a:effectLst/>
                <a:uLnTx/>
                <a:uFillTx/>
                <a:latin typeface="Arial"/>
                <a:ea typeface="Osaka"/>
                <a:cs typeface="Arial"/>
              </a:rPr>
              <a:t>12</a:t>
            </a:r>
            <a:r>
              <a:rPr kumimoji="0" lang="en-US" sz="2400" b="1" i="0" u="none" strike="noStrike" kern="1200" cap="none" spc="0" normalizeH="0" baseline="0" noProof="0" dirty="0">
                <a:ln>
                  <a:noFill/>
                </a:ln>
                <a:solidFill>
                  <a:srgbClr val="FFFFFF"/>
                </a:solidFill>
                <a:effectLst/>
                <a:uLnTx/>
                <a:uFillTx/>
                <a:latin typeface="Arial"/>
                <a:ea typeface="Osaka"/>
                <a:cs typeface="Arial"/>
              </a:rPr>
              <a:t>Then, after the </a:t>
            </a:r>
            <a:r>
              <a:rPr kumimoji="0" lang="en-US" sz="2400" b="1" i="0" u="none" strike="noStrike" kern="1200" cap="none" spc="0" normalizeH="0" baseline="0" noProof="0" dirty="0">
                <a:ln>
                  <a:noFill/>
                </a:ln>
                <a:solidFill>
                  <a:srgbClr val="FFFF00"/>
                </a:solidFill>
                <a:effectLst/>
                <a:uLnTx/>
                <a:uFillTx/>
                <a:latin typeface="Arial"/>
                <a:ea typeface="Osaka"/>
                <a:cs typeface="Arial"/>
              </a:rPr>
              <a:t>seventy years</a:t>
            </a:r>
            <a:r>
              <a:rPr kumimoji="0" lang="en-US" sz="2400" b="1" i="0" u="none" strike="noStrike" kern="1200" cap="none" spc="0" normalizeH="0" baseline="0" noProof="0" dirty="0">
                <a:ln>
                  <a:noFill/>
                </a:ln>
                <a:solidFill>
                  <a:srgbClr val="FFFFFF"/>
                </a:solidFill>
                <a:effectLst/>
                <a:uLnTx/>
                <a:uFillTx/>
                <a:latin typeface="Arial"/>
                <a:ea typeface="Osaka"/>
                <a:cs typeface="Arial"/>
              </a:rPr>
              <a:t> of captivity are over, I will punish the king of Babylon and his people for their sins,</a:t>
            </a:r>
            <a:r>
              <a:rPr kumimoji="0" lang="ru-RU" sz="2400" b="1" i="0" u="none" strike="noStrike" kern="1200" cap="none" spc="0" normalizeH="0" baseline="0" noProof="0" dirty="0">
                <a:ln>
                  <a:noFill/>
                </a:ln>
                <a:solidFill>
                  <a:srgbClr val="FFFFFF"/>
                </a:solidFill>
                <a:effectLst/>
                <a:uLnTx/>
                <a:uFillTx/>
                <a:latin typeface="Arial"/>
                <a:ea typeface="Osaka"/>
                <a:cs typeface="Arial"/>
              </a:rPr>
              <a:t>"</a:t>
            </a:r>
            <a:r>
              <a:rPr kumimoji="0" lang="en-US" sz="2400" b="1" i="0" u="none" strike="noStrike" kern="1200" cap="none" spc="0" normalizeH="0" baseline="0" noProof="0" dirty="0">
                <a:ln>
                  <a:noFill/>
                </a:ln>
                <a:solidFill>
                  <a:srgbClr val="FFFFFF"/>
                </a:solidFill>
                <a:effectLst/>
                <a:uLnTx/>
                <a:uFillTx/>
                <a:latin typeface="Arial"/>
                <a:ea typeface="Osaka"/>
                <a:cs typeface="Arial"/>
              </a:rPr>
              <a:t> says the Lord.  I will make the country of the Babylonians a wasteland forever</a:t>
            </a:r>
            <a:r>
              <a:rPr kumimoji="0" lang="ru-RU" sz="2400" b="1" i="0" u="none" strike="noStrike" kern="1200" cap="none" spc="0" normalizeH="0" baseline="0" noProof="0" dirty="0">
                <a:ln>
                  <a:noFill/>
                </a:ln>
                <a:solidFill>
                  <a:srgbClr val="FFFFFF"/>
                </a:solidFill>
                <a:effectLst/>
                <a:uLnTx/>
                <a:uFillTx/>
                <a:latin typeface="Arial"/>
                <a:ea typeface="Osaka"/>
                <a:cs typeface="Arial"/>
              </a:rPr>
              <a:t>"</a:t>
            </a:r>
            <a:r>
              <a:rPr kumimoji="0" lang="en-US" sz="2400" b="1" i="0" u="none" strike="noStrike" kern="1200" cap="none" spc="0" normalizeH="0" baseline="0" noProof="0" dirty="0">
                <a:ln>
                  <a:noFill/>
                </a:ln>
                <a:solidFill>
                  <a:srgbClr val="FFFFFF"/>
                </a:solidFill>
                <a:effectLst/>
                <a:uLnTx/>
                <a:uFillTx/>
                <a:latin typeface="Arial"/>
                <a:ea typeface="Osaka"/>
                <a:cs typeface="Arial"/>
              </a:rPr>
              <a:t> </a:t>
            </a:r>
            <a:br>
              <a:rPr kumimoji="0" lang="en-US" sz="2400" b="1" i="0" u="none" strike="noStrike" kern="1200" cap="none" spc="0" normalizeH="0" baseline="0" noProof="0" dirty="0">
                <a:ln>
                  <a:noFill/>
                </a:ln>
                <a:solidFill>
                  <a:srgbClr val="FFFFFF"/>
                </a:solidFill>
                <a:effectLst/>
                <a:uLnTx/>
                <a:uFillTx/>
                <a:latin typeface="Arial"/>
                <a:ea typeface="Osaka"/>
                <a:cs typeface="Arial"/>
              </a:rPr>
            </a:br>
            <a:r>
              <a:rPr kumimoji="0" lang="en-US" sz="2400" b="1" i="0" u="none" strike="noStrike" kern="1200" cap="none" spc="0" normalizeH="0" baseline="0" noProof="0" dirty="0">
                <a:ln>
                  <a:noFill/>
                </a:ln>
                <a:solidFill>
                  <a:srgbClr val="FFFFFF"/>
                </a:solidFill>
                <a:effectLst/>
                <a:uLnTx/>
                <a:uFillTx/>
                <a:latin typeface="Arial"/>
                <a:ea typeface="Osaka"/>
                <a:cs typeface="Arial"/>
              </a:rPr>
              <a:t>(Jeremiah 25:11-12).</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48"/>
                                        </p:tgtEl>
                                        <p:attrNameLst>
                                          <p:attrName>style.visibility</p:attrName>
                                        </p:attrNameLst>
                                      </p:cBhvr>
                                      <p:to>
                                        <p:strVal val="visible"/>
                                      </p:to>
                                    </p:set>
                                    <p:anim calcmode="lin" valueType="num">
                                      <p:cBhvr additive="base">
                                        <p:cTn id="7" dur="500" fill="hold"/>
                                        <p:tgtEl>
                                          <p:spTgt spid="14348"/>
                                        </p:tgtEl>
                                        <p:attrNameLst>
                                          <p:attrName>ppt_x</p:attrName>
                                        </p:attrNameLst>
                                      </p:cBhvr>
                                      <p:tavLst>
                                        <p:tav tm="0">
                                          <p:val>
                                            <p:strVal val="0-#ppt_w/2"/>
                                          </p:val>
                                        </p:tav>
                                        <p:tav tm="100000">
                                          <p:val>
                                            <p:strVal val="#ppt_x"/>
                                          </p:val>
                                        </p:tav>
                                      </p:tavLst>
                                    </p:anim>
                                    <p:anim calcmode="lin" valueType="num">
                                      <p:cBhvr additive="base">
                                        <p:cTn id="8" dur="500" fill="hold"/>
                                        <p:tgtEl>
                                          <p:spTgt spid="1434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41"/>
                                        </p:tgtEl>
                                        <p:attrNameLst>
                                          <p:attrName>style.visibility</p:attrName>
                                        </p:attrNameLst>
                                      </p:cBhvr>
                                      <p:to>
                                        <p:strVal val="visible"/>
                                      </p:to>
                                    </p:set>
                                    <p:anim calcmode="lin" valueType="num">
                                      <p:cBhvr additive="base">
                                        <p:cTn id="13" dur="500" fill="hold"/>
                                        <p:tgtEl>
                                          <p:spTgt spid="14341"/>
                                        </p:tgtEl>
                                        <p:attrNameLst>
                                          <p:attrName>ppt_x</p:attrName>
                                        </p:attrNameLst>
                                      </p:cBhvr>
                                      <p:tavLst>
                                        <p:tav tm="0">
                                          <p:val>
                                            <p:strVal val="0-#ppt_w/2"/>
                                          </p:val>
                                        </p:tav>
                                        <p:tav tm="100000">
                                          <p:val>
                                            <p:strVal val="#ppt_x"/>
                                          </p:val>
                                        </p:tav>
                                      </p:tavLst>
                                    </p:anim>
                                    <p:anim calcmode="lin" valueType="num">
                                      <p:cBhvr additive="base">
                                        <p:cTn id="14" dur="500" fill="hold"/>
                                        <p:tgtEl>
                                          <p:spTgt spid="1434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345"/>
                                        </p:tgtEl>
                                        <p:attrNameLst>
                                          <p:attrName>style.visibility</p:attrName>
                                        </p:attrNameLst>
                                      </p:cBhvr>
                                      <p:to>
                                        <p:strVal val="visible"/>
                                      </p:to>
                                    </p:set>
                                    <p:anim calcmode="lin" valueType="num">
                                      <p:cBhvr additive="base">
                                        <p:cTn id="19" dur="500" fill="hold"/>
                                        <p:tgtEl>
                                          <p:spTgt spid="14345"/>
                                        </p:tgtEl>
                                        <p:attrNameLst>
                                          <p:attrName>ppt_x</p:attrName>
                                        </p:attrNameLst>
                                      </p:cBhvr>
                                      <p:tavLst>
                                        <p:tav tm="0">
                                          <p:val>
                                            <p:strVal val="0-#ppt_w/2"/>
                                          </p:val>
                                        </p:tav>
                                        <p:tav tm="100000">
                                          <p:val>
                                            <p:strVal val="#ppt_x"/>
                                          </p:val>
                                        </p:tav>
                                      </p:tavLst>
                                    </p:anim>
                                    <p:anim calcmode="lin" valueType="num">
                                      <p:cBhvr additive="base">
                                        <p:cTn id="20" dur="500" fill="hold"/>
                                        <p:tgtEl>
                                          <p:spTgt spid="1434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346"/>
                                        </p:tgtEl>
                                        <p:attrNameLst>
                                          <p:attrName>style.visibility</p:attrName>
                                        </p:attrNameLst>
                                      </p:cBhvr>
                                      <p:to>
                                        <p:strVal val="visible"/>
                                      </p:to>
                                    </p:set>
                                    <p:anim calcmode="lin" valueType="num">
                                      <p:cBhvr additive="base">
                                        <p:cTn id="25" dur="500" fill="hold"/>
                                        <p:tgtEl>
                                          <p:spTgt spid="14346"/>
                                        </p:tgtEl>
                                        <p:attrNameLst>
                                          <p:attrName>ppt_x</p:attrName>
                                        </p:attrNameLst>
                                      </p:cBhvr>
                                      <p:tavLst>
                                        <p:tav tm="0">
                                          <p:val>
                                            <p:strVal val="0-#ppt_w/2"/>
                                          </p:val>
                                        </p:tav>
                                        <p:tav tm="100000">
                                          <p:val>
                                            <p:strVal val="#ppt_x"/>
                                          </p:val>
                                        </p:tav>
                                      </p:tavLst>
                                    </p:anim>
                                    <p:anim calcmode="lin" valueType="num">
                                      <p:cBhvr additive="base">
                                        <p:cTn id="26" dur="500" fill="hold"/>
                                        <p:tgtEl>
                                          <p:spTgt spid="14346"/>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347"/>
                                        </p:tgtEl>
                                        <p:attrNameLst>
                                          <p:attrName>style.visibility</p:attrName>
                                        </p:attrNameLst>
                                      </p:cBhvr>
                                      <p:to>
                                        <p:strVal val="visible"/>
                                      </p:to>
                                    </p:set>
                                    <p:anim calcmode="lin" valueType="num">
                                      <p:cBhvr additive="base">
                                        <p:cTn id="31" dur="500" fill="hold"/>
                                        <p:tgtEl>
                                          <p:spTgt spid="14347"/>
                                        </p:tgtEl>
                                        <p:attrNameLst>
                                          <p:attrName>ppt_x</p:attrName>
                                        </p:attrNameLst>
                                      </p:cBhvr>
                                      <p:tavLst>
                                        <p:tav tm="0">
                                          <p:val>
                                            <p:strVal val="0-#ppt_w/2"/>
                                          </p:val>
                                        </p:tav>
                                        <p:tav tm="100000">
                                          <p:val>
                                            <p:strVal val="#ppt_x"/>
                                          </p:val>
                                        </p:tav>
                                      </p:tavLst>
                                    </p:anim>
                                    <p:anim calcmode="lin" valueType="num">
                                      <p:cBhvr additive="base">
                                        <p:cTn id="32" dur="500" fill="hold"/>
                                        <p:tgtEl>
                                          <p:spTgt spid="14347"/>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4343"/>
                                        </p:tgtEl>
                                        <p:attrNameLst>
                                          <p:attrName>style.visibility</p:attrName>
                                        </p:attrNameLst>
                                      </p:cBhvr>
                                      <p:to>
                                        <p:strVal val="visible"/>
                                      </p:to>
                                    </p:set>
                                    <p:anim calcmode="lin" valueType="num">
                                      <p:cBhvr additive="base">
                                        <p:cTn id="37" dur="500" fill="hold"/>
                                        <p:tgtEl>
                                          <p:spTgt spid="14343"/>
                                        </p:tgtEl>
                                        <p:attrNameLst>
                                          <p:attrName>ppt_x</p:attrName>
                                        </p:attrNameLst>
                                      </p:cBhvr>
                                      <p:tavLst>
                                        <p:tav tm="0">
                                          <p:val>
                                            <p:strVal val="0-#ppt_w/2"/>
                                          </p:val>
                                        </p:tav>
                                        <p:tav tm="100000">
                                          <p:val>
                                            <p:strVal val="#ppt_x"/>
                                          </p:val>
                                        </p:tav>
                                      </p:tavLst>
                                    </p:anim>
                                    <p:anim calcmode="lin" valueType="num">
                                      <p:cBhvr additive="base">
                                        <p:cTn id="38" dur="500" fill="hold"/>
                                        <p:tgtEl>
                                          <p:spTgt spid="14343"/>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nodeType="clickEffect">
                                  <p:stCondLst>
                                    <p:cond delay="0"/>
                                  </p:stCondLst>
                                  <p:childTnLst>
                                    <p:set>
                                      <p:cBhvr>
                                        <p:cTn id="42" dur="1" fill="hold">
                                          <p:stCondLst>
                                            <p:cond delay="0"/>
                                          </p:stCondLst>
                                        </p:cTn>
                                        <p:tgtEl>
                                          <p:spTgt spid="14349"/>
                                        </p:tgtEl>
                                        <p:attrNameLst>
                                          <p:attrName>style.visibility</p:attrName>
                                        </p:attrNameLst>
                                      </p:cBhvr>
                                      <p:to>
                                        <p:strVal val="visible"/>
                                      </p:to>
                                    </p:set>
                                    <p:animEffect transition="in" filter="fade">
                                      <p:cBhvr>
                                        <p:cTn id="43" dur="500"/>
                                        <p:tgtEl>
                                          <p:spTgt spid="14349"/>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14344"/>
                                        </p:tgtEl>
                                        <p:attrNameLst>
                                          <p:attrName>style.visibility</p:attrName>
                                        </p:attrNameLst>
                                      </p:cBhvr>
                                      <p:to>
                                        <p:strVal val="visible"/>
                                      </p:to>
                                    </p:set>
                                    <p:anim calcmode="lin" valueType="num">
                                      <p:cBhvr additive="base">
                                        <p:cTn id="48" dur="500" fill="hold"/>
                                        <p:tgtEl>
                                          <p:spTgt spid="14344"/>
                                        </p:tgtEl>
                                        <p:attrNameLst>
                                          <p:attrName>ppt_x</p:attrName>
                                        </p:attrNameLst>
                                      </p:cBhvr>
                                      <p:tavLst>
                                        <p:tav tm="0">
                                          <p:val>
                                            <p:strVal val="0-#ppt_w/2"/>
                                          </p:val>
                                        </p:tav>
                                        <p:tav tm="100000">
                                          <p:val>
                                            <p:strVal val="#ppt_x"/>
                                          </p:val>
                                        </p:tav>
                                      </p:tavLst>
                                    </p:anim>
                                    <p:anim calcmode="lin" valueType="num">
                                      <p:cBhvr additive="base">
                                        <p:cTn id="49" dur="500" fill="hold"/>
                                        <p:tgtEl>
                                          <p:spTgt spid="14344"/>
                                        </p:tgtEl>
                                        <p:attrNameLst>
                                          <p:attrName>ppt_y</p:attrName>
                                        </p:attrNameLst>
                                      </p:cBhvr>
                                      <p:tavLst>
                                        <p:tav tm="0">
                                          <p:val>
                                            <p:strVal val="#ppt_y"/>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4350"/>
                                        </p:tgtEl>
                                        <p:attrNameLst>
                                          <p:attrName>style.visibility</p:attrName>
                                        </p:attrNameLst>
                                      </p:cBhvr>
                                      <p:to>
                                        <p:strVal val="visible"/>
                                      </p:to>
                                    </p:set>
                                    <p:animEffect transition="in" filter="fade">
                                      <p:cBhvr>
                                        <p:cTn id="54" dur="500"/>
                                        <p:tgtEl>
                                          <p:spTgt spid="14350"/>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additive="base">
                                        <p:cTn id="59" dur="500" fill="hold"/>
                                        <p:tgtEl>
                                          <p:spTgt spid="16"/>
                                        </p:tgtEl>
                                        <p:attrNameLst>
                                          <p:attrName>ppt_x</p:attrName>
                                        </p:attrNameLst>
                                      </p:cBhvr>
                                      <p:tavLst>
                                        <p:tav tm="0">
                                          <p:val>
                                            <p:strVal val="0-#ppt_w/2"/>
                                          </p:val>
                                        </p:tav>
                                        <p:tav tm="100000">
                                          <p:val>
                                            <p:strVal val="#ppt_x"/>
                                          </p:val>
                                        </p:tav>
                                      </p:tavLst>
                                    </p:anim>
                                    <p:anim calcmode="lin" valueType="num">
                                      <p:cBhvr additive="base">
                                        <p:cTn id="60"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autoUpdateAnimBg="0"/>
      <p:bldP spid="14343" grpId="0" autoUpdateAnimBg="0"/>
      <p:bldP spid="14344" grpId="0" autoUpdateAnimBg="0"/>
      <p:bldP spid="14345" grpId="0" autoUpdateAnimBg="0"/>
      <p:bldP spid="14346" grpId="0" autoUpdateAnimBg="0"/>
      <p:bldP spid="14347" grpId="0" autoUpdateAnimBg="0"/>
      <p:bldP spid="14348" grpId="0" autoUpdateAnimBg="0"/>
      <p:bldP spid="14350" grpId="0" animBg="1"/>
      <p:bldP spid="16" grpId="0"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2"/>
            </a:gs>
            <a:gs pos="100000">
              <a:srgbClr val="004200"/>
            </a:gs>
          </a:gsLst>
          <a:path path="shape">
            <a:fillToRect l="50000" t="50000" r="50000" b="50000"/>
          </a:path>
        </a:gradFill>
        <a:effectLst/>
      </p:bgPr>
    </p:bg>
    <p:spTree>
      <p:nvGrpSpPr>
        <p:cNvPr id="1" name=""/>
        <p:cNvGrpSpPr/>
        <p:nvPr/>
      </p:nvGrpSpPr>
      <p:grpSpPr>
        <a:xfrm>
          <a:off x="0" y="0"/>
          <a:ext cx="0" cy="0"/>
          <a:chOff x="0" y="0"/>
          <a:chExt cx="0" cy="0"/>
        </a:xfrm>
      </p:grpSpPr>
      <p:sp>
        <p:nvSpPr>
          <p:cNvPr id="208898" name="Rectangle 2"/>
          <p:cNvSpPr>
            <a:spLocks noGrp="1" noChangeArrowheads="1"/>
          </p:cNvSpPr>
          <p:nvPr>
            <p:ph type="ctrTitle"/>
          </p:nvPr>
        </p:nvSpPr>
        <p:spPr>
          <a:xfrm>
            <a:off x="1295400" y="0"/>
            <a:ext cx="6477000" cy="1295400"/>
          </a:xfrm>
          <a:solidFill>
            <a:srgbClr val="004200"/>
          </a:solidFill>
          <a:effectLst>
            <a:outerShdw blurRad="38100" dist="35921" dir="2700000" algn="ctr" rotWithShape="0">
              <a:srgbClr val="000000">
                <a:alpha val="99962"/>
              </a:srgbClr>
            </a:outerShdw>
          </a:effectLst>
        </p:spPr>
        <p:txBody>
          <a:bodyPr/>
          <a:lstStyle/>
          <a:p>
            <a:pPr eaLnBrk="1" hangingPunct="1">
              <a:defRPr/>
            </a:pPr>
            <a:r>
              <a:rPr lang="en-US" sz="2400">
                <a:solidFill>
                  <a:srgbClr val="004200"/>
                </a:solidFill>
                <a:latin typeface="Times" pitchFamily="24" charset="0"/>
              </a:rPr>
              <a:t>The Postexilic Era</a:t>
            </a:r>
          </a:p>
        </p:txBody>
      </p:sp>
      <p:sp>
        <p:nvSpPr>
          <p:cNvPr id="208899" name="Rectangle 3"/>
          <p:cNvSpPr>
            <a:spLocks noChangeArrowheads="1"/>
          </p:cNvSpPr>
          <p:nvPr/>
        </p:nvSpPr>
        <p:spPr bwMode="auto">
          <a:xfrm>
            <a:off x="2667000" y="3505200"/>
            <a:ext cx="64770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30000" noProof="0">
              <a:ln>
                <a:noFill/>
              </a:ln>
              <a:solidFill>
                <a:srgbClr val="FFFF66"/>
              </a:solidFill>
              <a:effectLst/>
              <a:uLnTx/>
              <a:uFillTx/>
              <a:latin typeface="Arial"/>
              <a:ea typeface="Osaka"/>
              <a:cs typeface="Arial"/>
            </a:endParaRPr>
          </a:p>
        </p:txBody>
      </p:sp>
      <p:sp>
        <p:nvSpPr>
          <p:cNvPr id="208900" name="Rectangle 4"/>
          <p:cNvSpPr>
            <a:spLocks noChangeArrowheads="1"/>
          </p:cNvSpPr>
          <p:nvPr/>
        </p:nvSpPr>
        <p:spPr bwMode="auto">
          <a:xfrm>
            <a:off x="0" y="3505200"/>
            <a:ext cx="14859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30000" noProof="0">
              <a:ln>
                <a:noFill/>
              </a:ln>
              <a:solidFill>
                <a:srgbClr val="FFFF66"/>
              </a:solidFill>
              <a:effectLst/>
              <a:uLnTx/>
              <a:uFillTx/>
              <a:latin typeface="Arial"/>
              <a:ea typeface="Osaka"/>
              <a:cs typeface="Arial"/>
            </a:endParaRPr>
          </a:p>
        </p:txBody>
      </p:sp>
      <p:sp>
        <p:nvSpPr>
          <p:cNvPr id="208901" name="Text Box 5"/>
          <p:cNvSpPr txBox="1">
            <a:spLocks noChangeArrowheads="1"/>
          </p:cNvSpPr>
          <p:nvPr/>
        </p:nvSpPr>
        <p:spPr bwMode="auto">
          <a:xfrm>
            <a:off x="8027988" y="76200"/>
            <a:ext cx="1109662" cy="1200150"/>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Osaka"/>
                <a:cs typeface="Arial"/>
              </a:rPr>
              <a:t>295</a:t>
            </a:r>
            <a:br>
              <a:rPr kumimoji="0" lang="en-US" sz="2400" b="1" i="0" u="none" strike="noStrike" kern="1200" cap="none" spc="0" normalizeH="0" baseline="0" noProof="0" dirty="0">
                <a:ln>
                  <a:noFill/>
                </a:ln>
                <a:solidFill>
                  <a:srgbClr val="FFFFFF"/>
                </a:solidFill>
                <a:effectLst/>
                <a:uLnTx/>
                <a:uFillTx/>
                <a:latin typeface="Arial"/>
                <a:ea typeface="Osaka"/>
                <a:cs typeface="Arial"/>
              </a:rPr>
            </a:br>
            <a:r>
              <a:rPr kumimoji="0" lang="en-US" sz="2400" b="1" i="0" u="none" strike="noStrike" kern="1200" cap="none" spc="0" normalizeH="0" baseline="0" noProof="0" dirty="0">
                <a:ln>
                  <a:noFill/>
                </a:ln>
                <a:solidFill>
                  <a:srgbClr val="FFFFFF"/>
                </a:solidFill>
                <a:effectLst/>
                <a:uLnTx/>
                <a:uFillTx/>
                <a:latin typeface="Arial"/>
                <a:ea typeface="Osaka"/>
                <a:cs typeface="Arial"/>
              </a:rPr>
              <a:t>296</a:t>
            </a:r>
            <a:br>
              <a:rPr kumimoji="0" lang="en-US" sz="2400" b="1" i="0" u="none" strike="noStrike" kern="1200" cap="none" spc="0" normalizeH="0" baseline="0" noProof="0" dirty="0">
                <a:ln>
                  <a:noFill/>
                </a:ln>
                <a:solidFill>
                  <a:srgbClr val="FFFFFF"/>
                </a:solidFill>
                <a:effectLst/>
                <a:uLnTx/>
                <a:uFillTx/>
                <a:latin typeface="Arial"/>
                <a:ea typeface="Osaka"/>
                <a:cs typeface="Arial"/>
              </a:rPr>
            </a:br>
            <a:r>
              <a:rPr kumimoji="0" lang="en-US" sz="2400" b="1" i="0" u="none" strike="noStrike" kern="1200" cap="none" spc="0" normalizeH="0" baseline="0" noProof="0" dirty="0">
                <a:ln>
                  <a:noFill/>
                </a:ln>
                <a:solidFill>
                  <a:srgbClr val="FFFFFF"/>
                </a:solidFill>
                <a:effectLst/>
                <a:uLnTx/>
                <a:uFillTx/>
                <a:latin typeface="Arial"/>
                <a:ea typeface="Osaka"/>
                <a:cs typeface="Arial"/>
              </a:rPr>
              <a:t>560</a:t>
            </a:r>
          </a:p>
        </p:txBody>
      </p:sp>
      <p:sp>
        <p:nvSpPr>
          <p:cNvPr id="208902" name="Rectangle 6"/>
          <p:cNvSpPr>
            <a:spLocks noChangeArrowheads="1"/>
          </p:cNvSpPr>
          <p:nvPr/>
        </p:nvSpPr>
        <p:spPr bwMode="auto">
          <a:xfrm>
            <a:off x="838200" y="2971800"/>
            <a:ext cx="10731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400" b="1" i="0" u="none" strike="noStrike" kern="1200" cap="none" spc="0" normalizeH="0" baseline="0" noProof="0">
                <a:ln>
                  <a:noFill/>
                </a:ln>
                <a:solidFill>
                  <a:srgbClr val="FFFFFF"/>
                </a:solidFill>
                <a:effectLst/>
                <a:uLnTx/>
                <a:uFillTx/>
                <a:latin typeface="Arial"/>
                <a:ea typeface="Osaka"/>
                <a:cs typeface="Arial"/>
              </a:rPr>
              <a:t>586</a:t>
            </a:r>
          </a:p>
        </p:txBody>
      </p:sp>
      <p:sp>
        <p:nvSpPr>
          <p:cNvPr id="65543" name="WordArt 7"/>
          <p:cNvSpPr>
            <a:spLocks noChangeArrowheads="1" noChangeShapeType="1" noTextEdit="1"/>
          </p:cNvSpPr>
          <p:nvPr/>
        </p:nvSpPr>
        <p:spPr bwMode="auto">
          <a:xfrm>
            <a:off x="1905000" y="266700"/>
            <a:ext cx="5381625"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12700" cap="sq">
                  <a:solidFill>
                    <a:srgbClr val="EAEAEA"/>
                  </a:solidFill>
                  <a:round/>
                  <a:headEnd type="none" w="sm" len="sm"/>
                  <a:tailEnd type="none" w="sm" len="sm"/>
                </a:ln>
                <a:solidFill>
                  <a:srgbClr val="FFFFFF"/>
                </a:solidFill>
                <a:effectLst>
                  <a:outerShdw blurRad="63500" dist="35921" dir="2700000" algn="ctr" rotWithShape="0">
                    <a:srgbClr val="000000">
                      <a:alpha val="74997"/>
                    </a:srgbClr>
                  </a:outerShdw>
                </a:effectLst>
                <a:uLnTx/>
                <a:uFillTx/>
                <a:latin typeface="Arial Black"/>
                <a:ea typeface="Arial Black"/>
                <a:cs typeface="Arial Black"/>
              </a:rPr>
              <a:t>The Postexilic Era</a:t>
            </a:r>
          </a:p>
        </p:txBody>
      </p:sp>
      <p:sp>
        <p:nvSpPr>
          <p:cNvPr id="208904" name="Rectangle 8"/>
          <p:cNvSpPr>
            <a:spLocks noChangeArrowheads="1"/>
          </p:cNvSpPr>
          <p:nvPr/>
        </p:nvSpPr>
        <p:spPr bwMode="auto">
          <a:xfrm>
            <a:off x="2124075" y="2971800"/>
            <a:ext cx="10731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400" b="1" i="0" u="none" strike="noStrike" kern="1200" cap="none" spc="0" normalizeH="0" baseline="0" noProof="0">
                <a:ln>
                  <a:noFill/>
                </a:ln>
                <a:solidFill>
                  <a:srgbClr val="FFFFFF"/>
                </a:solidFill>
                <a:effectLst/>
                <a:uLnTx/>
                <a:uFillTx/>
                <a:latin typeface="Arial"/>
                <a:ea typeface="Osaka"/>
                <a:cs typeface="Arial"/>
              </a:rPr>
              <a:t>539</a:t>
            </a:r>
          </a:p>
        </p:txBody>
      </p:sp>
      <p:sp>
        <p:nvSpPr>
          <p:cNvPr id="208905" name="Rectangle 9"/>
          <p:cNvSpPr>
            <a:spLocks noChangeArrowheads="1"/>
          </p:cNvSpPr>
          <p:nvPr/>
        </p:nvSpPr>
        <p:spPr bwMode="auto">
          <a:xfrm>
            <a:off x="2916238" y="2971800"/>
            <a:ext cx="10731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400" b="1" i="0" u="none" strike="noStrike" kern="1200" cap="none" spc="0" normalizeH="0" baseline="0" noProof="0" dirty="0">
                <a:ln>
                  <a:noFill/>
                </a:ln>
                <a:solidFill>
                  <a:srgbClr val="FFFFFF"/>
                </a:solidFill>
                <a:effectLst/>
                <a:uLnTx/>
                <a:uFillTx/>
                <a:latin typeface="Arial"/>
                <a:ea typeface="Osaka"/>
                <a:cs typeface="Arial"/>
              </a:rPr>
              <a:t>536</a:t>
            </a:r>
          </a:p>
        </p:txBody>
      </p:sp>
      <p:sp>
        <p:nvSpPr>
          <p:cNvPr id="208906" name="Rectangle 10"/>
          <p:cNvSpPr>
            <a:spLocks noChangeArrowheads="1"/>
          </p:cNvSpPr>
          <p:nvPr/>
        </p:nvSpPr>
        <p:spPr bwMode="auto">
          <a:xfrm>
            <a:off x="4800600" y="2971800"/>
            <a:ext cx="9080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400" b="1" i="0" u="none" strike="noStrike" kern="1200" cap="none" spc="0" normalizeH="0" baseline="0" noProof="0">
                <a:ln>
                  <a:noFill/>
                </a:ln>
                <a:solidFill>
                  <a:srgbClr val="FFFFFF"/>
                </a:solidFill>
                <a:effectLst/>
                <a:uLnTx/>
                <a:uFillTx/>
                <a:latin typeface="Arial"/>
                <a:ea typeface="Osaka"/>
                <a:cs typeface="Arial"/>
              </a:rPr>
              <a:t>516</a:t>
            </a:r>
          </a:p>
        </p:txBody>
      </p:sp>
      <p:sp>
        <p:nvSpPr>
          <p:cNvPr id="208907" name="Rectangle 11"/>
          <p:cNvSpPr>
            <a:spLocks noChangeArrowheads="1"/>
          </p:cNvSpPr>
          <p:nvPr/>
        </p:nvSpPr>
        <p:spPr bwMode="auto">
          <a:xfrm>
            <a:off x="-76200" y="2971800"/>
            <a:ext cx="10731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400" b="1" i="0" u="none" strike="noStrike" kern="1200" cap="none" spc="0" normalizeH="0" baseline="0" noProof="0" dirty="0">
                <a:ln>
                  <a:noFill/>
                </a:ln>
                <a:solidFill>
                  <a:srgbClr val="FFFFFF"/>
                </a:solidFill>
                <a:effectLst/>
                <a:uLnTx/>
                <a:uFillTx/>
                <a:latin typeface="Arial"/>
                <a:ea typeface="Osaka"/>
                <a:cs typeface="Arial"/>
              </a:rPr>
              <a:t>605</a:t>
            </a:r>
          </a:p>
        </p:txBody>
      </p:sp>
      <p:sp>
        <p:nvSpPr>
          <p:cNvPr id="208908" name="Rectangle 12"/>
          <p:cNvSpPr>
            <a:spLocks noChangeArrowheads="1"/>
          </p:cNvSpPr>
          <p:nvPr/>
        </p:nvSpPr>
        <p:spPr bwMode="auto">
          <a:xfrm>
            <a:off x="4038600" y="1866900"/>
            <a:ext cx="18161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Osaka"/>
                <a:cs typeface="Arial"/>
              </a:rPr>
              <a:t>Haggai</a:t>
            </a:r>
          </a:p>
        </p:txBody>
      </p:sp>
      <p:sp>
        <p:nvSpPr>
          <p:cNvPr id="208909" name="Rectangle 13"/>
          <p:cNvSpPr>
            <a:spLocks noChangeArrowheads="1"/>
          </p:cNvSpPr>
          <p:nvPr/>
        </p:nvSpPr>
        <p:spPr bwMode="auto">
          <a:xfrm>
            <a:off x="4038600" y="2286000"/>
            <a:ext cx="20637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Osaka"/>
                <a:cs typeface="Arial"/>
              </a:rPr>
              <a:t>Zechariah</a:t>
            </a:r>
          </a:p>
        </p:txBody>
      </p:sp>
      <p:sp>
        <p:nvSpPr>
          <p:cNvPr id="208910" name="Rectangle 14"/>
          <p:cNvSpPr>
            <a:spLocks noChangeArrowheads="1"/>
          </p:cNvSpPr>
          <p:nvPr/>
        </p:nvSpPr>
        <p:spPr bwMode="auto">
          <a:xfrm>
            <a:off x="7286625" y="2247900"/>
            <a:ext cx="1749425"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Osaka"/>
                <a:cs typeface="Arial"/>
              </a:rPr>
              <a:t>Malachi</a:t>
            </a:r>
          </a:p>
        </p:txBody>
      </p:sp>
      <p:sp>
        <p:nvSpPr>
          <p:cNvPr id="208911" name="Rectangle 15"/>
          <p:cNvSpPr>
            <a:spLocks noChangeArrowheads="1"/>
          </p:cNvSpPr>
          <p:nvPr/>
        </p:nvSpPr>
        <p:spPr bwMode="auto">
          <a:xfrm>
            <a:off x="3886200" y="2971800"/>
            <a:ext cx="9080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400" b="1" i="0" u="none" strike="noStrike" kern="1200" cap="none" spc="0" normalizeH="0" baseline="0" noProof="0">
                <a:ln>
                  <a:noFill/>
                </a:ln>
                <a:solidFill>
                  <a:srgbClr val="FFFFFF"/>
                </a:solidFill>
                <a:effectLst/>
                <a:uLnTx/>
                <a:uFillTx/>
                <a:latin typeface="Arial"/>
                <a:ea typeface="Osaka"/>
                <a:cs typeface="Arial"/>
              </a:rPr>
              <a:t>520</a:t>
            </a:r>
          </a:p>
        </p:txBody>
      </p:sp>
      <p:sp>
        <p:nvSpPr>
          <p:cNvPr id="208912" name="Rectangle 16"/>
          <p:cNvSpPr>
            <a:spLocks noChangeArrowheads="1"/>
          </p:cNvSpPr>
          <p:nvPr/>
        </p:nvSpPr>
        <p:spPr bwMode="auto">
          <a:xfrm>
            <a:off x="838200" y="1295400"/>
            <a:ext cx="23939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Osaka"/>
                <a:cs typeface="Arial"/>
              </a:rPr>
              <a:t>Temple work</a:t>
            </a:r>
          </a:p>
        </p:txBody>
      </p:sp>
      <p:sp>
        <p:nvSpPr>
          <p:cNvPr id="208913" name="Rectangle 17"/>
          <p:cNvSpPr>
            <a:spLocks noChangeArrowheads="1"/>
          </p:cNvSpPr>
          <p:nvPr/>
        </p:nvSpPr>
        <p:spPr bwMode="auto">
          <a:xfrm>
            <a:off x="7053262" y="5105400"/>
            <a:ext cx="1263153"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Osaka"/>
                <a:cs typeface="Arial"/>
              </a:rPr>
              <a:t>Ezra</a:t>
            </a:r>
          </a:p>
        </p:txBody>
      </p:sp>
      <p:sp>
        <p:nvSpPr>
          <p:cNvPr id="208914" name="Rectangle 18"/>
          <p:cNvSpPr>
            <a:spLocks noChangeArrowheads="1"/>
          </p:cNvSpPr>
          <p:nvPr/>
        </p:nvSpPr>
        <p:spPr bwMode="auto">
          <a:xfrm>
            <a:off x="7315200" y="5562600"/>
            <a:ext cx="2428652"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Osaka"/>
                <a:cs typeface="Arial"/>
              </a:rPr>
              <a:t>Nehemiah</a:t>
            </a:r>
          </a:p>
        </p:txBody>
      </p:sp>
      <p:sp>
        <p:nvSpPr>
          <p:cNvPr id="208915" name="Rectangle 19"/>
          <p:cNvSpPr>
            <a:spLocks noChangeArrowheads="1"/>
          </p:cNvSpPr>
          <p:nvPr/>
        </p:nvSpPr>
        <p:spPr bwMode="auto">
          <a:xfrm>
            <a:off x="2667000" y="3505200"/>
            <a:ext cx="990600" cy="13716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408000"/>
              </a:solidFill>
              <a:effectLst/>
              <a:uLnTx/>
              <a:uFillTx/>
              <a:latin typeface="Arial"/>
              <a:ea typeface="Osaka"/>
              <a:cs typeface="Arial"/>
            </a:endParaRPr>
          </a:p>
        </p:txBody>
      </p:sp>
      <p:sp>
        <p:nvSpPr>
          <p:cNvPr id="208916" name="Rectangle 20"/>
          <p:cNvSpPr>
            <a:spLocks noChangeArrowheads="1"/>
          </p:cNvSpPr>
          <p:nvPr/>
        </p:nvSpPr>
        <p:spPr bwMode="auto">
          <a:xfrm>
            <a:off x="4114800" y="3505200"/>
            <a:ext cx="1403350" cy="13716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408000"/>
              </a:solidFill>
              <a:effectLst/>
              <a:uLnTx/>
              <a:uFillTx/>
              <a:latin typeface="Arial"/>
              <a:ea typeface="Osaka"/>
              <a:cs typeface="Arial"/>
            </a:endParaRPr>
          </a:p>
        </p:txBody>
      </p:sp>
      <p:sp>
        <p:nvSpPr>
          <p:cNvPr id="208917" name="Rectangle 21"/>
          <p:cNvSpPr>
            <a:spLocks noChangeArrowheads="1"/>
          </p:cNvSpPr>
          <p:nvPr/>
        </p:nvSpPr>
        <p:spPr bwMode="auto">
          <a:xfrm>
            <a:off x="228600" y="1295400"/>
            <a:ext cx="660400" cy="4572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408000"/>
              </a:solidFill>
              <a:effectLst/>
              <a:uLnTx/>
              <a:uFillTx/>
              <a:latin typeface="Arial"/>
              <a:ea typeface="Osaka"/>
              <a:cs typeface="Arial"/>
            </a:endParaRPr>
          </a:p>
        </p:txBody>
      </p:sp>
      <p:sp>
        <p:nvSpPr>
          <p:cNvPr id="208918" name="Rectangle 22"/>
          <p:cNvSpPr>
            <a:spLocks noChangeArrowheads="1"/>
          </p:cNvSpPr>
          <p:nvPr/>
        </p:nvSpPr>
        <p:spPr bwMode="auto">
          <a:xfrm>
            <a:off x="2667000" y="5105400"/>
            <a:ext cx="2667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Osaka"/>
                <a:cs typeface="Arial"/>
              </a:rPr>
              <a:t>Zerubbabel</a:t>
            </a:r>
          </a:p>
        </p:txBody>
      </p:sp>
      <p:sp>
        <p:nvSpPr>
          <p:cNvPr id="208919" name="Rectangle 23"/>
          <p:cNvSpPr>
            <a:spLocks noChangeArrowheads="1"/>
          </p:cNvSpPr>
          <p:nvPr/>
        </p:nvSpPr>
        <p:spPr bwMode="auto">
          <a:xfrm>
            <a:off x="7391400" y="2971800"/>
            <a:ext cx="17335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400" b="1" i="0" u="none" strike="noStrike" kern="1200" cap="none" spc="0" normalizeH="0" baseline="0" noProof="0" dirty="0">
                <a:ln>
                  <a:noFill/>
                </a:ln>
                <a:solidFill>
                  <a:srgbClr val="FFFFFF"/>
                </a:solidFill>
                <a:effectLst/>
                <a:uLnTx/>
                <a:uFillTx/>
                <a:latin typeface="Arial"/>
                <a:ea typeface="Osaka"/>
                <a:cs typeface="Arial"/>
              </a:rPr>
              <a:t>444-425</a:t>
            </a:r>
          </a:p>
        </p:txBody>
      </p:sp>
      <p:sp>
        <p:nvSpPr>
          <p:cNvPr id="208920" name="Rectangle 24"/>
          <p:cNvSpPr>
            <a:spLocks noChangeArrowheads="1"/>
          </p:cNvSpPr>
          <p:nvPr/>
        </p:nvSpPr>
        <p:spPr bwMode="auto">
          <a:xfrm>
            <a:off x="5595937" y="5105400"/>
            <a:ext cx="1509713"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Osaka"/>
                <a:cs typeface="Arial"/>
              </a:rPr>
              <a:t>Esther</a:t>
            </a:r>
          </a:p>
        </p:txBody>
      </p:sp>
      <p:sp>
        <p:nvSpPr>
          <p:cNvPr id="208921" name="Rectangle 25"/>
          <p:cNvSpPr>
            <a:spLocks noChangeArrowheads="1"/>
          </p:cNvSpPr>
          <p:nvPr/>
        </p:nvSpPr>
        <p:spPr bwMode="auto">
          <a:xfrm>
            <a:off x="5638800" y="2971800"/>
            <a:ext cx="17335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400" b="1" i="0" u="none" strike="noStrike" kern="1200" cap="none" spc="0" normalizeH="0" baseline="0" noProof="0">
                <a:ln>
                  <a:noFill/>
                </a:ln>
                <a:solidFill>
                  <a:srgbClr val="FFFFFF"/>
                </a:solidFill>
                <a:effectLst/>
                <a:uLnTx/>
                <a:uFillTx/>
                <a:latin typeface="Arial"/>
                <a:ea typeface="Osaka"/>
                <a:cs typeface="Arial"/>
              </a:rPr>
              <a:t>483-473</a:t>
            </a:r>
          </a:p>
        </p:txBody>
      </p:sp>
      <p:sp>
        <p:nvSpPr>
          <p:cNvPr id="208922" name="Rectangle 26"/>
          <p:cNvSpPr>
            <a:spLocks noChangeArrowheads="1"/>
          </p:cNvSpPr>
          <p:nvPr/>
        </p:nvSpPr>
        <p:spPr bwMode="auto">
          <a:xfrm>
            <a:off x="76200" y="1981200"/>
            <a:ext cx="2133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1" i="1" u="none" strike="noStrike" kern="1200" cap="none" spc="0" normalizeH="0" baseline="0" noProof="0" dirty="0">
                <a:ln>
                  <a:noFill/>
                </a:ln>
                <a:solidFill>
                  <a:srgbClr val="FFFFFF"/>
                </a:solidFill>
                <a:effectLst/>
                <a:uLnTx/>
                <a:uFillTx/>
                <a:latin typeface="Arial"/>
                <a:ea typeface="Osaka"/>
                <a:cs typeface="Arial"/>
              </a:rPr>
              <a:t>Prophets:</a:t>
            </a:r>
          </a:p>
        </p:txBody>
      </p:sp>
      <p:sp>
        <p:nvSpPr>
          <p:cNvPr id="208923" name="Rectangle 27"/>
          <p:cNvSpPr>
            <a:spLocks noChangeArrowheads="1"/>
          </p:cNvSpPr>
          <p:nvPr/>
        </p:nvSpPr>
        <p:spPr bwMode="auto">
          <a:xfrm>
            <a:off x="76200" y="5105400"/>
            <a:ext cx="1981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1" i="1" u="none" strike="noStrike" kern="1200" cap="none" spc="0" normalizeH="0" baseline="0" noProof="0" dirty="0">
                <a:ln>
                  <a:noFill/>
                </a:ln>
                <a:solidFill>
                  <a:srgbClr val="FFFFFF"/>
                </a:solidFill>
                <a:effectLst/>
                <a:uLnTx/>
                <a:uFillTx/>
                <a:latin typeface="Arial"/>
                <a:ea typeface="Osaka"/>
                <a:cs typeface="Arial"/>
              </a:rPr>
              <a:t>Others:</a:t>
            </a:r>
          </a:p>
        </p:txBody>
      </p:sp>
      <p:sp>
        <p:nvSpPr>
          <p:cNvPr id="208924" name="Rectangle 28"/>
          <p:cNvSpPr>
            <a:spLocks noChangeArrowheads="1"/>
          </p:cNvSpPr>
          <p:nvPr/>
        </p:nvSpPr>
        <p:spPr bwMode="auto">
          <a:xfrm>
            <a:off x="0" y="6115050"/>
            <a:ext cx="30543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1" i="1" u="none" strike="noStrike" kern="1200" cap="none" spc="0" normalizeH="0" baseline="0" noProof="0" dirty="0">
                <a:ln>
                  <a:noFill/>
                </a:ln>
                <a:solidFill>
                  <a:srgbClr val="FFFFFF"/>
                </a:solidFill>
                <a:effectLst/>
                <a:uLnTx/>
                <a:uFillTx/>
                <a:latin typeface="Arial"/>
                <a:ea typeface="Osaka"/>
                <a:cs typeface="Arial"/>
              </a:rPr>
              <a:t>Persian Kings:</a:t>
            </a:r>
          </a:p>
        </p:txBody>
      </p:sp>
      <p:sp>
        <p:nvSpPr>
          <p:cNvPr id="208925" name="Rectangle 29"/>
          <p:cNvSpPr>
            <a:spLocks noChangeArrowheads="1"/>
          </p:cNvSpPr>
          <p:nvPr/>
        </p:nvSpPr>
        <p:spPr bwMode="auto">
          <a:xfrm>
            <a:off x="2546350" y="6096000"/>
            <a:ext cx="156845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Osaka"/>
                <a:cs typeface="Arial"/>
              </a:rPr>
              <a:t>Cyrus</a:t>
            </a:r>
          </a:p>
        </p:txBody>
      </p:sp>
      <p:sp>
        <p:nvSpPr>
          <p:cNvPr id="208926" name="Rectangle 30"/>
          <p:cNvSpPr>
            <a:spLocks noChangeArrowheads="1"/>
          </p:cNvSpPr>
          <p:nvPr/>
        </p:nvSpPr>
        <p:spPr bwMode="auto">
          <a:xfrm>
            <a:off x="3962400" y="6096000"/>
            <a:ext cx="156845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Osaka"/>
                <a:cs typeface="Arial"/>
              </a:rPr>
              <a:t>Darius</a:t>
            </a:r>
          </a:p>
        </p:txBody>
      </p:sp>
      <p:sp>
        <p:nvSpPr>
          <p:cNvPr id="208927" name="Rectangle 31"/>
          <p:cNvSpPr>
            <a:spLocks noChangeArrowheads="1"/>
          </p:cNvSpPr>
          <p:nvPr/>
        </p:nvSpPr>
        <p:spPr bwMode="auto">
          <a:xfrm>
            <a:off x="5334000" y="6096000"/>
            <a:ext cx="206375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Osaka"/>
                <a:cs typeface="Arial"/>
              </a:rPr>
              <a:t>Xerxes</a:t>
            </a:r>
          </a:p>
        </p:txBody>
      </p:sp>
      <p:sp>
        <p:nvSpPr>
          <p:cNvPr id="208928" name="Rectangle 32"/>
          <p:cNvSpPr>
            <a:spLocks noChangeArrowheads="1"/>
          </p:cNvSpPr>
          <p:nvPr/>
        </p:nvSpPr>
        <p:spPr bwMode="auto">
          <a:xfrm>
            <a:off x="7010400" y="6096000"/>
            <a:ext cx="206375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Osaka"/>
                <a:cs typeface="Arial"/>
              </a:rPr>
              <a:t>Artaxerxes</a:t>
            </a:r>
          </a:p>
        </p:txBody>
      </p:sp>
      <p:pic>
        <p:nvPicPr>
          <p:cNvPr id="65569" name="Picture 33" descr="1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91000" y="3657600"/>
            <a:ext cx="1238250" cy="1146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5570" name="Picture 34" descr="thum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19400" y="3581400"/>
            <a:ext cx="696913" cy="119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Left-Right Arrow 1">
            <a:extLst>
              <a:ext uri="{FF2B5EF4-FFF2-40B4-BE49-F238E27FC236}">
                <a16:creationId xmlns:a16="http://schemas.microsoft.com/office/drawing/2014/main" id="{C35398E5-85E5-5C2A-8048-0DABDEE2E82A}"/>
              </a:ext>
            </a:extLst>
          </p:cNvPr>
          <p:cNvSpPr/>
          <p:nvPr/>
        </p:nvSpPr>
        <p:spPr>
          <a:xfrm>
            <a:off x="5410200" y="3581400"/>
            <a:ext cx="2362200" cy="1193799"/>
          </a:xfrm>
          <a:prstGeom prst="leftRightArrow">
            <a:avLst>
              <a:gd name="adj1" fmla="val 68775"/>
              <a:gd name="adj2" fmla="val 50000"/>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0D0D"/>
                </a:solidFill>
                <a:effectLst/>
                <a:uLnTx/>
                <a:uFillTx/>
                <a:latin typeface="Trebuchet MS"/>
                <a:ea typeface="Osaka"/>
                <a:cs typeface="Osaka"/>
              </a:rPr>
              <a:t>72 years</a:t>
            </a:r>
          </a:p>
        </p:txBody>
      </p:sp>
    </p:spTree>
    <p:extLst>
      <p:ext uri="{BB962C8B-B14F-4D97-AF65-F5344CB8AC3E}">
        <p14:creationId xmlns:p14="http://schemas.microsoft.com/office/powerpoint/2010/main" val="20375004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08918"/>
                                        </p:tgtEl>
                                        <p:attrNameLst>
                                          <p:attrName>style.visibility</p:attrName>
                                        </p:attrNameLst>
                                      </p:cBhvr>
                                      <p:to>
                                        <p:strVal val="visible"/>
                                      </p:to>
                                    </p:set>
                                    <p:anim calcmode="lin" valueType="num">
                                      <p:cBhvr additive="base">
                                        <p:cTn id="7" dur="500" fill="hold"/>
                                        <p:tgtEl>
                                          <p:spTgt spid="208918"/>
                                        </p:tgtEl>
                                        <p:attrNameLst>
                                          <p:attrName>ppt_x</p:attrName>
                                        </p:attrNameLst>
                                      </p:cBhvr>
                                      <p:tavLst>
                                        <p:tav tm="0">
                                          <p:val>
                                            <p:strVal val="0-#ppt_w/2"/>
                                          </p:val>
                                        </p:tav>
                                        <p:tav tm="100000">
                                          <p:val>
                                            <p:strVal val="#ppt_x"/>
                                          </p:val>
                                        </p:tav>
                                      </p:tavLst>
                                    </p:anim>
                                    <p:anim calcmode="lin" valueType="num">
                                      <p:cBhvr additive="base">
                                        <p:cTn id="8" dur="500" fill="hold"/>
                                        <p:tgtEl>
                                          <p:spTgt spid="208918"/>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08908"/>
                                        </p:tgtEl>
                                        <p:attrNameLst>
                                          <p:attrName>style.visibility</p:attrName>
                                        </p:attrNameLst>
                                      </p:cBhvr>
                                      <p:to>
                                        <p:strVal val="visible"/>
                                      </p:to>
                                    </p:set>
                                    <p:anim calcmode="lin" valueType="num">
                                      <p:cBhvr additive="base">
                                        <p:cTn id="12" dur="500" fill="hold"/>
                                        <p:tgtEl>
                                          <p:spTgt spid="208908"/>
                                        </p:tgtEl>
                                        <p:attrNameLst>
                                          <p:attrName>ppt_x</p:attrName>
                                        </p:attrNameLst>
                                      </p:cBhvr>
                                      <p:tavLst>
                                        <p:tav tm="0">
                                          <p:val>
                                            <p:strVal val="0-#ppt_w/2"/>
                                          </p:val>
                                        </p:tav>
                                        <p:tav tm="100000">
                                          <p:val>
                                            <p:strVal val="#ppt_x"/>
                                          </p:val>
                                        </p:tav>
                                      </p:tavLst>
                                    </p:anim>
                                    <p:anim calcmode="lin" valueType="num">
                                      <p:cBhvr additive="base">
                                        <p:cTn id="13" dur="500" fill="hold"/>
                                        <p:tgtEl>
                                          <p:spTgt spid="208908"/>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208909"/>
                                        </p:tgtEl>
                                        <p:attrNameLst>
                                          <p:attrName>style.visibility</p:attrName>
                                        </p:attrNameLst>
                                      </p:cBhvr>
                                      <p:to>
                                        <p:strVal val="visible"/>
                                      </p:to>
                                    </p:set>
                                    <p:anim calcmode="lin" valueType="num">
                                      <p:cBhvr additive="base">
                                        <p:cTn id="17" dur="500" fill="hold"/>
                                        <p:tgtEl>
                                          <p:spTgt spid="208909"/>
                                        </p:tgtEl>
                                        <p:attrNameLst>
                                          <p:attrName>ppt_x</p:attrName>
                                        </p:attrNameLst>
                                      </p:cBhvr>
                                      <p:tavLst>
                                        <p:tav tm="0">
                                          <p:val>
                                            <p:strVal val="0-#ppt_w/2"/>
                                          </p:val>
                                        </p:tav>
                                        <p:tav tm="100000">
                                          <p:val>
                                            <p:strVal val="#ppt_x"/>
                                          </p:val>
                                        </p:tav>
                                      </p:tavLst>
                                    </p:anim>
                                    <p:anim calcmode="lin" valueType="num">
                                      <p:cBhvr additive="base">
                                        <p:cTn id="18" dur="500" fill="hold"/>
                                        <p:tgtEl>
                                          <p:spTgt spid="208909"/>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08913"/>
                                        </p:tgtEl>
                                        <p:attrNameLst>
                                          <p:attrName>style.visibility</p:attrName>
                                        </p:attrNameLst>
                                      </p:cBhvr>
                                      <p:to>
                                        <p:strVal val="visible"/>
                                      </p:to>
                                    </p:set>
                                    <p:anim calcmode="lin" valueType="num">
                                      <p:cBhvr additive="base">
                                        <p:cTn id="23" dur="500" fill="hold"/>
                                        <p:tgtEl>
                                          <p:spTgt spid="208913"/>
                                        </p:tgtEl>
                                        <p:attrNameLst>
                                          <p:attrName>ppt_x</p:attrName>
                                        </p:attrNameLst>
                                      </p:cBhvr>
                                      <p:tavLst>
                                        <p:tav tm="0">
                                          <p:val>
                                            <p:strVal val="0-#ppt_w/2"/>
                                          </p:val>
                                        </p:tav>
                                        <p:tav tm="100000">
                                          <p:val>
                                            <p:strVal val="#ppt_x"/>
                                          </p:val>
                                        </p:tav>
                                      </p:tavLst>
                                    </p:anim>
                                    <p:anim calcmode="lin" valueType="num">
                                      <p:cBhvr additive="base">
                                        <p:cTn id="24" dur="500" fill="hold"/>
                                        <p:tgtEl>
                                          <p:spTgt spid="208913"/>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208914"/>
                                        </p:tgtEl>
                                        <p:attrNameLst>
                                          <p:attrName>style.visibility</p:attrName>
                                        </p:attrNameLst>
                                      </p:cBhvr>
                                      <p:to>
                                        <p:strVal val="visible"/>
                                      </p:to>
                                    </p:set>
                                    <p:anim calcmode="lin" valueType="num">
                                      <p:cBhvr additive="base">
                                        <p:cTn id="29" dur="500" fill="hold"/>
                                        <p:tgtEl>
                                          <p:spTgt spid="208914"/>
                                        </p:tgtEl>
                                        <p:attrNameLst>
                                          <p:attrName>ppt_x</p:attrName>
                                        </p:attrNameLst>
                                      </p:cBhvr>
                                      <p:tavLst>
                                        <p:tav tm="0">
                                          <p:val>
                                            <p:strVal val="0-#ppt_w/2"/>
                                          </p:val>
                                        </p:tav>
                                        <p:tav tm="100000">
                                          <p:val>
                                            <p:strVal val="#ppt_x"/>
                                          </p:val>
                                        </p:tav>
                                      </p:tavLst>
                                    </p:anim>
                                    <p:anim calcmode="lin" valueType="num">
                                      <p:cBhvr additive="base">
                                        <p:cTn id="30" dur="500" fill="hold"/>
                                        <p:tgtEl>
                                          <p:spTgt spid="208914"/>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208910"/>
                                        </p:tgtEl>
                                        <p:attrNameLst>
                                          <p:attrName>style.visibility</p:attrName>
                                        </p:attrNameLst>
                                      </p:cBhvr>
                                      <p:to>
                                        <p:strVal val="visible"/>
                                      </p:to>
                                    </p:set>
                                    <p:anim calcmode="lin" valueType="num">
                                      <p:cBhvr additive="base">
                                        <p:cTn id="35" dur="500" fill="hold"/>
                                        <p:tgtEl>
                                          <p:spTgt spid="208910"/>
                                        </p:tgtEl>
                                        <p:attrNameLst>
                                          <p:attrName>ppt_x</p:attrName>
                                        </p:attrNameLst>
                                      </p:cBhvr>
                                      <p:tavLst>
                                        <p:tav tm="0">
                                          <p:val>
                                            <p:strVal val="0-#ppt_w/2"/>
                                          </p:val>
                                        </p:tav>
                                        <p:tav tm="100000">
                                          <p:val>
                                            <p:strVal val="#ppt_x"/>
                                          </p:val>
                                        </p:tav>
                                      </p:tavLst>
                                    </p:anim>
                                    <p:anim calcmode="lin" valueType="num">
                                      <p:cBhvr additive="base">
                                        <p:cTn id="36" dur="500" fill="hold"/>
                                        <p:tgtEl>
                                          <p:spTgt spid="208910"/>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208925"/>
                                        </p:tgtEl>
                                        <p:attrNameLst>
                                          <p:attrName>style.visibility</p:attrName>
                                        </p:attrNameLst>
                                      </p:cBhvr>
                                      <p:to>
                                        <p:strVal val="visible"/>
                                      </p:to>
                                    </p:set>
                                    <p:anim calcmode="lin" valueType="num">
                                      <p:cBhvr additive="base">
                                        <p:cTn id="41" dur="500" fill="hold"/>
                                        <p:tgtEl>
                                          <p:spTgt spid="208925"/>
                                        </p:tgtEl>
                                        <p:attrNameLst>
                                          <p:attrName>ppt_x</p:attrName>
                                        </p:attrNameLst>
                                      </p:cBhvr>
                                      <p:tavLst>
                                        <p:tav tm="0">
                                          <p:val>
                                            <p:strVal val="0-#ppt_w/2"/>
                                          </p:val>
                                        </p:tav>
                                        <p:tav tm="100000">
                                          <p:val>
                                            <p:strVal val="#ppt_x"/>
                                          </p:val>
                                        </p:tav>
                                      </p:tavLst>
                                    </p:anim>
                                    <p:anim calcmode="lin" valueType="num">
                                      <p:cBhvr additive="base">
                                        <p:cTn id="42" dur="500" fill="hold"/>
                                        <p:tgtEl>
                                          <p:spTgt spid="208925"/>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208926"/>
                                        </p:tgtEl>
                                        <p:attrNameLst>
                                          <p:attrName>style.visibility</p:attrName>
                                        </p:attrNameLst>
                                      </p:cBhvr>
                                      <p:to>
                                        <p:strVal val="visible"/>
                                      </p:to>
                                    </p:set>
                                    <p:anim calcmode="lin" valueType="num">
                                      <p:cBhvr additive="base">
                                        <p:cTn id="47" dur="500" fill="hold"/>
                                        <p:tgtEl>
                                          <p:spTgt spid="208926"/>
                                        </p:tgtEl>
                                        <p:attrNameLst>
                                          <p:attrName>ppt_x</p:attrName>
                                        </p:attrNameLst>
                                      </p:cBhvr>
                                      <p:tavLst>
                                        <p:tav tm="0">
                                          <p:val>
                                            <p:strVal val="0-#ppt_w/2"/>
                                          </p:val>
                                        </p:tav>
                                        <p:tav tm="100000">
                                          <p:val>
                                            <p:strVal val="#ppt_x"/>
                                          </p:val>
                                        </p:tav>
                                      </p:tavLst>
                                    </p:anim>
                                    <p:anim calcmode="lin" valueType="num">
                                      <p:cBhvr additive="base">
                                        <p:cTn id="48" dur="500" fill="hold"/>
                                        <p:tgtEl>
                                          <p:spTgt spid="208926"/>
                                        </p:tgtEl>
                                        <p:attrNameLst>
                                          <p:attrName>ppt_y</p:attrName>
                                        </p:attrNameLst>
                                      </p:cBhvr>
                                      <p:tavLst>
                                        <p:tav tm="0">
                                          <p:val>
                                            <p:strVal val="#ppt_y"/>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8" fill="hold" grpId="0" nodeType="clickEffect">
                                  <p:stCondLst>
                                    <p:cond delay="0"/>
                                  </p:stCondLst>
                                  <p:childTnLst>
                                    <p:set>
                                      <p:cBhvr>
                                        <p:cTn id="52" dur="1" fill="hold">
                                          <p:stCondLst>
                                            <p:cond delay="0"/>
                                          </p:stCondLst>
                                        </p:cTn>
                                        <p:tgtEl>
                                          <p:spTgt spid="208927"/>
                                        </p:tgtEl>
                                        <p:attrNameLst>
                                          <p:attrName>style.visibility</p:attrName>
                                        </p:attrNameLst>
                                      </p:cBhvr>
                                      <p:to>
                                        <p:strVal val="visible"/>
                                      </p:to>
                                    </p:set>
                                    <p:anim calcmode="lin" valueType="num">
                                      <p:cBhvr additive="base">
                                        <p:cTn id="53" dur="500" fill="hold"/>
                                        <p:tgtEl>
                                          <p:spTgt spid="208927"/>
                                        </p:tgtEl>
                                        <p:attrNameLst>
                                          <p:attrName>ppt_x</p:attrName>
                                        </p:attrNameLst>
                                      </p:cBhvr>
                                      <p:tavLst>
                                        <p:tav tm="0">
                                          <p:val>
                                            <p:strVal val="0-#ppt_w/2"/>
                                          </p:val>
                                        </p:tav>
                                        <p:tav tm="100000">
                                          <p:val>
                                            <p:strVal val="#ppt_x"/>
                                          </p:val>
                                        </p:tav>
                                      </p:tavLst>
                                    </p:anim>
                                    <p:anim calcmode="lin" valueType="num">
                                      <p:cBhvr additive="base">
                                        <p:cTn id="54" dur="500" fill="hold"/>
                                        <p:tgtEl>
                                          <p:spTgt spid="208927"/>
                                        </p:tgtEl>
                                        <p:attrNameLst>
                                          <p:attrName>ppt_y</p:attrName>
                                        </p:attrNameLst>
                                      </p:cBhvr>
                                      <p:tavLst>
                                        <p:tav tm="0">
                                          <p:val>
                                            <p:strVal val="#ppt_y"/>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208928"/>
                                        </p:tgtEl>
                                        <p:attrNameLst>
                                          <p:attrName>style.visibility</p:attrName>
                                        </p:attrNameLst>
                                      </p:cBhvr>
                                      <p:to>
                                        <p:strVal val="visible"/>
                                      </p:to>
                                    </p:set>
                                    <p:anim calcmode="lin" valueType="num">
                                      <p:cBhvr additive="base">
                                        <p:cTn id="59" dur="500" fill="hold"/>
                                        <p:tgtEl>
                                          <p:spTgt spid="208928"/>
                                        </p:tgtEl>
                                        <p:attrNameLst>
                                          <p:attrName>ppt_x</p:attrName>
                                        </p:attrNameLst>
                                      </p:cBhvr>
                                      <p:tavLst>
                                        <p:tav tm="0">
                                          <p:val>
                                            <p:strVal val="0-#ppt_w/2"/>
                                          </p:val>
                                        </p:tav>
                                        <p:tav tm="100000">
                                          <p:val>
                                            <p:strVal val="#ppt_x"/>
                                          </p:val>
                                        </p:tav>
                                      </p:tavLst>
                                    </p:anim>
                                    <p:anim calcmode="lin" valueType="num">
                                      <p:cBhvr additive="base">
                                        <p:cTn id="60" dur="500" fill="hold"/>
                                        <p:tgtEl>
                                          <p:spTgt spid="2089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908" grpId="0" autoUpdateAnimBg="0"/>
      <p:bldP spid="208909" grpId="0" autoUpdateAnimBg="0"/>
      <p:bldP spid="208910" grpId="0" autoUpdateAnimBg="0"/>
      <p:bldP spid="208913" grpId="0" autoUpdateAnimBg="0"/>
      <p:bldP spid="208914" grpId="0" autoUpdateAnimBg="0"/>
      <p:bldP spid="208918" grpId="0" autoUpdateAnimBg="0"/>
      <p:bldP spid="208925" grpId="0" autoUpdateAnimBg="0"/>
      <p:bldP spid="208926" grpId="0" autoUpdateAnimBg="0"/>
      <p:bldP spid="208927" grpId="0" autoUpdateAnimBg="0"/>
      <p:bldP spid="208928" grpId="0"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pPr eaLnBrk="0" hangingPunct="0"/>
            <a:endParaRPr lang="en-US" sz="1800">
              <a:solidFill>
                <a:srgbClr val="FFFFFF"/>
              </a:solidFill>
            </a:endParaRPr>
          </a:p>
        </p:txBody>
      </p:sp>
      <p:sp>
        <p:nvSpPr>
          <p:cNvPr id="122882"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sz="2800">
              <a:solidFill>
                <a:srgbClr val="00DFCA"/>
              </a:solidFill>
              <a:latin typeface="Matura MT Script Capitals" charset="0"/>
            </a:endParaRPr>
          </a:p>
        </p:txBody>
      </p:sp>
      <p:sp>
        <p:nvSpPr>
          <p:cNvPr id="382980"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1800">
              <a:solidFill>
                <a:srgbClr val="FFFFFF"/>
              </a:solidFill>
            </a:endParaRPr>
          </a:p>
        </p:txBody>
      </p:sp>
      <p:sp>
        <p:nvSpPr>
          <p:cNvPr id="122884"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122885"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sz="2800">
              <a:solidFill>
                <a:srgbClr val="00DFCA"/>
              </a:solidFill>
              <a:latin typeface="Matura MT Script Capitals" charset="0"/>
            </a:endParaRPr>
          </a:p>
        </p:txBody>
      </p:sp>
      <p:sp>
        <p:nvSpPr>
          <p:cNvPr id="122886"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sz="2800">
              <a:solidFill>
                <a:srgbClr val="00DFCA"/>
              </a:solidFill>
              <a:latin typeface="Matura MT Script Capitals" charset="0"/>
            </a:endParaRPr>
          </a:p>
        </p:txBody>
      </p:sp>
      <p:sp>
        <p:nvSpPr>
          <p:cNvPr id="382984"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b="1">
                <a:solidFill>
                  <a:srgbClr val="CECECE"/>
                </a:solidFill>
                <a:latin typeface="Times" charset="0"/>
              </a:rPr>
              <a:t>ER</a:t>
            </a:r>
          </a:p>
        </p:txBody>
      </p:sp>
      <p:sp>
        <p:nvSpPr>
          <p:cNvPr id="122888"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sz="2800">
              <a:solidFill>
                <a:srgbClr val="00DFCA"/>
              </a:solidFill>
              <a:latin typeface="Matura MT Script Capitals" charset="0"/>
            </a:endParaRPr>
          </a:p>
        </p:txBody>
      </p:sp>
      <p:sp>
        <p:nvSpPr>
          <p:cNvPr id="382986"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b="1">
                <a:solidFill>
                  <a:srgbClr val="009900"/>
                </a:solidFill>
                <a:latin typeface="Times" charset="0"/>
              </a:rPr>
              <a:t>PG</a:t>
            </a:r>
          </a:p>
        </p:txBody>
      </p:sp>
      <p:sp>
        <p:nvSpPr>
          <p:cNvPr id="122890"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sz="2800">
              <a:solidFill>
                <a:srgbClr val="00DFCA"/>
              </a:solidFill>
              <a:latin typeface="Matura MT Script Capitals" charset="0"/>
            </a:endParaRPr>
          </a:p>
        </p:txBody>
      </p:sp>
      <p:sp>
        <p:nvSpPr>
          <p:cNvPr id="122891"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sz="2800">
              <a:solidFill>
                <a:srgbClr val="00DFCA"/>
              </a:solidFill>
              <a:latin typeface="Matura MT Script Capitals" charset="0"/>
            </a:endParaRPr>
          </a:p>
        </p:txBody>
      </p:sp>
      <p:sp>
        <p:nvSpPr>
          <p:cNvPr id="122892"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sz="2800">
              <a:solidFill>
                <a:srgbClr val="00DFCA"/>
              </a:solidFill>
              <a:latin typeface="Matura MT Script Capitals" charset="0"/>
            </a:endParaRPr>
          </a:p>
        </p:txBody>
      </p:sp>
      <p:sp>
        <p:nvSpPr>
          <p:cNvPr id="382990"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b="1">
                <a:solidFill>
                  <a:srgbClr val="CECECE"/>
                </a:solidFill>
                <a:latin typeface="Times" charset="0"/>
              </a:rPr>
              <a:t>SG</a:t>
            </a:r>
          </a:p>
        </p:txBody>
      </p:sp>
      <p:sp>
        <p:nvSpPr>
          <p:cNvPr id="382991"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b="1">
                <a:solidFill>
                  <a:srgbClr val="CECECE"/>
                </a:solidFill>
                <a:latin typeface="Times" charset="0"/>
              </a:rPr>
              <a:t>RS</a:t>
            </a:r>
          </a:p>
        </p:txBody>
      </p:sp>
      <p:sp>
        <p:nvSpPr>
          <p:cNvPr id="382992"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b="1">
                <a:solidFill>
                  <a:srgbClr val="CECECE"/>
                </a:solidFill>
                <a:latin typeface="Times" charset="0"/>
              </a:rPr>
              <a:t>MS</a:t>
            </a:r>
          </a:p>
        </p:txBody>
      </p:sp>
      <p:sp>
        <p:nvSpPr>
          <p:cNvPr id="122896"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122897"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22898"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382996" name="Rectangle 20"/>
          <p:cNvSpPr>
            <a:spLocks noChangeArrowheads="1"/>
          </p:cNvSpPr>
          <p:nvPr/>
        </p:nvSpPr>
        <p:spPr bwMode="auto">
          <a:xfrm>
            <a:off x="76200" y="304800"/>
            <a:ext cx="2825750" cy="118427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defRPr/>
            </a:pPr>
            <a:r>
              <a:rPr lang="en-US" b="1">
                <a:solidFill>
                  <a:srgbClr val="FFD34A"/>
                </a:solidFill>
                <a:latin typeface="Times" charset="0"/>
              </a:rPr>
              <a:t> DRESSING</a:t>
            </a:r>
          </a:p>
          <a:p>
            <a:pPr eaLnBrk="0" hangingPunct="0">
              <a:defRPr/>
            </a:pPr>
            <a:r>
              <a:rPr lang="en-US" b="1">
                <a:solidFill>
                  <a:srgbClr val="FFD34A"/>
                </a:solidFill>
                <a:latin typeface="Times" charset="0"/>
              </a:rPr>
              <a:t>        THE                                    </a:t>
            </a:r>
          </a:p>
          <a:p>
            <a:pPr eaLnBrk="0" hangingPunct="0">
              <a:defRPr/>
            </a:pPr>
            <a:r>
              <a:rPr lang="en-US" b="1">
                <a:solidFill>
                  <a:srgbClr val="FFD34A"/>
                </a:solidFill>
                <a:latin typeface="Times" charset="0"/>
              </a:rPr>
              <a:t>   STAGE</a:t>
            </a:r>
          </a:p>
        </p:txBody>
      </p:sp>
      <p:sp>
        <p:nvSpPr>
          <p:cNvPr id="382997"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b="1">
                <a:solidFill>
                  <a:srgbClr val="009900"/>
                </a:solidFill>
                <a:latin typeface="Times" charset="0"/>
              </a:rPr>
              <a:t>DS</a:t>
            </a:r>
          </a:p>
        </p:txBody>
      </p:sp>
      <p:sp>
        <p:nvSpPr>
          <p:cNvPr id="382998"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1800">
              <a:solidFill>
                <a:srgbClr val="FFFFFF"/>
              </a:solidFill>
              <a:latin typeface="Times New Roman" pitchFamily="-108" charset="0"/>
            </a:endParaRPr>
          </a:p>
        </p:txBody>
      </p:sp>
      <p:sp>
        <p:nvSpPr>
          <p:cNvPr id="122902" name="Oval 23"/>
          <p:cNvSpPr>
            <a:spLocks noChangeArrowheads="1"/>
          </p:cNvSpPr>
          <p:nvPr/>
        </p:nvSpPr>
        <p:spPr bwMode="auto">
          <a:xfrm>
            <a:off x="6735763" y="4508500"/>
            <a:ext cx="193675" cy="187325"/>
          </a:xfrm>
          <a:prstGeom prst="ellipse">
            <a:avLst/>
          </a:prstGeom>
          <a:solidFill>
            <a:srgbClr val="73738C"/>
          </a:solidFill>
          <a:ln w="25400">
            <a:solidFill>
              <a:srgbClr val="00AE00"/>
            </a:solidFill>
            <a:round/>
            <a:headEnd/>
            <a:tailEnd/>
          </a:ln>
        </p:spPr>
        <p:txBody>
          <a:bodyPr wrap="none" anchor="ctr"/>
          <a:lstStyle/>
          <a:p>
            <a:pPr eaLnBrk="0" hangingPunct="0"/>
            <a:endParaRPr lang="en-US" sz="1800">
              <a:solidFill>
                <a:srgbClr val="FFFFFF"/>
              </a:solidFill>
            </a:endParaRPr>
          </a:p>
        </p:txBody>
      </p:sp>
      <p:sp>
        <p:nvSpPr>
          <p:cNvPr id="383000"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1800">
              <a:solidFill>
                <a:srgbClr val="FFFFFF"/>
              </a:solidFill>
            </a:endParaRPr>
          </a:p>
        </p:txBody>
      </p:sp>
      <p:sp>
        <p:nvSpPr>
          <p:cNvPr id="383001"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b="1">
                <a:solidFill>
                  <a:srgbClr val="009900"/>
                </a:solidFill>
                <a:latin typeface="Times" charset="0"/>
              </a:rPr>
              <a:t>U</a:t>
            </a:r>
          </a:p>
        </p:txBody>
      </p:sp>
      <p:sp>
        <p:nvSpPr>
          <p:cNvPr id="383002"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b="1">
                <a:solidFill>
                  <a:srgbClr val="CECECE"/>
                </a:solidFill>
                <a:latin typeface="Times" charset="0"/>
              </a:rPr>
              <a:t>B</a:t>
            </a:r>
          </a:p>
        </p:txBody>
      </p:sp>
      <p:sp>
        <p:nvSpPr>
          <p:cNvPr id="122906"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pPr eaLnBrk="0" hangingPunct="0"/>
            <a:endParaRPr lang="en-US" sz="1800">
              <a:solidFill>
                <a:srgbClr val="FFFFFF"/>
              </a:solidFill>
            </a:endParaRPr>
          </a:p>
        </p:txBody>
      </p:sp>
      <p:sp>
        <p:nvSpPr>
          <p:cNvPr id="383004"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b="1">
                <a:solidFill>
                  <a:srgbClr val="CECECE"/>
                </a:solidFill>
                <a:latin typeface="Times" charset="0"/>
              </a:rPr>
              <a:t>H</a:t>
            </a:r>
          </a:p>
        </p:txBody>
      </p:sp>
      <p:sp>
        <p:nvSpPr>
          <p:cNvPr id="122908"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pPr eaLnBrk="0" hangingPunct="0"/>
            <a:endParaRPr lang="en-US" sz="1800">
              <a:solidFill>
                <a:srgbClr val="FFFFFF"/>
              </a:solidFill>
            </a:endParaRPr>
          </a:p>
        </p:txBody>
      </p:sp>
      <p:sp>
        <p:nvSpPr>
          <p:cNvPr id="383006" name="Rectangle 30"/>
          <p:cNvSpPr>
            <a:spLocks noChangeArrowheads="1"/>
          </p:cNvSpPr>
          <p:nvPr/>
        </p:nvSpPr>
        <p:spPr bwMode="auto">
          <a:xfrm>
            <a:off x="71770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b="1">
                <a:solidFill>
                  <a:srgbClr val="CECECE"/>
                </a:solidFill>
                <a:latin typeface="Times" charset="0"/>
              </a:rPr>
              <a:t>N(A)</a:t>
            </a:r>
          </a:p>
        </p:txBody>
      </p:sp>
      <p:sp>
        <p:nvSpPr>
          <p:cNvPr id="122910" name="Oval 31"/>
          <p:cNvSpPr>
            <a:spLocks noChangeArrowheads="1"/>
          </p:cNvSpPr>
          <p:nvPr/>
        </p:nvSpPr>
        <p:spPr bwMode="auto">
          <a:xfrm>
            <a:off x="7010400" y="1644650"/>
            <a:ext cx="193675" cy="187325"/>
          </a:xfrm>
          <a:prstGeom prst="ellipse">
            <a:avLst/>
          </a:prstGeom>
          <a:solidFill>
            <a:srgbClr val="FAF200"/>
          </a:solidFill>
          <a:ln w="25400">
            <a:solidFill>
              <a:srgbClr val="00AE00"/>
            </a:solidFill>
            <a:round/>
            <a:headEnd/>
            <a:tailEnd/>
          </a:ln>
        </p:spPr>
        <p:txBody>
          <a:bodyPr wrap="none" anchor="ctr"/>
          <a:lstStyle/>
          <a:p>
            <a:pPr eaLnBrk="0" hangingPunct="0"/>
            <a:endParaRPr lang="en-US" sz="1800">
              <a:solidFill>
                <a:srgbClr val="FFFFFF"/>
              </a:solidFill>
            </a:endParaRPr>
          </a:p>
        </p:txBody>
      </p:sp>
      <p:sp>
        <p:nvSpPr>
          <p:cNvPr id="122911"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pPr eaLnBrk="0" hangingPunct="0"/>
            <a:endParaRPr lang="en-US" sz="1800">
              <a:solidFill>
                <a:srgbClr val="FFFFFF"/>
              </a:solidFill>
            </a:endParaRPr>
          </a:p>
        </p:txBody>
      </p:sp>
      <p:sp>
        <p:nvSpPr>
          <p:cNvPr id="383009" name="Rectangle 33"/>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spcBef>
                <a:spcPct val="50000"/>
              </a:spcBef>
              <a:defRPr/>
            </a:pPr>
            <a:r>
              <a:rPr lang="en-US" b="1">
                <a:solidFill>
                  <a:srgbClr val="CECECE"/>
                </a:solidFill>
                <a:latin typeface="Times" charset="0"/>
              </a:rPr>
              <a:t>C</a:t>
            </a:r>
          </a:p>
        </p:txBody>
      </p:sp>
      <p:sp>
        <p:nvSpPr>
          <p:cNvPr id="122913"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pPr eaLnBrk="0" hangingPunct="0"/>
            <a:endParaRPr lang="en-US" sz="1800">
              <a:solidFill>
                <a:srgbClr val="FFFFFF"/>
              </a:solidFill>
            </a:endParaRPr>
          </a:p>
        </p:txBody>
      </p:sp>
      <p:sp>
        <p:nvSpPr>
          <p:cNvPr id="383011"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spcBef>
                <a:spcPct val="50000"/>
              </a:spcBef>
              <a:defRPr/>
            </a:pPr>
            <a:r>
              <a:rPr lang="en-US" b="1">
                <a:solidFill>
                  <a:srgbClr val="CECECE"/>
                </a:solidFill>
                <a:latin typeface="Times" charset="0"/>
              </a:rPr>
              <a:t>J</a:t>
            </a:r>
          </a:p>
        </p:txBody>
      </p:sp>
      <p:sp>
        <p:nvSpPr>
          <p:cNvPr id="122915"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pPr eaLnBrk="0" hangingPunct="0"/>
            <a:endParaRPr lang="en-US" sz="1800">
              <a:solidFill>
                <a:srgbClr val="FFFFFF"/>
              </a:solidFill>
            </a:endParaRPr>
          </a:p>
        </p:txBody>
      </p:sp>
      <p:sp>
        <p:nvSpPr>
          <p:cNvPr id="122916" name="Oval 37"/>
          <p:cNvSpPr>
            <a:spLocks noChangeArrowheads="1"/>
          </p:cNvSpPr>
          <p:nvPr/>
        </p:nvSpPr>
        <p:spPr bwMode="auto">
          <a:xfrm>
            <a:off x="2906713" y="4573588"/>
            <a:ext cx="193675" cy="187325"/>
          </a:xfrm>
          <a:prstGeom prst="ellipse">
            <a:avLst/>
          </a:prstGeom>
          <a:solidFill>
            <a:srgbClr val="73738C"/>
          </a:solidFill>
          <a:ln w="25400">
            <a:solidFill>
              <a:srgbClr val="00AE00"/>
            </a:solidFill>
            <a:round/>
            <a:headEnd/>
            <a:tailEnd/>
          </a:ln>
        </p:spPr>
        <p:txBody>
          <a:bodyPr wrap="none" anchor="ctr"/>
          <a:lstStyle/>
          <a:p>
            <a:pPr eaLnBrk="0" hangingPunct="0"/>
            <a:endParaRPr lang="en-US" sz="1800">
              <a:solidFill>
                <a:srgbClr val="FFFFFF"/>
              </a:solidFill>
            </a:endParaRPr>
          </a:p>
        </p:txBody>
      </p:sp>
      <p:sp>
        <p:nvSpPr>
          <p:cNvPr id="383014" name="Rectangle 38"/>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spcBef>
                <a:spcPct val="50000"/>
              </a:spcBef>
              <a:defRPr/>
            </a:pPr>
            <a:r>
              <a:rPr lang="en-US" b="1">
                <a:solidFill>
                  <a:srgbClr val="009900"/>
                </a:solidFill>
                <a:latin typeface="Times" charset="0"/>
              </a:rPr>
              <a:t>KB</a:t>
            </a:r>
          </a:p>
        </p:txBody>
      </p:sp>
      <p:sp>
        <p:nvSpPr>
          <p:cNvPr id="122918" name="Oval 39"/>
          <p:cNvSpPr>
            <a:spLocks noChangeArrowheads="1"/>
          </p:cNvSpPr>
          <p:nvPr/>
        </p:nvSpPr>
        <p:spPr bwMode="auto">
          <a:xfrm>
            <a:off x="2992438" y="5286375"/>
            <a:ext cx="193675" cy="187325"/>
          </a:xfrm>
          <a:prstGeom prst="ellipse">
            <a:avLst/>
          </a:prstGeom>
          <a:solidFill>
            <a:srgbClr val="73738C"/>
          </a:solidFill>
          <a:ln w="25400">
            <a:solidFill>
              <a:srgbClr val="00AE00"/>
            </a:solidFill>
            <a:round/>
            <a:headEnd/>
            <a:tailEnd/>
          </a:ln>
        </p:spPr>
        <p:txBody>
          <a:bodyPr wrap="none" anchor="ctr"/>
          <a:lstStyle/>
          <a:p>
            <a:pPr eaLnBrk="0" hangingPunct="0"/>
            <a:endParaRPr lang="en-US" sz="1800">
              <a:solidFill>
                <a:srgbClr val="FFFFFF"/>
              </a:solidFill>
            </a:endParaRPr>
          </a:p>
        </p:txBody>
      </p:sp>
      <p:sp>
        <p:nvSpPr>
          <p:cNvPr id="383016" name="Rectangle 40"/>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spcBef>
                <a:spcPct val="50000"/>
              </a:spcBef>
              <a:defRPr/>
            </a:pPr>
            <a:r>
              <a:rPr lang="en-US" b="1">
                <a:solidFill>
                  <a:srgbClr val="009900"/>
                </a:solidFill>
                <a:latin typeface="Times" charset="0"/>
              </a:rPr>
              <a:t>MS</a:t>
            </a:r>
          </a:p>
        </p:txBody>
      </p:sp>
      <p:sp>
        <p:nvSpPr>
          <p:cNvPr id="122920" name="Oval 41"/>
          <p:cNvSpPr>
            <a:spLocks noChangeArrowheads="1"/>
          </p:cNvSpPr>
          <p:nvPr/>
        </p:nvSpPr>
        <p:spPr bwMode="auto">
          <a:xfrm>
            <a:off x="1671638" y="4186238"/>
            <a:ext cx="193675" cy="187325"/>
          </a:xfrm>
          <a:prstGeom prst="ellipse">
            <a:avLst/>
          </a:prstGeom>
          <a:solidFill>
            <a:srgbClr val="73738C"/>
          </a:solidFill>
          <a:ln w="25400">
            <a:solidFill>
              <a:srgbClr val="00AE00"/>
            </a:solidFill>
            <a:round/>
            <a:headEnd/>
            <a:tailEnd/>
          </a:ln>
        </p:spPr>
        <p:txBody>
          <a:bodyPr wrap="none" anchor="ctr"/>
          <a:lstStyle/>
          <a:p>
            <a:pPr eaLnBrk="0" hangingPunct="0"/>
            <a:endParaRPr lang="en-US" sz="1800">
              <a:solidFill>
                <a:srgbClr val="FFFFFF"/>
              </a:solidFill>
            </a:endParaRPr>
          </a:p>
        </p:txBody>
      </p:sp>
      <p:sp>
        <p:nvSpPr>
          <p:cNvPr id="383018" name="Rectangle 42"/>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spcBef>
                <a:spcPct val="50000"/>
              </a:spcBef>
              <a:defRPr/>
            </a:pPr>
            <a:r>
              <a:rPr lang="en-US" b="1">
                <a:solidFill>
                  <a:srgbClr val="CECECE"/>
                </a:solidFill>
                <a:latin typeface="Times" charset="0"/>
              </a:rPr>
              <a:t>E</a:t>
            </a:r>
          </a:p>
        </p:txBody>
      </p:sp>
      <p:sp>
        <p:nvSpPr>
          <p:cNvPr id="383019" name="Rectangle 43"/>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spcBef>
                <a:spcPct val="50000"/>
              </a:spcBef>
              <a:defRPr/>
            </a:pPr>
            <a:r>
              <a:rPr lang="en-US" b="1">
                <a:solidFill>
                  <a:srgbClr val="CECECE"/>
                </a:solidFill>
                <a:latin typeface="Times" charset="0"/>
              </a:rPr>
              <a:t>MN</a:t>
            </a:r>
          </a:p>
        </p:txBody>
      </p:sp>
      <p:sp>
        <p:nvSpPr>
          <p:cNvPr id="383020" name="Freeform 44"/>
          <p:cNvSpPr>
            <a:spLocks/>
          </p:cNvSpPr>
          <p:nvPr/>
        </p:nvSpPr>
        <p:spPr bwMode="auto">
          <a:xfrm>
            <a:off x="3098800" y="1735138"/>
            <a:ext cx="3862388" cy="13398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FF33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eaLnBrk="0" hangingPunct="0">
              <a:defRPr/>
            </a:pPr>
            <a:endParaRPr lang="en-US" sz="1800">
              <a:solidFill>
                <a:srgbClr val="FFFFFF"/>
              </a:solidFill>
            </a:endParaRPr>
          </a:p>
        </p:txBody>
      </p:sp>
      <p:grpSp>
        <p:nvGrpSpPr>
          <p:cNvPr id="2" name="Group 45"/>
          <p:cNvGrpSpPr>
            <a:grpSpLocks/>
          </p:cNvGrpSpPr>
          <p:nvPr/>
        </p:nvGrpSpPr>
        <p:grpSpPr bwMode="auto">
          <a:xfrm>
            <a:off x="6369050" y="933450"/>
            <a:ext cx="2000250" cy="1327150"/>
            <a:chOff x="3968" y="621"/>
            <a:chExt cx="1260" cy="836"/>
          </a:xfrm>
        </p:grpSpPr>
        <p:sp>
          <p:nvSpPr>
            <p:cNvPr id="383022" name="Freeform 46"/>
            <p:cNvSpPr>
              <a:spLocks/>
            </p:cNvSpPr>
            <p:nvPr/>
          </p:nvSpPr>
          <p:spPr bwMode="auto">
            <a:xfrm>
              <a:off x="3968" y="763"/>
              <a:ext cx="428" cy="278"/>
            </a:xfrm>
            <a:custGeom>
              <a:avLst/>
              <a:gdLst/>
              <a:ahLst/>
              <a:cxnLst>
                <a:cxn ang="0">
                  <a:pos x="0" y="0"/>
                </a:cxn>
                <a:cxn ang="0">
                  <a:pos x="21" y="0"/>
                </a:cxn>
                <a:cxn ang="0">
                  <a:pos x="43" y="0"/>
                </a:cxn>
                <a:cxn ang="0">
                  <a:pos x="64" y="10"/>
                </a:cxn>
                <a:cxn ang="0">
                  <a:pos x="96" y="21"/>
                </a:cxn>
                <a:cxn ang="0">
                  <a:pos x="117" y="21"/>
                </a:cxn>
                <a:cxn ang="0">
                  <a:pos x="139" y="21"/>
                </a:cxn>
                <a:cxn ang="0">
                  <a:pos x="160" y="32"/>
                </a:cxn>
                <a:cxn ang="0">
                  <a:pos x="181" y="42"/>
                </a:cxn>
                <a:cxn ang="0">
                  <a:pos x="203" y="53"/>
                </a:cxn>
                <a:cxn ang="0">
                  <a:pos x="224" y="64"/>
                </a:cxn>
                <a:cxn ang="0">
                  <a:pos x="235" y="85"/>
                </a:cxn>
                <a:cxn ang="0">
                  <a:pos x="256" y="96"/>
                </a:cxn>
                <a:cxn ang="0">
                  <a:pos x="277" y="106"/>
                </a:cxn>
                <a:cxn ang="0">
                  <a:pos x="299" y="128"/>
                </a:cxn>
                <a:cxn ang="0">
                  <a:pos x="320" y="138"/>
                </a:cxn>
                <a:cxn ang="0">
                  <a:pos x="331" y="160"/>
                </a:cxn>
                <a:cxn ang="0">
                  <a:pos x="352" y="170"/>
                </a:cxn>
                <a:cxn ang="0">
                  <a:pos x="363" y="192"/>
                </a:cxn>
                <a:cxn ang="0">
                  <a:pos x="384" y="202"/>
                </a:cxn>
                <a:cxn ang="0">
                  <a:pos x="395" y="224"/>
                </a:cxn>
                <a:cxn ang="0">
                  <a:pos x="416" y="234"/>
                </a:cxn>
                <a:cxn ang="0">
                  <a:pos x="416" y="256"/>
                </a:cxn>
                <a:cxn ang="0">
                  <a:pos x="427" y="277"/>
                </a:cxn>
              </a:cxnLst>
              <a:rect l="0" t="0" r="r" b="b"/>
              <a:pathLst>
                <a:path w="428" h="278">
                  <a:moveTo>
                    <a:pt x="0" y="0"/>
                  </a:moveTo>
                  <a:lnTo>
                    <a:pt x="21" y="0"/>
                  </a:lnTo>
                  <a:lnTo>
                    <a:pt x="43" y="0"/>
                  </a:lnTo>
                  <a:lnTo>
                    <a:pt x="64" y="10"/>
                  </a:lnTo>
                  <a:lnTo>
                    <a:pt x="96" y="21"/>
                  </a:lnTo>
                  <a:lnTo>
                    <a:pt x="117" y="21"/>
                  </a:lnTo>
                  <a:lnTo>
                    <a:pt x="139" y="21"/>
                  </a:lnTo>
                  <a:lnTo>
                    <a:pt x="160" y="32"/>
                  </a:lnTo>
                  <a:lnTo>
                    <a:pt x="181" y="42"/>
                  </a:lnTo>
                  <a:lnTo>
                    <a:pt x="203" y="53"/>
                  </a:lnTo>
                  <a:lnTo>
                    <a:pt x="224" y="64"/>
                  </a:lnTo>
                  <a:lnTo>
                    <a:pt x="235" y="85"/>
                  </a:lnTo>
                  <a:lnTo>
                    <a:pt x="256" y="96"/>
                  </a:lnTo>
                  <a:lnTo>
                    <a:pt x="277" y="106"/>
                  </a:lnTo>
                  <a:lnTo>
                    <a:pt x="299" y="128"/>
                  </a:lnTo>
                  <a:lnTo>
                    <a:pt x="320" y="138"/>
                  </a:lnTo>
                  <a:lnTo>
                    <a:pt x="331" y="160"/>
                  </a:lnTo>
                  <a:lnTo>
                    <a:pt x="352" y="170"/>
                  </a:lnTo>
                  <a:lnTo>
                    <a:pt x="363" y="192"/>
                  </a:lnTo>
                  <a:lnTo>
                    <a:pt x="384" y="202"/>
                  </a:lnTo>
                  <a:lnTo>
                    <a:pt x="395" y="224"/>
                  </a:lnTo>
                  <a:lnTo>
                    <a:pt x="416" y="234"/>
                  </a:lnTo>
                  <a:lnTo>
                    <a:pt x="416" y="256"/>
                  </a:lnTo>
                  <a:lnTo>
                    <a:pt x="427" y="277"/>
                  </a:lnTo>
                </a:path>
              </a:pathLst>
            </a:custGeom>
            <a:noFill/>
            <a:ln w="50800" cap="rnd" cmpd="sng">
              <a:solidFill>
                <a:srgbClr val="00FF00"/>
              </a:solidFill>
              <a:prstDash val="solid"/>
              <a:round/>
              <a:headEnd type="triangle" w="med" len="med"/>
              <a:tailEnd type="none" w="med" len="med"/>
            </a:ln>
            <a:effectLst>
              <a:outerShdw blurRad="63500" dist="71842" dir="2700000" algn="ctr" rotWithShape="0">
                <a:schemeClr val="bg2">
                  <a:alpha val="74998"/>
                </a:schemeClr>
              </a:outerShdw>
            </a:effectLst>
          </p:spPr>
          <p:txBody>
            <a:bodyPr/>
            <a:lstStyle/>
            <a:p>
              <a:pPr eaLnBrk="0" hangingPunct="0">
                <a:defRPr/>
              </a:pPr>
              <a:endParaRPr lang="en-US" sz="1800">
                <a:solidFill>
                  <a:srgbClr val="FFFFFF"/>
                </a:solidFill>
              </a:endParaRPr>
            </a:p>
          </p:txBody>
        </p:sp>
        <p:sp>
          <p:nvSpPr>
            <p:cNvPr id="383023" name="Freeform 47"/>
            <p:cNvSpPr>
              <a:spLocks/>
            </p:cNvSpPr>
            <p:nvPr/>
          </p:nvSpPr>
          <p:spPr bwMode="auto">
            <a:xfrm>
              <a:off x="4491" y="677"/>
              <a:ext cx="427" cy="321"/>
            </a:xfrm>
            <a:custGeom>
              <a:avLst/>
              <a:gdLst/>
              <a:ahLst/>
              <a:cxnLst>
                <a:cxn ang="0">
                  <a:pos x="0" y="320"/>
                </a:cxn>
                <a:cxn ang="0">
                  <a:pos x="21" y="299"/>
                </a:cxn>
                <a:cxn ang="0">
                  <a:pos x="32" y="278"/>
                </a:cxn>
                <a:cxn ang="0">
                  <a:pos x="42" y="256"/>
                </a:cxn>
                <a:cxn ang="0">
                  <a:pos x="53" y="235"/>
                </a:cxn>
                <a:cxn ang="0">
                  <a:pos x="64" y="214"/>
                </a:cxn>
                <a:cxn ang="0">
                  <a:pos x="85" y="203"/>
                </a:cxn>
                <a:cxn ang="0">
                  <a:pos x="96" y="182"/>
                </a:cxn>
                <a:cxn ang="0">
                  <a:pos x="106" y="160"/>
                </a:cxn>
                <a:cxn ang="0">
                  <a:pos x="128" y="150"/>
                </a:cxn>
                <a:cxn ang="0">
                  <a:pos x="138" y="128"/>
                </a:cxn>
                <a:cxn ang="0">
                  <a:pos x="160" y="107"/>
                </a:cxn>
                <a:cxn ang="0">
                  <a:pos x="181" y="96"/>
                </a:cxn>
                <a:cxn ang="0">
                  <a:pos x="192" y="75"/>
                </a:cxn>
                <a:cxn ang="0">
                  <a:pos x="213" y="75"/>
                </a:cxn>
                <a:cxn ang="0">
                  <a:pos x="234" y="64"/>
                </a:cxn>
                <a:cxn ang="0">
                  <a:pos x="256" y="43"/>
                </a:cxn>
                <a:cxn ang="0">
                  <a:pos x="277" y="32"/>
                </a:cxn>
                <a:cxn ang="0">
                  <a:pos x="298" y="32"/>
                </a:cxn>
                <a:cxn ang="0">
                  <a:pos x="320" y="22"/>
                </a:cxn>
                <a:cxn ang="0">
                  <a:pos x="341" y="11"/>
                </a:cxn>
                <a:cxn ang="0">
                  <a:pos x="362" y="0"/>
                </a:cxn>
                <a:cxn ang="0">
                  <a:pos x="384" y="0"/>
                </a:cxn>
                <a:cxn ang="0">
                  <a:pos x="405" y="0"/>
                </a:cxn>
                <a:cxn ang="0">
                  <a:pos x="426" y="0"/>
                </a:cxn>
              </a:cxnLst>
              <a:rect l="0" t="0" r="r" b="b"/>
              <a:pathLst>
                <a:path w="427" h="321">
                  <a:moveTo>
                    <a:pt x="0" y="320"/>
                  </a:moveTo>
                  <a:lnTo>
                    <a:pt x="21" y="299"/>
                  </a:lnTo>
                  <a:lnTo>
                    <a:pt x="32" y="278"/>
                  </a:lnTo>
                  <a:lnTo>
                    <a:pt x="42" y="256"/>
                  </a:lnTo>
                  <a:lnTo>
                    <a:pt x="53" y="235"/>
                  </a:lnTo>
                  <a:lnTo>
                    <a:pt x="64" y="214"/>
                  </a:lnTo>
                  <a:lnTo>
                    <a:pt x="85" y="203"/>
                  </a:lnTo>
                  <a:lnTo>
                    <a:pt x="96" y="182"/>
                  </a:lnTo>
                  <a:lnTo>
                    <a:pt x="106" y="160"/>
                  </a:lnTo>
                  <a:lnTo>
                    <a:pt x="128" y="150"/>
                  </a:lnTo>
                  <a:lnTo>
                    <a:pt x="138" y="128"/>
                  </a:lnTo>
                  <a:lnTo>
                    <a:pt x="160" y="107"/>
                  </a:lnTo>
                  <a:lnTo>
                    <a:pt x="181" y="96"/>
                  </a:lnTo>
                  <a:lnTo>
                    <a:pt x="192" y="75"/>
                  </a:lnTo>
                  <a:lnTo>
                    <a:pt x="213" y="75"/>
                  </a:lnTo>
                  <a:lnTo>
                    <a:pt x="234" y="64"/>
                  </a:lnTo>
                  <a:lnTo>
                    <a:pt x="256" y="43"/>
                  </a:lnTo>
                  <a:lnTo>
                    <a:pt x="277" y="32"/>
                  </a:lnTo>
                  <a:lnTo>
                    <a:pt x="298" y="32"/>
                  </a:lnTo>
                  <a:lnTo>
                    <a:pt x="320" y="22"/>
                  </a:lnTo>
                  <a:lnTo>
                    <a:pt x="341" y="11"/>
                  </a:lnTo>
                  <a:lnTo>
                    <a:pt x="362" y="0"/>
                  </a:lnTo>
                  <a:lnTo>
                    <a:pt x="384" y="0"/>
                  </a:lnTo>
                  <a:lnTo>
                    <a:pt x="405" y="0"/>
                  </a:lnTo>
                  <a:lnTo>
                    <a:pt x="426" y="0"/>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eaLnBrk="0" hangingPunct="0">
                <a:defRPr/>
              </a:pPr>
              <a:endParaRPr lang="en-US" sz="1800">
                <a:solidFill>
                  <a:srgbClr val="FFFFFF"/>
                </a:solidFill>
              </a:endParaRPr>
            </a:p>
          </p:txBody>
        </p:sp>
        <p:sp>
          <p:nvSpPr>
            <p:cNvPr id="383024" name="Freeform 48"/>
            <p:cNvSpPr>
              <a:spLocks/>
            </p:cNvSpPr>
            <p:nvPr/>
          </p:nvSpPr>
          <p:spPr bwMode="auto">
            <a:xfrm>
              <a:off x="4512" y="1179"/>
              <a:ext cx="545" cy="278"/>
            </a:xfrm>
            <a:custGeom>
              <a:avLst/>
              <a:gdLst/>
              <a:ahLst/>
              <a:cxnLst>
                <a:cxn ang="0">
                  <a:pos x="0" y="0"/>
                </a:cxn>
                <a:cxn ang="0">
                  <a:pos x="11" y="21"/>
                </a:cxn>
                <a:cxn ang="0">
                  <a:pos x="32" y="32"/>
                </a:cxn>
                <a:cxn ang="0">
                  <a:pos x="43" y="53"/>
                </a:cxn>
                <a:cxn ang="0">
                  <a:pos x="53" y="74"/>
                </a:cxn>
                <a:cxn ang="0">
                  <a:pos x="75" y="96"/>
                </a:cxn>
                <a:cxn ang="0">
                  <a:pos x="96" y="106"/>
                </a:cxn>
                <a:cxn ang="0">
                  <a:pos x="107" y="128"/>
                </a:cxn>
                <a:cxn ang="0">
                  <a:pos x="128" y="138"/>
                </a:cxn>
                <a:cxn ang="0">
                  <a:pos x="149" y="160"/>
                </a:cxn>
                <a:cxn ang="0">
                  <a:pos x="171" y="170"/>
                </a:cxn>
                <a:cxn ang="0">
                  <a:pos x="192" y="181"/>
                </a:cxn>
                <a:cxn ang="0">
                  <a:pos x="213" y="192"/>
                </a:cxn>
                <a:cxn ang="0">
                  <a:pos x="235" y="202"/>
                </a:cxn>
                <a:cxn ang="0">
                  <a:pos x="256" y="224"/>
                </a:cxn>
                <a:cxn ang="0">
                  <a:pos x="277" y="224"/>
                </a:cxn>
                <a:cxn ang="0">
                  <a:pos x="299" y="234"/>
                </a:cxn>
                <a:cxn ang="0">
                  <a:pos x="320" y="234"/>
                </a:cxn>
                <a:cxn ang="0">
                  <a:pos x="352" y="256"/>
                </a:cxn>
                <a:cxn ang="0">
                  <a:pos x="384" y="256"/>
                </a:cxn>
                <a:cxn ang="0">
                  <a:pos x="405" y="266"/>
                </a:cxn>
                <a:cxn ang="0">
                  <a:pos x="427" y="266"/>
                </a:cxn>
                <a:cxn ang="0">
                  <a:pos x="448" y="266"/>
                </a:cxn>
                <a:cxn ang="0">
                  <a:pos x="469" y="277"/>
                </a:cxn>
                <a:cxn ang="0">
                  <a:pos x="501" y="277"/>
                </a:cxn>
                <a:cxn ang="0">
                  <a:pos x="523" y="277"/>
                </a:cxn>
                <a:cxn ang="0">
                  <a:pos x="544" y="277"/>
                </a:cxn>
              </a:cxnLst>
              <a:rect l="0" t="0" r="r" b="b"/>
              <a:pathLst>
                <a:path w="545" h="278">
                  <a:moveTo>
                    <a:pt x="0" y="0"/>
                  </a:moveTo>
                  <a:lnTo>
                    <a:pt x="11" y="21"/>
                  </a:lnTo>
                  <a:lnTo>
                    <a:pt x="32" y="32"/>
                  </a:lnTo>
                  <a:lnTo>
                    <a:pt x="43" y="53"/>
                  </a:lnTo>
                  <a:lnTo>
                    <a:pt x="53" y="74"/>
                  </a:lnTo>
                  <a:lnTo>
                    <a:pt x="75" y="96"/>
                  </a:lnTo>
                  <a:lnTo>
                    <a:pt x="96" y="106"/>
                  </a:lnTo>
                  <a:lnTo>
                    <a:pt x="107" y="128"/>
                  </a:lnTo>
                  <a:lnTo>
                    <a:pt x="128" y="138"/>
                  </a:lnTo>
                  <a:lnTo>
                    <a:pt x="149" y="160"/>
                  </a:lnTo>
                  <a:lnTo>
                    <a:pt x="171" y="170"/>
                  </a:lnTo>
                  <a:lnTo>
                    <a:pt x="192" y="181"/>
                  </a:lnTo>
                  <a:lnTo>
                    <a:pt x="213" y="192"/>
                  </a:lnTo>
                  <a:lnTo>
                    <a:pt x="235" y="202"/>
                  </a:lnTo>
                  <a:lnTo>
                    <a:pt x="256" y="224"/>
                  </a:lnTo>
                  <a:lnTo>
                    <a:pt x="277" y="224"/>
                  </a:lnTo>
                  <a:lnTo>
                    <a:pt x="299" y="234"/>
                  </a:lnTo>
                  <a:lnTo>
                    <a:pt x="320" y="234"/>
                  </a:lnTo>
                  <a:lnTo>
                    <a:pt x="352" y="256"/>
                  </a:lnTo>
                  <a:lnTo>
                    <a:pt x="384" y="256"/>
                  </a:lnTo>
                  <a:lnTo>
                    <a:pt x="405" y="266"/>
                  </a:lnTo>
                  <a:lnTo>
                    <a:pt x="427" y="266"/>
                  </a:lnTo>
                  <a:lnTo>
                    <a:pt x="448" y="266"/>
                  </a:lnTo>
                  <a:lnTo>
                    <a:pt x="469" y="277"/>
                  </a:lnTo>
                  <a:lnTo>
                    <a:pt x="501" y="277"/>
                  </a:lnTo>
                  <a:lnTo>
                    <a:pt x="523" y="277"/>
                  </a:lnTo>
                  <a:lnTo>
                    <a:pt x="544" y="277"/>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eaLnBrk="0" hangingPunct="0">
                <a:defRPr/>
              </a:pPr>
              <a:endParaRPr lang="en-US" sz="1800">
                <a:solidFill>
                  <a:srgbClr val="FFFFFF"/>
                </a:solidFill>
              </a:endParaRPr>
            </a:p>
          </p:txBody>
        </p:sp>
        <p:sp>
          <p:nvSpPr>
            <p:cNvPr id="383025" name="Freeform 49"/>
            <p:cNvSpPr>
              <a:spLocks/>
            </p:cNvSpPr>
            <p:nvPr/>
          </p:nvSpPr>
          <p:spPr bwMode="auto">
            <a:xfrm>
              <a:off x="4011" y="1179"/>
              <a:ext cx="417" cy="267"/>
            </a:xfrm>
            <a:custGeom>
              <a:avLst/>
              <a:gdLst/>
              <a:ahLst/>
              <a:cxnLst>
                <a:cxn ang="0">
                  <a:pos x="416" y="0"/>
                </a:cxn>
                <a:cxn ang="0">
                  <a:pos x="405" y="21"/>
                </a:cxn>
                <a:cxn ang="0">
                  <a:pos x="394" y="42"/>
                </a:cxn>
                <a:cxn ang="0">
                  <a:pos x="373" y="64"/>
                </a:cxn>
                <a:cxn ang="0">
                  <a:pos x="362" y="85"/>
                </a:cxn>
                <a:cxn ang="0">
                  <a:pos x="341" y="106"/>
                </a:cxn>
                <a:cxn ang="0">
                  <a:pos x="320" y="117"/>
                </a:cxn>
                <a:cxn ang="0">
                  <a:pos x="309" y="138"/>
                </a:cxn>
                <a:cxn ang="0">
                  <a:pos x="288" y="138"/>
                </a:cxn>
                <a:cxn ang="0">
                  <a:pos x="266" y="160"/>
                </a:cxn>
                <a:cxn ang="0">
                  <a:pos x="245" y="170"/>
                </a:cxn>
                <a:cxn ang="0">
                  <a:pos x="224" y="181"/>
                </a:cxn>
                <a:cxn ang="0">
                  <a:pos x="202" y="202"/>
                </a:cxn>
                <a:cxn ang="0">
                  <a:pos x="181" y="202"/>
                </a:cxn>
                <a:cxn ang="0">
                  <a:pos x="160" y="213"/>
                </a:cxn>
                <a:cxn ang="0">
                  <a:pos x="138" y="224"/>
                </a:cxn>
                <a:cxn ang="0">
                  <a:pos x="117" y="234"/>
                </a:cxn>
                <a:cxn ang="0">
                  <a:pos x="96" y="234"/>
                </a:cxn>
                <a:cxn ang="0">
                  <a:pos x="64" y="256"/>
                </a:cxn>
                <a:cxn ang="0">
                  <a:pos x="42" y="256"/>
                </a:cxn>
                <a:cxn ang="0">
                  <a:pos x="21" y="266"/>
                </a:cxn>
                <a:cxn ang="0">
                  <a:pos x="0" y="266"/>
                </a:cxn>
              </a:cxnLst>
              <a:rect l="0" t="0" r="r" b="b"/>
              <a:pathLst>
                <a:path w="417" h="267">
                  <a:moveTo>
                    <a:pt x="416" y="0"/>
                  </a:moveTo>
                  <a:lnTo>
                    <a:pt x="405" y="21"/>
                  </a:lnTo>
                  <a:lnTo>
                    <a:pt x="394" y="42"/>
                  </a:lnTo>
                  <a:lnTo>
                    <a:pt x="373" y="64"/>
                  </a:lnTo>
                  <a:lnTo>
                    <a:pt x="362" y="85"/>
                  </a:lnTo>
                  <a:lnTo>
                    <a:pt x="341" y="106"/>
                  </a:lnTo>
                  <a:lnTo>
                    <a:pt x="320" y="117"/>
                  </a:lnTo>
                  <a:lnTo>
                    <a:pt x="309" y="138"/>
                  </a:lnTo>
                  <a:lnTo>
                    <a:pt x="288" y="138"/>
                  </a:lnTo>
                  <a:lnTo>
                    <a:pt x="266" y="160"/>
                  </a:lnTo>
                  <a:lnTo>
                    <a:pt x="245" y="170"/>
                  </a:lnTo>
                  <a:lnTo>
                    <a:pt x="224" y="181"/>
                  </a:lnTo>
                  <a:lnTo>
                    <a:pt x="202" y="202"/>
                  </a:lnTo>
                  <a:lnTo>
                    <a:pt x="181" y="202"/>
                  </a:lnTo>
                  <a:lnTo>
                    <a:pt x="160" y="213"/>
                  </a:lnTo>
                  <a:lnTo>
                    <a:pt x="138" y="224"/>
                  </a:lnTo>
                  <a:lnTo>
                    <a:pt x="117" y="234"/>
                  </a:lnTo>
                  <a:lnTo>
                    <a:pt x="96" y="234"/>
                  </a:lnTo>
                  <a:lnTo>
                    <a:pt x="64" y="256"/>
                  </a:lnTo>
                  <a:lnTo>
                    <a:pt x="42" y="256"/>
                  </a:lnTo>
                  <a:lnTo>
                    <a:pt x="21" y="266"/>
                  </a:lnTo>
                  <a:lnTo>
                    <a:pt x="0" y="266"/>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eaLnBrk="0" hangingPunct="0">
                <a:defRPr/>
              </a:pPr>
              <a:endParaRPr lang="en-US" sz="1800">
                <a:solidFill>
                  <a:srgbClr val="FFFFFF"/>
                </a:solidFill>
              </a:endParaRPr>
            </a:p>
          </p:txBody>
        </p:sp>
        <p:sp>
          <p:nvSpPr>
            <p:cNvPr id="383026" name="Freeform 50"/>
            <p:cNvSpPr>
              <a:spLocks/>
            </p:cNvSpPr>
            <p:nvPr/>
          </p:nvSpPr>
          <p:spPr bwMode="auto">
            <a:xfrm>
              <a:off x="4361" y="621"/>
              <a:ext cx="44" cy="214"/>
            </a:xfrm>
            <a:custGeom>
              <a:avLst/>
              <a:gdLst/>
              <a:ahLst/>
              <a:cxnLst>
                <a:cxn ang="0">
                  <a:pos x="43" y="213"/>
                </a:cxn>
                <a:cxn ang="0">
                  <a:pos x="43" y="192"/>
                </a:cxn>
                <a:cxn ang="0">
                  <a:pos x="43" y="171"/>
                </a:cxn>
                <a:cxn ang="0">
                  <a:pos x="43" y="149"/>
                </a:cxn>
                <a:cxn ang="0">
                  <a:pos x="43" y="128"/>
                </a:cxn>
                <a:cxn ang="0">
                  <a:pos x="32" y="107"/>
                </a:cxn>
                <a:cxn ang="0">
                  <a:pos x="32" y="85"/>
                </a:cxn>
                <a:cxn ang="0">
                  <a:pos x="22" y="64"/>
                </a:cxn>
                <a:cxn ang="0">
                  <a:pos x="22" y="43"/>
                </a:cxn>
                <a:cxn ang="0">
                  <a:pos x="11" y="21"/>
                </a:cxn>
                <a:cxn ang="0">
                  <a:pos x="0" y="0"/>
                </a:cxn>
              </a:cxnLst>
              <a:rect l="0" t="0" r="r" b="b"/>
              <a:pathLst>
                <a:path w="44" h="214">
                  <a:moveTo>
                    <a:pt x="43" y="213"/>
                  </a:moveTo>
                  <a:lnTo>
                    <a:pt x="43" y="192"/>
                  </a:lnTo>
                  <a:lnTo>
                    <a:pt x="43" y="171"/>
                  </a:lnTo>
                  <a:lnTo>
                    <a:pt x="43" y="149"/>
                  </a:lnTo>
                  <a:lnTo>
                    <a:pt x="43" y="128"/>
                  </a:lnTo>
                  <a:lnTo>
                    <a:pt x="32" y="107"/>
                  </a:lnTo>
                  <a:lnTo>
                    <a:pt x="32" y="85"/>
                  </a:lnTo>
                  <a:lnTo>
                    <a:pt x="22" y="64"/>
                  </a:lnTo>
                  <a:lnTo>
                    <a:pt x="22" y="43"/>
                  </a:lnTo>
                  <a:lnTo>
                    <a:pt x="11" y="21"/>
                  </a:lnTo>
                  <a:lnTo>
                    <a:pt x="0" y="0"/>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eaLnBrk="0" hangingPunct="0">
                <a:defRPr/>
              </a:pPr>
              <a:endParaRPr lang="en-US" sz="1800">
                <a:solidFill>
                  <a:srgbClr val="FFFFFF"/>
                </a:solidFill>
              </a:endParaRPr>
            </a:p>
          </p:txBody>
        </p:sp>
        <p:sp>
          <p:nvSpPr>
            <p:cNvPr id="383027" name="Freeform 51"/>
            <p:cNvSpPr>
              <a:spLocks/>
            </p:cNvSpPr>
            <p:nvPr/>
          </p:nvSpPr>
          <p:spPr bwMode="auto">
            <a:xfrm>
              <a:off x="5056" y="1029"/>
              <a:ext cx="172" cy="44"/>
            </a:xfrm>
            <a:custGeom>
              <a:avLst/>
              <a:gdLst/>
              <a:ahLst/>
              <a:cxnLst>
                <a:cxn ang="0">
                  <a:pos x="0" y="43"/>
                </a:cxn>
                <a:cxn ang="0">
                  <a:pos x="21" y="43"/>
                </a:cxn>
                <a:cxn ang="0">
                  <a:pos x="43" y="32"/>
                </a:cxn>
                <a:cxn ang="0">
                  <a:pos x="64" y="32"/>
                </a:cxn>
                <a:cxn ang="0">
                  <a:pos x="85" y="22"/>
                </a:cxn>
                <a:cxn ang="0">
                  <a:pos x="107" y="11"/>
                </a:cxn>
                <a:cxn ang="0">
                  <a:pos x="128" y="11"/>
                </a:cxn>
                <a:cxn ang="0">
                  <a:pos x="149" y="0"/>
                </a:cxn>
                <a:cxn ang="0">
                  <a:pos x="171" y="0"/>
                </a:cxn>
              </a:cxnLst>
              <a:rect l="0" t="0" r="r" b="b"/>
              <a:pathLst>
                <a:path w="172" h="44">
                  <a:moveTo>
                    <a:pt x="0" y="43"/>
                  </a:moveTo>
                  <a:lnTo>
                    <a:pt x="21" y="43"/>
                  </a:lnTo>
                  <a:lnTo>
                    <a:pt x="43" y="32"/>
                  </a:lnTo>
                  <a:lnTo>
                    <a:pt x="64" y="32"/>
                  </a:lnTo>
                  <a:lnTo>
                    <a:pt x="85" y="22"/>
                  </a:lnTo>
                  <a:lnTo>
                    <a:pt x="107" y="11"/>
                  </a:lnTo>
                  <a:lnTo>
                    <a:pt x="128" y="11"/>
                  </a:lnTo>
                  <a:lnTo>
                    <a:pt x="149" y="0"/>
                  </a:lnTo>
                  <a:lnTo>
                    <a:pt x="171" y="0"/>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eaLnBrk="0" hangingPunct="0">
                <a:defRPr/>
              </a:pPr>
              <a:endParaRPr lang="en-US" sz="1800">
                <a:solidFill>
                  <a:srgbClr val="FFFFFF"/>
                </a:solidFill>
              </a:endParaRPr>
            </a:p>
          </p:txBody>
        </p:sp>
      </p:grpSp>
      <p:sp>
        <p:nvSpPr>
          <p:cNvPr id="383028" name="Freeform 52"/>
          <p:cNvSpPr>
            <a:spLocks/>
          </p:cNvSpPr>
          <p:nvPr/>
        </p:nvSpPr>
        <p:spPr bwMode="auto">
          <a:xfrm rot="19699669" flipV="1">
            <a:off x="3136900" y="2198688"/>
            <a:ext cx="3862388" cy="9969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FF3300"/>
            </a:solidFill>
            <a:prstDash val="solid"/>
            <a:round/>
            <a:headEnd type="arrow" w="med" len="med"/>
            <a:tailEnd type="none" w="med" len="med"/>
          </a:ln>
          <a:effectLst>
            <a:outerShdw blurRad="63500" dist="71842" dir="2700000" algn="ctr" rotWithShape="0">
              <a:schemeClr val="bg2">
                <a:alpha val="74998"/>
              </a:schemeClr>
            </a:outerShdw>
          </a:effectLst>
        </p:spPr>
        <p:txBody>
          <a:bodyPr/>
          <a:lstStyle/>
          <a:p>
            <a:pPr eaLnBrk="0" hangingPunct="0">
              <a:defRPr/>
            </a:pPr>
            <a:endParaRPr lang="en-US" sz="1800">
              <a:solidFill>
                <a:srgbClr val="FFFFFF"/>
              </a:solidFill>
            </a:endParaRPr>
          </a:p>
        </p:txBody>
      </p:sp>
      <p:sp>
        <p:nvSpPr>
          <p:cNvPr id="383029" name="Freeform 53"/>
          <p:cNvSpPr>
            <a:spLocks/>
          </p:cNvSpPr>
          <p:nvPr/>
        </p:nvSpPr>
        <p:spPr bwMode="auto">
          <a:xfrm>
            <a:off x="3116263" y="2209800"/>
            <a:ext cx="2524125" cy="1000125"/>
          </a:xfrm>
          <a:custGeom>
            <a:avLst/>
            <a:gdLst/>
            <a:ahLst/>
            <a:cxnLst>
              <a:cxn ang="0">
                <a:pos x="10" y="608"/>
              </a:cxn>
              <a:cxn ang="0">
                <a:pos x="21" y="565"/>
              </a:cxn>
              <a:cxn ang="0">
                <a:pos x="32" y="523"/>
              </a:cxn>
              <a:cxn ang="0">
                <a:pos x="32" y="480"/>
              </a:cxn>
              <a:cxn ang="0">
                <a:pos x="21" y="427"/>
              </a:cxn>
              <a:cxn ang="0">
                <a:pos x="21" y="384"/>
              </a:cxn>
              <a:cxn ang="0">
                <a:pos x="21" y="320"/>
              </a:cxn>
              <a:cxn ang="0">
                <a:pos x="32" y="277"/>
              </a:cxn>
              <a:cxn ang="0">
                <a:pos x="42" y="235"/>
              </a:cxn>
              <a:cxn ang="0">
                <a:pos x="74" y="181"/>
              </a:cxn>
              <a:cxn ang="0">
                <a:pos x="106" y="149"/>
              </a:cxn>
              <a:cxn ang="0">
                <a:pos x="138" y="117"/>
              </a:cxn>
              <a:cxn ang="0">
                <a:pos x="181" y="96"/>
              </a:cxn>
              <a:cxn ang="0">
                <a:pos x="224" y="85"/>
              </a:cxn>
              <a:cxn ang="0">
                <a:pos x="266" y="75"/>
              </a:cxn>
              <a:cxn ang="0">
                <a:pos x="309" y="75"/>
              </a:cxn>
              <a:cxn ang="0">
                <a:pos x="352" y="75"/>
              </a:cxn>
              <a:cxn ang="0">
                <a:pos x="394" y="75"/>
              </a:cxn>
              <a:cxn ang="0">
                <a:pos x="448" y="75"/>
              </a:cxn>
              <a:cxn ang="0">
                <a:pos x="490" y="75"/>
              </a:cxn>
              <a:cxn ang="0">
                <a:pos x="544" y="64"/>
              </a:cxn>
              <a:cxn ang="0">
                <a:pos x="586" y="64"/>
              </a:cxn>
              <a:cxn ang="0">
                <a:pos x="640" y="43"/>
              </a:cxn>
              <a:cxn ang="0">
                <a:pos x="682" y="32"/>
              </a:cxn>
              <a:cxn ang="0">
                <a:pos x="725" y="21"/>
              </a:cxn>
              <a:cxn ang="0">
                <a:pos x="768" y="0"/>
              </a:cxn>
              <a:cxn ang="0">
                <a:pos x="810" y="0"/>
              </a:cxn>
              <a:cxn ang="0">
                <a:pos x="853" y="0"/>
              </a:cxn>
              <a:cxn ang="0">
                <a:pos x="896" y="0"/>
              </a:cxn>
              <a:cxn ang="0">
                <a:pos x="938" y="0"/>
              </a:cxn>
              <a:cxn ang="0">
                <a:pos x="992" y="11"/>
              </a:cxn>
              <a:cxn ang="0">
                <a:pos x="1034" y="21"/>
              </a:cxn>
              <a:cxn ang="0">
                <a:pos x="1077" y="43"/>
              </a:cxn>
              <a:cxn ang="0">
                <a:pos x="1120" y="53"/>
              </a:cxn>
              <a:cxn ang="0">
                <a:pos x="1162" y="85"/>
              </a:cxn>
              <a:cxn ang="0">
                <a:pos x="1205" y="107"/>
              </a:cxn>
              <a:cxn ang="0">
                <a:pos x="1237" y="139"/>
              </a:cxn>
              <a:cxn ang="0">
                <a:pos x="1269" y="181"/>
              </a:cxn>
              <a:cxn ang="0">
                <a:pos x="1301" y="213"/>
              </a:cxn>
              <a:cxn ang="0">
                <a:pos x="1344" y="256"/>
              </a:cxn>
              <a:cxn ang="0">
                <a:pos x="1376" y="299"/>
              </a:cxn>
              <a:cxn ang="0">
                <a:pos x="1397" y="341"/>
              </a:cxn>
              <a:cxn ang="0">
                <a:pos x="1429" y="384"/>
              </a:cxn>
              <a:cxn ang="0">
                <a:pos x="1461" y="416"/>
              </a:cxn>
              <a:cxn ang="0">
                <a:pos x="1504" y="459"/>
              </a:cxn>
              <a:cxn ang="0">
                <a:pos x="1546" y="491"/>
              </a:cxn>
              <a:cxn ang="0">
                <a:pos x="1589" y="512"/>
              </a:cxn>
            </a:cxnLst>
            <a:rect l="0" t="0" r="r" b="b"/>
            <a:pathLst>
              <a:path w="1590" h="630">
                <a:moveTo>
                  <a:pt x="0" y="629"/>
                </a:moveTo>
                <a:lnTo>
                  <a:pt x="10" y="608"/>
                </a:lnTo>
                <a:lnTo>
                  <a:pt x="21" y="587"/>
                </a:lnTo>
                <a:lnTo>
                  <a:pt x="21" y="565"/>
                </a:lnTo>
                <a:lnTo>
                  <a:pt x="32" y="544"/>
                </a:lnTo>
                <a:lnTo>
                  <a:pt x="32" y="523"/>
                </a:lnTo>
                <a:lnTo>
                  <a:pt x="32" y="501"/>
                </a:lnTo>
                <a:lnTo>
                  <a:pt x="32" y="480"/>
                </a:lnTo>
                <a:lnTo>
                  <a:pt x="32" y="448"/>
                </a:lnTo>
                <a:lnTo>
                  <a:pt x="21" y="427"/>
                </a:lnTo>
                <a:lnTo>
                  <a:pt x="21" y="405"/>
                </a:lnTo>
                <a:lnTo>
                  <a:pt x="21" y="384"/>
                </a:lnTo>
                <a:lnTo>
                  <a:pt x="10" y="352"/>
                </a:lnTo>
                <a:lnTo>
                  <a:pt x="21" y="320"/>
                </a:lnTo>
                <a:lnTo>
                  <a:pt x="32" y="299"/>
                </a:lnTo>
                <a:lnTo>
                  <a:pt x="32" y="277"/>
                </a:lnTo>
                <a:lnTo>
                  <a:pt x="32" y="256"/>
                </a:lnTo>
                <a:lnTo>
                  <a:pt x="42" y="235"/>
                </a:lnTo>
                <a:lnTo>
                  <a:pt x="64" y="203"/>
                </a:lnTo>
                <a:lnTo>
                  <a:pt x="74" y="181"/>
                </a:lnTo>
                <a:lnTo>
                  <a:pt x="85" y="160"/>
                </a:lnTo>
                <a:lnTo>
                  <a:pt x="106" y="149"/>
                </a:lnTo>
                <a:lnTo>
                  <a:pt x="117" y="128"/>
                </a:lnTo>
                <a:lnTo>
                  <a:pt x="138" y="117"/>
                </a:lnTo>
                <a:lnTo>
                  <a:pt x="160" y="107"/>
                </a:lnTo>
                <a:lnTo>
                  <a:pt x="181" y="96"/>
                </a:lnTo>
                <a:lnTo>
                  <a:pt x="202" y="85"/>
                </a:lnTo>
                <a:lnTo>
                  <a:pt x="224" y="85"/>
                </a:lnTo>
                <a:lnTo>
                  <a:pt x="245" y="75"/>
                </a:lnTo>
                <a:lnTo>
                  <a:pt x="266" y="75"/>
                </a:lnTo>
                <a:lnTo>
                  <a:pt x="288" y="75"/>
                </a:lnTo>
                <a:lnTo>
                  <a:pt x="309" y="75"/>
                </a:lnTo>
                <a:lnTo>
                  <a:pt x="330" y="75"/>
                </a:lnTo>
                <a:lnTo>
                  <a:pt x="352" y="75"/>
                </a:lnTo>
                <a:lnTo>
                  <a:pt x="373" y="75"/>
                </a:lnTo>
                <a:lnTo>
                  <a:pt x="394" y="75"/>
                </a:lnTo>
                <a:lnTo>
                  <a:pt x="416" y="75"/>
                </a:lnTo>
                <a:lnTo>
                  <a:pt x="448" y="75"/>
                </a:lnTo>
                <a:lnTo>
                  <a:pt x="469" y="75"/>
                </a:lnTo>
                <a:lnTo>
                  <a:pt x="490" y="75"/>
                </a:lnTo>
                <a:lnTo>
                  <a:pt x="512" y="64"/>
                </a:lnTo>
                <a:lnTo>
                  <a:pt x="544" y="64"/>
                </a:lnTo>
                <a:lnTo>
                  <a:pt x="565" y="64"/>
                </a:lnTo>
                <a:lnTo>
                  <a:pt x="586" y="64"/>
                </a:lnTo>
                <a:lnTo>
                  <a:pt x="608" y="53"/>
                </a:lnTo>
                <a:lnTo>
                  <a:pt x="640" y="43"/>
                </a:lnTo>
                <a:lnTo>
                  <a:pt x="661" y="43"/>
                </a:lnTo>
                <a:lnTo>
                  <a:pt x="682" y="32"/>
                </a:lnTo>
                <a:lnTo>
                  <a:pt x="704" y="21"/>
                </a:lnTo>
                <a:lnTo>
                  <a:pt x="725" y="21"/>
                </a:lnTo>
                <a:lnTo>
                  <a:pt x="746" y="11"/>
                </a:lnTo>
                <a:lnTo>
                  <a:pt x="768" y="0"/>
                </a:lnTo>
                <a:lnTo>
                  <a:pt x="789" y="0"/>
                </a:lnTo>
                <a:lnTo>
                  <a:pt x="810" y="0"/>
                </a:lnTo>
                <a:lnTo>
                  <a:pt x="832" y="0"/>
                </a:lnTo>
                <a:lnTo>
                  <a:pt x="853" y="0"/>
                </a:lnTo>
                <a:lnTo>
                  <a:pt x="874" y="0"/>
                </a:lnTo>
                <a:lnTo>
                  <a:pt x="896" y="0"/>
                </a:lnTo>
                <a:lnTo>
                  <a:pt x="917" y="0"/>
                </a:lnTo>
                <a:lnTo>
                  <a:pt x="938" y="0"/>
                </a:lnTo>
                <a:lnTo>
                  <a:pt x="960" y="0"/>
                </a:lnTo>
                <a:lnTo>
                  <a:pt x="992" y="11"/>
                </a:lnTo>
                <a:lnTo>
                  <a:pt x="1013" y="11"/>
                </a:lnTo>
                <a:lnTo>
                  <a:pt x="1034" y="21"/>
                </a:lnTo>
                <a:lnTo>
                  <a:pt x="1056" y="32"/>
                </a:lnTo>
                <a:lnTo>
                  <a:pt x="1077" y="43"/>
                </a:lnTo>
                <a:lnTo>
                  <a:pt x="1098" y="53"/>
                </a:lnTo>
                <a:lnTo>
                  <a:pt x="1120" y="53"/>
                </a:lnTo>
                <a:lnTo>
                  <a:pt x="1141" y="75"/>
                </a:lnTo>
                <a:lnTo>
                  <a:pt x="1162" y="85"/>
                </a:lnTo>
                <a:lnTo>
                  <a:pt x="1184" y="96"/>
                </a:lnTo>
                <a:lnTo>
                  <a:pt x="1205" y="107"/>
                </a:lnTo>
                <a:lnTo>
                  <a:pt x="1216" y="128"/>
                </a:lnTo>
                <a:lnTo>
                  <a:pt x="1237" y="139"/>
                </a:lnTo>
                <a:lnTo>
                  <a:pt x="1248" y="160"/>
                </a:lnTo>
                <a:lnTo>
                  <a:pt x="1269" y="181"/>
                </a:lnTo>
                <a:lnTo>
                  <a:pt x="1290" y="192"/>
                </a:lnTo>
                <a:lnTo>
                  <a:pt x="1301" y="213"/>
                </a:lnTo>
                <a:lnTo>
                  <a:pt x="1322" y="235"/>
                </a:lnTo>
                <a:lnTo>
                  <a:pt x="1344" y="256"/>
                </a:lnTo>
                <a:lnTo>
                  <a:pt x="1354" y="277"/>
                </a:lnTo>
                <a:lnTo>
                  <a:pt x="1376" y="299"/>
                </a:lnTo>
                <a:lnTo>
                  <a:pt x="1386" y="320"/>
                </a:lnTo>
                <a:lnTo>
                  <a:pt x="1397" y="341"/>
                </a:lnTo>
                <a:lnTo>
                  <a:pt x="1418" y="352"/>
                </a:lnTo>
                <a:lnTo>
                  <a:pt x="1429" y="384"/>
                </a:lnTo>
                <a:lnTo>
                  <a:pt x="1450" y="395"/>
                </a:lnTo>
                <a:lnTo>
                  <a:pt x="1461" y="416"/>
                </a:lnTo>
                <a:lnTo>
                  <a:pt x="1482" y="437"/>
                </a:lnTo>
                <a:lnTo>
                  <a:pt x="1504" y="459"/>
                </a:lnTo>
                <a:lnTo>
                  <a:pt x="1525" y="480"/>
                </a:lnTo>
                <a:lnTo>
                  <a:pt x="1546" y="491"/>
                </a:lnTo>
                <a:lnTo>
                  <a:pt x="1568" y="501"/>
                </a:lnTo>
                <a:lnTo>
                  <a:pt x="1589" y="512"/>
                </a:lnTo>
              </a:path>
            </a:pathLst>
          </a:custGeom>
          <a:noFill/>
          <a:ln w="57150" cap="rnd" cmpd="sng">
            <a:solidFill>
              <a:srgbClr val="00FFCC"/>
            </a:solidFill>
            <a:prstDash val="solid"/>
            <a:round/>
            <a:headEnd type="none" w="med" len="med"/>
            <a:tailEnd type="arrow" w="med" len="med"/>
          </a:ln>
          <a:effectLst>
            <a:outerShdw blurRad="63500" dist="81320" dir="3080412" algn="ctr" rotWithShape="0">
              <a:schemeClr val="bg2">
                <a:alpha val="74998"/>
              </a:schemeClr>
            </a:outerShdw>
          </a:effectLst>
        </p:spPr>
        <p:txBody>
          <a:bodyPr/>
          <a:lstStyle/>
          <a:p>
            <a:pPr eaLnBrk="0" hangingPunct="0">
              <a:defRPr/>
            </a:pPr>
            <a:endParaRPr lang="en-US" sz="1800">
              <a:solidFill>
                <a:srgbClr val="FFFFFF"/>
              </a:solidFill>
            </a:endParaRPr>
          </a:p>
        </p:txBody>
      </p:sp>
      <p:sp>
        <p:nvSpPr>
          <p:cNvPr id="383030" name="Freeform 54"/>
          <p:cNvSpPr>
            <a:spLocks/>
          </p:cNvSpPr>
          <p:nvPr/>
        </p:nvSpPr>
        <p:spPr bwMode="auto">
          <a:xfrm>
            <a:off x="2852738" y="1804988"/>
            <a:ext cx="2844800" cy="1460500"/>
          </a:xfrm>
          <a:custGeom>
            <a:avLst/>
            <a:gdLst/>
            <a:ahLst/>
            <a:cxnLst>
              <a:cxn ang="0">
                <a:pos x="1792" y="848"/>
              </a:cxn>
              <a:cxn ang="0">
                <a:pos x="1744" y="680"/>
              </a:cxn>
              <a:cxn ang="0">
                <a:pos x="1696" y="608"/>
              </a:cxn>
              <a:cxn ang="0">
                <a:pos x="1640" y="552"/>
              </a:cxn>
              <a:cxn ang="0">
                <a:pos x="1544" y="432"/>
              </a:cxn>
              <a:cxn ang="0">
                <a:pos x="1392" y="216"/>
              </a:cxn>
              <a:cxn ang="0">
                <a:pos x="1328" y="160"/>
              </a:cxn>
              <a:cxn ang="0">
                <a:pos x="1144" y="80"/>
              </a:cxn>
              <a:cxn ang="0">
                <a:pos x="992" y="24"/>
              </a:cxn>
              <a:cxn ang="0">
                <a:pos x="816" y="0"/>
              </a:cxn>
              <a:cxn ang="0">
                <a:pos x="576" y="32"/>
              </a:cxn>
              <a:cxn ang="0">
                <a:pos x="496" y="64"/>
              </a:cxn>
              <a:cxn ang="0">
                <a:pos x="296" y="160"/>
              </a:cxn>
              <a:cxn ang="0">
                <a:pos x="192" y="296"/>
              </a:cxn>
              <a:cxn ang="0">
                <a:pos x="136" y="376"/>
              </a:cxn>
              <a:cxn ang="0">
                <a:pos x="88" y="528"/>
              </a:cxn>
              <a:cxn ang="0">
                <a:pos x="72" y="584"/>
              </a:cxn>
              <a:cxn ang="0">
                <a:pos x="0" y="744"/>
              </a:cxn>
              <a:cxn ang="0">
                <a:pos x="8" y="816"/>
              </a:cxn>
              <a:cxn ang="0">
                <a:pos x="96" y="920"/>
              </a:cxn>
            </a:cxnLst>
            <a:rect l="0" t="0" r="r" b="b"/>
            <a:pathLst>
              <a:path w="1792" h="920">
                <a:moveTo>
                  <a:pt x="1792" y="848"/>
                </a:moveTo>
                <a:cubicBezTo>
                  <a:pt x="1758" y="798"/>
                  <a:pt x="1778" y="731"/>
                  <a:pt x="1744" y="680"/>
                </a:cubicBezTo>
                <a:cubicBezTo>
                  <a:pt x="1728" y="656"/>
                  <a:pt x="1716" y="628"/>
                  <a:pt x="1696" y="608"/>
                </a:cubicBezTo>
                <a:cubicBezTo>
                  <a:pt x="1677" y="589"/>
                  <a:pt x="1654" y="573"/>
                  <a:pt x="1640" y="552"/>
                </a:cubicBezTo>
                <a:cubicBezTo>
                  <a:pt x="1612" y="510"/>
                  <a:pt x="1579" y="467"/>
                  <a:pt x="1544" y="432"/>
                </a:cubicBezTo>
                <a:cubicBezTo>
                  <a:pt x="1515" y="345"/>
                  <a:pt x="1459" y="274"/>
                  <a:pt x="1392" y="216"/>
                </a:cubicBezTo>
                <a:cubicBezTo>
                  <a:pt x="1361" y="189"/>
                  <a:pt x="1362" y="179"/>
                  <a:pt x="1328" y="160"/>
                </a:cubicBezTo>
                <a:cubicBezTo>
                  <a:pt x="1270" y="127"/>
                  <a:pt x="1203" y="107"/>
                  <a:pt x="1144" y="80"/>
                </a:cubicBezTo>
                <a:cubicBezTo>
                  <a:pt x="1093" y="56"/>
                  <a:pt x="1048" y="33"/>
                  <a:pt x="992" y="24"/>
                </a:cubicBezTo>
                <a:cubicBezTo>
                  <a:pt x="933" y="14"/>
                  <a:pt x="874" y="8"/>
                  <a:pt x="816" y="0"/>
                </a:cubicBezTo>
                <a:cubicBezTo>
                  <a:pt x="733" y="6"/>
                  <a:pt x="657" y="18"/>
                  <a:pt x="576" y="32"/>
                </a:cubicBezTo>
                <a:cubicBezTo>
                  <a:pt x="548" y="50"/>
                  <a:pt x="527" y="56"/>
                  <a:pt x="496" y="64"/>
                </a:cubicBezTo>
                <a:cubicBezTo>
                  <a:pt x="433" y="105"/>
                  <a:pt x="354" y="109"/>
                  <a:pt x="296" y="160"/>
                </a:cubicBezTo>
                <a:cubicBezTo>
                  <a:pt x="253" y="196"/>
                  <a:pt x="224" y="250"/>
                  <a:pt x="192" y="296"/>
                </a:cubicBezTo>
                <a:cubicBezTo>
                  <a:pt x="180" y="311"/>
                  <a:pt x="140" y="362"/>
                  <a:pt x="136" y="376"/>
                </a:cubicBezTo>
                <a:cubicBezTo>
                  <a:pt x="119" y="425"/>
                  <a:pt x="100" y="477"/>
                  <a:pt x="88" y="528"/>
                </a:cubicBezTo>
                <a:cubicBezTo>
                  <a:pt x="85" y="538"/>
                  <a:pt x="77" y="572"/>
                  <a:pt x="72" y="584"/>
                </a:cubicBezTo>
                <a:cubicBezTo>
                  <a:pt x="45" y="637"/>
                  <a:pt x="14" y="684"/>
                  <a:pt x="0" y="744"/>
                </a:cubicBezTo>
                <a:cubicBezTo>
                  <a:pt x="2" y="768"/>
                  <a:pt x="4" y="792"/>
                  <a:pt x="8" y="816"/>
                </a:cubicBezTo>
                <a:cubicBezTo>
                  <a:pt x="16" y="866"/>
                  <a:pt x="63" y="887"/>
                  <a:pt x="96" y="920"/>
                </a:cubicBezTo>
              </a:path>
            </a:pathLst>
          </a:custGeom>
          <a:noFill/>
          <a:ln w="57150" cap="flat" cmpd="sng">
            <a:solidFill>
              <a:srgbClr val="00FFCC"/>
            </a:solidFill>
            <a:prstDash val="solid"/>
            <a:round/>
            <a:headEnd type="none" w="med" len="med"/>
            <a:tailEnd type="arrow" w="med" len="med"/>
          </a:ln>
          <a:effectLst>
            <a:outerShdw blurRad="63500" dist="53882" dir="2700000" algn="ctr" rotWithShape="0">
              <a:schemeClr val="bg2">
                <a:alpha val="74998"/>
              </a:schemeClr>
            </a:outerShdw>
          </a:effectLst>
        </p:spPr>
        <p:txBody>
          <a:bodyPr wrap="none" anchor="ctr"/>
          <a:lstStyle/>
          <a:p>
            <a:pPr eaLnBrk="0" hangingPunct="0">
              <a:defRPr/>
            </a:pPr>
            <a:endParaRPr lang="en-US" sz="1800">
              <a:solidFill>
                <a:srgbClr val="FFFFFF"/>
              </a:solidFill>
            </a:endParaRPr>
          </a:p>
        </p:txBody>
      </p:sp>
      <p:sp>
        <p:nvSpPr>
          <p:cNvPr id="383031" name="Rectangle 55"/>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eaLnBrk="0" hangingPunct="0">
              <a:defRPr/>
            </a:pPr>
            <a:endParaRPr lang="en-US" sz="1600" b="1">
              <a:solidFill>
                <a:srgbClr val="FFFFFF"/>
              </a:solidFill>
              <a:effectLst>
                <a:outerShdw blurRad="38100" dist="38100" dir="2700000" algn="tl">
                  <a:srgbClr val="000000"/>
                </a:outerShdw>
              </a:effectLst>
              <a:latin typeface="Comic Sans MS" charset="0"/>
            </a:endParaRPr>
          </a:p>
        </p:txBody>
      </p:sp>
      <p:sp>
        <p:nvSpPr>
          <p:cNvPr id="383032" name="Text Box 56"/>
          <p:cNvSpPr txBox="1">
            <a:spLocks noChangeArrowheads="1"/>
          </p:cNvSpPr>
          <p:nvPr/>
        </p:nvSpPr>
        <p:spPr bwMode="auto">
          <a:xfrm>
            <a:off x="509588" y="5216525"/>
            <a:ext cx="8596312" cy="1077913"/>
          </a:xfrm>
          <a:prstGeom prst="rect">
            <a:avLst/>
          </a:prstGeom>
          <a:noFill/>
          <a:ln w="12700">
            <a:noFill/>
            <a:miter lim="800000"/>
            <a:headEnd/>
            <a:tailEnd/>
          </a:ln>
          <a:effectLst>
            <a:outerShdw blurRad="63500" dist="91581" dir="2021404" algn="ctr" rotWithShape="0">
              <a:schemeClr val="bg2">
                <a:alpha val="74998"/>
              </a:schemeClr>
            </a:outerShdw>
          </a:effectLst>
        </p:spPr>
        <p:txBody>
          <a:bodyPr>
            <a:spAutoFit/>
          </a:bodyPr>
          <a:lstStyle/>
          <a:p>
            <a:pPr algn="ctr" eaLnBrk="0" hangingPunct="0">
              <a:spcBef>
                <a:spcPct val="50000"/>
              </a:spcBef>
              <a:defRPr/>
            </a:pPr>
            <a:r>
              <a:rPr lang="en-US" sz="3200" b="1" dirty="0">
                <a:solidFill>
                  <a:srgbClr val="FFFF00"/>
                </a:solidFill>
                <a:latin typeface="Comic Sans MS" charset="0"/>
              </a:rPr>
              <a:t>Because Messiah was long prophesied to appear through the tribe of Judah</a:t>
            </a:r>
            <a:r>
              <a:rPr lang="en-US" sz="2800" dirty="0">
                <a:solidFill>
                  <a:srgbClr val="00DFCA"/>
                </a:solidFill>
                <a:latin typeface="Comic Sans MS" charset="0"/>
              </a:rPr>
              <a:t>.</a:t>
            </a:r>
          </a:p>
        </p:txBody>
      </p:sp>
      <p:sp>
        <p:nvSpPr>
          <p:cNvPr id="122930" name="Text Box 57"/>
          <p:cNvSpPr txBox="1">
            <a:spLocks noChangeArrowheads="1"/>
          </p:cNvSpPr>
          <p:nvPr/>
        </p:nvSpPr>
        <p:spPr bwMode="auto">
          <a:xfrm>
            <a:off x="1765300" y="-22225"/>
            <a:ext cx="35306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eaLnBrk="0" hangingPunct="0">
              <a:spcBef>
                <a:spcPct val="50000"/>
              </a:spcBef>
            </a:pPr>
            <a:r>
              <a:rPr lang="en-US" sz="1600" b="1">
                <a:solidFill>
                  <a:srgbClr val="FFFFFF"/>
                </a:solidFill>
                <a:latin typeface="Comic Sans MS" charset="0"/>
              </a:rPr>
              <a:t>Isaiah 9:6-7</a:t>
            </a:r>
          </a:p>
        </p:txBody>
      </p:sp>
      <p:sp>
        <p:nvSpPr>
          <p:cNvPr id="122931" name="Text Box 58"/>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2000">
                <a:solidFill>
                  <a:srgbClr val="FFA27C"/>
                </a:solidFill>
                <a:latin typeface="B VAG Rounded Bold" charset="0"/>
              </a:rPr>
              <a:t> </a:t>
            </a:r>
          </a:p>
        </p:txBody>
      </p:sp>
      <p:sp>
        <p:nvSpPr>
          <p:cNvPr id="122932" name="Text Box 59"/>
          <p:cNvSpPr txBox="1">
            <a:spLocks noChangeArrowheads="1"/>
          </p:cNvSpPr>
          <p:nvPr/>
        </p:nvSpPr>
        <p:spPr bwMode="auto">
          <a:xfrm>
            <a:off x="8594725" y="6423025"/>
            <a:ext cx="3238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1800" b="1">
                <a:solidFill>
                  <a:srgbClr val="FFFFFF"/>
                </a:solidFill>
                <a:latin typeface="Comic Sans MS" charset="0"/>
              </a:rPr>
              <a:t>8</a:t>
            </a:r>
            <a:endParaRPr lang="en-US" sz="2000">
              <a:solidFill>
                <a:srgbClr val="FFA27C"/>
              </a:solidFill>
              <a:latin typeface="B VAG Rounded Bold" charset="0"/>
            </a:endParaRPr>
          </a:p>
        </p:txBody>
      </p:sp>
      <p:sp>
        <p:nvSpPr>
          <p:cNvPr id="383036" name="Text Box 60"/>
          <p:cNvSpPr txBox="1">
            <a:spLocks noChangeArrowheads="1"/>
          </p:cNvSpPr>
          <p:nvPr/>
        </p:nvSpPr>
        <p:spPr bwMode="auto">
          <a:xfrm>
            <a:off x="3884613" y="4352925"/>
            <a:ext cx="2516187" cy="923925"/>
          </a:xfrm>
          <a:prstGeom prst="rect">
            <a:avLst/>
          </a:prstGeom>
          <a:noFill/>
          <a:ln w="12700">
            <a:noFill/>
            <a:miter lim="800000"/>
            <a:headEnd/>
            <a:tailEnd/>
          </a:ln>
          <a:effectLst/>
        </p:spPr>
        <p:txBody>
          <a:bodyPr>
            <a:spAutoFit/>
          </a:bodyPr>
          <a:lstStyle/>
          <a:p>
            <a:pPr eaLnBrk="0" hangingPunct="0">
              <a:spcBef>
                <a:spcPct val="50000"/>
              </a:spcBef>
              <a:defRPr/>
            </a:pPr>
            <a:r>
              <a:rPr lang="en-US" sz="5400" b="1" dirty="0">
                <a:solidFill>
                  <a:srgbClr val="FFFFFF"/>
                </a:solidFill>
                <a:effectLst>
                  <a:outerShdw blurRad="50800" dist="88900" dir="2700000" algn="tl" rotWithShape="0">
                    <a:srgbClr val="000000"/>
                  </a:outerShdw>
                </a:effectLst>
                <a:latin typeface="Comic Sans MS" charset="0"/>
              </a:rPr>
              <a:t>WHY?</a:t>
            </a:r>
          </a:p>
        </p:txBody>
      </p:sp>
      <p:sp>
        <p:nvSpPr>
          <p:cNvPr id="383037" name="Text Box 61"/>
          <p:cNvSpPr txBox="1">
            <a:spLocks noChangeArrowheads="1"/>
          </p:cNvSpPr>
          <p:nvPr/>
        </p:nvSpPr>
        <p:spPr bwMode="auto">
          <a:xfrm>
            <a:off x="1052513" y="650875"/>
            <a:ext cx="5761037" cy="923925"/>
          </a:xfrm>
          <a:prstGeom prst="rect">
            <a:avLst/>
          </a:prstGeom>
          <a:noFill/>
          <a:ln w="12700">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spcBef>
                <a:spcPct val="50000"/>
              </a:spcBef>
              <a:defRPr/>
            </a:pPr>
            <a:r>
              <a:rPr lang="en-US" sz="5400" b="1">
                <a:solidFill>
                  <a:srgbClr val="FFFFFF"/>
                </a:solidFill>
                <a:effectLst>
                  <a:outerShdw blurRad="50800" dist="88900" dir="2700000" algn="tl" rotWithShape="0">
                    <a:srgbClr val="000000"/>
                  </a:outerShdw>
                </a:effectLst>
                <a:latin typeface="Comic Sans MS" charset="0"/>
              </a:rPr>
              <a:t>Summing up…</a:t>
            </a:r>
          </a:p>
        </p:txBody>
      </p:sp>
      <p:sp>
        <p:nvSpPr>
          <p:cNvPr id="383038" name="Rectangle 62"/>
          <p:cNvSpPr>
            <a:spLocks noChangeArrowheads="1"/>
          </p:cNvSpPr>
          <p:nvPr/>
        </p:nvSpPr>
        <p:spPr bwMode="auto">
          <a:xfrm>
            <a:off x="8081963" y="6542088"/>
            <a:ext cx="339725"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57</a:t>
            </a:r>
          </a:p>
        </p:txBody>
      </p:sp>
      <p:sp>
        <p:nvSpPr>
          <p:cNvPr id="122936" name="Text Box 63"/>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1200" b="1">
                <a:solidFill>
                  <a:srgbClr val="FFFFFF"/>
                </a:solidFill>
                <a:latin typeface="Arial" charset="0"/>
              </a:rPr>
              <a:t>Handbook pg. 37-38</a:t>
            </a:r>
          </a:p>
        </p:txBody>
      </p:sp>
      <p:sp>
        <p:nvSpPr>
          <p:cNvPr id="383040" name="Freeform 64"/>
          <p:cNvSpPr>
            <a:spLocks/>
          </p:cNvSpPr>
          <p:nvPr/>
        </p:nvSpPr>
        <p:spPr bwMode="auto">
          <a:xfrm>
            <a:off x="2795588" y="1616075"/>
            <a:ext cx="2844800" cy="1460500"/>
          </a:xfrm>
          <a:custGeom>
            <a:avLst/>
            <a:gdLst/>
            <a:ahLst/>
            <a:cxnLst>
              <a:cxn ang="0">
                <a:pos x="1792" y="848"/>
              </a:cxn>
              <a:cxn ang="0">
                <a:pos x="1744" y="680"/>
              </a:cxn>
              <a:cxn ang="0">
                <a:pos x="1696" y="608"/>
              </a:cxn>
              <a:cxn ang="0">
                <a:pos x="1640" y="552"/>
              </a:cxn>
              <a:cxn ang="0">
                <a:pos x="1544" y="432"/>
              </a:cxn>
              <a:cxn ang="0">
                <a:pos x="1392" y="216"/>
              </a:cxn>
              <a:cxn ang="0">
                <a:pos x="1328" y="160"/>
              </a:cxn>
              <a:cxn ang="0">
                <a:pos x="1144" y="80"/>
              </a:cxn>
              <a:cxn ang="0">
                <a:pos x="992" y="24"/>
              </a:cxn>
              <a:cxn ang="0">
                <a:pos x="816" y="0"/>
              </a:cxn>
              <a:cxn ang="0">
                <a:pos x="576" y="32"/>
              </a:cxn>
              <a:cxn ang="0">
                <a:pos x="496" y="64"/>
              </a:cxn>
              <a:cxn ang="0">
                <a:pos x="296" y="160"/>
              </a:cxn>
              <a:cxn ang="0">
                <a:pos x="192" y="296"/>
              </a:cxn>
              <a:cxn ang="0">
                <a:pos x="136" y="376"/>
              </a:cxn>
              <a:cxn ang="0">
                <a:pos x="88" y="528"/>
              </a:cxn>
              <a:cxn ang="0">
                <a:pos x="72" y="584"/>
              </a:cxn>
              <a:cxn ang="0">
                <a:pos x="0" y="744"/>
              </a:cxn>
              <a:cxn ang="0">
                <a:pos x="8" y="816"/>
              </a:cxn>
              <a:cxn ang="0">
                <a:pos x="96" y="920"/>
              </a:cxn>
            </a:cxnLst>
            <a:rect l="0" t="0" r="r" b="b"/>
            <a:pathLst>
              <a:path w="1792" h="920">
                <a:moveTo>
                  <a:pt x="1792" y="848"/>
                </a:moveTo>
                <a:cubicBezTo>
                  <a:pt x="1758" y="798"/>
                  <a:pt x="1778" y="731"/>
                  <a:pt x="1744" y="680"/>
                </a:cubicBezTo>
                <a:cubicBezTo>
                  <a:pt x="1728" y="656"/>
                  <a:pt x="1716" y="628"/>
                  <a:pt x="1696" y="608"/>
                </a:cubicBezTo>
                <a:cubicBezTo>
                  <a:pt x="1677" y="589"/>
                  <a:pt x="1654" y="573"/>
                  <a:pt x="1640" y="552"/>
                </a:cubicBezTo>
                <a:cubicBezTo>
                  <a:pt x="1612" y="510"/>
                  <a:pt x="1579" y="467"/>
                  <a:pt x="1544" y="432"/>
                </a:cubicBezTo>
                <a:cubicBezTo>
                  <a:pt x="1515" y="345"/>
                  <a:pt x="1459" y="274"/>
                  <a:pt x="1392" y="216"/>
                </a:cubicBezTo>
                <a:cubicBezTo>
                  <a:pt x="1361" y="189"/>
                  <a:pt x="1362" y="179"/>
                  <a:pt x="1328" y="160"/>
                </a:cubicBezTo>
                <a:cubicBezTo>
                  <a:pt x="1270" y="127"/>
                  <a:pt x="1203" y="107"/>
                  <a:pt x="1144" y="80"/>
                </a:cubicBezTo>
                <a:cubicBezTo>
                  <a:pt x="1093" y="56"/>
                  <a:pt x="1048" y="33"/>
                  <a:pt x="992" y="24"/>
                </a:cubicBezTo>
                <a:cubicBezTo>
                  <a:pt x="933" y="14"/>
                  <a:pt x="874" y="8"/>
                  <a:pt x="816" y="0"/>
                </a:cubicBezTo>
                <a:cubicBezTo>
                  <a:pt x="733" y="6"/>
                  <a:pt x="657" y="18"/>
                  <a:pt x="576" y="32"/>
                </a:cubicBezTo>
                <a:cubicBezTo>
                  <a:pt x="548" y="50"/>
                  <a:pt x="527" y="56"/>
                  <a:pt x="496" y="64"/>
                </a:cubicBezTo>
                <a:cubicBezTo>
                  <a:pt x="433" y="105"/>
                  <a:pt x="354" y="109"/>
                  <a:pt x="296" y="160"/>
                </a:cubicBezTo>
                <a:cubicBezTo>
                  <a:pt x="253" y="196"/>
                  <a:pt x="224" y="250"/>
                  <a:pt x="192" y="296"/>
                </a:cubicBezTo>
                <a:cubicBezTo>
                  <a:pt x="180" y="311"/>
                  <a:pt x="140" y="362"/>
                  <a:pt x="136" y="376"/>
                </a:cubicBezTo>
                <a:cubicBezTo>
                  <a:pt x="119" y="425"/>
                  <a:pt x="100" y="477"/>
                  <a:pt x="88" y="528"/>
                </a:cubicBezTo>
                <a:cubicBezTo>
                  <a:pt x="85" y="538"/>
                  <a:pt x="77" y="572"/>
                  <a:pt x="72" y="584"/>
                </a:cubicBezTo>
                <a:cubicBezTo>
                  <a:pt x="45" y="637"/>
                  <a:pt x="14" y="684"/>
                  <a:pt x="0" y="744"/>
                </a:cubicBezTo>
                <a:cubicBezTo>
                  <a:pt x="2" y="768"/>
                  <a:pt x="4" y="792"/>
                  <a:pt x="8" y="816"/>
                </a:cubicBezTo>
                <a:cubicBezTo>
                  <a:pt x="16" y="866"/>
                  <a:pt x="63" y="887"/>
                  <a:pt x="96" y="920"/>
                </a:cubicBezTo>
              </a:path>
            </a:pathLst>
          </a:custGeom>
          <a:noFill/>
          <a:ln w="76200" cap="flat" cmpd="sng">
            <a:solidFill>
              <a:schemeClr val="tx1"/>
            </a:solidFill>
            <a:prstDash val="sysDot"/>
            <a:round/>
            <a:headEnd type="none" w="med" len="med"/>
            <a:tailEnd type="arrow" w="med" len="med"/>
          </a:ln>
          <a:effectLst>
            <a:outerShdw blurRad="63500" dist="53882" dir="2700000" algn="ctr" rotWithShape="0">
              <a:schemeClr val="bg2">
                <a:alpha val="74998"/>
              </a:schemeClr>
            </a:outerShdw>
          </a:effectLst>
        </p:spPr>
        <p:txBody>
          <a:bodyPr wrap="none" anchor="ctr"/>
          <a:lstStyle/>
          <a:p>
            <a:pPr eaLnBrk="0" hangingPunct="0">
              <a:defRPr/>
            </a:pPr>
            <a:endParaRPr lang="en-US" sz="1800">
              <a:solidFill>
                <a:srgbClr val="FFFFFF"/>
              </a:solidFill>
            </a:endParaRPr>
          </a:p>
        </p:txBody>
      </p:sp>
      <p:sp>
        <p:nvSpPr>
          <p:cNvPr id="383041" name="Rectangle 65"/>
          <p:cNvSpPr>
            <a:spLocks noGrp="1" noChangeArrowheads="1"/>
          </p:cNvSpPr>
          <p:nvPr>
            <p:ph type="title" idx="4294967295"/>
          </p:nvPr>
        </p:nvSpPr>
        <p:spPr bwMode="auto">
          <a:xfrm>
            <a:off x="1066800" y="3657600"/>
            <a:ext cx="7772400" cy="701675"/>
          </a:xfrm>
          <a:prstGeom prst="rect">
            <a:avLst/>
          </a:prstGeom>
          <a:ln w="12700">
            <a:miter lim="800000"/>
            <a:headEnd/>
            <a:tailEnd/>
          </a:ln>
        </p:spPr>
        <p:txBody>
          <a:bodyPr>
            <a:spAutoFit/>
          </a:bodyPr>
          <a:lstStyle/>
          <a:p>
            <a:pPr algn="ctr">
              <a:spcBef>
                <a:spcPct val="50000"/>
              </a:spcBef>
              <a:defRPr/>
            </a:pPr>
            <a:r>
              <a:rPr lang="en-US" sz="4000" b="1" dirty="0">
                <a:solidFill>
                  <a:schemeClr val="tx1"/>
                </a:solidFill>
                <a:effectLst>
                  <a:outerShdw blurRad="50800" dist="88900" dir="2700000" algn="tl" rotWithShape="0">
                    <a:srgbClr val="000000"/>
                  </a:outerShdw>
                </a:effectLst>
                <a:latin typeface="Comic Sans MS" charset="0"/>
              </a:rPr>
              <a:t>JUDAH IS PRESERVED!</a:t>
            </a:r>
          </a:p>
        </p:txBody>
      </p:sp>
    </p:spTree>
    <p:extLst>
      <p:ext uri="{BB962C8B-B14F-4D97-AF65-F5344CB8AC3E}">
        <p14:creationId xmlns:p14="http://schemas.microsoft.com/office/powerpoint/2010/main" val="18113995"/>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383028"/>
                                        </p:tgtEl>
                                        <p:attrNameLst>
                                          <p:attrName>style.visibility</p:attrName>
                                        </p:attrNameLst>
                                      </p:cBhvr>
                                      <p:to>
                                        <p:strVal val="visible"/>
                                      </p:to>
                                    </p:set>
                                    <p:animEffect transition="in" filter="wipe(right)">
                                      <p:cBhvr>
                                        <p:cTn id="7" dur="500"/>
                                        <p:tgtEl>
                                          <p:spTgt spid="3830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83020"/>
                                        </p:tgtEl>
                                        <p:attrNameLst>
                                          <p:attrName>style.visibility</p:attrName>
                                        </p:attrNameLst>
                                      </p:cBhvr>
                                      <p:to>
                                        <p:strVal val="visible"/>
                                      </p:to>
                                    </p:set>
                                    <p:animEffect transition="in" filter="wipe(left)">
                                      <p:cBhvr>
                                        <p:cTn id="12" dur="500"/>
                                        <p:tgtEl>
                                          <p:spTgt spid="38302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2" fill="hold" nodeType="clickEffect">
                                  <p:stCondLst>
                                    <p:cond delay="0"/>
                                  </p:stCondLst>
                                  <p:childTnLst>
                                    <p:set>
                                      <p:cBhvr>
                                        <p:cTn id="21" dur="1" fill="hold">
                                          <p:stCondLst>
                                            <p:cond delay="0"/>
                                          </p:stCondLst>
                                        </p:cTn>
                                        <p:tgtEl>
                                          <p:spTgt spid="383030"/>
                                        </p:tgtEl>
                                        <p:attrNameLst>
                                          <p:attrName>style.visibility</p:attrName>
                                        </p:attrNameLst>
                                      </p:cBhvr>
                                      <p:to>
                                        <p:strVal val="visible"/>
                                      </p:to>
                                    </p:set>
                                    <p:animEffect transition="in" filter="wipe(right)">
                                      <p:cBhvr>
                                        <p:cTn id="22" dur="500"/>
                                        <p:tgtEl>
                                          <p:spTgt spid="38303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383029"/>
                                        </p:tgtEl>
                                        <p:attrNameLst>
                                          <p:attrName>style.visibility</p:attrName>
                                        </p:attrNameLst>
                                      </p:cBhvr>
                                      <p:to>
                                        <p:strVal val="visible"/>
                                      </p:to>
                                    </p:set>
                                    <p:animEffect transition="in" filter="wipe(left)">
                                      <p:cBhvr>
                                        <p:cTn id="27" dur="500"/>
                                        <p:tgtEl>
                                          <p:spTgt spid="38302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1" presetClass="entr" presetSubtype="0" fill="hold" grpId="0" nodeType="clickEffect">
                                  <p:stCondLst>
                                    <p:cond delay="0"/>
                                  </p:stCondLst>
                                  <p:iterate type="lt">
                                    <p:tmPct val="5000"/>
                                  </p:iterate>
                                  <p:childTnLst>
                                    <p:set>
                                      <p:cBhvr>
                                        <p:cTn id="31" dur="1" fill="hold">
                                          <p:stCondLst>
                                            <p:cond delay="0"/>
                                          </p:stCondLst>
                                        </p:cTn>
                                        <p:tgtEl>
                                          <p:spTgt spid="383041"/>
                                        </p:tgtEl>
                                        <p:attrNameLst>
                                          <p:attrName>style.visibility</p:attrName>
                                        </p:attrNameLst>
                                      </p:cBhvr>
                                      <p:to>
                                        <p:strVal val="visible"/>
                                      </p:to>
                                    </p:set>
                                    <p:anim calcmode="lin" valueType="num">
                                      <p:cBhvr>
                                        <p:cTn id="32" dur="1000" fill="hold"/>
                                        <p:tgtEl>
                                          <p:spTgt spid="383041"/>
                                        </p:tgtEl>
                                        <p:attrNameLst>
                                          <p:attrName>ppt_w</p:attrName>
                                        </p:attrNameLst>
                                      </p:cBhvr>
                                      <p:tavLst>
                                        <p:tav tm="0">
                                          <p:val>
                                            <p:fltVal val="0"/>
                                          </p:val>
                                        </p:tav>
                                        <p:tav tm="100000">
                                          <p:val>
                                            <p:strVal val="#ppt_w"/>
                                          </p:val>
                                        </p:tav>
                                      </p:tavLst>
                                    </p:anim>
                                    <p:anim calcmode="lin" valueType="num">
                                      <p:cBhvr>
                                        <p:cTn id="33" dur="1000" fill="hold"/>
                                        <p:tgtEl>
                                          <p:spTgt spid="383041"/>
                                        </p:tgtEl>
                                        <p:attrNameLst>
                                          <p:attrName>ppt_h</p:attrName>
                                        </p:attrNameLst>
                                      </p:cBhvr>
                                      <p:tavLst>
                                        <p:tav tm="0">
                                          <p:val>
                                            <p:fltVal val="0"/>
                                          </p:val>
                                        </p:tav>
                                        <p:tav tm="100000">
                                          <p:val>
                                            <p:strVal val="#ppt_h"/>
                                          </p:val>
                                        </p:tav>
                                      </p:tavLst>
                                    </p:anim>
                                    <p:anim calcmode="lin" valueType="num">
                                      <p:cBhvr>
                                        <p:cTn id="34" dur="1000" fill="hold"/>
                                        <p:tgtEl>
                                          <p:spTgt spid="383041"/>
                                        </p:tgtEl>
                                        <p:attrNameLst>
                                          <p:attrName>style.rotation</p:attrName>
                                        </p:attrNameLst>
                                      </p:cBhvr>
                                      <p:tavLst>
                                        <p:tav tm="0">
                                          <p:val>
                                            <p:fltVal val="90"/>
                                          </p:val>
                                        </p:tav>
                                        <p:tav tm="100000">
                                          <p:val>
                                            <p:fltVal val="0"/>
                                          </p:val>
                                        </p:tav>
                                      </p:tavLst>
                                    </p:anim>
                                    <p:animEffect transition="in" filter="fade">
                                      <p:cBhvr>
                                        <p:cTn id="35" dur="1000"/>
                                        <p:tgtEl>
                                          <p:spTgt spid="383041"/>
                                        </p:tgtEl>
                                      </p:cBhvr>
                                    </p:animEffect>
                                  </p:childTnLst>
                                </p:cTn>
                              </p:par>
                            </p:childTnLst>
                          </p:cTn>
                        </p:par>
                        <p:par>
                          <p:cTn id="36" fill="hold" nodeType="afterGroup">
                            <p:stCondLst>
                              <p:cond delay="1950"/>
                            </p:stCondLst>
                            <p:childTnLst>
                              <p:par>
                                <p:cTn id="37" presetID="22" presetClass="entr" presetSubtype="2" fill="hold" nodeType="afterEffect">
                                  <p:stCondLst>
                                    <p:cond delay="0"/>
                                  </p:stCondLst>
                                  <p:childTnLst>
                                    <p:set>
                                      <p:cBhvr>
                                        <p:cTn id="38" dur="1" fill="hold">
                                          <p:stCondLst>
                                            <p:cond delay="0"/>
                                          </p:stCondLst>
                                        </p:cTn>
                                        <p:tgtEl>
                                          <p:spTgt spid="383040"/>
                                        </p:tgtEl>
                                        <p:attrNameLst>
                                          <p:attrName>style.visibility</p:attrName>
                                        </p:attrNameLst>
                                      </p:cBhvr>
                                      <p:to>
                                        <p:strVal val="visible"/>
                                      </p:to>
                                    </p:set>
                                    <p:animEffect transition="in" filter="wipe(right)">
                                      <p:cBhvr>
                                        <p:cTn id="39" dur="500"/>
                                        <p:tgtEl>
                                          <p:spTgt spid="383040"/>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383036"/>
                                        </p:tgtEl>
                                        <p:attrNameLst>
                                          <p:attrName>style.visibility</p:attrName>
                                        </p:attrNameLst>
                                      </p:cBhvr>
                                      <p:to>
                                        <p:strVal val="visible"/>
                                      </p:to>
                                    </p:set>
                                    <p:animEffect transition="in" filter="dissolve">
                                      <p:cBhvr>
                                        <p:cTn id="44" dur="500"/>
                                        <p:tgtEl>
                                          <p:spTgt spid="383036"/>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383032"/>
                                        </p:tgtEl>
                                        <p:attrNameLst>
                                          <p:attrName>style.visibility</p:attrName>
                                        </p:attrNameLst>
                                      </p:cBhvr>
                                      <p:to>
                                        <p:strVal val="visible"/>
                                      </p:to>
                                    </p:set>
                                    <p:animEffect transition="in" filter="dissolve">
                                      <p:cBhvr>
                                        <p:cTn id="49" dur="500"/>
                                        <p:tgtEl>
                                          <p:spTgt spid="383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3032" grpId="0" autoUpdateAnimBg="0"/>
      <p:bldP spid="383036" grpId="0" autoUpdateAnimBg="0"/>
      <p:bldP spid="383041"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4929" name="Group 2"/>
          <p:cNvGrpSpPr>
            <a:grpSpLocks/>
          </p:cNvGrpSpPr>
          <p:nvPr/>
        </p:nvGrpSpPr>
        <p:grpSpPr bwMode="auto">
          <a:xfrm>
            <a:off x="627063" y="1924050"/>
            <a:ext cx="2476500" cy="4235450"/>
            <a:chOff x="395" y="1212"/>
            <a:chExt cx="1560" cy="2668"/>
          </a:xfrm>
        </p:grpSpPr>
        <p:sp>
          <p:nvSpPr>
            <p:cNvPr id="471043" name="Oval 3"/>
            <p:cNvSpPr>
              <a:spLocks noChangeArrowheads="1"/>
            </p:cNvSpPr>
            <p:nvPr/>
          </p:nvSpPr>
          <p:spPr bwMode="auto">
            <a:xfrm>
              <a:off x="664" y="2868"/>
              <a:ext cx="1024" cy="1012"/>
            </a:xfrm>
            <a:prstGeom prst="ellipse">
              <a:avLst/>
            </a:prstGeom>
            <a:noFill/>
            <a:ln w="50800">
              <a:solidFill>
                <a:schemeClr val="tx2"/>
              </a:solidFill>
              <a:round/>
              <a:headEnd/>
              <a:tailEnd/>
            </a:ln>
            <a:effectLst>
              <a:outerShdw blurRad="63500" dist="71842"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sp>
          <p:nvSpPr>
            <p:cNvPr id="471044" name="Freeform 4"/>
            <p:cNvSpPr>
              <a:spLocks/>
            </p:cNvSpPr>
            <p:nvPr/>
          </p:nvSpPr>
          <p:spPr bwMode="auto">
            <a:xfrm>
              <a:off x="1188" y="2794"/>
              <a:ext cx="637" cy="601"/>
            </a:xfrm>
            <a:custGeom>
              <a:avLst/>
              <a:gdLst/>
              <a:ahLst/>
              <a:cxnLst>
                <a:cxn ang="0">
                  <a:pos x="12" y="24"/>
                </a:cxn>
                <a:cxn ang="0">
                  <a:pos x="12" y="72"/>
                </a:cxn>
                <a:cxn ang="0">
                  <a:pos x="12" y="120"/>
                </a:cxn>
                <a:cxn ang="0">
                  <a:pos x="36" y="144"/>
                </a:cxn>
                <a:cxn ang="0">
                  <a:pos x="96" y="168"/>
                </a:cxn>
                <a:cxn ang="0">
                  <a:pos x="144" y="192"/>
                </a:cxn>
                <a:cxn ang="0">
                  <a:pos x="192" y="204"/>
                </a:cxn>
                <a:cxn ang="0">
                  <a:pos x="240" y="228"/>
                </a:cxn>
                <a:cxn ang="0">
                  <a:pos x="288" y="264"/>
                </a:cxn>
                <a:cxn ang="0">
                  <a:pos x="336" y="300"/>
                </a:cxn>
                <a:cxn ang="0">
                  <a:pos x="360" y="348"/>
                </a:cxn>
                <a:cxn ang="0">
                  <a:pos x="384" y="396"/>
                </a:cxn>
                <a:cxn ang="0">
                  <a:pos x="420" y="432"/>
                </a:cxn>
                <a:cxn ang="0">
                  <a:pos x="444" y="480"/>
                </a:cxn>
                <a:cxn ang="0">
                  <a:pos x="456" y="528"/>
                </a:cxn>
                <a:cxn ang="0">
                  <a:pos x="456" y="576"/>
                </a:cxn>
                <a:cxn ang="0">
                  <a:pos x="480" y="600"/>
                </a:cxn>
                <a:cxn ang="0">
                  <a:pos x="528" y="600"/>
                </a:cxn>
                <a:cxn ang="0">
                  <a:pos x="588" y="600"/>
                </a:cxn>
                <a:cxn ang="0">
                  <a:pos x="636" y="600"/>
                </a:cxn>
                <a:cxn ang="0">
                  <a:pos x="624" y="552"/>
                </a:cxn>
                <a:cxn ang="0">
                  <a:pos x="612" y="504"/>
                </a:cxn>
                <a:cxn ang="0">
                  <a:pos x="588" y="456"/>
                </a:cxn>
                <a:cxn ang="0">
                  <a:pos x="564" y="408"/>
                </a:cxn>
                <a:cxn ang="0">
                  <a:pos x="540" y="360"/>
                </a:cxn>
                <a:cxn ang="0">
                  <a:pos x="504" y="312"/>
                </a:cxn>
                <a:cxn ang="0">
                  <a:pos x="492" y="264"/>
                </a:cxn>
                <a:cxn ang="0">
                  <a:pos x="456" y="228"/>
                </a:cxn>
                <a:cxn ang="0">
                  <a:pos x="420" y="192"/>
                </a:cxn>
                <a:cxn ang="0">
                  <a:pos x="384" y="156"/>
                </a:cxn>
                <a:cxn ang="0">
                  <a:pos x="348" y="120"/>
                </a:cxn>
                <a:cxn ang="0">
                  <a:pos x="300" y="96"/>
                </a:cxn>
                <a:cxn ang="0">
                  <a:pos x="252" y="72"/>
                </a:cxn>
                <a:cxn ang="0">
                  <a:pos x="204" y="48"/>
                </a:cxn>
                <a:cxn ang="0">
                  <a:pos x="156" y="36"/>
                </a:cxn>
                <a:cxn ang="0">
                  <a:pos x="108" y="24"/>
                </a:cxn>
                <a:cxn ang="0">
                  <a:pos x="60" y="0"/>
                </a:cxn>
                <a:cxn ang="0">
                  <a:pos x="12" y="0"/>
                </a:cxn>
              </a:cxnLst>
              <a:rect l="0" t="0" r="r" b="b"/>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w="12700" cap="rnd" cmpd="sng">
              <a:noFill/>
              <a:prstDash val="solid"/>
              <a:round/>
              <a:headEnd type="none" w="med" len="med"/>
              <a:tailEnd type="none" w="med" len="med"/>
            </a:ln>
            <a:effectLst>
              <a:outerShdw blurRad="63500" algn="ctr" rotWithShape="0">
                <a:schemeClr val="bg2">
                  <a:alpha val="74998"/>
                </a:schemeClr>
              </a:outerShdw>
            </a:effectLst>
          </p:spPr>
          <p:txBody>
            <a:bodyPr/>
            <a:lstStyle/>
            <a:p>
              <a:pPr eaLnBrk="0" hangingPunct="0">
                <a:defRPr/>
              </a:pPr>
              <a:endParaRPr lang="en-US" sz="2800">
                <a:solidFill>
                  <a:srgbClr val="00DFCA"/>
                </a:solidFill>
                <a:latin typeface="Matura MT Script Capitals" pitchFamily="-112" charset="0"/>
              </a:endParaRPr>
            </a:p>
          </p:txBody>
        </p:sp>
        <p:sp>
          <p:nvSpPr>
            <p:cNvPr id="471045" name="Rectangle 5"/>
            <p:cNvSpPr>
              <a:spLocks noChangeArrowheads="1"/>
            </p:cNvSpPr>
            <p:nvPr/>
          </p:nvSpPr>
          <p:spPr bwMode="auto">
            <a:xfrm>
              <a:off x="793" y="2839"/>
              <a:ext cx="1162" cy="632"/>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eaLnBrk="0" hangingPunct="0">
                <a:defRPr/>
              </a:pPr>
              <a:r>
                <a:rPr lang="en-US" sz="3600">
                  <a:solidFill>
                    <a:srgbClr val="FFD34A"/>
                  </a:solidFill>
                  <a:latin typeface="Times" pitchFamily="-112" charset="0"/>
                </a:rPr>
                <a:t>A R </a:t>
              </a:r>
              <a:r>
                <a:rPr lang="en-US" sz="6000">
                  <a:solidFill>
                    <a:srgbClr val="51DC00"/>
                  </a:solidFill>
                  <a:latin typeface="Times" pitchFamily="-112" charset="0"/>
                </a:rPr>
                <a:t>C</a:t>
              </a:r>
            </a:p>
          </p:txBody>
        </p:sp>
        <p:sp>
          <p:nvSpPr>
            <p:cNvPr id="471046" name="Rectangle 6"/>
            <p:cNvSpPr>
              <a:spLocks noChangeArrowheads="1"/>
            </p:cNvSpPr>
            <p:nvPr/>
          </p:nvSpPr>
          <p:spPr bwMode="auto">
            <a:xfrm>
              <a:off x="395" y="1212"/>
              <a:ext cx="1494" cy="1591"/>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eaLnBrk="0" hangingPunct="0">
                <a:defRPr/>
              </a:pPr>
              <a:r>
                <a:rPr lang="en-US" sz="3200">
                  <a:solidFill>
                    <a:srgbClr val="FFD34A"/>
                  </a:solidFill>
                  <a:latin typeface="Times" pitchFamily="-112" charset="0"/>
                </a:rPr>
                <a:t>The </a:t>
              </a:r>
              <a:r>
                <a:rPr lang="en-US" sz="3200" i="1">
                  <a:solidFill>
                    <a:srgbClr val="00FF00"/>
                  </a:solidFill>
                  <a:latin typeface="Times" pitchFamily="-112" charset="0"/>
                </a:rPr>
                <a:t>T</a:t>
              </a:r>
              <a:r>
                <a:rPr lang="en-US" sz="3200" b="1" i="1">
                  <a:solidFill>
                    <a:srgbClr val="00FF00"/>
                  </a:solidFill>
                  <a:latin typeface="Times" pitchFamily="-112" charset="0"/>
                </a:rPr>
                <a:t>HIRD </a:t>
              </a:r>
              <a:endParaRPr lang="en-US" sz="3200" i="1">
                <a:solidFill>
                  <a:srgbClr val="00FF00"/>
                </a:solidFill>
                <a:latin typeface="Times" pitchFamily="-112" charset="0"/>
              </a:endParaRPr>
            </a:p>
            <a:p>
              <a:pPr algn="ctr" eaLnBrk="0" hangingPunct="0">
                <a:defRPr/>
              </a:pPr>
              <a:r>
                <a:rPr lang="en-US" sz="3200">
                  <a:solidFill>
                    <a:srgbClr val="FFD34A"/>
                  </a:solidFill>
                  <a:latin typeface="Times" pitchFamily="-112" charset="0"/>
                </a:rPr>
                <a:t> of</a:t>
              </a:r>
            </a:p>
            <a:p>
              <a:pPr algn="ctr" eaLnBrk="0" hangingPunct="0">
                <a:defRPr/>
              </a:pPr>
              <a:r>
                <a:rPr lang="en-US" sz="3200" b="1">
                  <a:solidFill>
                    <a:srgbClr val="00FF00"/>
                  </a:solidFill>
                  <a:latin typeface="Times" pitchFamily="-112" charset="0"/>
                </a:rPr>
                <a:t>THREE </a:t>
              </a:r>
            </a:p>
            <a:p>
              <a:pPr algn="ctr" eaLnBrk="0" hangingPunct="0">
                <a:defRPr/>
              </a:pPr>
              <a:r>
                <a:rPr lang="en-US" sz="3200" b="1">
                  <a:solidFill>
                    <a:srgbClr val="00FF00"/>
                  </a:solidFill>
                  <a:latin typeface="Times" pitchFamily="-112" charset="0"/>
                </a:rPr>
                <a:t>SOCIETIES</a:t>
              </a:r>
              <a:endParaRPr lang="en-US" sz="3200">
                <a:solidFill>
                  <a:srgbClr val="FFD34A"/>
                </a:solidFill>
                <a:latin typeface="Times" pitchFamily="-112" charset="0"/>
              </a:endParaRPr>
            </a:p>
            <a:p>
              <a:pPr algn="ctr" eaLnBrk="0" hangingPunct="0">
                <a:defRPr/>
              </a:pPr>
              <a:r>
                <a:rPr lang="en-US" sz="3200">
                  <a:solidFill>
                    <a:srgbClr val="FFD34A"/>
                  </a:solidFill>
                  <a:latin typeface="Times" pitchFamily="-112" charset="0"/>
                </a:rPr>
                <a:t>is:</a:t>
              </a:r>
            </a:p>
          </p:txBody>
        </p:sp>
      </p:grpSp>
      <p:sp>
        <p:nvSpPr>
          <p:cNvPr id="124930" name="Rectangle 7"/>
          <p:cNvSpPr>
            <a:spLocks noChangeArrowheads="1"/>
          </p:cNvSpPr>
          <p:nvPr/>
        </p:nvSpPr>
        <p:spPr bwMode="auto">
          <a:xfrm>
            <a:off x="6819900" y="5473700"/>
            <a:ext cx="1528763"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124931" name="AutoShape 8"/>
          <p:cNvSpPr>
            <a:spLocks noChangeArrowheads="1"/>
          </p:cNvSpPr>
          <p:nvPr/>
        </p:nvSpPr>
        <p:spPr bwMode="auto">
          <a:xfrm>
            <a:off x="3098800" y="1003300"/>
            <a:ext cx="1676400" cy="1066800"/>
          </a:xfrm>
          <a:prstGeom prst="roundRect">
            <a:avLst>
              <a:gd name="adj" fmla="val 12495"/>
            </a:avLst>
          </a:prstGeom>
          <a:solidFill>
            <a:schemeClr val="tx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471049" name="Rectangle 9"/>
          <p:cNvSpPr>
            <a:spLocks noChangeArrowheads="1"/>
          </p:cNvSpPr>
          <p:nvPr/>
        </p:nvSpPr>
        <p:spPr bwMode="auto">
          <a:xfrm>
            <a:off x="3098800" y="1371600"/>
            <a:ext cx="3048000" cy="2895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sp>
        <p:nvSpPr>
          <p:cNvPr id="124933" name="Rectangle 10"/>
          <p:cNvSpPr>
            <a:spLocks noChangeArrowheads="1"/>
          </p:cNvSpPr>
          <p:nvPr/>
        </p:nvSpPr>
        <p:spPr bwMode="auto">
          <a:xfrm>
            <a:off x="3084513" y="996950"/>
            <a:ext cx="1606550" cy="393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2000" b="1">
                <a:solidFill>
                  <a:srgbClr val="1A0004"/>
                </a:solidFill>
                <a:latin typeface="Times" charset="0"/>
              </a:rPr>
              <a:t>CAPTIVITY</a:t>
            </a:r>
          </a:p>
        </p:txBody>
      </p:sp>
      <p:sp>
        <p:nvSpPr>
          <p:cNvPr id="124934" name="Rectangle 11"/>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124935" name="Line 12"/>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24936" name="Line 13"/>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24937" name="Line 14"/>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24938" name="Line 15"/>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24939" name="Rectangle 18"/>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471073" name="Rectangle 33"/>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eaLnBrk="0" hangingPunct="0">
              <a:defRPr/>
            </a:pPr>
            <a:endParaRPr lang="en-US" sz="1600" b="1">
              <a:solidFill>
                <a:srgbClr val="FFFFFF"/>
              </a:solidFill>
              <a:effectLst>
                <a:outerShdw blurRad="38100" dist="38100" dir="2700000" algn="tl">
                  <a:srgbClr val="000000"/>
                </a:outerShdw>
              </a:effectLst>
              <a:latin typeface="Comic Sans MS" pitchFamily="-112" charset="0"/>
            </a:endParaRPr>
          </a:p>
        </p:txBody>
      </p:sp>
      <p:sp>
        <p:nvSpPr>
          <p:cNvPr id="471074" name="Text Box 34"/>
          <p:cNvSpPr txBox="1">
            <a:spLocks noChangeArrowheads="1"/>
          </p:cNvSpPr>
          <p:nvPr/>
        </p:nvSpPr>
        <p:spPr bwMode="auto">
          <a:xfrm>
            <a:off x="1689100" y="-22225"/>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eaLnBrk="0" hangingPunct="0">
              <a:spcBef>
                <a:spcPct val="50000"/>
              </a:spcBef>
              <a:defRPr/>
            </a:pPr>
            <a:r>
              <a:rPr lang="en-US" sz="1600" b="1">
                <a:solidFill>
                  <a:srgbClr val="FFFFFF"/>
                </a:solidFill>
                <a:latin typeface="Comic Sans MS" pitchFamily="-112" charset="0"/>
              </a:rPr>
              <a:t> 2 Kings 25:21</a:t>
            </a:r>
          </a:p>
        </p:txBody>
      </p:sp>
      <p:grpSp>
        <p:nvGrpSpPr>
          <p:cNvPr id="124942" name="Group 39"/>
          <p:cNvGrpSpPr>
            <a:grpSpLocks/>
          </p:cNvGrpSpPr>
          <p:nvPr/>
        </p:nvGrpSpPr>
        <p:grpSpPr bwMode="auto">
          <a:xfrm>
            <a:off x="7948613" y="3435350"/>
            <a:ext cx="1195387" cy="1098550"/>
            <a:chOff x="3544" y="2589"/>
            <a:chExt cx="753" cy="692"/>
          </a:xfrm>
        </p:grpSpPr>
        <p:sp>
          <p:nvSpPr>
            <p:cNvPr id="124949" name="Freeform 40"/>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eaLnBrk="0" hangingPunct="0"/>
              <a:endParaRPr lang="en-US" sz="2800">
                <a:solidFill>
                  <a:srgbClr val="00DFCA"/>
                </a:solidFill>
                <a:latin typeface="Matura MT Script Capitals" charset="0"/>
              </a:endParaRPr>
            </a:p>
          </p:txBody>
        </p:sp>
        <p:sp>
          <p:nvSpPr>
            <p:cNvPr id="124950" name="Freeform 41"/>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eaLnBrk="0" hangingPunct="0"/>
              <a:endParaRPr lang="en-US" sz="2800">
                <a:solidFill>
                  <a:srgbClr val="00DFCA"/>
                </a:solidFill>
                <a:latin typeface="Matura MT Script Capitals" charset="0"/>
              </a:endParaRPr>
            </a:p>
          </p:txBody>
        </p:sp>
        <p:sp>
          <p:nvSpPr>
            <p:cNvPr id="124951" name="AutoShape 42"/>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pPr eaLnBrk="0" hangingPunct="0"/>
              <a:endParaRPr lang="en-US" sz="2800">
                <a:solidFill>
                  <a:srgbClr val="00DFCA"/>
                </a:solidFill>
                <a:latin typeface="Matura MT Script Capitals" charset="0"/>
              </a:endParaRPr>
            </a:p>
          </p:txBody>
        </p:sp>
        <p:sp>
          <p:nvSpPr>
            <p:cNvPr id="124952" name="Rectangle 43"/>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pPr eaLnBrk="0" hangingPunct="0"/>
              <a:endParaRPr lang="en-US" sz="2800">
                <a:solidFill>
                  <a:srgbClr val="00DFCA"/>
                </a:solidFill>
                <a:latin typeface="Matura MT Script Capitals" charset="0"/>
              </a:endParaRPr>
            </a:p>
          </p:txBody>
        </p:sp>
        <p:sp>
          <p:nvSpPr>
            <p:cNvPr id="124953" name="Line 44"/>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24954" name="Line 45"/>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24955" name="Rectangle 46"/>
            <p:cNvSpPr>
              <a:spLocks noChangeArrowheads="1"/>
            </p:cNvSpPr>
            <p:nvPr/>
          </p:nvSpPr>
          <p:spPr bwMode="auto">
            <a:xfrm>
              <a:off x="3544" y="2589"/>
              <a:ext cx="49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Chicago" charset="0"/>
                </a:rPr>
                <a:t>CAPTIVITY</a:t>
              </a:r>
            </a:p>
          </p:txBody>
        </p:sp>
        <p:sp>
          <p:nvSpPr>
            <p:cNvPr id="124956" name="Line 47"/>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24957" name="Line 48"/>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24958" name="Rectangle 49"/>
            <p:cNvSpPr>
              <a:spLocks noChangeArrowheads="1"/>
            </p:cNvSpPr>
            <p:nvPr/>
          </p:nvSpPr>
          <p:spPr bwMode="auto">
            <a:xfrm>
              <a:off x="3665" y="2752"/>
              <a:ext cx="11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endParaRPr lang="en-US" sz="1000" b="1">
                <a:solidFill>
                  <a:srgbClr val="000000"/>
                </a:solidFill>
                <a:latin typeface="Helvetica" charset="0"/>
              </a:endParaRPr>
            </a:p>
          </p:txBody>
        </p:sp>
        <p:sp>
          <p:nvSpPr>
            <p:cNvPr id="124959" name="Rectangle 50"/>
            <p:cNvSpPr>
              <a:spLocks noChangeArrowheads="1"/>
            </p:cNvSpPr>
            <p:nvPr/>
          </p:nvSpPr>
          <p:spPr bwMode="auto">
            <a:xfrm>
              <a:off x="3695" y="2864"/>
              <a:ext cx="11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endParaRPr lang="en-US" sz="1000" b="1">
                <a:solidFill>
                  <a:srgbClr val="000000"/>
                </a:solidFill>
                <a:latin typeface="Helvetica" charset="0"/>
              </a:endParaRPr>
            </a:p>
          </p:txBody>
        </p:sp>
        <p:sp>
          <p:nvSpPr>
            <p:cNvPr id="124960" name="Rectangle 51"/>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eaLnBrk="0" hangingPunct="0"/>
              <a:endParaRPr lang="en-US" sz="1000" b="1">
                <a:solidFill>
                  <a:srgbClr val="000000"/>
                </a:solidFill>
                <a:latin typeface="Helvetica" charset="0"/>
              </a:endParaRPr>
            </a:p>
          </p:txBody>
        </p:sp>
        <p:sp>
          <p:nvSpPr>
            <p:cNvPr id="124961" name="Rectangle 52"/>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124962" name="Rectangle 53"/>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124963" name="Rectangle 54"/>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eaLnBrk="0" hangingPunct="0"/>
              <a:endParaRPr lang="en-US" sz="800" b="1">
                <a:solidFill>
                  <a:srgbClr val="000000"/>
                </a:solidFill>
                <a:latin typeface="Helvetica" charset="0"/>
              </a:endParaRPr>
            </a:p>
          </p:txBody>
        </p:sp>
      </p:grpSp>
      <p:sp>
        <p:nvSpPr>
          <p:cNvPr id="124943" name="Text Box 55"/>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2000">
                <a:solidFill>
                  <a:srgbClr val="FFA27C"/>
                </a:solidFill>
                <a:latin typeface="B VAG Rounded Bold" charset="0"/>
              </a:rPr>
              <a:t> </a:t>
            </a:r>
          </a:p>
        </p:txBody>
      </p:sp>
      <p:sp>
        <p:nvSpPr>
          <p:cNvPr id="471097" name="Rectangle 57"/>
          <p:cNvSpPr>
            <a:spLocks noChangeArrowheads="1"/>
          </p:cNvSpPr>
          <p:nvPr/>
        </p:nvSpPr>
        <p:spPr bwMode="auto">
          <a:xfrm>
            <a:off x="8123238" y="6540500"/>
            <a:ext cx="339725"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58</a:t>
            </a:r>
          </a:p>
        </p:txBody>
      </p:sp>
      <p:sp>
        <p:nvSpPr>
          <p:cNvPr id="124945" name="Text Box 58"/>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1200" b="1">
                <a:solidFill>
                  <a:srgbClr val="FFFFFF"/>
                </a:solidFill>
                <a:latin typeface="Arial" charset="0"/>
              </a:rPr>
              <a:t>Handbook pg. 37-38</a:t>
            </a:r>
          </a:p>
        </p:txBody>
      </p:sp>
      <p:grpSp>
        <p:nvGrpSpPr>
          <p:cNvPr id="124946" name="Group 40"/>
          <p:cNvGrpSpPr>
            <a:grpSpLocks/>
          </p:cNvGrpSpPr>
          <p:nvPr/>
        </p:nvGrpSpPr>
        <p:grpSpPr bwMode="auto">
          <a:xfrm>
            <a:off x="519113" y="117475"/>
            <a:ext cx="854075" cy="1720850"/>
            <a:chOff x="519113" y="312738"/>
            <a:chExt cx="854075" cy="1910769"/>
          </a:xfrm>
        </p:grpSpPr>
        <p:sp>
          <p:nvSpPr>
            <p:cNvPr id="42" name="Rectangle 41"/>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defRPr/>
              </a:pPr>
              <a:r>
                <a:rPr lang="en-US" sz="10600">
                  <a:solidFill>
                    <a:srgbClr val="FFFF00"/>
                  </a:solidFill>
                  <a:latin typeface="Times" charset="0"/>
                </a:rPr>
                <a:t>7</a:t>
              </a:r>
              <a:endParaRPr lang="en-US" sz="2800">
                <a:solidFill>
                  <a:srgbClr val="00DFCA"/>
                </a:solidFill>
                <a:latin typeface="Matura MT Script Capitals" charset="0"/>
              </a:endParaRPr>
            </a:p>
          </p:txBody>
        </p:sp>
        <p:sp>
          <p:nvSpPr>
            <p:cNvPr id="43"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08" charset="0"/>
              </a:endParaRPr>
            </a:p>
          </p:txBody>
        </p:sp>
      </p:grpSp>
    </p:spTree>
    <p:extLst>
      <p:ext uri="{BB962C8B-B14F-4D97-AF65-F5344CB8AC3E}">
        <p14:creationId xmlns:p14="http://schemas.microsoft.com/office/powerpoint/2010/main" val="3513990553"/>
      </p:ext>
    </p:extLst>
  </p:cSld>
  <p:clrMapOvr>
    <a:masterClrMapping/>
  </p:clrMapOvr>
  <p:transition spd="med">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p:cNvSpPr>
            <a:spLocks noChangeArrowheads="1"/>
          </p:cNvSpPr>
          <p:nvPr/>
        </p:nvSpPr>
        <p:spPr bwMode="auto">
          <a:xfrm>
            <a:off x="6819900" y="5473700"/>
            <a:ext cx="1528763"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pic>
        <p:nvPicPr>
          <p:cNvPr id="126978" name="Picture 5"/>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0713" y="539750"/>
            <a:ext cx="7908925" cy="572770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474118" name="Rectangle 6"/>
          <p:cNvSpPr>
            <a:spLocks noChangeArrowheads="1"/>
          </p:cNvSpPr>
          <p:nvPr/>
        </p:nvSpPr>
        <p:spPr bwMode="auto">
          <a:xfrm>
            <a:off x="342900" y="722313"/>
            <a:ext cx="7162800" cy="554037"/>
          </a:xfrm>
          <a:prstGeom prst="rect">
            <a:avLst/>
          </a:prstGeom>
          <a:noFill/>
          <a:ln w="9525">
            <a:noFill/>
            <a:miter lim="800000"/>
            <a:headEnd/>
            <a:tailEnd/>
          </a:ln>
          <a:effectLst>
            <a:outerShdw blurRad="63500" dist="46662" dir="3284183" algn="ctr" rotWithShape="0">
              <a:schemeClr val="bg2">
                <a:alpha val="74998"/>
              </a:schemeClr>
            </a:outerShdw>
          </a:effectLst>
        </p:spPr>
        <p:txBody>
          <a:bodyPr wrap="none" lIns="0" tIns="0" rIns="0" bIns="0">
            <a:spAutoFit/>
          </a:bodyPr>
          <a:lstStyle/>
          <a:p>
            <a:pPr eaLnBrk="0" hangingPunct="0">
              <a:defRPr/>
            </a:pPr>
            <a:r>
              <a:rPr lang="en-US" sz="3600" b="1" dirty="0">
                <a:solidFill>
                  <a:srgbClr val="FFFFFF"/>
                </a:solidFill>
                <a:latin typeface="Comic Sans MS" charset="0"/>
              </a:rPr>
              <a:t>    The Ancient City of Babylon</a:t>
            </a:r>
            <a:endParaRPr lang="en-US" sz="2800" dirty="0">
              <a:solidFill>
                <a:srgbClr val="FFFFFF"/>
              </a:solidFill>
              <a:latin typeface="Comic Sans MS" charset="0"/>
            </a:endParaRPr>
          </a:p>
        </p:txBody>
      </p:sp>
      <p:sp>
        <p:nvSpPr>
          <p:cNvPr id="474129" name="Rectangle 17"/>
          <p:cNvSpPr>
            <a:spLocks noChangeArrowheads="1"/>
          </p:cNvSpPr>
          <p:nvPr/>
        </p:nvSpPr>
        <p:spPr bwMode="auto">
          <a:xfrm>
            <a:off x="7747000" y="6226175"/>
            <a:ext cx="184150" cy="336550"/>
          </a:xfrm>
          <a:prstGeom prst="rect">
            <a:avLst/>
          </a:prstGeom>
          <a:noFill/>
          <a:ln w="12700">
            <a:noFill/>
            <a:miter lim="800000"/>
            <a:headEnd/>
            <a:tailEnd/>
          </a:ln>
          <a:effectLst/>
        </p:spPr>
        <p:txBody>
          <a:bodyPr wrap="none">
            <a:spAutoFit/>
          </a:bodyPr>
          <a:lstStyle/>
          <a:p>
            <a:pPr eaLnBrk="0" hangingPunct="0">
              <a:defRPr/>
            </a:pPr>
            <a:endParaRPr lang="en-US" sz="1600" b="1">
              <a:solidFill>
                <a:srgbClr val="FFFFFF"/>
              </a:solidFill>
              <a:effectLst>
                <a:outerShdw blurRad="38100" dist="38100" dir="2700000" algn="tl">
                  <a:srgbClr val="000000"/>
                </a:outerShdw>
              </a:effectLst>
              <a:latin typeface="Comic Sans MS" pitchFamily="-112" charset="0"/>
            </a:endParaRPr>
          </a:p>
        </p:txBody>
      </p:sp>
      <p:sp>
        <p:nvSpPr>
          <p:cNvPr id="474132" name="Text Box 20"/>
          <p:cNvSpPr txBox="1">
            <a:spLocks noChangeArrowheads="1"/>
          </p:cNvSpPr>
          <p:nvPr/>
        </p:nvSpPr>
        <p:spPr bwMode="auto">
          <a:xfrm>
            <a:off x="1752600" y="-22225"/>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eaLnBrk="0" hangingPunct="0">
              <a:spcBef>
                <a:spcPct val="50000"/>
              </a:spcBef>
              <a:defRPr/>
            </a:pPr>
            <a:r>
              <a:rPr lang="en-US" sz="1600" b="1">
                <a:solidFill>
                  <a:srgbClr val="FFFFFF"/>
                </a:solidFill>
                <a:latin typeface="Comic Sans MS" pitchFamily="-112" charset="0"/>
              </a:rPr>
              <a:t>Daniel 1</a:t>
            </a:r>
          </a:p>
        </p:txBody>
      </p:sp>
      <p:grpSp>
        <p:nvGrpSpPr>
          <p:cNvPr id="126982" name="Group 60"/>
          <p:cNvGrpSpPr>
            <a:grpSpLocks/>
          </p:cNvGrpSpPr>
          <p:nvPr/>
        </p:nvGrpSpPr>
        <p:grpSpPr bwMode="auto">
          <a:xfrm>
            <a:off x="7943850" y="3435350"/>
            <a:ext cx="1195388" cy="1098550"/>
            <a:chOff x="3544" y="2589"/>
            <a:chExt cx="753" cy="692"/>
          </a:xfrm>
        </p:grpSpPr>
        <p:sp>
          <p:nvSpPr>
            <p:cNvPr id="126989" name="Freeform 61"/>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eaLnBrk="0" hangingPunct="0"/>
              <a:endParaRPr lang="en-US" sz="2800">
                <a:solidFill>
                  <a:srgbClr val="00DFCA"/>
                </a:solidFill>
                <a:latin typeface="Matura MT Script Capitals" charset="0"/>
              </a:endParaRPr>
            </a:p>
          </p:txBody>
        </p:sp>
        <p:sp>
          <p:nvSpPr>
            <p:cNvPr id="126990" name="Freeform 62"/>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eaLnBrk="0" hangingPunct="0"/>
              <a:endParaRPr lang="en-US" sz="2800">
                <a:solidFill>
                  <a:srgbClr val="00DFCA"/>
                </a:solidFill>
                <a:latin typeface="Matura MT Script Capitals" charset="0"/>
              </a:endParaRPr>
            </a:p>
          </p:txBody>
        </p:sp>
        <p:sp>
          <p:nvSpPr>
            <p:cNvPr id="126991" name="AutoShape 63"/>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pPr eaLnBrk="0" hangingPunct="0"/>
              <a:endParaRPr lang="en-US" sz="2800">
                <a:solidFill>
                  <a:srgbClr val="00DFCA"/>
                </a:solidFill>
                <a:latin typeface="Matura MT Script Capitals" charset="0"/>
              </a:endParaRPr>
            </a:p>
          </p:txBody>
        </p:sp>
        <p:sp>
          <p:nvSpPr>
            <p:cNvPr id="126992" name="Rectangle 64"/>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pPr eaLnBrk="0" hangingPunct="0"/>
              <a:endParaRPr lang="en-US" sz="2800">
                <a:solidFill>
                  <a:srgbClr val="00DFCA"/>
                </a:solidFill>
                <a:latin typeface="Matura MT Script Capitals" charset="0"/>
              </a:endParaRPr>
            </a:p>
          </p:txBody>
        </p:sp>
        <p:sp>
          <p:nvSpPr>
            <p:cNvPr id="126993" name="Line 65"/>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26994" name="Line 66"/>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26995" name="Rectangle 67"/>
            <p:cNvSpPr>
              <a:spLocks noChangeArrowheads="1"/>
            </p:cNvSpPr>
            <p:nvPr/>
          </p:nvSpPr>
          <p:spPr bwMode="auto">
            <a:xfrm>
              <a:off x="3544" y="2589"/>
              <a:ext cx="49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Chicago" charset="0"/>
                </a:rPr>
                <a:t>CAPTIVITY</a:t>
              </a:r>
            </a:p>
          </p:txBody>
        </p:sp>
        <p:sp>
          <p:nvSpPr>
            <p:cNvPr id="126996" name="Line 68"/>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26997" name="Line 69"/>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26998" name="Rectangle 70"/>
            <p:cNvSpPr>
              <a:spLocks noChangeArrowheads="1"/>
            </p:cNvSpPr>
            <p:nvPr/>
          </p:nvSpPr>
          <p:spPr bwMode="auto">
            <a:xfrm>
              <a:off x="3665" y="2752"/>
              <a:ext cx="11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endParaRPr lang="en-US" sz="1000" b="1">
                <a:solidFill>
                  <a:srgbClr val="000000"/>
                </a:solidFill>
                <a:latin typeface="Helvetica" charset="0"/>
              </a:endParaRPr>
            </a:p>
          </p:txBody>
        </p:sp>
        <p:sp>
          <p:nvSpPr>
            <p:cNvPr id="126999" name="Rectangle 71"/>
            <p:cNvSpPr>
              <a:spLocks noChangeArrowheads="1"/>
            </p:cNvSpPr>
            <p:nvPr/>
          </p:nvSpPr>
          <p:spPr bwMode="auto">
            <a:xfrm>
              <a:off x="3695" y="2864"/>
              <a:ext cx="11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endParaRPr lang="en-US" sz="1000" b="1">
                <a:solidFill>
                  <a:srgbClr val="000000"/>
                </a:solidFill>
                <a:latin typeface="Helvetica" charset="0"/>
              </a:endParaRPr>
            </a:p>
          </p:txBody>
        </p:sp>
        <p:sp>
          <p:nvSpPr>
            <p:cNvPr id="127000" name="Rectangle 72"/>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eaLnBrk="0" hangingPunct="0"/>
              <a:endParaRPr lang="en-US" sz="1000" b="1">
                <a:solidFill>
                  <a:srgbClr val="000000"/>
                </a:solidFill>
                <a:latin typeface="Helvetica" charset="0"/>
              </a:endParaRPr>
            </a:p>
          </p:txBody>
        </p:sp>
        <p:sp>
          <p:nvSpPr>
            <p:cNvPr id="127001" name="Rectangle 73"/>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127002" name="Rectangle 74"/>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127003" name="Rectangle 75"/>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eaLnBrk="0" hangingPunct="0"/>
              <a:endParaRPr lang="en-US" sz="800" b="1">
                <a:solidFill>
                  <a:srgbClr val="000000"/>
                </a:solidFill>
                <a:latin typeface="Helvetica" charset="0"/>
              </a:endParaRPr>
            </a:p>
          </p:txBody>
        </p:sp>
      </p:grpSp>
      <p:sp>
        <p:nvSpPr>
          <p:cNvPr id="126983" name="Text Box 76"/>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2000">
                <a:solidFill>
                  <a:srgbClr val="FFA27C"/>
                </a:solidFill>
                <a:latin typeface="B VAG Rounded Bold" charset="0"/>
              </a:rPr>
              <a:t> </a:t>
            </a:r>
          </a:p>
        </p:txBody>
      </p:sp>
      <p:sp>
        <p:nvSpPr>
          <p:cNvPr id="474190" name="Text Box 78"/>
          <p:cNvSpPr txBox="1">
            <a:spLocks noChangeArrowheads="1"/>
          </p:cNvSpPr>
          <p:nvPr/>
        </p:nvSpPr>
        <p:spPr bwMode="auto">
          <a:xfrm>
            <a:off x="2003425" y="5556250"/>
            <a:ext cx="60579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r" eaLnBrk="0" hangingPunct="0">
              <a:spcBef>
                <a:spcPct val="50000"/>
              </a:spcBef>
              <a:defRPr/>
            </a:pPr>
            <a:r>
              <a:rPr lang="en-US" sz="2800" b="1">
                <a:solidFill>
                  <a:srgbClr val="FFF417"/>
                </a:solidFill>
                <a:latin typeface="Comic Sans MS" pitchFamily="-112" charset="0"/>
              </a:rPr>
              <a:t>Hanging Gardens of Babylon</a:t>
            </a:r>
          </a:p>
        </p:txBody>
      </p:sp>
      <p:sp>
        <p:nvSpPr>
          <p:cNvPr id="474191" name="Text Box 79"/>
          <p:cNvSpPr txBox="1">
            <a:spLocks noChangeArrowheads="1"/>
          </p:cNvSpPr>
          <p:nvPr/>
        </p:nvSpPr>
        <p:spPr bwMode="auto">
          <a:xfrm>
            <a:off x="779463" y="4117975"/>
            <a:ext cx="3706812" cy="45720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lgn="ctr" eaLnBrk="0" hangingPunct="0">
              <a:spcBef>
                <a:spcPct val="50000"/>
              </a:spcBef>
              <a:defRPr/>
            </a:pPr>
            <a:r>
              <a:rPr lang="en-US" b="1" i="1">
                <a:solidFill>
                  <a:srgbClr val="FFF417"/>
                </a:solidFill>
                <a:latin typeface="Comic Sans MS" pitchFamily="-112" charset="0"/>
              </a:rPr>
              <a:t>Euphrates River</a:t>
            </a:r>
          </a:p>
        </p:txBody>
      </p:sp>
      <p:sp>
        <p:nvSpPr>
          <p:cNvPr id="474192" name="Rectangle 80"/>
          <p:cNvSpPr>
            <a:spLocks noChangeArrowheads="1"/>
          </p:cNvSpPr>
          <p:nvPr/>
        </p:nvSpPr>
        <p:spPr bwMode="auto">
          <a:xfrm>
            <a:off x="8123238" y="6540500"/>
            <a:ext cx="339725"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59</a:t>
            </a:r>
          </a:p>
        </p:txBody>
      </p:sp>
      <p:sp>
        <p:nvSpPr>
          <p:cNvPr id="126987" name="Text Box 81"/>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1200" b="1">
                <a:solidFill>
                  <a:srgbClr val="FFFFFF"/>
                </a:solidFill>
                <a:latin typeface="Arial" charset="0"/>
              </a:rPr>
              <a:t>Handbook pg. 37-38</a:t>
            </a:r>
          </a:p>
        </p:txBody>
      </p:sp>
      <p:sp>
        <p:nvSpPr>
          <p:cNvPr id="126988" name="Text Box 82"/>
          <p:cNvSpPr txBox="1">
            <a:spLocks noChangeArrowheads="1"/>
          </p:cNvSpPr>
          <p:nvPr/>
        </p:nvSpPr>
        <p:spPr bwMode="auto">
          <a:xfrm>
            <a:off x="8542338" y="6410325"/>
            <a:ext cx="42386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eaLnBrk="0" hangingPunct="0">
              <a:spcBef>
                <a:spcPct val="50000"/>
              </a:spcBef>
            </a:pPr>
            <a:endParaRPr lang="en-US" sz="2000" b="1">
              <a:solidFill>
                <a:srgbClr val="FFFFFF"/>
              </a:solidFill>
              <a:latin typeface="Comic Sans MS" charset="0"/>
            </a:endParaRPr>
          </a:p>
        </p:txBody>
      </p:sp>
    </p:spTree>
    <p:extLst>
      <p:ext uri="{BB962C8B-B14F-4D97-AF65-F5344CB8AC3E}">
        <p14:creationId xmlns:p14="http://schemas.microsoft.com/office/powerpoint/2010/main" val="402620775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474118"/>
                                        </p:tgtEl>
                                        <p:attrNameLst>
                                          <p:attrName>style.visibility</p:attrName>
                                        </p:attrNameLst>
                                      </p:cBhvr>
                                      <p:to>
                                        <p:strVal val="visible"/>
                                      </p:to>
                                    </p:set>
                                    <p:anim calcmode="lin" valueType="num">
                                      <p:cBhvr>
                                        <p:cTn id="7" dur="500" fill="hold"/>
                                        <p:tgtEl>
                                          <p:spTgt spid="474118"/>
                                        </p:tgtEl>
                                        <p:attrNameLst>
                                          <p:attrName>ppt_w</p:attrName>
                                        </p:attrNameLst>
                                      </p:cBhvr>
                                      <p:tavLst>
                                        <p:tav tm="0">
                                          <p:val>
                                            <p:fltVal val="0"/>
                                          </p:val>
                                        </p:tav>
                                        <p:tav tm="100000">
                                          <p:val>
                                            <p:strVal val="#ppt_w"/>
                                          </p:val>
                                        </p:tav>
                                      </p:tavLst>
                                    </p:anim>
                                    <p:anim calcmode="lin" valueType="num">
                                      <p:cBhvr>
                                        <p:cTn id="8" dur="500" fill="hold"/>
                                        <p:tgtEl>
                                          <p:spTgt spid="474118"/>
                                        </p:tgtEl>
                                        <p:attrNameLst>
                                          <p:attrName>ppt_h</p:attrName>
                                        </p:attrNameLst>
                                      </p:cBhvr>
                                      <p:tavLst>
                                        <p:tav tm="0">
                                          <p:val>
                                            <p:fltVal val="0"/>
                                          </p:val>
                                        </p:tav>
                                        <p:tav tm="100000">
                                          <p:val>
                                            <p:strVal val="#ppt_h"/>
                                          </p:val>
                                        </p:tav>
                                      </p:tavLst>
                                    </p:anim>
                                    <p:anim calcmode="lin" valueType="num">
                                      <p:cBhvr>
                                        <p:cTn id="9" dur="500" fill="hold"/>
                                        <p:tgtEl>
                                          <p:spTgt spid="474118"/>
                                        </p:tgtEl>
                                        <p:attrNameLst>
                                          <p:attrName>ppt_x</p:attrName>
                                        </p:attrNameLst>
                                      </p:cBhvr>
                                      <p:tavLst>
                                        <p:tav tm="0">
                                          <p:val>
                                            <p:fltVal val="0.5"/>
                                          </p:val>
                                        </p:tav>
                                        <p:tav tm="100000">
                                          <p:val>
                                            <p:strVal val="#ppt_x"/>
                                          </p:val>
                                        </p:tav>
                                      </p:tavLst>
                                    </p:anim>
                                    <p:anim calcmode="lin" valueType="num">
                                      <p:cBhvr>
                                        <p:cTn id="10" dur="500" fill="hold"/>
                                        <p:tgtEl>
                                          <p:spTgt spid="474118"/>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9" presetClass="entr" presetSubtype="0" fill="hold" grpId="0" nodeType="afterEffect">
                                  <p:stCondLst>
                                    <p:cond delay="0"/>
                                  </p:stCondLst>
                                  <p:childTnLst>
                                    <p:set>
                                      <p:cBhvr>
                                        <p:cTn id="13" dur="1" fill="hold">
                                          <p:stCondLst>
                                            <p:cond delay="0"/>
                                          </p:stCondLst>
                                        </p:cTn>
                                        <p:tgtEl>
                                          <p:spTgt spid="474191"/>
                                        </p:tgtEl>
                                        <p:attrNameLst>
                                          <p:attrName>style.visibility</p:attrName>
                                        </p:attrNameLst>
                                      </p:cBhvr>
                                      <p:to>
                                        <p:strVal val="visible"/>
                                      </p:to>
                                    </p:set>
                                    <p:animEffect transition="in" filter="dissolve">
                                      <p:cBhvr>
                                        <p:cTn id="14" dur="500"/>
                                        <p:tgtEl>
                                          <p:spTgt spid="474191"/>
                                        </p:tgtEl>
                                      </p:cBhvr>
                                    </p:animEffect>
                                  </p:childTnLst>
                                </p:cTn>
                              </p:par>
                            </p:childTnLst>
                          </p:cTn>
                        </p:par>
                        <p:par>
                          <p:cTn id="15" fill="hold" nodeType="afterGroup">
                            <p:stCondLst>
                              <p:cond delay="1000"/>
                            </p:stCondLst>
                            <p:childTnLst>
                              <p:par>
                                <p:cTn id="16" presetID="9" presetClass="entr" presetSubtype="0" fill="hold" grpId="0" nodeType="afterEffect">
                                  <p:stCondLst>
                                    <p:cond delay="0"/>
                                  </p:stCondLst>
                                  <p:childTnLst>
                                    <p:set>
                                      <p:cBhvr>
                                        <p:cTn id="17" dur="1" fill="hold">
                                          <p:stCondLst>
                                            <p:cond delay="0"/>
                                          </p:stCondLst>
                                        </p:cTn>
                                        <p:tgtEl>
                                          <p:spTgt spid="474190"/>
                                        </p:tgtEl>
                                        <p:attrNameLst>
                                          <p:attrName>style.visibility</p:attrName>
                                        </p:attrNameLst>
                                      </p:cBhvr>
                                      <p:to>
                                        <p:strVal val="visible"/>
                                      </p:to>
                                    </p:set>
                                    <p:animEffect transition="in" filter="dissolve">
                                      <p:cBhvr>
                                        <p:cTn id="18" dur="500"/>
                                        <p:tgtEl>
                                          <p:spTgt spid="474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4118" grpId="0" autoUpdateAnimBg="0"/>
      <p:bldP spid="474190" grpId="0" autoUpdateAnimBg="0"/>
      <p:bldP spid="474191" grpId="0"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2"/>
          <p:cNvSpPr>
            <a:spLocks noChangeArrowheads="1"/>
          </p:cNvSpPr>
          <p:nvPr/>
        </p:nvSpPr>
        <p:spPr bwMode="auto">
          <a:xfrm>
            <a:off x="2057400" y="685800"/>
            <a:ext cx="6324600" cy="5410200"/>
          </a:xfrm>
          <a:prstGeom prst="rect">
            <a:avLst/>
          </a:prstGeom>
          <a:solidFill>
            <a:schemeClr val="hlink"/>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129026" name="Rectangle 4"/>
          <p:cNvSpPr>
            <a:spLocks noChangeArrowheads="1"/>
          </p:cNvSpPr>
          <p:nvPr/>
        </p:nvSpPr>
        <p:spPr bwMode="auto">
          <a:xfrm>
            <a:off x="1905000" y="685800"/>
            <a:ext cx="6629400" cy="556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pic>
        <p:nvPicPr>
          <p:cNvPr id="129027" name="Picture 3"/>
          <p:cNvPicPr>
            <a:picLocks noChangeArrowheads="1"/>
          </p:cNvPicPr>
          <p:nvPr/>
        </p:nvPicPr>
        <p:blipFill>
          <a:blip r:embed="rId3" cstate="screen">
            <a:extLst>
              <a:ext uri="{28A0092B-C50C-407E-A947-70E740481C1C}">
                <a14:useLocalDpi xmlns:a14="http://schemas.microsoft.com/office/drawing/2010/main"/>
              </a:ext>
            </a:extLst>
          </a:blip>
          <a:srcRect l="1541" r="1419"/>
          <a:stretch>
            <a:fillRect/>
          </a:stretch>
        </p:blipFill>
        <p:spPr bwMode="auto">
          <a:xfrm>
            <a:off x="2038350" y="685800"/>
            <a:ext cx="6191250" cy="5238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sp>
        <p:nvSpPr>
          <p:cNvPr id="129028" name="Line 5"/>
          <p:cNvSpPr>
            <a:spLocks noChangeShapeType="1"/>
          </p:cNvSpPr>
          <p:nvPr/>
        </p:nvSpPr>
        <p:spPr bwMode="auto">
          <a:xfrm flipH="1" flipV="1">
            <a:off x="5486400" y="838200"/>
            <a:ext cx="533400" cy="68580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29029" name="Rectangle 6"/>
          <p:cNvSpPr>
            <a:spLocks noChangeArrowheads="1"/>
          </p:cNvSpPr>
          <p:nvPr/>
        </p:nvSpPr>
        <p:spPr bwMode="auto">
          <a:xfrm>
            <a:off x="2063750" y="711200"/>
            <a:ext cx="6350000" cy="5359400"/>
          </a:xfrm>
          <a:prstGeom prst="rect">
            <a:avLst/>
          </a:prstGeom>
          <a:noFill/>
          <a:ln w="508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29030" name="Rectangle 7"/>
          <p:cNvSpPr>
            <a:spLocks noChangeArrowheads="1"/>
          </p:cNvSpPr>
          <p:nvPr/>
        </p:nvSpPr>
        <p:spPr bwMode="auto">
          <a:xfrm>
            <a:off x="2881313" y="5502275"/>
            <a:ext cx="5145087" cy="52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2800" b="1">
                <a:solidFill>
                  <a:srgbClr val="1A0004"/>
                </a:solidFill>
                <a:latin typeface="Times" charset="0"/>
              </a:rPr>
              <a:t>THE STAGE OF THE ACTION</a:t>
            </a:r>
          </a:p>
        </p:txBody>
      </p:sp>
      <p:sp>
        <p:nvSpPr>
          <p:cNvPr id="473114" name="Rectangle 26"/>
          <p:cNvSpPr>
            <a:spLocks noChangeArrowheads="1"/>
          </p:cNvSpPr>
          <p:nvPr/>
        </p:nvSpPr>
        <p:spPr bwMode="auto">
          <a:xfrm>
            <a:off x="7747000" y="6226175"/>
            <a:ext cx="184150" cy="336550"/>
          </a:xfrm>
          <a:prstGeom prst="rect">
            <a:avLst/>
          </a:prstGeom>
          <a:noFill/>
          <a:ln w="12700">
            <a:noFill/>
            <a:miter lim="800000"/>
            <a:headEnd/>
            <a:tailEnd/>
          </a:ln>
          <a:effectLst/>
        </p:spPr>
        <p:txBody>
          <a:bodyPr wrap="none">
            <a:spAutoFit/>
          </a:bodyPr>
          <a:lstStyle/>
          <a:p>
            <a:pPr eaLnBrk="0" hangingPunct="0">
              <a:defRPr/>
            </a:pPr>
            <a:endParaRPr lang="en-US" sz="1600" b="1">
              <a:solidFill>
                <a:srgbClr val="FFFFFF"/>
              </a:solidFill>
              <a:effectLst>
                <a:outerShdw blurRad="38100" dist="38100" dir="2700000" algn="tl">
                  <a:srgbClr val="000000"/>
                </a:outerShdw>
              </a:effectLst>
              <a:latin typeface="Comic Sans MS" pitchFamily="-112" charset="0"/>
            </a:endParaRPr>
          </a:p>
        </p:txBody>
      </p:sp>
      <p:sp>
        <p:nvSpPr>
          <p:cNvPr id="129032" name="Text Box 98"/>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2000">
                <a:solidFill>
                  <a:srgbClr val="FFA27C"/>
                </a:solidFill>
                <a:latin typeface="B VAG Rounded Bold" charset="0"/>
              </a:rPr>
              <a:t> </a:t>
            </a:r>
          </a:p>
        </p:txBody>
      </p:sp>
      <p:sp>
        <p:nvSpPr>
          <p:cNvPr id="473188" name="Rectangle 100"/>
          <p:cNvSpPr>
            <a:spLocks noChangeArrowheads="1"/>
          </p:cNvSpPr>
          <p:nvPr/>
        </p:nvSpPr>
        <p:spPr bwMode="auto">
          <a:xfrm>
            <a:off x="8123238" y="6537325"/>
            <a:ext cx="339725"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60</a:t>
            </a:r>
          </a:p>
        </p:txBody>
      </p:sp>
      <p:sp>
        <p:nvSpPr>
          <p:cNvPr id="129034" name="Text Box 101"/>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1200" b="1">
                <a:solidFill>
                  <a:srgbClr val="FFFFFF"/>
                </a:solidFill>
                <a:latin typeface="Arial" charset="0"/>
              </a:rPr>
              <a:t>Handbook pg. 37-38</a:t>
            </a:r>
          </a:p>
        </p:txBody>
      </p:sp>
      <p:grpSp>
        <p:nvGrpSpPr>
          <p:cNvPr id="129035" name="Group 32"/>
          <p:cNvGrpSpPr>
            <a:grpSpLocks/>
          </p:cNvGrpSpPr>
          <p:nvPr/>
        </p:nvGrpSpPr>
        <p:grpSpPr bwMode="auto">
          <a:xfrm>
            <a:off x="519113" y="117475"/>
            <a:ext cx="854075" cy="1720850"/>
            <a:chOff x="519113" y="312738"/>
            <a:chExt cx="854075" cy="1910769"/>
          </a:xfrm>
        </p:grpSpPr>
        <p:sp>
          <p:nvSpPr>
            <p:cNvPr id="34" name="Rectangle 33"/>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defRPr/>
              </a:pPr>
              <a:r>
                <a:rPr lang="en-US" sz="10600">
                  <a:solidFill>
                    <a:srgbClr val="FFFF00"/>
                  </a:solidFill>
                  <a:latin typeface="Times" charset="0"/>
                </a:rPr>
                <a:t>7</a:t>
              </a:r>
              <a:endParaRPr lang="en-US" sz="2800">
                <a:solidFill>
                  <a:srgbClr val="00DFCA"/>
                </a:solidFill>
                <a:latin typeface="Matura MT Script Capitals" charset="0"/>
              </a:endParaRPr>
            </a:p>
          </p:txBody>
        </p:sp>
        <p:sp>
          <p:nvSpPr>
            <p:cNvPr id="35"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08" charset="0"/>
              </a:endParaRPr>
            </a:p>
          </p:txBody>
        </p:sp>
      </p:grpSp>
      <p:sp>
        <p:nvSpPr>
          <p:cNvPr id="129036" name="TextBox 1"/>
          <p:cNvSpPr txBox="1">
            <a:spLocks noChangeArrowheads="1"/>
          </p:cNvSpPr>
          <p:nvPr/>
        </p:nvSpPr>
        <p:spPr bwMode="auto">
          <a:xfrm>
            <a:off x="6481763" y="2792413"/>
            <a:ext cx="1509712" cy="338137"/>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eaLnBrk="0" hangingPunct="0"/>
            <a:r>
              <a:rPr lang="en-US" sz="1600" b="1">
                <a:solidFill>
                  <a:srgbClr val="1A0004"/>
                </a:solidFill>
                <a:latin typeface="Arial" charset="0"/>
                <a:cs typeface="Arial" charset="0"/>
              </a:rPr>
              <a:t>BABYLON</a:t>
            </a:r>
          </a:p>
        </p:txBody>
      </p:sp>
      <p:sp>
        <p:nvSpPr>
          <p:cNvPr id="473112" name="Oval 24"/>
          <p:cNvSpPr>
            <a:spLocks noChangeArrowheads="1"/>
          </p:cNvSpPr>
          <p:nvPr/>
        </p:nvSpPr>
        <p:spPr bwMode="auto">
          <a:xfrm>
            <a:off x="6096000" y="2692400"/>
            <a:ext cx="1690688" cy="482600"/>
          </a:xfrm>
          <a:prstGeom prst="ellipse">
            <a:avLst/>
          </a:prstGeom>
          <a:noFill/>
          <a:ln w="76200">
            <a:solidFill>
              <a:srgbClr val="FF3300"/>
            </a:solidFill>
            <a:round/>
            <a:headEnd/>
            <a:tailEnd/>
          </a:ln>
          <a:effectLst>
            <a:outerShdw blurRad="63500" dist="89803"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sp>
        <p:nvSpPr>
          <p:cNvPr id="129038" name="TextBox 36"/>
          <p:cNvSpPr txBox="1">
            <a:spLocks noChangeArrowheads="1"/>
          </p:cNvSpPr>
          <p:nvPr/>
        </p:nvSpPr>
        <p:spPr bwMode="auto">
          <a:xfrm>
            <a:off x="7269163" y="3662363"/>
            <a:ext cx="1152525" cy="585787"/>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eaLnBrk="0" hangingPunct="0"/>
            <a:r>
              <a:rPr lang="en-US" sz="1600" b="1">
                <a:solidFill>
                  <a:srgbClr val="1A0004"/>
                </a:solidFill>
                <a:latin typeface="Arial" charset="0"/>
                <a:cs typeface="Arial" charset="0"/>
              </a:rPr>
              <a:t>PERSIAN GULF</a:t>
            </a:r>
          </a:p>
        </p:txBody>
      </p:sp>
      <p:sp>
        <p:nvSpPr>
          <p:cNvPr id="473113" name="Oval 25"/>
          <p:cNvSpPr>
            <a:spLocks noChangeArrowheads="1"/>
          </p:cNvSpPr>
          <p:nvPr/>
        </p:nvSpPr>
        <p:spPr bwMode="auto">
          <a:xfrm>
            <a:off x="7226300" y="3514725"/>
            <a:ext cx="1171575" cy="787400"/>
          </a:xfrm>
          <a:prstGeom prst="ellipse">
            <a:avLst/>
          </a:prstGeom>
          <a:noFill/>
          <a:ln w="76200">
            <a:solidFill>
              <a:srgbClr val="FF3300"/>
            </a:solidFill>
            <a:round/>
            <a:headEnd/>
            <a:tailEnd/>
          </a:ln>
          <a:effectLst>
            <a:outerShdw blurRad="63500" dist="89803"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grpSp>
        <p:nvGrpSpPr>
          <p:cNvPr id="129040" name="Group 82"/>
          <p:cNvGrpSpPr>
            <a:grpSpLocks/>
          </p:cNvGrpSpPr>
          <p:nvPr/>
        </p:nvGrpSpPr>
        <p:grpSpPr bwMode="auto">
          <a:xfrm>
            <a:off x="7948613" y="2608263"/>
            <a:ext cx="1195387" cy="1098550"/>
            <a:chOff x="3544" y="2589"/>
            <a:chExt cx="753" cy="692"/>
          </a:xfrm>
        </p:grpSpPr>
        <p:sp>
          <p:nvSpPr>
            <p:cNvPr id="129041" name="Freeform 83"/>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eaLnBrk="0" hangingPunct="0"/>
              <a:endParaRPr lang="en-US" sz="2800">
                <a:solidFill>
                  <a:srgbClr val="00DFCA"/>
                </a:solidFill>
                <a:latin typeface="Matura MT Script Capitals" charset="0"/>
              </a:endParaRPr>
            </a:p>
          </p:txBody>
        </p:sp>
        <p:sp>
          <p:nvSpPr>
            <p:cNvPr id="129042" name="Freeform 84"/>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eaLnBrk="0" hangingPunct="0"/>
              <a:endParaRPr lang="en-US" sz="2800">
                <a:solidFill>
                  <a:srgbClr val="00DFCA"/>
                </a:solidFill>
                <a:latin typeface="Matura MT Script Capitals" charset="0"/>
              </a:endParaRPr>
            </a:p>
          </p:txBody>
        </p:sp>
        <p:sp>
          <p:nvSpPr>
            <p:cNvPr id="129043" name="AutoShape 85"/>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pPr eaLnBrk="0" hangingPunct="0"/>
              <a:endParaRPr lang="en-US" sz="2800">
                <a:solidFill>
                  <a:srgbClr val="00DFCA"/>
                </a:solidFill>
                <a:latin typeface="Matura MT Script Capitals" charset="0"/>
              </a:endParaRPr>
            </a:p>
          </p:txBody>
        </p:sp>
        <p:sp>
          <p:nvSpPr>
            <p:cNvPr id="129044" name="Rectangle 86"/>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pPr eaLnBrk="0" hangingPunct="0"/>
              <a:endParaRPr lang="en-US" sz="2800">
                <a:solidFill>
                  <a:srgbClr val="00DFCA"/>
                </a:solidFill>
                <a:latin typeface="Matura MT Script Capitals" charset="0"/>
              </a:endParaRPr>
            </a:p>
          </p:txBody>
        </p:sp>
        <p:sp>
          <p:nvSpPr>
            <p:cNvPr id="129045" name="Line 87"/>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29046" name="Line 88"/>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29047" name="Rectangle 89"/>
            <p:cNvSpPr>
              <a:spLocks noChangeArrowheads="1"/>
            </p:cNvSpPr>
            <p:nvPr/>
          </p:nvSpPr>
          <p:spPr bwMode="auto">
            <a:xfrm>
              <a:off x="3544" y="2589"/>
              <a:ext cx="49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Chicago" charset="0"/>
                </a:rPr>
                <a:t>CAPTIVITY</a:t>
              </a:r>
            </a:p>
          </p:txBody>
        </p:sp>
        <p:sp>
          <p:nvSpPr>
            <p:cNvPr id="129048" name="Line 90"/>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29049" name="Line 91"/>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29050" name="Rectangle 92"/>
            <p:cNvSpPr>
              <a:spLocks noChangeArrowheads="1"/>
            </p:cNvSpPr>
            <p:nvPr/>
          </p:nvSpPr>
          <p:spPr bwMode="auto">
            <a:xfrm>
              <a:off x="3665" y="2752"/>
              <a:ext cx="11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endParaRPr lang="en-US" sz="1000" b="1">
                <a:solidFill>
                  <a:srgbClr val="000000"/>
                </a:solidFill>
                <a:latin typeface="Helvetica" charset="0"/>
              </a:endParaRPr>
            </a:p>
          </p:txBody>
        </p:sp>
        <p:sp>
          <p:nvSpPr>
            <p:cNvPr id="129051" name="Rectangle 93"/>
            <p:cNvSpPr>
              <a:spLocks noChangeArrowheads="1"/>
            </p:cNvSpPr>
            <p:nvPr/>
          </p:nvSpPr>
          <p:spPr bwMode="auto">
            <a:xfrm>
              <a:off x="3695" y="2864"/>
              <a:ext cx="11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endParaRPr lang="en-US" sz="1000" b="1">
                <a:solidFill>
                  <a:srgbClr val="000000"/>
                </a:solidFill>
                <a:latin typeface="Helvetica" charset="0"/>
              </a:endParaRPr>
            </a:p>
          </p:txBody>
        </p:sp>
        <p:sp>
          <p:nvSpPr>
            <p:cNvPr id="129052" name="Rectangle 94"/>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eaLnBrk="0" hangingPunct="0"/>
              <a:endParaRPr lang="en-US" sz="1000" b="1">
                <a:solidFill>
                  <a:srgbClr val="000000"/>
                </a:solidFill>
                <a:latin typeface="Helvetica" charset="0"/>
              </a:endParaRPr>
            </a:p>
          </p:txBody>
        </p:sp>
        <p:sp>
          <p:nvSpPr>
            <p:cNvPr id="129053" name="Rectangle 95"/>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129054" name="Rectangle 96"/>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129055" name="Rectangle 97"/>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eaLnBrk="0" hangingPunct="0"/>
              <a:endParaRPr lang="en-US" sz="800" b="1">
                <a:solidFill>
                  <a:srgbClr val="000000"/>
                </a:solidFill>
                <a:latin typeface="Helvetica" charset="0"/>
              </a:endParaRPr>
            </a:p>
          </p:txBody>
        </p:sp>
      </p:grpSp>
    </p:spTree>
    <p:extLst>
      <p:ext uri="{BB962C8B-B14F-4D97-AF65-F5344CB8AC3E}">
        <p14:creationId xmlns:p14="http://schemas.microsoft.com/office/powerpoint/2010/main" val="224350821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73112"/>
                                        </p:tgtEl>
                                        <p:attrNameLst>
                                          <p:attrName>style.visibility</p:attrName>
                                        </p:attrNameLst>
                                      </p:cBhvr>
                                      <p:to>
                                        <p:strVal val="visible"/>
                                      </p:to>
                                    </p:set>
                                    <p:animEffect transition="in" filter="fade">
                                      <p:cBhvr>
                                        <p:cTn id="7" dur="1000"/>
                                        <p:tgtEl>
                                          <p:spTgt spid="473112"/>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73113"/>
                                        </p:tgtEl>
                                        <p:attrNameLst>
                                          <p:attrName>style.visibility</p:attrName>
                                        </p:attrNameLst>
                                      </p:cBhvr>
                                      <p:to>
                                        <p:strVal val="visible"/>
                                      </p:to>
                                    </p:set>
                                    <p:animEffect transition="in" filter="fade">
                                      <p:cBhvr>
                                        <p:cTn id="11" dur="1000"/>
                                        <p:tgtEl>
                                          <p:spTgt spid="473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3112" grpId="0" animBg="1"/>
      <p:bldP spid="47311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AutoShape 2"/>
          <p:cNvSpPr>
            <a:spLocks noChangeArrowheads="1"/>
          </p:cNvSpPr>
          <p:nvPr/>
        </p:nvSpPr>
        <p:spPr bwMode="auto">
          <a:xfrm>
            <a:off x="3098800" y="1003300"/>
            <a:ext cx="1676400" cy="1066800"/>
          </a:xfrm>
          <a:prstGeom prst="roundRect">
            <a:avLst>
              <a:gd name="adj" fmla="val 12495"/>
            </a:avLst>
          </a:prstGeom>
          <a:solidFill>
            <a:schemeClr val="tx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475139" name="Rectangle 3"/>
          <p:cNvSpPr>
            <a:spLocks noChangeArrowheads="1"/>
          </p:cNvSpPr>
          <p:nvPr/>
        </p:nvSpPr>
        <p:spPr bwMode="auto">
          <a:xfrm>
            <a:off x="3098800" y="1371600"/>
            <a:ext cx="3048000" cy="2895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sp>
        <p:nvSpPr>
          <p:cNvPr id="131075" name="Rectangle 4"/>
          <p:cNvSpPr>
            <a:spLocks noChangeArrowheads="1"/>
          </p:cNvSpPr>
          <p:nvPr/>
        </p:nvSpPr>
        <p:spPr bwMode="auto">
          <a:xfrm>
            <a:off x="3084513" y="996950"/>
            <a:ext cx="1606550" cy="393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2000" b="1">
                <a:solidFill>
                  <a:srgbClr val="790015"/>
                </a:solidFill>
                <a:latin typeface="Times" charset="0"/>
              </a:rPr>
              <a:t>CAPTIVITY</a:t>
            </a:r>
          </a:p>
        </p:txBody>
      </p:sp>
      <p:sp>
        <p:nvSpPr>
          <p:cNvPr id="475141" name="Rectangle 5"/>
          <p:cNvSpPr>
            <a:spLocks noChangeArrowheads="1"/>
          </p:cNvSpPr>
          <p:nvPr/>
        </p:nvSpPr>
        <p:spPr bwMode="auto">
          <a:xfrm>
            <a:off x="3630613" y="1812925"/>
            <a:ext cx="1830387"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2800" b="1">
                <a:solidFill>
                  <a:srgbClr val="790015"/>
                </a:solidFill>
                <a:latin typeface="Times" charset="0"/>
              </a:rPr>
              <a:t>70 YEARS</a:t>
            </a:r>
          </a:p>
        </p:txBody>
      </p:sp>
      <p:sp>
        <p:nvSpPr>
          <p:cNvPr id="475142" name="Rectangle 6"/>
          <p:cNvSpPr>
            <a:spLocks noChangeArrowheads="1"/>
          </p:cNvSpPr>
          <p:nvPr/>
        </p:nvSpPr>
        <p:spPr bwMode="auto">
          <a:xfrm>
            <a:off x="3706813" y="2270125"/>
            <a:ext cx="1741487"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2800" b="1">
                <a:solidFill>
                  <a:srgbClr val="790015"/>
                </a:solidFill>
                <a:latin typeface="Times" charset="0"/>
              </a:rPr>
              <a:t>3  TREKS</a:t>
            </a:r>
          </a:p>
        </p:txBody>
      </p:sp>
      <p:sp>
        <p:nvSpPr>
          <p:cNvPr id="131078" name="Rectangle 7"/>
          <p:cNvSpPr>
            <a:spLocks noChangeArrowheads="1"/>
          </p:cNvSpPr>
          <p:nvPr/>
        </p:nvSpPr>
        <p:spPr bwMode="auto">
          <a:xfrm>
            <a:off x="3219450" y="2735263"/>
            <a:ext cx="28257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131079" name="Rectangle 8"/>
          <p:cNvSpPr>
            <a:spLocks noChangeArrowheads="1"/>
          </p:cNvSpPr>
          <p:nvPr/>
        </p:nvSpPr>
        <p:spPr bwMode="auto">
          <a:xfrm>
            <a:off x="3781425" y="3214688"/>
            <a:ext cx="1508125"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131080" name="Rectangle 12"/>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131081" name="Rectangle 13"/>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131082" name="Line 14"/>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31083" name="Line 15"/>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31084" name="Line 16"/>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31085" name="Line 17"/>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475170" name="Rectangle 34"/>
          <p:cNvSpPr>
            <a:spLocks noChangeArrowheads="1"/>
          </p:cNvSpPr>
          <p:nvPr/>
        </p:nvSpPr>
        <p:spPr bwMode="auto">
          <a:xfrm>
            <a:off x="7747000" y="6226175"/>
            <a:ext cx="184150" cy="336550"/>
          </a:xfrm>
          <a:prstGeom prst="rect">
            <a:avLst/>
          </a:prstGeom>
          <a:noFill/>
          <a:ln w="12700">
            <a:noFill/>
            <a:miter lim="800000"/>
            <a:headEnd/>
            <a:tailEnd/>
          </a:ln>
          <a:effectLst/>
        </p:spPr>
        <p:txBody>
          <a:bodyPr wrap="none">
            <a:spAutoFit/>
          </a:bodyPr>
          <a:lstStyle/>
          <a:p>
            <a:pPr eaLnBrk="0" hangingPunct="0">
              <a:defRPr/>
            </a:pPr>
            <a:endParaRPr lang="en-US" sz="1600" b="1">
              <a:solidFill>
                <a:srgbClr val="FFFFFF"/>
              </a:solidFill>
              <a:effectLst>
                <a:outerShdw blurRad="38100" dist="38100" dir="2700000" algn="tl">
                  <a:srgbClr val="000000"/>
                </a:outerShdw>
              </a:effectLst>
              <a:latin typeface="Comic Sans MS" pitchFamily="-112" charset="0"/>
            </a:endParaRPr>
          </a:p>
        </p:txBody>
      </p:sp>
      <p:sp>
        <p:nvSpPr>
          <p:cNvPr id="475172" name="Text Box 36"/>
          <p:cNvSpPr txBox="1">
            <a:spLocks noChangeArrowheads="1"/>
          </p:cNvSpPr>
          <p:nvPr/>
        </p:nvSpPr>
        <p:spPr bwMode="auto">
          <a:xfrm>
            <a:off x="1739900" y="-34925"/>
            <a:ext cx="5957888"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eaLnBrk="0" hangingPunct="0">
              <a:spcBef>
                <a:spcPct val="50000"/>
              </a:spcBef>
              <a:defRPr/>
            </a:pPr>
            <a:r>
              <a:rPr lang="en-US" sz="1600" b="1">
                <a:solidFill>
                  <a:srgbClr val="FFFFFF"/>
                </a:solidFill>
                <a:latin typeface="Comic Sans MS" pitchFamily="-112" charset="0"/>
              </a:rPr>
              <a:t>Jer. 29:10; Ezra 3:8; Neh. 2:5-6</a:t>
            </a:r>
          </a:p>
        </p:txBody>
      </p:sp>
      <p:grpSp>
        <p:nvGrpSpPr>
          <p:cNvPr id="131088" name="Group 79"/>
          <p:cNvGrpSpPr>
            <a:grpSpLocks/>
          </p:cNvGrpSpPr>
          <p:nvPr/>
        </p:nvGrpSpPr>
        <p:grpSpPr bwMode="auto">
          <a:xfrm>
            <a:off x="7943850" y="3435350"/>
            <a:ext cx="1195388" cy="1098550"/>
            <a:chOff x="3544" y="2589"/>
            <a:chExt cx="753" cy="692"/>
          </a:xfrm>
        </p:grpSpPr>
        <p:sp>
          <p:nvSpPr>
            <p:cNvPr id="131108" name="Freeform 80"/>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eaLnBrk="0" hangingPunct="0"/>
              <a:endParaRPr lang="en-US" sz="2800">
                <a:solidFill>
                  <a:srgbClr val="00DFCA"/>
                </a:solidFill>
                <a:latin typeface="Matura MT Script Capitals" charset="0"/>
              </a:endParaRPr>
            </a:p>
          </p:txBody>
        </p:sp>
        <p:sp>
          <p:nvSpPr>
            <p:cNvPr id="131109" name="Freeform 81"/>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eaLnBrk="0" hangingPunct="0"/>
              <a:endParaRPr lang="en-US" sz="2800">
                <a:solidFill>
                  <a:srgbClr val="00DFCA"/>
                </a:solidFill>
                <a:latin typeface="Matura MT Script Capitals" charset="0"/>
              </a:endParaRPr>
            </a:p>
          </p:txBody>
        </p:sp>
        <p:sp>
          <p:nvSpPr>
            <p:cNvPr id="131110" name="AutoShape 82"/>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pPr eaLnBrk="0" hangingPunct="0"/>
              <a:endParaRPr lang="en-US" sz="2800">
                <a:solidFill>
                  <a:srgbClr val="00DFCA"/>
                </a:solidFill>
                <a:latin typeface="Matura MT Script Capitals" charset="0"/>
              </a:endParaRPr>
            </a:p>
          </p:txBody>
        </p:sp>
        <p:sp>
          <p:nvSpPr>
            <p:cNvPr id="131111" name="Rectangle 83"/>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pPr eaLnBrk="0" hangingPunct="0"/>
              <a:endParaRPr lang="en-US" sz="2800">
                <a:solidFill>
                  <a:srgbClr val="00DFCA"/>
                </a:solidFill>
                <a:latin typeface="Matura MT Script Capitals" charset="0"/>
              </a:endParaRPr>
            </a:p>
          </p:txBody>
        </p:sp>
        <p:sp>
          <p:nvSpPr>
            <p:cNvPr id="131112" name="Line 84"/>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31113" name="Line 85"/>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31114" name="Rectangle 86"/>
            <p:cNvSpPr>
              <a:spLocks noChangeArrowheads="1"/>
            </p:cNvSpPr>
            <p:nvPr/>
          </p:nvSpPr>
          <p:spPr bwMode="auto">
            <a:xfrm>
              <a:off x="3544" y="2589"/>
              <a:ext cx="49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Chicago" charset="0"/>
                </a:rPr>
                <a:t>CAPTIVITY</a:t>
              </a:r>
            </a:p>
          </p:txBody>
        </p:sp>
        <p:sp>
          <p:nvSpPr>
            <p:cNvPr id="131115" name="Line 87"/>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31116" name="Line 88"/>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31117" name="Rectangle 89"/>
            <p:cNvSpPr>
              <a:spLocks noChangeArrowheads="1"/>
            </p:cNvSpPr>
            <p:nvPr/>
          </p:nvSpPr>
          <p:spPr bwMode="auto">
            <a:xfrm>
              <a:off x="3665" y="2752"/>
              <a:ext cx="443"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70 Years</a:t>
              </a:r>
            </a:p>
          </p:txBody>
        </p:sp>
        <p:sp>
          <p:nvSpPr>
            <p:cNvPr id="131118" name="Rectangle 90"/>
            <p:cNvSpPr>
              <a:spLocks noChangeArrowheads="1"/>
            </p:cNvSpPr>
            <p:nvPr/>
          </p:nvSpPr>
          <p:spPr bwMode="auto">
            <a:xfrm>
              <a:off x="3695" y="2864"/>
              <a:ext cx="39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3 Treks</a:t>
              </a:r>
            </a:p>
          </p:txBody>
        </p:sp>
        <p:sp>
          <p:nvSpPr>
            <p:cNvPr id="131119" name="Rectangle 91"/>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eaLnBrk="0" hangingPunct="0"/>
              <a:endParaRPr lang="en-US" sz="1000" b="1">
                <a:solidFill>
                  <a:srgbClr val="000000"/>
                </a:solidFill>
                <a:latin typeface="Helvetica" charset="0"/>
              </a:endParaRPr>
            </a:p>
          </p:txBody>
        </p:sp>
        <p:sp>
          <p:nvSpPr>
            <p:cNvPr id="131120" name="Rectangle 92"/>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131121" name="Rectangle 93"/>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131122" name="Rectangle 94"/>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eaLnBrk="0" hangingPunct="0"/>
              <a:endParaRPr lang="en-US" sz="800" b="1">
                <a:solidFill>
                  <a:srgbClr val="000000"/>
                </a:solidFill>
                <a:latin typeface="Helvetica" charset="0"/>
              </a:endParaRPr>
            </a:p>
          </p:txBody>
        </p:sp>
      </p:grpSp>
      <p:sp>
        <p:nvSpPr>
          <p:cNvPr id="131089" name="Text Box 95"/>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2000">
                <a:solidFill>
                  <a:srgbClr val="FFA27C"/>
                </a:solidFill>
                <a:latin typeface="B VAG Rounded Bold" charset="0"/>
              </a:rPr>
              <a:t> </a:t>
            </a:r>
          </a:p>
        </p:txBody>
      </p:sp>
      <p:sp>
        <p:nvSpPr>
          <p:cNvPr id="131090" name="Text Box 96"/>
          <p:cNvSpPr txBox="1">
            <a:spLocks noChangeArrowheads="1"/>
          </p:cNvSpPr>
          <p:nvPr/>
        </p:nvSpPr>
        <p:spPr bwMode="auto">
          <a:xfrm>
            <a:off x="8594725" y="6481763"/>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1600" b="1">
                <a:solidFill>
                  <a:srgbClr val="FFFFFF"/>
                </a:solidFill>
                <a:latin typeface="Comic Sans MS" charset="0"/>
              </a:rPr>
              <a:t>3</a:t>
            </a:r>
            <a:endParaRPr lang="en-US" sz="1600">
              <a:solidFill>
                <a:srgbClr val="FFA27C"/>
              </a:solidFill>
              <a:latin typeface="B VAG Rounded Bold" charset="0"/>
            </a:endParaRPr>
          </a:p>
        </p:txBody>
      </p:sp>
      <p:sp>
        <p:nvSpPr>
          <p:cNvPr id="475239" name="Rectangle 103"/>
          <p:cNvSpPr>
            <a:spLocks noChangeArrowheads="1"/>
          </p:cNvSpPr>
          <p:nvPr/>
        </p:nvSpPr>
        <p:spPr bwMode="auto">
          <a:xfrm>
            <a:off x="8116888" y="6540500"/>
            <a:ext cx="339725"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61</a:t>
            </a:r>
          </a:p>
        </p:txBody>
      </p:sp>
      <p:sp>
        <p:nvSpPr>
          <p:cNvPr id="131092" name="Text Box 104"/>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1200" b="1">
                <a:solidFill>
                  <a:srgbClr val="FFFFFF"/>
                </a:solidFill>
                <a:latin typeface="Arial" charset="0"/>
              </a:rPr>
              <a:t>Handbook pg. 37-38</a:t>
            </a:r>
          </a:p>
        </p:txBody>
      </p:sp>
      <p:grpSp>
        <p:nvGrpSpPr>
          <p:cNvPr id="131093" name="Group 108"/>
          <p:cNvGrpSpPr>
            <a:grpSpLocks/>
          </p:cNvGrpSpPr>
          <p:nvPr/>
        </p:nvGrpSpPr>
        <p:grpSpPr bwMode="auto">
          <a:xfrm>
            <a:off x="889000" y="2374900"/>
            <a:ext cx="1933575" cy="1905000"/>
            <a:chOff x="560" y="1496"/>
            <a:chExt cx="1218" cy="1200"/>
          </a:xfrm>
        </p:grpSpPr>
        <p:sp>
          <p:nvSpPr>
            <p:cNvPr id="475145" name="Oval 9"/>
            <p:cNvSpPr>
              <a:spLocks noChangeArrowheads="1"/>
            </p:cNvSpPr>
            <p:nvPr/>
          </p:nvSpPr>
          <p:spPr bwMode="auto">
            <a:xfrm>
              <a:off x="560" y="1684"/>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sp>
          <p:nvSpPr>
            <p:cNvPr id="131106" name="Freeform 107"/>
            <p:cNvSpPr>
              <a:spLocks/>
            </p:cNvSpPr>
            <p:nvPr/>
          </p:nvSpPr>
          <p:spPr bwMode="auto">
            <a:xfrm>
              <a:off x="1040" y="1496"/>
              <a:ext cx="608" cy="740"/>
            </a:xfrm>
            <a:custGeom>
              <a:avLst/>
              <a:gdLst>
                <a:gd name="T0" fmla="*/ 44 w 608"/>
                <a:gd name="T1" fmla="*/ 128 h 740"/>
                <a:gd name="T2" fmla="*/ 48 w 608"/>
                <a:gd name="T3" fmla="*/ 168 h 740"/>
                <a:gd name="T4" fmla="*/ 32 w 608"/>
                <a:gd name="T5" fmla="*/ 268 h 740"/>
                <a:gd name="T6" fmla="*/ 0 w 608"/>
                <a:gd name="T7" fmla="*/ 304 h 740"/>
                <a:gd name="T8" fmla="*/ 72 w 608"/>
                <a:gd name="T9" fmla="*/ 340 h 740"/>
                <a:gd name="T10" fmla="*/ 124 w 608"/>
                <a:gd name="T11" fmla="*/ 360 h 740"/>
                <a:gd name="T12" fmla="*/ 172 w 608"/>
                <a:gd name="T13" fmla="*/ 424 h 740"/>
                <a:gd name="T14" fmla="*/ 180 w 608"/>
                <a:gd name="T15" fmla="*/ 456 h 740"/>
                <a:gd name="T16" fmla="*/ 212 w 608"/>
                <a:gd name="T17" fmla="*/ 560 h 740"/>
                <a:gd name="T18" fmla="*/ 324 w 608"/>
                <a:gd name="T19" fmla="*/ 636 h 740"/>
                <a:gd name="T20" fmla="*/ 384 w 608"/>
                <a:gd name="T21" fmla="*/ 700 h 740"/>
                <a:gd name="T22" fmla="*/ 456 w 608"/>
                <a:gd name="T23" fmla="*/ 708 h 740"/>
                <a:gd name="T24" fmla="*/ 468 w 608"/>
                <a:gd name="T25" fmla="*/ 712 h 740"/>
                <a:gd name="T26" fmla="*/ 484 w 608"/>
                <a:gd name="T27" fmla="*/ 736 h 740"/>
                <a:gd name="T28" fmla="*/ 516 w 608"/>
                <a:gd name="T29" fmla="*/ 740 h 740"/>
                <a:gd name="T30" fmla="*/ 576 w 608"/>
                <a:gd name="T31" fmla="*/ 724 h 740"/>
                <a:gd name="T32" fmla="*/ 608 w 608"/>
                <a:gd name="T33" fmla="*/ 620 h 740"/>
                <a:gd name="T34" fmla="*/ 604 w 608"/>
                <a:gd name="T35" fmla="*/ 536 h 740"/>
                <a:gd name="T36" fmla="*/ 592 w 608"/>
                <a:gd name="T37" fmla="*/ 524 h 740"/>
                <a:gd name="T38" fmla="*/ 536 w 608"/>
                <a:gd name="T39" fmla="*/ 460 h 740"/>
                <a:gd name="T40" fmla="*/ 504 w 608"/>
                <a:gd name="T41" fmla="*/ 320 h 740"/>
                <a:gd name="T42" fmla="*/ 464 w 608"/>
                <a:gd name="T43" fmla="*/ 148 h 740"/>
                <a:gd name="T44" fmla="*/ 424 w 608"/>
                <a:gd name="T45" fmla="*/ 124 h 740"/>
                <a:gd name="T46" fmla="*/ 324 w 608"/>
                <a:gd name="T47" fmla="*/ 116 h 740"/>
                <a:gd name="T48" fmla="*/ 288 w 608"/>
                <a:gd name="T49" fmla="*/ 56 h 740"/>
                <a:gd name="T50" fmla="*/ 324 w 608"/>
                <a:gd name="T51" fmla="*/ 44 h 740"/>
                <a:gd name="T52" fmla="*/ 276 w 608"/>
                <a:gd name="T53" fmla="*/ 0 h 740"/>
                <a:gd name="T54" fmla="*/ 132 w 608"/>
                <a:gd name="T55" fmla="*/ 20 h 740"/>
                <a:gd name="T56" fmla="*/ 92 w 608"/>
                <a:gd name="T57" fmla="*/ 24 h 740"/>
                <a:gd name="T58" fmla="*/ 52 w 608"/>
                <a:gd name="T59" fmla="*/ 36 h 740"/>
                <a:gd name="T60" fmla="*/ 36 w 608"/>
                <a:gd name="T61" fmla="*/ 136 h 740"/>
                <a:gd name="T62" fmla="*/ 44 w 608"/>
                <a:gd name="T63" fmla="*/ 128 h 7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08"/>
                <a:gd name="T97" fmla="*/ 0 h 740"/>
                <a:gd name="T98" fmla="*/ 608 w 608"/>
                <a:gd name="T99" fmla="*/ 740 h 7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08" h="740">
                  <a:moveTo>
                    <a:pt x="44" y="128"/>
                  </a:moveTo>
                  <a:cubicBezTo>
                    <a:pt x="48" y="144"/>
                    <a:pt x="53" y="152"/>
                    <a:pt x="48" y="168"/>
                  </a:cubicBezTo>
                  <a:cubicBezTo>
                    <a:pt x="46" y="193"/>
                    <a:pt x="57" y="250"/>
                    <a:pt x="32" y="268"/>
                  </a:cubicBezTo>
                  <a:cubicBezTo>
                    <a:pt x="23" y="281"/>
                    <a:pt x="0" y="304"/>
                    <a:pt x="0" y="304"/>
                  </a:cubicBezTo>
                  <a:cubicBezTo>
                    <a:pt x="11" y="337"/>
                    <a:pt x="42" y="334"/>
                    <a:pt x="72" y="340"/>
                  </a:cubicBezTo>
                  <a:cubicBezTo>
                    <a:pt x="89" y="348"/>
                    <a:pt x="106" y="352"/>
                    <a:pt x="124" y="360"/>
                  </a:cubicBezTo>
                  <a:cubicBezTo>
                    <a:pt x="139" y="379"/>
                    <a:pt x="163" y="399"/>
                    <a:pt x="172" y="424"/>
                  </a:cubicBezTo>
                  <a:cubicBezTo>
                    <a:pt x="175" y="434"/>
                    <a:pt x="180" y="456"/>
                    <a:pt x="180" y="456"/>
                  </a:cubicBezTo>
                  <a:cubicBezTo>
                    <a:pt x="176" y="526"/>
                    <a:pt x="153" y="548"/>
                    <a:pt x="212" y="560"/>
                  </a:cubicBezTo>
                  <a:cubicBezTo>
                    <a:pt x="242" y="580"/>
                    <a:pt x="300" y="612"/>
                    <a:pt x="324" y="636"/>
                  </a:cubicBezTo>
                  <a:cubicBezTo>
                    <a:pt x="340" y="652"/>
                    <a:pt x="363" y="688"/>
                    <a:pt x="384" y="700"/>
                  </a:cubicBezTo>
                  <a:cubicBezTo>
                    <a:pt x="405" y="711"/>
                    <a:pt x="431" y="706"/>
                    <a:pt x="456" y="708"/>
                  </a:cubicBezTo>
                  <a:cubicBezTo>
                    <a:pt x="460" y="709"/>
                    <a:pt x="465" y="709"/>
                    <a:pt x="468" y="712"/>
                  </a:cubicBezTo>
                  <a:cubicBezTo>
                    <a:pt x="474" y="718"/>
                    <a:pt x="474" y="734"/>
                    <a:pt x="484" y="736"/>
                  </a:cubicBezTo>
                  <a:cubicBezTo>
                    <a:pt x="494" y="737"/>
                    <a:pt x="505" y="738"/>
                    <a:pt x="516" y="740"/>
                  </a:cubicBezTo>
                  <a:cubicBezTo>
                    <a:pt x="536" y="733"/>
                    <a:pt x="557" y="736"/>
                    <a:pt x="576" y="724"/>
                  </a:cubicBezTo>
                  <a:cubicBezTo>
                    <a:pt x="587" y="689"/>
                    <a:pt x="596" y="654"/>
                    <a:pt x="608" y="620"/>
                  </a:cubicBezTo>
                  <a:cubicBezTo>
                    <a:pt x="606" y="592"/>
                    <a:pt x="608" y="563"/>
                    <a:pt x="604" y="536"/>
                  </a:cubicBezTo>
                  <a:cubicBezTo>
                    <a:pt x="603" y="530"/>
                    <a:pt x="595" y="528"/>
                    <a:pt x="592" y="524"/>
                  </a:cubicBezTo>
                  <a:cubicBezTo>
                    <a:pt x="574" y="503"/>
                    <a:pt x="548" y="484"/>
                    <a:pt x="536" y="460"/>
                  </a:cubicBezTo>
                  <a:cubicBezTo>
                    <a:pt x="516" y="421"/>
                    <a:pt x="514" y="363"/>
                    <a:pt x="504" y="320"/>
                  </a:cubicBezTo>
                  <a:cubicBezTo>
                    <a:pt x="500" y="268"/>
                    <a:pt x="505" y="189"/>
                    <a:pt x="464" y="148"/>
                  </a:cubicBezTo>
                  <a:cubicBezTo>
                    <a:pt x="453" y="137"/>
                    <a:pt x="436" y="132"/>
                    <a:pt x="424" y="124"/>
                  </a:cubicBezTo>
                  <a:cubicBezTo>
                    <a:pt x="391" y="130"/>
                    <a:pt x="356" y="120"/>
                    <a:pt x="324" y="116"/>
                  </a:cubicBezTo>
                  <a:cubicBezTo>
                    <a:pt x="296" y="102"/>
                    <a:pt x="304" y="80"/>
                    <a:pt x="288" y="56"/>
                  </a:cubicBezTo>
                  <a:cubicBezTo>
                    <a:pt x="300" y="52"/>
                    <a:pt x="331" y="54"/>
                    <a:pt x="324" y="44"/>
                  </a:cubicBezTo>
                  <a:cubicBezTo>
                    <a:pt x="310" y="23"/>
                    <a:pt x="299" y="7"/>
                    <a:pt x="276" y="0"/>
                  </a:cubicBezTo>
                  <a:cubicBezTo>
                    <a:pt x="227" y="9"/>
                    <a:pt x="182" y="14"/>
                    <a:pt x="132" y="20"/>
                  </a:cubicBezTo>
                  <a:cubicBezTo>
                    <a:pt x="118" y="21"/>
                    <a:pt x="92" y="24"/>
                    <a:pt x="92" y="24"/>
                  </a:cubicBezTo>
                  <a:cubicBezTo>
                    <a:pt x="78" y="28"/>
                    <a:pt x="65" y="31"/>
                    <a:pt x="52" y="36"/>
                  </a:cubicBezTo>
                  <a:cubicBezTo>
                    <a:pt x="44" y="57"/>
                    <a:pt x="70" y="136"/>
                    <a:pt x="36" y="136"/>
                  </a:cubicBezTo>
                  <a:cubicBezTo>
                    <a:pt x="32" y="136"/>
                    <a:pt x="41" y="130"/>
                    <a:pt x="44" y="128"/>
                  </a:cubicBezTo>
                  <a:close/>
                </a:path>
              </a:pathLst>
            </a:custGeom>
            <a:solidFill>
              <a:srgbClr val="535353"/>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475147" name="Rectangle 11"/>
            <p:cNvSpPr>
              <a:spLocks noChangeArrowheads="1"/>
            </p:cNvSpPr>
            <p:nvPr/>
          </p:nvSpPr>
          <p:spPr bwMode="auto">
            <a:xfrm>
              <a:off x="616" y="168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defRPr/>
              </a:pPr>
              <a:r>
                <a:rPr lang="en-US" sz="3600">
                  <a:solidFill>
                    <a:srgbClr val="FFD34A"/>
                  </a:solidFill>
                  <a:latin typeface="Times" pitchFamily="-112" charset="0"/>
                </a:rPr>
                <a:t>A R </a:t>
              </a:r>
              <a:r>
                <a:rPr lang="en-US" sz="6000">
                  <a:solidFill>
                    <a:srgbClr val="51DC00"/>
                  </a:solidFill>
                  <a:latin typeface="Times" pitchFamily="-112" charset="0"/>
                </a:rPr>
                <a:t>C</a:t>
              </a:r>
            </a:p>
          </p:txBody>
        </p:sp>
      </p:grpSp>
      <p:sp>
        <p:nvSpPr>
          <p:cNvPr id="475248" name="Oval 112"/>
          <p:cNvSpPr>
            <a:spLocks noChangeArrowheads="1"/>
          </p:cNvSpPr>
          <p:nvPr/>
        </p:nvSpPr>
        <p:spPr bwMode="auto">
          <a:xfrm>
            <a:off x="3378200" y="1724025"/>
            <a:ext cx="2573338" cy="604838"/>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sp>
        <p:nvSpPr>
          <p:cNvPr id="475249" name="Oval 113"/>
          <p:cNvSpPr>
            <a:spLocks noChangeArrowheads="1"/>
          </p:cNvSpPr>
          <p:nvPr/>
        </p:nvSpPr>
        <p:spPr bwMode="auto">
          <a:xfrm>
            <a:off x="3397250" y="2233613"/>
            <a:ext cx="2573338" cy="604837"/>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grpSp>
        <p:nvGrpSpPr>
          <p:cNvPr id="131096" name="Group 51"/>
          <p:cNvGrpSpPr>
            <a:grpSpLocks/>
          </p:cNvGrpSpPr>
          <p:nvPr/>
        </p:nvGrpSpPr>
        <p:grpSpPr bwMode="auto">
          <a:xfrm>
            <a:off x="519113" y="117475"/>
            <a:ext cx="854075" cy="1720850"/>
            <a:chOff x="519113" y="312738"/>
            <a:chExt cx="854075" cy="1910769"/>
          </a:xfrm>
        </p:grpSpPr>
        <p:sp>
          <p:nvSpPr>
            <p:cNvPr id="53" name="Rectangle 52"/>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defRPr/>
              </a:pPr>
              <a:r>
                <a:rPr lang="en-US" sz="10600">
                  <a:solidFill>
                    <a:srgbClr val="FFFF00"/>
                  </a:solidFill>
                  <a:latin typeface="Times" charset="0"/>
                </a:rPr>
                <a:t>7</a:t>
              </a:r>
              <a:endParaRPr lang="en-US" sz="2800">
                <a:solidFill>
                  <a:srgbClr val="00DFCA"/>
                </a:solidFill>
                <a:latin typeface="Matura MT Script Capitals" charset="0"/>
              </a:endParaRPr>
            </a:p>
          </p:txBody>
        </p:sp>
        <p:sp>
          <p:nvSpPr>
            <p:cNvPr id="54"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08" charset="0"/>
              </a:endParaRPr>
            </a:p>
          </p:txBody>
        </p:sp>
      </p:grpSp>
      <p:grpSp>
        <p:nvGrpSpPr>
          <p:cNvPr id="52" name="Group 97"/>
          <p:cNvGrpSpPr>
            <a:grpSpLocks/>
          </p:cNvGrpSpPr>
          <p:nvPr/>
        </p:nvGrpSpPr>
        <p:grpSpPr bwMode="auto">
          <a:xfrm>
            <a:off x="1255713" y="5284788"/>
            <a:ext cx="6765925" cy="1155700"/>
            <a:chOff x="1674" y="3144"/>
            <a:chExt cx="2630" cy="728"/>
          </a:xfrm>
        </p:grpSpPr>
        <p:sp>
          <p:nvSpPr>
            <p:cNvPr id="131101" name="Text Box 98"/>
            <p:cNvSpPr txBox="1">
              <a:spLocks noChangeArrowheads="1"/>
            </p:cNvSpPr>
            <p:nvPr/>
          </p:nvSpPr>
          <p:spPr bwMode="auto">
            <a:xfrm>
              <a:off x="1768" y="3180"/>
              <a:ext cx="2504" cy="6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eaLnBrk="0" hangingPunct="0">
                <a:spcBef>
                  <a:spcPct val="50000"/>
                </a:spcBef>
              </a:pPr>
              <a:endParaRPr lang="en-US" sz="6600" b="1" i="1">
                <a:solidFill>
                  <a:srgbClr val="1A0004"/>
                </a:solidFill>
                <a:latin typeface="Kosher-Normal" charset="0"/>
              </a:endParaRPr>
            </a:p>
          </p:txBody>
        </p:sp>
        <p:sp>
          <p:nvSpPr>
            <p:cNvPr id="56" name="Text Box 99"/>
            <p:cNvSpPr txBox="1">
              <a:spLocks noChangeArrowheads="1"/>
            </p:cNvSpPr>
            <p:nvPr/>
          </p:nvSpPr>
          <p:spPr bwMode="auto">
            <a:xfrm>
              <a:off x="1674" y="3144"/>
              <a:ext cx="2630" cy="6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defPPr>
                <a:defRPr lang="en-US"/>
              </a:defPPr>
              <a:lvl1pPr algn="ctr">
                <a:spcBef>
                  <a:spcPct val="50000"/>
                </a:spcBef>
                <a:defRPr sz="6600" b="1" i="1">
                  <a:solidFill>
                    <a:srgbClr val="FCFC06"/>
                  </a:solidFill>
                  <a:effectLst>
                    <a:outerShdw blurRad="50800" dist="88900" dir="2700000" algn="tl" rotWithShape="0">
                      <a:srgbClr val="000000"/>
                    </a:outerShdw>
                  </a:effectLst>
                  <a:latin typeface="Kosher-Normal" charset="0"/>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eaLnBrk="0" hangingPunct="0">
                <a:defRPr/>
              </a:pPr>
              <a:r>
                <a:rPr lang="en-US" altLang="ja-JP" dirty="0"/>
                <a:t>"SYNAGOGUE"</a:t>
              </a:r>
              <a:endParaRPr lang="en-US" dirty="0"/>
            </a:p>
          </p:txBody>
        </p:sp>
      </p:grpSp>
      <p:grpSp>
        <p:nvGrpSpPr>
          <p:cNvPr id="57" name="Group 100"/>
          <p:cNvGrpSpPr>
            <a:grpSpLocks/>
          </p:cNvGrpSpPr>
          <p:nvPr/>
        </p:nvGrpSpPr>
        <p:grpSpPr bwMode="auto">
          <a:xfrm>
            <a:off x="2770188" y="4324350"/>
            <a:ext cx="3736975" cy="1147763"/>
            <a:chOff x="675" y="2556"/>
            <a:chExt cx="1620" cy="723"/>
          </a:xfrm>
        </p:grpSpPr>
        <p:sp>
          <p:nvSpPr>
            <p:cNvPr id="131099" name="Text Box 101"/>
            <p:cNvSpPr txBox="1">
              <a:spLocks noChangeArrowheads="1"/>
            </p:cNvSpPr>
            <p:nvPr/>
          </p:nvSpPr>
          <p:spPr bwMode="auto">
            <a:xfrm>
              <a:off x="675" y="2556"/>
              <a:ext cx="1604" cy="6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eaLnBrk="0" hangingPunct="0">
                <a:spcBef>
                  <a:spcPct val="50000"/>
                </a:spcBef>
              </a:pPr>
              <a:endParaRPr lang="en-US" sz="6600" b="1" i="1">
                <a:solidFill>
                  <a:srgbClr val="1A0004"/>
                </a:solidFill>
                <a:latin typeface="Kosher-Normal" charset="0"/>
              </a:endParaRPr>
            </a:p>
          </p:txBody>
        </p:sp>
        <p:sp>
          <p:nvSpPr>
            <p:cNvPr id="59" name="Text Box 102"/>
            <p:cNvSpPr txBox="1">
              <a:spLocks noChangeArrowheads="1"/>
            </p:cNvSpPr>
            <p:nvPr/>
          </p:nvSpPr>
          <p:spPr bwMode="auto">
            <a:xfrm>
              <a:off x="691" y="2587"/>
              <a:ext cx="1604" cy="6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defRPr/>
              </a:pPr>
              <a:r>
                <a:rPr lang="en-US" altLang="ja-JP" sz="6600" b="1" i="1" dirty="0">
                  <a:solidFill>
                    <a:srgbClr val="FCFC06"/>
                  </a:solidFill>
                  <a:effectLst>
                    <a:outerShdw blurRad="50800" dist="88900" dir="2700000" algn="tl" rotWithShape="0">
                      <a:srgbClr val="000000"/>
                    </a:outerShdw>
                  </a:effectLst>
                  <a:latin typeface="Kosher-Normal" charset="0"/>
                </a:rPr>
                <a:t>"JEWS"</a:t>
              </a:r>
              <a:endParaRPr lang="en-US" sz="6600" b="1" i="1" dirty="0">
                <a:solidFill>
                  <a:srgbClr val="FCFC06"/>
                </a:solidFill>
                <a:effectLst>
                  <a:outerShdw blurRad="50800" dist="88900" dir="2700000" algn="tl" rotWithShape="0">
                    <a:srgbClr val="000000"/>
                  </a:outerShdw>
                </a:effectLst>
                <a:latin typeface="Kosher-Normal" charset="0"/>
              </a:endParaRPr>
            </a:p>
          </p:txBody>
        </p:sp>
      </p:grpSp>
    </p:spTree>
    <p:extLst>
      <p:ext uri="{BB962C8B-B14F-4D97-AF65-F5344CB8AC3E}">
        <p14:creationId xmlns:p14="http://schemas.microsoft.com/office/powerpoint/2010/main" val="272393310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75141"/>
                                        </p:tgtEl>
                                        <p:attrNameLst>
                                          <p:attrName>style.visibility</p:attrName>
                                        </p:attrNameLst>
                                      </p:cBhvr>
                                      <p:to>
                                        <p:strVal val="visible"/>
                                      </p:to>
                                    </p:set>
                                    <p:animEffect transition="in" filter="fade">
                                      <p:cBhvr>
                                        <p:cTn id="7" dur="1000"/>
                                        <p:tgtEl>
                                          <p:spTgt spid="475141"/>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75248"/>
                                        </p:tgtEl>
                                        <p:attrNameLst>
                                          <p:attrName>style.visibility</p:attrName>
                                        </p:attrNameLst>
                                      </p:cBhvr>
                                      <p:to>
                                        <p:strVal val="visible"/>
                                      </p:to>
                                    </p:set>
                                    <p:animEffect transition="in" filter="fade">
                                      <p:cBhvr>
                                        <p:cTn id="11" dur="1000"/>
                                        <p:tgtEl>
                                          <p:spTgt spid="47524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xit" presetSubtype="0" fill="hold" grpId="1" nodeType="clickEffect">
                                  <p:stCondLst>
                                    <p:cond delay="0"/>
                                  </p:stCondLst>
                                  <p:childTnLst>
                                    <p:animEffect transition="out" filter="fade">
                                      <p:cBhvr>
                                        <p:cTn id="15" dur="500"/>
                                        <p:tgtEl>
                                          <p:spTgt spid="475248"/>
                                        </p:tgtEl>
                                      </p:cBhvr>
                                    </p:animEffect>
                                    <p:set>
                                      <p:cBhvr>
                                        <p:cTn id="16" dur="1" fill="hold">
                                          <p:stCondLst>
                                            <p:cond delay="499"/>
                                          </p:stCondLst>
                                        </p:cTn>
                                        <p:tgtEl>
                                          <p:spTgt spid="475248"/>
                                        </p:tgtEl>
                                        <p:attrNameLst>
                                          <p:attrName>style.visibility</p:attrName>
                                        </p:attrNameLst>
                                      </p:cBhvr>
                                      <p:to>
                                        <p:strVal val="hidden"/>
                                      </p:to>
                                    </p:set>
                                  </p:childTnLst>
                                </p:cTn>
                              </p:par>
                            </p:childTnLst>
                          </p:cTn>
                        </p:par>
                        <p:par>
                          <p:cTn id="17" fill="hold" nodeType="afterGroup">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475142"/>
                                        </p:tgtEl>
                                        <p:attrNameLst>
                                          <p:attrName>style.visibility</p:attrName>
                                        </p:attrNameLst>
                                      </p:cBhvr>
                                      <p:to>
                                        <p:strVal val="visible"/>
                                      </p:to>
                                    </p:set>
                                    <p:animEffect transition="in" filter="fade">
                                      <p:cBhvr>
                                        <p:cTn id="20" dur="1000"/>
                                        <p:tgtEl>
                                          <p:spTgt spid="475142"/>
                                        </p:tgtEl>
                                      </p:cBhvr>
                                    </p:animEffect>
                                  </p:childTnLst>
                                </p:cTn>
                              </p:par>
                            </p:childTnLst>
                          </p:cTn>
                        </p:par>
                        <p:par>
                          <p:cTn id="21" fill="hold" nodeType="afterGroup">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475249"/>
                                        </p:tgtEl>
                                        <p:attrNameLst>
                                          <p:attrName>style.visibility</p:attrName>
                                        </p:attrNameLst>
                                      </p:cBhvr>
                                      <p:to>
                                        <p:strVal val="visible"/>
                                      </p:to>
                                    </p:set>
                                    <p:animEffect transition="in" filter="fade">
                                      <p:cBhvr>
                                        <p:cTn id="24" dur="1000"/>
                                        <p:tgtEl>
                                          <p:spTgt spid="475249"/>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16" fill="hold" nodeType="clickEffect">
                                  <p:stCondLst>
                                    <p:cond delay="0"/>
                                  </p:stCondLst>
                                  <p:childTnLst>
                                    <p:set>
                                      <p:cBhvr>
                                        <p:cTn id="28" dur="1" fill="hold">
                                          <p:stCondLst>
                                            <p:cond delay="0"/>
                                          </p:stCondLst>
                                        </p:cTn>
                                        <p:tgtEl>
                                          <p:spTgt spid="57"/>
                                        </p:tgtEl>
                                        <p:attrNameLst>
                                          <p:attrName>style.visibility</p:attrName>
                                        </p:attrNameLst>
                                      </p:cBhvr>
                                      <p:to>
                                        <p:strVal val="visible"/>
                                      </p:to>
                                    </p:set>
                                    <p:anim calcmode="lin" valueType="num">
                                      <p:cBhvr>
                                        <p:cTn id="29" dur="500" fill="hold"/>
                                        <p:tgtEl>
                                          <p:spTgt spid="57"/>
                                        </p:tgtEl>
                                        <p:attrNameLst>
                                          <p:attrName>ppt_w</p:attrName>
                                        </p:attrNameLst>
                                      </p:cBhvr>
                                      <p:tavLst>
                                        <p:tav tm="0">
                                          <p:val>
                                            <p:fltVal val="0"/>
                                          </p:val>
                                        </p:tav>
                                        <p:tav tm="100000">
                                          <p:val>
                                            <p:strVal val="#ppt_w"/>
                                          </p:val>
                                        </p:tav>
                                      </p:tavLst>
                                    </p:anim>
                                    <p:anim calcmode="lin" valueType="num">
                                      <p:cBhvr>
                                        <p:cTn id="30" dur="500" fill="hold"/>
                                        <p:tgtEl>
                                          <p:spTgt spid="57"/>
                                        </p:tgtEl>
                                        <p:attrNameLst>
                                          <p:attrName>ppt_h</p:attrName>
                                        </p:attrNameLst>
                                      </p:cBhvr>
                                      <p:tavLst>
                                        <p:tav tm="0">
                                          <p:val>
                                            <p:fltVal val="0"/>
                                          </p:val>
                                        </p:tav>
                                        <p:tav tm="100000">
                                          <p:val>
                                            <p:strVal val="#ppt_h"/>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3" presetClass="entr" presetSubtype="16" fill="hold" nodeType="clickEffect">
                                  <p:stCondLst>
                                    <p:cond delay="0"/>
                                  </p:stCondLst>
                                  <p:childTnLst>
                                    <p:set>
                                      <p:cBhvr>
                                        <p:cTn id="34" dur="1" fill="hold">
                                          <p:stCondLst>
                                            <p:cond delay="0"/>
                                          </p:stCondLst>
                                        </p:cTn>
                                        <p:tgtEl>
                                          <p:spTgt spid="52"/>
                                        </p:tgtEl>
                                        <p:attrNameLst>
                                          <p:attrName>style.visibility</p:attrName>
                                        </p:attrNameLst>
                                      </p:cBhvr>
                                      <p:to>
                                        <p:strVal val="visible"/>
                                      </p:to>
                                    </p:set>
                                    <p:anim calcmode="lin" valueType="num">
                                      <p:cBhvr>
                                        <p:cTn id="35" dur="500" fill="hold"/>
                                        <p:tgtEl>
                                          <p:spTgt spid="52"/>
                                        </p:tgtEl>
                                        <p:attrNameLst>
                                          <p:attrName>ppt_w</p:attrName>
                                        </p:attrNameLst>
                                      </p:cBhvr>
                                      <p:tavLst>
                                        <p:tav tm="0">
                                          <p:val>
                                            <p:fltVal val="0"/>
                                          </p:val>
                                        </p:tav>
                                        <p:tav tm="100000">
                                          <p:val>
                                            <p:strVal val="#ppt_w"/>
                                          </p:val>
                                        </p:tav>
                                      </p:tavLst>
                                    </p:anim>
                                    <p:anim calcmode="lin" valueType="num">
                                      <p:cBhvr>
                                        <p:cTn id="36" dur="500" fill="hold"/>
                                        <p:tgtEl>
                                          <p:spTgt spid="5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5141" grpId="0"/>
      <p:bldP spid="475142" grpId="0"/>
      <p:bldP spid="475248" grpId="0" animBg="1"/>
      <p:bldP spid="475248" grpId="1" animBg="1"/>
      <p:bldP spid="475249"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93700"/>
            <a:ext cx="9144000" cy="6067313"/>
          </a:xfrm>
          <a:prstGeom prst="rect">
            <a:avLst/>
          </a:prstGeom>
        </p:spPr>
      </p:pic>
      <p:sp>
        <p:nvSpPr>
          <p:cNvPr id="900098" name="Rectangle 2"/>
          <p:cNvSpPr>
            <a:spLocks noGrp="1" noChangeArrowheads="1"/>
          </p:cNvSpPr>
          <p:nvPr>
            <p:ph type="ctrTitle"/>
          </p:nvPr>
        </p:nvSpPr>
        <p:spPr>
          <a:xfrm>
            <a:off x="0" y="232008"/>
            <a:ext cx="4642556" cy="2858325"/>
          </a:xfrm>
          <a:effectLst/>
        </p:spPr>
        <p:txBody>
          <a:bodyPr/>
          <a:lstStyle/>
          <a:p>
            <a:pPr>
              <a:defRPr/>
            </a:pPr>
            <a:r>
              <a:rPr lang="en-US" sz="5400" b="1" dirty="0">
                <a:solidFill>
                  <a:schemeClr val="tx1"/>
                </a:solidFill>
                <a:effectLst/>
                <a:latin typeface="Arial" charset="0"/>
                <a:ea typeface="ＭＳ Ｐゴシック" charset="0"/>
                <a:cs typeface="ＭＳ Ｐゴシック" charset="0"/>
              </a:rPr>
              <a:t>Let</a:t>
            </a:r>
            <a:r>
              <a:rPr lang="mr-IN" sz="5400" b="1" dirty="0">
                <a:solidFill>
                  <a:schemeClr val="tx1"/>
                </a:solidFill>
                <a:effectLst/>
                <a:latin typeface="Arial" charset="0"/>
                <a:ea typeface="ＭＳ Ｐゴシック" charset="0"/>
                <a:cs typeface="ＭＳ Ｐゴシック" charset="0"/>
              </a:rPr>
              <a:t>'</a:t>
            </a:r>
            <a:r>
              <a:rPr lang="en-US" sz="5400" b="1" dirty="0">
                <a:solidFill>
                  <a:schemeClr val="tx1"/>
                </a:solidFill>
                <a:effectLst/>
                <a:latin typeface="Arial" charset="0"/>
                <a:ea typeface="ＭＳ Ｐゴシック" charset="0"/>
                <a:cs typeface="ＭＳ Ｐゴシック" charset="0"/>
              </a:rPr>
              <a:t>s Study Through Scripture</a:t>
            </a:r>
          </a:p>
        </p:txBody>
      </p:sp>
      <p:sp>
        <p:nvSpPr>
          <p:cNvPr id="5" name="Rectangle 2"/>
          <p:cNvSpPr txBox="1">
            <a:spLocks noChangeArrowheads="1"/>
          </p:cNvSpPr>
          <p:nvPr/>
        </p:nvSpPr>
        <p:spPr bwMode="auto">
          <a:xfrm>
            <a:off x="155222" y="3308231"/>
            <a:ext cx="4953000" cy="28583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5400" b="1" dirty="0">
                <a:solidFill>
                  <a:srgbClr val="000000"/>
                </a:solidFill>
                <a:latin typeface="Arial" charset="0"/>
                <a:ea typeface="ＭＳ Ｐゴシック" charset="0"/>
                <a:cs typeface="ＭＳ Ｐゴシック" charset="0"/>
              </a:rPr>
              <a:t>The Bible: Book by Book</a:t>
            </a:r>
          </a:p>
        </p:txBody>
      </p:sp>
    </p:spTree>
    <p:extLst>
      <p:ext uri="{BB962C8B-B14F-4D97-AF65-F5344CB8AC3E}">
        <p14:creationId xmlns:p14="http://schemas.microsoft.com/office/powerpoint/2010/main" val="2869887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Covenant</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618233" y="1602007"/>
            <a:ext cx="7953484"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Covenant loyalty on God's part seen in restoring the remnant to the land must be shown among the returning remnant in temple worship and holy living to keep David's line pure.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42b</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Ezra</a:t>
            </a:r>
          </a:p>
        </p:txBody>
      </p:sp>
    </p:spTree>
    <p:extLst>
      <p:ext uri="{BB962C8B-B14F-4D97-AF65-F5344CB8AC3E}">
        <p14:creationId xmlns:p14="http://schemas.microsoft.com/office/powerpoint/2010/main" val="2590363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Why does God </a:t>
            </a:r>
            <a:r>
              <a:rPr lang="en-US" sz="5400" b="1" dirty="0">
                <a:solidFill>
                  <a:srgbClr val="FFFF00"/>
                </a:solidFill>
                <a:effectLst>
                  <a:glow rad="127000">
                    <a:schemeClr val="tx1"/>
                  </a:glow>
                </a:effectLst>
                <a:latin typeface="Arial" charset="0"/>
                <a:ea typeface="ＭＳ Ｐゴシック" charset="0"/>
                <a:cs typeface="ＭＳ Ｐゴシック" charset="0"/>
              </a:rPr>
              <a:t>restore</a:t>
            </a:r>
            <a:r>
              <a:rPr lang="en-US" sz="5400" b="1" dirty="0">
                <a:effectLst>
                  <a:glow rad="127000">
                    <a:schemeClr val="tx1"/>
                  </a:glow>
                </a:effectLst>
                <a:latin typeface="Arial" charset="0"/>
                <a:ea typeface="ＭＳ Ｐゴシック" charset="0"/>
                <a:cs typeface="ＭＳ Ｐゴシック" charset="0"/>
              </a:rPr>
              <a:t> us?</a:t>
            </a:r>
          </a:p>
        </p:txBody>
      </p:sp>
      <p:pic>
        <p:nvPicPr>
          <p:cNvPr id="5" name="Picture 4"/>
          <p:cNvPicPr>
            <a:picLocks noChangeAspect="1"/>
          </p:cNvPicPr>
          <p:nvPr/>
        </p:nvPicPr>
        <p:blipFill>
          <a:blip r:embed="rId3"/>
          <a:stretch>
            <a:fillRect/>
          </a:stretch>
        </p:blipFill>
        <p:spPr>
          <a:xfrm>
            <a:off x="0" y="1524000"/>
            <a:ext cx="9144000" cy="3810000"/>
          </a:xfrm>
          <a:prstGeom prst="rect">
            <a:avLst/>
          </a:prstGeom>
        </p:spPr>
      </p:pic>
      <p:sp>
        <p:nvSpPr>
          <p:cNvPr id="4" name="Rectangle 2"/>
          <p:cNvSpPr txBox="1">
            <a:spLocks noChangeArrowheads="1"/>
          </p:cNvSpPr>
          <p:nvPr/>
        </p:nvSpPr>
        <p:spPr bwMode="auto">
          <a:xfrm>
            <a:off x="0" y="5334000"/>
            <a:ext cx="4728038" cy="15240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685800" indent="-685800" defTabSz="457200">
              <a:buFont typeface="Arial"/>
              <a:buChar char="•"/>
              <a:defRPr/>
            </a:pPr>
            <a:r>
              <a:rPr lang="en-US" sz="5400" b="1" dirty="0">
                <a:solidFill>
                  <a:srgbClr val="FFFFFF"/>
                </a:solidFill>
                <a:effectLst>
                  <a:glow rad="127000">
                    <a:srgbClr val="000000"/>
                  </a:glow>
                </a:effectLst>
                <a:latin typeface="Arial" charset="0"/>
                <a:ea typeface="ＭＳ Ｐゴシック" charset="0"/>
                <a:cs typeface="ＭＳ Ｐゴシック" charset="0"/>
              </a:rPr>
              <a:t>Why them?</a:t>
            </a:r>
          </a:p>
        </p:txBody>
      </p:sp>
      <p:sp>
        <p:nvSpPr>
          <p:cNvPr id="6" name="Rectangle 2"/>
          <p:cNvSpPr txBox="1">
            <a:spLocks noChangeArrowheads="1"/>
          </p:cNvSpPr>
          <p:nvPr/>
        </p:nvSpPr>
        <p:spPr bwMode="auto">
          <a:xfrm>
            <a:off x="4728038" y="5334000"/>
            <a:ext cx="4415962" cy="15240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685800" indent="-685800" defTabSz="457200">
              <a:buFont typeface="Arial"/>
              <a:buChar char="•"/>
              <a:defRPr/>
            </a:pPr>
            <a:r>
              <a:rPr lang="en-US" sz="5400" b="1" dirty="0">
                <a:solidFill>
                  <a:srgbClr val="FFFFFF"/>
                </a:solidFill>
                <a:effectLst>
                  <a:glow rad="127000">
                    <a:srgbClr val="000000"/>
                  </a:glow>
                </a:effectLst>
                <a:latin typeface="Arial" charset="0"/>
                <a:ea typeface="ＭＳ Ｐゴシック" charset="0"/>
                <a:cs typeface="ＭＳ Ｐゴシック" charset="0"/>
              </a:rPr>
              <a:t>Why us?</a:t>
            </a:r>
          </a:p>
        </p:txBody>
      </p:sp>
    </p:spTree>
    <p:extLst>
      <p:ext uri="{BB962C8B-B14F-4D97-AF65-F5344CB8AC3E}">
        <p14:creationId xmlns:p14="http://schemas.microsoft.com/office/powerpoint/2010/main" val="1489433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23292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867048"/>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God delivered the Jewish exiles to </a:t>
            </a:r>
            <a:r>
              <a:rPr lang="en-US" sz="4800" b="1" dirty="0">
                <a:solidFill>
                  <a:srgbClr val="FFFF00"/>
                </a:solidFill>
                <a:effectLst>
                  <a:glow rad="127000">
                    <a:schemeClr val="tx1"/>
                  </a:glow>
                </a:effectLst>
                <a:latin typeface="Arial" charset="0"/>
                <a:ea typeface="ＭＳ Ｐゴシック" charset="0"/>
                <a:cs typeface="ＭＳ Ｐゴシック" charset="0"/>
              </a:rPr>
              <a:t>worship</a:t>
            </a:r>
            <a:r>
              <a:rPr lang="en-US" sz="4800" b="1" dirty="0">
                <a:effectLst>
                  <a:glow rad="127000">
                    <a:schemeClr val="tx1"/>
                  </a:glow>
                </a:effectLst>
                <a:latin typeface="Arial" charset="0"/>
                <a:ea typeface="ＭＳ Ｐゴシック" charset="0"/>
                <a:cs typeface="ＭＳ Ｐゴシック" charset="0"/>
              </a:rPr>
              <a:t> him.</a:t>
            </a:r>
          </a:p>
        </p:txBody>
      </p:sp>
      <p:sp>
        <p:nvSpPr>
          <p:cNvPr id="4" name="Rectangle 2"/>
          <p:cNvSpPr txBox="1">
            <a:spLocks noChangeArrowheads="1"/>
          </p:cNvSpPr>
          <p:nvPr/>
        </p:nvSpPr>
        <p:spPr bwMode="auto">
          <a:xfrm>
            <a:off x="0" y="6047620"/>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The Book of Ezra</a:t>
            </a:r>
          </a:p>
        </p:txBody>
      </p:sp>
    </p:spTree>
    <p:extLst>
      <p:ext uri="{BB962C8B-B14F-4D97-AF65-F5344CB8AC3E}">
        <p14:creationId xmlns:p14="http://schemas.microsoft.com/office/powerpoint/2010/main" val="9739749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Ezra 1</a:t>
            </a:r>
          </a:p>
        </p:txBody>
      </p:sp>
    </p:spTree>
    <p:extLst>
      <p:ext uri="{BB962C8B-B14F-4D97-AF65-F5344CB8AC3E}">
        <p14:creationId xmlns:p14="http://schemas.microsoft.com/office/powerpoint/2010/main" val="153194670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21" name="Group 120"/>
          <p:cNvGrpSpPr>
            <a:grpSpLocks/>
          </p:cNvGrpSpPr>
          <p:nvPr/>
        </p:nvGrpSpPr>
        <p:grpSpPr bwMode="auto">
          <a:xfrm>
            <a:off x="889000" y="2374900"/>
            <a:ext cx="1933575" cy="1905000"/>
            <a:chOff x="560" y="1496"/>
            <a:chExt cx="1218" cy="1200"/>
          </a:xfrm>
        </p:grpSpPr>
        <p:sp>
          <p:nvSpPr>
            <p:cNvPr id="476281" name="Oval 121"/>
            <p:cNvSpPr>
              <a:spLocks noChangeArrowheads="1"/>
            </p:cNvSpPr>
            <p:nvPr/>
          </p:nvSpPr>
          <p:spPr bwMode="auto">
            <a:xfrm>
              <a:off x="560" y="1684"/>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sp>
          <p:nvSpPr>
            <p:cNvPr id="133159" name="Freeform 122"/>
            <p:cNvSpPr>
              <a:spLocks/>
            </p:cNvSpPr>
            <p:nvPr/>
          </p:nvSpPr>
          <p:spPr bwMode="auto">
            <a:xfrm>
              <a:off x="1040" y="1496"/>
              <a:ext cx="608" cy="740"/>
            </a:xfrm>
            <a:custGeom>
              <a:avLst/>
              <a:gdLst>
                <a:gd name="T0" fmla="*/ 44 w 608"/>
                <a:gd name="T1" fmla="*/ 128 h 740"/>
                <a:gd name="T2" fmla="*/ 48 w 608"/>
                <a:gd name="T3" fmla="*/ 168 h 740"/>
                <a:gd name="T4" fmla="*/ 32 w 608"/>
                <a:gd name="T5" fmla="*/ 268 h 740"/>
                <a:gd name="T6" fmla="*/ 0 w 608"/>
                <a:gd name="T7" fmla="*/ 304 h 740"/>
                <a:gd name="T8" fmla="*/ 72 w 608"/>
                <a:gd name="T9" fmla="*/ 340 h 740"/>
                <a:gd name="T10" fmla="*/ 124 w 608"/>
                <a:gd name="T11" fmla="*/ 360 h 740"/>
                <a:gd name="T12" fmla="*/ 172 w 608"/>
                <a:gd name="T13" fmla="*/ 424 h 740"/>
                <a:gd name="T14" fmla="*/ 180 w 608"/>
                <a:gd name="T15" fmla="*/ 456 h 740"/>
                <a:gd name="T16" fmla="*/ 212 w 608"/>
                <a:gd name="T17" fmla="*/ 560 h 740"/>
                <a:gd name="T18" fmla="*/ 324 w 608"/>
                <a:gd name="T19" fmla="*/ 636 h 740"/>
                <a:gd name="T20" fmla="*/ 384 w 608"/>
                <a:gd name="T21" fmla="*/ 700 h 740"/>
                <a:gd name="T22" fmla="*/ 456 w 608"/>
                <a:gd name="T23" fmla="*/ 708 h 740"/>
                <a:gd name="T24" fmla="*/ 468 w 608"/>
                <a:gd name="T25" fmla="*/ 712 h 740"/>
                <a:gd name="T26" fmla="*/ 484 w 608"/>
                <a:gd name="T27" fmla="*/ 736 h 740"/>
                <a:gd name="T28" fmla="*/ 516 w 608"/>
                <a:gd name="T29" fmla="*/ 740 h 740"/>
                <a:gd name="T30" fmla="*/ 576 w 608"/>
                <a:gd name="T31" fmla="*/ 724 h 740"/>
                <a:gd name="T32" fmla="*/ 608 w 608"/>
                <a:gd name="T33" fmla="*/ 620 h 740"/>
                <a:gd name="T34" fmla="*/ 604 w 608"/>
                <a:gd name="T35" fmla="*/ 536 h 740"/>
                <a:gd name="T36" fmla="*/ 592 w 608"/>
                <a:gd name="T37" fmla="*/ 524 h 740"/>
                <a:gd name="T38" fmla="*/ 536 w 608"/>
                <a:gd name="T39" fmla="*/ 460 h 740"/>
                <a:gd name="T40" fmla="*/ 504 w 608"/>
                <a:gd name="T41" fmla="*/ 320 h 740"/>
                <a:gd name="T42" fmla="*/ 464 w 608"/>
                <a:gd name="T43" fmla="*/ 148 h 740"/>
                <a:gd name="T44" fmla="*/ 424 w 608"/>
                <a:gd name="T45" fmla="*/ 124 h 740"/>
                <a:gd name="T46" fmla="*/ 324 w 608"/>
                <a:gd name="T47" fmla="*/ 116 h 740"/>
                <a:gd name="T48" fmla="*/ 288 w 608"/>
                <a:gd name="T49" fmla="*/ 56 h 740"/>
                <a:gd name="T50" fmla="*/ 324 w 608"/>
                <a:gd name="T51" fmla="*/ 44 h 740"/>
                <a:gd name="T52" fmla="*/ 276 w 608"/>
                <a:gd name="T53" fmla="*/ 0 h 740"/>
                <a:gd name="T54" fmla="*/ 132 w 608"/>
                <a:gd name="T55" fmla="*/ 20 h 740"/>
                <a:gd name="T56" fmla="*/ 92 w 608"/>
                <a:gd name="T57" fmla="*/ 24 h 740"/>
                <a:gd name="T58" fmla="*/ 52 w 608"/>
                <a:gd name="T59" fmla="*/ 36 h 740"/>
                <a:gd name="T60" fmla="*/ 36 w 608"/>
                <a:gd name="T61" fmla="*/ 136 h 740"/>
                <a:gd name="T62" fmla="*/ 44 w 608"/>
                <a:gd name="T63" fmla="*/ 128 h 7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08"/>
                <a:gd name="T97" fmla="*/ 0 h 740"/>
                <a:gd name="T98" fmla="*/ 608 w 608"/>
                <a:gd name="T99" fmla="*/ 740 h 7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08" h="740">
                  <a:moveTo>
                    <a:pt x="44" y="128"/>
                  </a:moveTo>
                  <a:cubicBezTo>
                    <a:pt x="48" y="144"/>
                    <a:pt x="53" y="152"/>
                    <a:pt x="48" y="168"/>
                  </a:cubicBezTo>
                  <a:cubicBezTo>
                    <a:pt x="46" y="193"/>
                    <a:pt x="57" y="250"/>
                    <a:pt x="32" y="268"/>
                  </a:cubicBezTo>
                  <a:cubicBezTo>
                    <a:pt x="23" y="281"/>
                    <a:pt x="0" y="304"/>
                    <a:pt x="0" y="304"/>
                  </a:cubicBezTo>
                  <a:cubicBezTo>
                    <a:pt x="11" y="337"/>
                    <a:pt x="42" y="334"/>
                    <a:pt x="72" y="340"/>
                  </a:cubicBezTo>
                  <a:cubicBezTo>
                    <a:pt x="89" y="348"/>
                    <a:pt x="106" y="352"/>
                    <a:pt x="124" y="360"/>
                  </a:cubicBezTo>
                  <a:cubicBezTo>
                    <a:pt x="139" y="379"/>
                    <a:pt x="163" y="399"/>
                    <a:pt x="172" y="424"/>
                  </a:cubicBezTo>
                  <a:cubicBezTo>
                    <a:pt x="175" y="434"/>
                    <a:pt x="180" y="456"/>
                    <a:pt x="180" y="456"/>
                  </a:cubicBezTo>
                  <a:cubicBezTo>
                    <a:pt x="176" y="526"/>
                    <a:pt x="153" y="548"/>
                    <a:pt x="212" y="560"/>
                  </a:cubicBezTo>
                  <a:cubicBezTo>
                    <a:pt x="242" y="580"/>
                    <a:pt x="300" y="612"/>
                    <a:pt x="324" y="636"/>
                  </a:cubicBezTo>
                  <a:cubicBezTo>
                    <a:pt x="340" y="652"/>
                    <a:pt x="363" y="688"/>
                    <a:pt x="384" y="700"/>
                  </a:cubicBezTo>
                  <a:cubicBezTo>
                    <a:pt x="405" y="711"/>
                    <a:pt x="431" y="706"/>
                    <a:pt x="456" y="708"/>
                  </a:cubicBezTo>
                  <a:cubicBezTo>
                    <a:pt x="460" y="709"/>
                    <a:pt x="465" y="709"/>
                    <a:pt x="468" y="712"/>
                  </a:cubicBezTo>
                  <a:cubicBezTo>
                    <a:pt x="474" y="718"/>
                    <a:pt x="474" y="734"/>
                    <a:pt x="484" y="736"/>
                  </a:cubicBezTo>
                  <a:cubicBezTo>
                    <a:pt x="494" y="737"/>
                    <a:pt x="505" y="738"/>
                    <a:pt x="516" y="740"/>
                  </a:cubicBezTo>
                  <a:cubicBezTo>
                    <a:pt x="536" y="733"/>
                    <a:pt x="557" y="736"/>
                    <a:pt x="576" y="724"/>
                  </a:cubicBezTo>
                  <a:cubicBezTo>
                    <a:pt x="587" y="689"/>
                    <a:pt x="596" y="654"/>
                    <a:pt x="608" y="620"/>
                  </a:cubicBezTo>
                  <a:cubicBezTo>
                    <a:pt x="606" y="592"/>
                    <a:pt x="608" y="563"/>
                    <a:pt x="604" y="536"/>
                  </a:cubicBezTo>
                  <a:cubicBezTo>
                    <a:pt x="603" y="530"/>
                    <a:pt x="595" y="528"/>
                    <a:pt x="592" y="524"/>
                  </a:cubicBezTo>
                  <a:cubicBezTo>
                    <a:pt x="574" y="503"/>
                    <a:pt x="548" y="484"/>
                    <a:pt x="536" y="460"/>
                  </a:cubicBezTo>
                  <a:cubicBezTo>
                    <a:pt x="516" y="421"/>
                    <a:pt x="514" y="363"/>
                    <a:pt x="504" y="320"/>
                  </a:cubicBezTo>
                  <a:cubicBezTo>
                    <a:pt x="500" y="268"/>
                    <a:pt x="505" y="189"/>
                    <a:pt x="464" y="148"/>
                  </a:cubicBezTo>
                  <a:cubicBezTo>
                    <a:pt x="453" y="137"/>
                    <a:pt x="436" y="132"/>
                    <a:pt x="424" y="124"/>
                  </a:cubicBezTo>
                  <a:cubicBezTo>
                    <a:pt x="391" y="130"/>
                    <a:pt x="356" y="120"/>
                    <a:pt x="324" y="116"/>
                  </a:cubicBezTo>
                  <a:cubicBezTo>
                    <a:pt x="296" y="102"/>
                    <a:pt x="304" y="80"/>
                    <a:pt x="288" y="56"/>
                  </a:cubicBezTo>
                  <a:cubicBezTo>
                    <a:pt x="300" y="52"/>
                    <a:pt x="331" y="54"/>
                    <a:pt x="324" y="44"/>
                  </a:cubicBezTo>
                  <a:cubicBezTo>
                    <a:pt x="310" y="23"/>
                    <a:pt x="299" y="7"/>
                    <a:pt x="276" y="0"/>
                  </a:cubicBezTo>
                  <a:cubicBezTo>
                    <a:pt x="227" y="9"/>
                    <a:pt x="182" y="14"/>
                    <a:pt x="132" y="20"/>
                  </a:cubicBezTo>
                  <a:cubicBezTo>
                    <a:pt x="118" y="21"/>
                    <a:pt x="92" y="24"/>
                    <a:pt x="92" y="24"/>
                  </a:cubicBezTo>
                  <a:cubicBezTo>
                    <a:pt x="78" y="28"/>
                    <a:pt x="65" y="31"/>
                    <a:pt x="52" y="36"/>
                  </a:cubicBezTo>
                  <a:cubicBezTo>
                    <a:pt x="44" y="57"/>
                    <a:pt x="70" y="136"/>
                    <a:pt x="36" y="136"/>
                  </a:cubicBezTo>
                  <a:cubicBezTo>
                    <a:pt x="32" y="136"/>
                    <a:pt x="41" y="130"/>
                    <a:pt x="44" y="128"/>
                  </a:cubicBezTo>
                  <a:close/>
                </a:path>
              </a:pathLst>
            </a:custGeom>
            <a:solidFill>
              <a:srgbClr val="535353"/>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476283" name="Rectangle 123"/>
            <p:cNvSpPr>
              <a:spLocks noChangeArrowheads="1"/>
            </p:cNvSpPr>
            <p:nvPr/>
          </p:nvSpPr>
          <p:spPr bwMode="auto">
            <a:xfrm>
              <a:off x="616" y="168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defRPr/>
              </a:pPr>
              <a:r>
                <a:rPr lang="en-US" sz="3600">
                  <a:solidFill>
                    <a:srgbClr val="FFD34A"/>
                  </a:solidFill>
                  <a:latin typeface="Times" pitchFamily="-112" charset="0"/>
                </a:rPr>
                <a:t>A R </a:t>
              </a:r>
              <a:r>
                <a:rPr lang="en-US" sz="6000">
                  <a:solidFill>
                    <a:srgbClr val="51DC00"/>
                  </a:solidFill>
                  <a:latin typeface="Times" pitchFamily="-112" charset="0"/>
                </a:rPr>
                <a:t>C</a:t>
              </a:r>
            </a:p>
          </p:txBody>
        </p:sp>
      </p:grpSp>
      <p:sp>
        <p:nvSpPr>
          <p:cNvPr id="133122" name="Rectangle 2"/>
          <p:cNvSpPr>
            <a:spLocks noChangeArrowheads="1"/>
          </p:cNvSpPr>
          <p:nvPr/>
        </p:nvSpPr>
        <p:spPr bwMode="auto">
          <a:xfrm>
            <a:off x="1892300" y="685800"/>
            <a:ext cx="6324600" cy="5410200"/>
          </a:xfrm>
          <a:prstGeom prst="rect">
            <a:avLst/>
          </a:prstGeom>
          <a:solidFill>
            <a:schemeClr val="hlink"/>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pic>
        <p:nvPicPr>
          <p:cNvPr id="133123" name="Picture 3"/>
          <p:cNvPicPr>
            <a:picLocks noChangeArrowheads="1"/>
          </p:cNvPicPr>
          <p:nvPr/>
        </p:nvPicPr>
        <p:blipFill>
          <a:blip r:embed="rId3" cstate="screen">
            <a:extLst>
              <a:ext uri="{28A0092B-C50C-407E-A947-70E740481C1C}">
                <a14:useLocalDpi xmlns:a14="http://schemas.microsoft.com/office/drawing/2010/main"/>
              </a:ext>
            </a:extLst>
          </a:blip>
          <a:srcRect l="1541" r="1419"/>
          <a:stretch>
            <a:fillRect/>
          </a:stretch>
        </p:blipFill>
        <p:spPr bwMode="auto">
          <a:xfrm>
            <a:off x="1944688" y="709613"/>
            <a:ext cx="6191250" cy="5238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sp>
        <p:nvSpPr>
          <p:cNvPr id="133124" name="Rectangle 4"/>
          <p:cNvSpPr>
            <a:spLocks noChangeArrowheads="1"/>
          </p:cNvSpPr>
          <p:nvPr/>
        </p:nvSpPr>
        <p:spPr bwMode="auto">
          <a:xfrm>
            <a:off x="1905000" y="685800"/>
            <a:ext cx="6629400" cy="556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133125" name="Line 5"/>
          <p:cNvSpPr>
            <a:spLocks noChangeShapeType="1"/>
          </p:cNvSpPr>
          <p:nvPr/>
        </p:nvSpPr>
        <p:spPr bwMode="auto">
          <a:xfrm flipH="1" flipV="1">
            <a:off x="5486400" y="838200"/>
            <a:ext cx="533400" cy="68580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33126" name="Rectangle 6"/>
          <p:cNvSpPr>
            <a:spLocks noChangeArrowheads="1"/>
          </p:cNvSpPr>
          <p:nvPr/>
        </p:nvSpPr>
        <p:spPr bwMode="auto">
          <a:xfrm>
            <a:off x="1898650" y="711200"/>
            <a:ext cx="6350000" cy="535940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33127" name="Rectangle 7"/>
          <p:cNvSpPr>
            <a:spLocks noChangeArrowheads="1"/>
          </p:cNvSpPr>
          <p:nvPr/>
        </p:nvSpPr>
        <p:spPr bwMode="auto">
          <a:xfrm>
            <a:off x="2436813" y="5502275"/>
            <a:ext cx="5692775"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2800">
                <a:solidFill>
                  <a:srgbClr val="1A0004"/>
                </a:solidFill>
                <a:latin typeface="Arial Black" charset="0"/>
              </a:rPr>
              <a:t>THE STAGE OF THE ACTION</a:t>
            </a:r>
          </a:p>
        </p:txBody>
      </p:sp>
      <p:grpSp>
        <p:nvGrpSpPr>
          <p:cNvPr id="3" name="Group 36"/>
          <p:cNvGrpSpPr>
            <a:grpSpLocks/>
          </p:cNvGrpSpPr>
          <p:nvPr/>
        </p:nvGrpSpPr>
        <p:grpSpPr bwMode="auto">
          <a:xfrm>
            <a:off x="4025900" y="2019300"/>
            <a:ext cx="2522538" cy="1617663"/>
            <a:chOff x="2536" y="1272"/>
            <a:chExt cx="1589" cy="1019"/>
          </a:xfrm>
        </p:grpSpPr>
        <p:sp>
          <p:nvSpPr>
            <p:cNvPr id="476171" name="Line 11"/>
            <p:cNvSpPr>
              <a:spLocks noChangeShapeType="1"/>
            </p:cNvSpPr>
            <p:nvPr/>
          </p:nvSpPr>
          <p:spPr bwMode="auto">
            <a:xfrm flipH="1" flipV="1">
              <a:off x="3507" y="1843"/>
              <a:ext cx="618" cy="448"/>
            </a:xfrm>
            <a:prstGeom prst="line">
              <a:avLst/>
            </a:prstGeom>
            <a:noFill/>
            <a:ln w="76200">
              <a:solidFill>
                <a:srgbClr val="D83104"/>
              </a:solidFill>
              <a:round/>
              <a:headEnd/>
              <a:tailEnd type="triangle" w="med" len="med"/>
            </a:ln>
            <a:effectLst>
              <a:outerShdw blurRad="63500" dist="81320" dir="3080412"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08" charset="0"/>
              </a:endParaRPr>
            </a:p>
          </p:txBody>
        </p:sp>
        <p:sp>
          <p:nvSpPr>
            <p:cNvPr id="476172" name="Freeform 12"/>
            <p:cNvSpPr>
              <a:spLocks/>
            </p:cNvSpPr>
            <p:nvPr/>
          </p:nvSpPr>
          <p:spPr bwMode="auto">
            <a:xfrm>
              <a:off x="2536" y="1272"/>
              <a:ext cx="1480" cy="656"/>
            </a:xfrm>
            <a:custGeom>
              <a:avLst/>
              <a:gdLst/>
              <a:ahLst/>
              <a:cxnLst>
                <a:cxn ang="0">
                  <a:pos x="1480" y="656"/>
                </a:cxn>
                <a:cxn ang="0">
                  <a:pos x="1344" y="544"/>
                </a:cxn>
                <a:cxn ang="0">
                  <a:pos x="1320" y="520"/>
                </a:cxn>
                <a:cxn ang="0">
                  <a:pos x="1296" y="504"/>
                </a:cxn>
                <a:cxn ang="0">
                  <a:pos x="1200" y="416"/>
                </a:cxn>
                <a:cxn ang="0">
                  <a:pos x="1048" y="248"/>
                </a:cxn>
                <a:cxn ang="0">
                  <a:pos x="984" y="176"/>
                </a:cxn>
                <a:cxn ang="0">
                  <a:pos x="944" y="128"/>
                </a:cxn>
                <a:cxn ang="0">
                  <a:pos x="904" y="80"/>
                </a:cxn>
                <a:cxn ang="0">
                  <a:pos x="624" y="0"/>
                </a:cxn>
                <a:cxn ang="0">
                  <a:pos x="368" y="8"/>
                </a:cxn>
                <a:cxn ang="0">
                  <a:pos x="296" y="32"/>
                </a:cxn>
                <a:cxn ang="0">
                  <a:pos x="80" y="312"/>
                </a:cxn>
                <a:cxn ang="0">
                  <a:pos x="48" y="536"/>
                </a:cxn>
                <a:cxn ang="0">
                  <a:pos x="16" y="584"/>
                </a:cxn>
                <a:cxn ang="0">
                  <a:pos x="0" y="608"/>
                </a:cxn>
              </a:cxnLst>
              <a:rect l="0" t="0" r="r" b="b"/>
              <a:pathLst>
                <a:path w="1480" h="656">
                  <a:moveTo>
                    <a:pt x="1480" y="656"/>
                  </a:moveTo>
                  <a:cubicBezTo>
                    <a:pt x="1455" y="619"/>
                    <a:pt x="1384" y="557"/>
                    <a:pt x="1344" y="544"/>
                  </a:cubicBezTo>
                  <a:cubicBezTo>
                    <a:pt x="1336" y="536"/>
                    <a:pt x="1328" y="527"/>
                    <a:pt x="1320" y="520"/>
                  </a:cubicBezTo>
                  <a:cubicBezTo>
                    <a:pt x="1312" y="513"/>
                    <a:pt x="1303" y="510"/>
                    <a:pt x="1296" y="504"/>
                  </a:cubicBezTo>
                  <a:cubicBezTo>
                    <a:pt x="1261" y="473"/>
                    <a:pt x="1237" y="440"/>
                    <a:pt x="1200" y="416"/>
                  </a:cubicBezTo>
                  <a:cubicBezTo>
                    <a:pt x="1157" y="352"/>
                    <a:pt x="1096" y="305"/>
                    <a:pt x="1048" y="248"/>
                  </a:cubicBezTo>
                  <a:cubicBezTo>
                    <a:pt x="1027" y="223"/>
                    <a:pt x="984" y="176"/>
                    <a:pt x="984" y="176"/>
                  </a:cubicBezTo>
                  <a:cubicBezTo>
                    <a:pt x="968" y="130"/>
                    <a:pt x="987" y="171"/>
                    <a:pt x="944" y="128"/>
                  </a:cubicBezTo>
                  <a:cubicBezTo>
                    <a:pt x="908" y="92"/>
                    <a:pt x="949" y="112"/>
                    <a:pt x="904" y="80"/>
                  </a:cubicBezTo>
                  <a:cubicBezTo>
                    <a:pt x="814" y="15"/>
                    <a:pt x="733" y="7"/>
                    <a:pt x="624" y="0"/>
                  </a:cubicBezTo>
                  <a:cubicBezTo>
                    <a:pt x="538" y="2"/>
                    <a:pt x="453" y="1"/>
                    <a:pt x="368" y="8"/>
                  </a:cubicBezTo>
                  <a:cubicBezTo>
                    <a:pt x="342" y="9"/>
                    <a:pt x="296" y="32"/>
                    <a:pt x="296" y="32"/>
                  </a:cubicBezTo>
                  <a:cubicBezTo>
                    <a:pt x="182" y="122"/>
                    <a:pt x="109" y="162"/>
                    <a:pt x="80" y="312"/>
                  </a:cubicBezTo>
                  <a:cubicBezTo>
                    <a:pt x="76" y="362"/>
                    <a:pt x="82" y="483"/>
                    <a:pt x="48" y="536"/>
                  </a:cubicBezTo>
                  <a:cubicBezTo>
                    <a:pt x="37" y="552"/>
                    <a:pt x="26" y="568"/>
                    <a:pt x="16" y="584"/>
                  </a:cubicBezTo>
                  <a:cubicBezTo>
                    <a:pt x="10" y="592"/>
                    <a:pt x="0" y="608"/>
                    <a:pt x="0" y="608"/>
                  </a:cubicBezTo>
                </a:path>
              </a:pathLst>
            </a:custGeom>
            <a:noFill/>
            <a:ln w="57150" cap="flat" cmpd="sng">
              <a:solidFill>
                <a:srgbClr val="D83104"/>
              </a:solidFill>
              <a:prstDash val="solid"/>
              <a:round/>
              <a:headEnd type="none" w="med" len="med"/>
              <a:tailEnd type="triangle" w="med" len="med"/>
            </a:ln>
            <a:effectLst>
              <a:outerShdw blurRad="63500" dist="63500" dir="2212194"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grpSp>
      <p:sp>
        <p:nvSpPr>
          <p:cNvPr id="476185" name="Rectangle 25"/>
          <p:cNvSpPr>
            <a:spLocks noChangeArrowheads="1"/>
          </p:cNvSpPr>
          <p:nvPr/>
        </p:nvSpPr>
        <p:spPr bwMode="auto">
          <a:xfrm>
            <a:off x="7747000" y="6226175"/>
            <a:ext cx="184150" cy="336550"/>
          </a:xfrm>
          <a:prstGeom prst="rect">
            <a:avLst/>
          </a:prstGeom>
          <a:noFill/>
          <a:ln w="12700">
            <a:noFill/>
            <a:miter lim="800000"/>
            <a:headEnd/>
            <a:tailEnd/>
          </a:ln>
          <a:effectLst/>
        </p:spPr>
        <p:txBody>
          <a:bodyPr wrap="none">
            <a:spAutoFit/>
          </a:bodyPr>
          <a:lstStyle/>
          <a:p>
            <a:pPr eaLnBrk="0" hangingPunct="0">
              <a:defRPr/>
            </a:pPr>
            <a:endParaRPr lang="en-US" sz="1600" b="1">
              <a:solidFill>
                <a:srgbClr val="FFFFFF"/>
              </a:solidFill>
              <a:effectLst>
                <a:outerShdw blurRad="38100" dist="38100" dir="2700000" algn="tl">
                  <a:srgbClr val="000000"/>
                </a:outerShdw>
              </a:effectLst>
              <a:latin typeface="Comic Sans MS" pitchFamily="-112" charset="0"/>
            </a:endParaRPr>
          </a:p>
        </p:txBody>
      </p:sp>
      <p:sp>
        <p:nvSpPr>
          <p:cNvPr id="133130" name="Text Box 26"/>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eaLnBrk="0" hangingPunct="0">
              <a:spcBef>
                <a:spcPct val="50000"/>
              </a:spcBef>
            </a:pPr>
            <a:endParaRPr lang="en-US" sz="1600" b="1">
              <a:solidFill>
                <a:srgbClr val="FFFFFF"/>
              </a:solidFill>
              <a:latin typeface="Comic Sans MS" charset="0"/>
            </a:endParaRPr>
          </a:p>
        </p:txBody>
      </p:sp>
      <p:sp>
        <p:nvSpPr>
          <p:cNvPr id="476194" name="Freeform 34"/>
          <p:cNvSpPr>
            <a:spLocks/>
          </p:cNvSpPr>
          <p:nvPr/>
        </p:nvSpPr>
        <p:spPr bwMode="auto">
          <a:xfrm>
            <a:off x="4178300" y="2171700"/>
            <a:ext cx="2349500" cy="1041400"/>
          </a:xfrm>
          <a:custGeom>
            <a:avLst/>
            <a:gdLst/>
            <a:ahLst/>
            <a:cxnLst>
              <a:cxn ang="0">
                <a:pos x="1480" y="656"/>
              </a:cxn>
              <a:cxn ang="0">
                <a:pos x="1344" y="544"/>
              </a:cxn>
              <a:cxn ang="0">
                <a:pos x="1320" y="520"/>
              </a:cxn>
              <a:cxn ang="0">
                <a:pos x="1296" y="504"/>
              </a:cxn>
              <a:cxn ang="0">
                <a:pos x="1200" y="416"/>
              </a:cxn>
              <a:cxn ang="0">
                <a:pos x="1048" y="248"/>
              </a:cxn>
              <a:cxn ang="0">
                <a:pos x="984" y="176"/>
              </a:cxn>
              <a:cxn ang="0">
                <a:pos x="944" y="128"/>
              </a:cxn>
              <a:cxn ang="0">
                <a:pos x="904" y="80"/>
              </a:cxn>
              <a:cxn ang="0">
                <a:pos x="624" y="0"/>
              </a:cxn>
              <a:cxn ang="0">
                <a:pos x="368" y="8"/>
              </a:cxn>
              <a:cxn ang="0">
                <a:pos x="296" y="32"/>
              </a:cxn>
              <a:cxn ang="0">
                <a:pos x="80" y="312"/>
              </a:cxn>
              <a:cxn ang="0">
                <a:pos x="48" y="536"/>
              </a:cxn>
              <a:cxn ang="0">
                <a:pos x="16" y="584"/>
              </a:cxn>
              <a:cxn ang="0">
                <a:pos x="0" y="608"/>
              </a:cxn>
            </a:cxnLst>
            <a:rect l="0" t="0" r="r" b="b"/>
            <a:pathLst>
              <a:path w="1480" h="656">
                <a:moveTo>
                  <a:pt x="1480" y="656"/>
                </a:moveTo>
                <a:cubicBezTo>
                  <a:pt x="1455" y="619"/>
                  <a:pt x="1384" y="557"/>
                  <a:pt x="1344" y="544"/>
                </a:cubicBezTo>
                <a:cubicBezTo>
                  <a:pt x="1336" y="536"/>
                  <a:pt x="1328" y="527"/>
                  <a:pt x="1320" y="520"/>
                </a:cubicBezTo>
                <a:cubicBezTo>
                  <a:pt x="1312" y="513"/>
                  <a:pt x="1303" y="510"/>
                  <a:pt x="1296" y="504"/>
                </a:cubicBezTo>
                <a:cubicBezTo>
                  <a:pt x="1261" y="473"/>
                  <a:pt x="1237" y="440"/>
                  <a:pt x="1200" y="416"/>
                </a:cubicBezTo>
                <a:cubicBezTo>
                  <a:pt x="1157" y="352"/>
                  <a:pt x="1096" y="305"/>
                  <a:pt x="1048" y="248"/>
                </a:cubicBezTo>
                <a:cubicBezTo>
                  <a:pt x="1027" y="223"/>
                  <a:pt x="984" y="176"/>
                  <a:pt x="984" y="176"/>
                </a:cubicBezTo>
                <a:cubicBezTo>
                  <a:pt x="968" y="130"/>
                  <a:pt x="987" y="171"/>
                  <a:pt x="944" y="128"/>
                </a:cubicBezTo>
                <a:cubicBezTo>
                  <a:pt x="908" y="92"/>
                  <a:pt x="949" y="112"/>
                  <a:pt x="904" y="80"/>
                </a:cubicBezTo>
                <a:cubicBezTo>
                  <a:pt x="814" y="15"/>
                  <a:pt x="733" y="7"/>
                  <a:pt x="624" y="0"/>
                </a:cubicBezTo>
                <a:cubicBezTo>
                  <a:pt x="538" y="2"/>
                  <a:pt x="453" y="1"/>
                  <a:pt x="368" y="8"/>
                </a:cubicBezTo>
                <a:cubicBezTo>
                  <a:pt x="342" y="9"/>
                  <a:pt x="296" y="32"/>
                  <a:pt x="296" y="32"/>
                </a:cubicBezTo>
                <a:cubicBezTo>
                  <a:pt x="182" y="122"/>
                  <a:pt x="109" y="162"/>
                  <a:pt x="80" y="312"/>
                </a:cubicBezTo>
                <a:cubicBezTo>
                  <a:pt x="76" y="362"/>
                  <a:pt x="82" y="483"/>
                  <a:pt x="48" y="536"/>
                </a:cubicBezTo>
                <a:cubicBezTo>
                  <a:pt x="37" y="552"/>
                  <a:pt x="26" y="568"/>
                  <a:pt x="16" y="584"/>
                </a:cubicBezTo>
                <a:cubicBezTo>
                  <a:pt x="10" y="592"/>
                  <a:pt x="0" y="608"/>
                  <a:pt x="0" y="608"/>
                </a:cubicBezTo>
              </a:path>
            </a:pathLst>
          </a:custGeom>
          <a:noFill/>
          <a:ln w="57150" cap="flat" cmpd="sng">
            <a:solidFill>
              <a:schemeClr val="accent1"/>
            </a:solidFill>
            <a:prstDash val="solid"/>
            <a:round/>
            <a:headEnd type="none" w="med" len="med"/>
            <a:tailEnd type="triangle" w="med" len="med"/>
          </a:ln>
          <a:effectLst>
            <a:outerShdw blurRad="63500" dist="63500" dir="2212194"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sp>
        <p:nvSpPr>
          <p:cNvPr id="476195" name="Freeform 35"/>
          <p:cNvSpPr>
            <a:spLocks/>
          </p:cNvSpPr>
          <p:nvPr/>
        </p:nvSpPr>
        <p:spPr bwMode="auto">
          <a:xfrm>
            <a:off x="4330700" y="2324100"/>
            <a:ext cx="2349500" cy="1041400"/>
          </a:xfrm>
          <a:custGeom>
            <a:avLst/>
            <a:gdLst/>
            <a:ahLst/>
            <a:cxnLst>
              <a:cxn ang="0">
                <a:pos x="1480" y="656"/>
              </a:cxn>
              <a:cxn ang="0">
                <a:pos x="1344" y="544"/>
              </a:cxn>
              <a:cxn ang="0">
                <a:pos x="1320" y="520"/>
              </a:cxn>
              <a:cxn ang="0">
                <a:pos x="1296" y="504"/>
              </a:cxn>
              <a:cxn ang="0">
                <a:pos x="1200" y="416"/>
              </a:cxn>
              <a:cxn ang="0">
                <a:pos x="1048" y="248"/>
              </a:cxn>
              <a:cxn ang="0">
                <a:pos x="984" y="176"/>
              </a:cxn>
              <a:cxn ang="0">
                <a:pos x="944" y="128"/>
              </a:cxn>
              <a:cxn ang="0">
                <a:pos x="904" y="80"/>
              </a:cxn>
              <a:cxn ang="0">
                <a:pos x="624" y="0"/>
              </a:cxn>
              <a:cxn ang="0">
                <a:pos x="368" y="8"/>
              </a:cxn>
              <a:cxn ang="0">
                <a:pos x="296" y="32"/>
              </a:cxn>
              <a:cxn ang="0">
                <a:pos x="80" y="312"/>
              </a:cxn>
              <a:cxn ang="0">
                <a:pos x="48" y="536"/>
              </a:cxn>
              <a:cxn ang="0">
                <a:pos x="16" y="584"/>
              </a:cxn>
              <a:cxn ang="0">
                <a:pos x="0" y="608"/>
              </a:cxn>
            </a:cxnLst>
            <a:rect l="0" t="0" r="r" b="b"/>
            <a:pathLst>
              <a:path w="1480" h="656">
                <a:moveTo>
                  <a:pt x="1480" y="656"/>
                </a:moveTo>
                <a:cubicBezTo>
                  <a:pt x="1455" y="619"/>
                  <a:pt x="1384" y="557"/>
                  <a:pt x="1344" y="544"/>
                </a:cubicBezTo>
                <a:cubicBezTo>
                  <a:pt x="1336" y="536"/>
                  <a:pt x="1328" y="527"/>
                  <a:pt x="1320" y="520"/>
                </a:cubicBezTo>
                <a:cubicBezTo>
                  <a:pt x="1312" y="513"/>
                  <a:pt x="1303" y="510"/>
                  <a:pt x="1296" y="504"/>
                </a:cubicBezTo>
                <a:cubicBezTo>
                  <a:pt x="1261" y="473"/>
                  <a:pt x="1237" y="440"/>
                  <a:pt x="1200" y="416"/>
                </a:cubicBezTo>
                <a:cubicBezTo>
                  <a:pt x="1157" y="352"/>
                  <a:pt x="1096" y="305"/>
                  <a:pt x="1048" y="248"/>
                </a:cubicBezTo>
                <a:cubicBezTo>
                  <a:pt x="1027" y="223"/>
                  <a:pt x="984" y="176"/>
                  <a:pt x="984" y="176"/>
                </a:cubicBezTo>
                <a:cubicBezTo>
                  <a:pt x="968" y="130"/>
                  <a:pt x="987" y="171"/>
                  <a:pt x="944" y="128"/>
                </a:cubicBezTo>
                <a:cubicBezTo>
                  <a:pt x="908" y="92"/>
                  <a:pt x="949" y="112"/>
                  <a:pt x="904" y="80"/>
                </a:cubicBezTo>
                <a:cubicBezTo>
                  <a:pt x="814" y="15"/>
                  <a:pt x="733" y="7"/>
                  <a:pt x="624" y="0"/>
                </a:cubicBezTo>
                <a:cubicBezTo>
                  <a:pt x="538" y="2"/>
                  <a:pt x="453" y="1"/>
                  <a:pt x="368" y="8"/>
                </a:cubicBezTo>
                <a:cubicBezTo>
                  <a:pt x="342" y="9"/>
                  <a:pt x="296" y="32"/>
                  <a:pt x="296" y="32"/>
                </a:cubicBezTo>
                <a:cubicBezTo>
                  <a:pt x="182" y="122"/>
                  <a:pt x="109" y="162"/>
                  <a:pt x="80" y="312"/>
                </a:cubicBezTo>
                <a:cubicBezTo>
                  <a:pt x="76" y="362"/>
                  <a:pt x="82" y="483"/>
                  <a:pt x="48" y="536"/>
                </a:cubicBezTo>
                <a:cubicBezTo>
                  <a:pt x="37" y="552"/>
                  <a:pt x="26" y="568"/>
                  <a:pt x="16" y="584"/>
                </a:cubicBezTo>
                <a:cubicBezTo>
                  <a:pt x="10" y="592"/>
                  <a:pt x="0" y="608"/>
                  <a:pt x="0" y="608"/>
                </a:cubicBezTo>
              </a:path>
            </a:pathLst>
          </a:custGeom>
          <a:noFill/>
          <a:ln w="57150" cap="flat" cmpd="sng">
            <a:solidFill>
              <a:srgbClr val="00FF00"/>
            </a:solidFill>
            <a:prstDash val="solid"/>
            <a:round/>
            <a:headEnd type="none" w="med" len="med"/>
            <a:tailEnd type="triangle" w="med" len="med"/>
          </a:ln>
          <a:effectLst>
            <a:outerShdw blurRad="63500" dist="63500" dir="2212194"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grpSp>
        <p:nvGrpSpPr>
          <p:cNvPr id="133133" name="Group 98"/>
          <p:cNvGrpSpPr>
            <a:grpSpLocks/>
          </p:cNvGrpSpPr>
          <p:nvPr/>
        </p:nvGrpSpPr>
        <p:grpSpPr bwMode="auto">
          <a:xfrm>
            <a:off x="7943850" y="3435350"/>
            <a:ext cx="1195388" cy="1098550"/>
            <a:chOff x="3544" y="2589"/>
            <a:chExt cx="753" cy="692"/>
          </a:xfrm>
        </p:grpSpPr>
        <p:sp>
          <p:nvSpPr>
            <p:cNvPr id="133141" name="Freeform 99"/>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eaLnBrk="0" hangingPunct="0"/>
              <a:endParaRPr lang="en-US" sz="2800">
                <a:solidFill>
                  <a:srgbClr val="00DFCA"/>
                </a:solidFill>
                <a:latin typeface="Matura MT Script Capitals" charset="0"/>
              </a:endParaRPr>
            </a:p>
          </p:txBody>
        </p:sp>
        <p:sp>
          <p:nvSpPr>
            <p:cNvPr id="133142" name="Freeform 100"/>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eaLnBrk="0" hangingPunct="0"/>
              <a:endParaRPr lang="en-US" sz="2800">
                <a:solidFill>
                  <a:srgbClr val="00DFCA"/>
                </a:solidFill>
                <a:latin typeface="Matura MT Script Capitals" charset="0"/>
              </a:endParaRPr>
            </a:p>
          </p:txBody>
        </p:sp>
        <p:sp>
          <p:nvSpPr>
            <p:cNvPr id="133143" name="AutoShape 101"/>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pPr eaLnBrk="0" hangingPunct="0"/>
              <a:endParaRPr lang="en-US" sz="2800">
                <a:solidFill>
                  <a:srgbClr val="00DFCA"/>
                </a:solidFill>
                <a:latin typeface="Matura MT Script Capitals" charset="0"/>
              </a:endParaRPr>
            </a:p>
          </p:txBody>
        </p:sp>
        <p:sp>
          <p:nvSpPr>
            <p:cNvPr id="133144" name="Rectangle 102"/>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pPr eaLnBrk="0" hangingPunct="0"/>
              <a:endParaRPr lang="en-US" sz="2800">
                <a:solidFill>
                  <a:srgbClr val="00DFCA"/>
                </a:solidFill>
                <a:latin typeface="Matura MT Script Capitals" charset="0"/>
              </a:endParaRPr>
            </a:p>
          </p:txBody>
        </p:sp>
        <p:sp>
          <p:nvSpPr>
            <p:cNvPr id="133145" name="Line 103"/>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33146" name="Line 104"/>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33147" name="Rectangle 105"/>
            <p:cNvSpPr>
              <a:spLocks noChangeArrowheads="1"/>
            </p:cNvSpPr>
            <p:nvPr/>
          </p:nvSpPr>
          <p:spPr bwMode="auto">
            <a:xfrm>
              <a:off x="3544" y="2589"/>
              <a:ext cx="49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Chicago" charset="0"/>
                </a:rPr>
                <a:t>CAPTIVITY</a:t>
              </a:r>
            </a:p>
          </p:txBody>
        </p:sp>
        <p:sp>
          <p:nvSpPr>
            <p:cNvPr id="133148" name="Line 106"/>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33149" name="Line 107"/>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33150" name="Rectangle 108"/>
            <p:cNvSpPr>
              <a:spLocks noChangeArrowheads="1"/>
            </p:cNvSpPr>
            <p:nvPr/>
          </p:nvSpPr>
          <p:spPr bwMode="auto">
            <a:xfrm>
              <a:off x="3665" y="2752"/>
              <a:ext cx="443"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70 Years</a:t>
              </a:r>
            </a:p>
          </p:txBody>
        </p:sp>
        <p:sp>
          <p:nvSpPr>
            <p:cNvPr id="133151" name="Rectangle 109"/>
            <p:cNvSpPr>
              <a:spLocks noChangeArrowheads="1"/>
            </p:cNvSpPr>
            <p:nvPr/>
          </p:nvSpPr>
          <p:spPr bwMode="auto">
            <a:xfrm>
              <a:off x="3695" y="2864"/>
              <a:ext cx="39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3 Treks</a:t>
              </a:r>
            </a:p>
          </p:txBody>
        </p:sp>
        <p:sp>
          <p:nvSpPr>
            <p:cNvPr id="133152" name="Rectangle 110"/>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eaLnBrk="0" hangingPunct="0"/>
              <a:endParaRPr lang="en-US" sz="1000" b="1">
                <a:solidFill>
                  <a:srgbClr val="000000"/>
                </a:solidFill>
                <a:latin typeface="Helvetica" charset="0"/>
              </a:endParaRPr>
            </a:p>
          </p:txBody>
        </p:sp>
        <p:sp>
          <p:nvSpPr>
            <p:cNvPr id="133153" name="Rectangle 111"/>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133154" name="Rectangle 112"/>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133155" name="Rectangle 113"/>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eaLnBrk="0" hangingPunct="0"/>
              <a:endParaRPr lang="en-US" sz="800" b="1">
                <a:solidFill>
                  <a:srgbClr val="000000"/>
                </a:solidFill>
                <a:latin typeface="Helvetica" charset="0"/>
              </a:endParaRPr>
            </a:p>
          </p:txBody>
        </p:sp>
      </p:grpSp>
      <p:sp>
        <p:nvSpPr>
          <p:cNvPr id="133134" name="Text Box 114"/>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2000">
                <a:solidFill>
                  <a:srgbClr val="FFA27C"/>
                </a:solidFill>
                <a:latin typeface="B VAG Rounded Bold" charset="0"/>
              </a:rPr>
              <a:t> </a:t>
            </a:r>
          </a:p>
        </p:txBody>
      </p:sp>
      <p:sp>
        <p:nvSpPr>
          <p:cNvPr id="476276" name="Rectangle 116"/>
          <p:cNvSpPr>
            <a:spLocks noChangeArrowheads="1"/>
          </p:cNvSpPr>
          <p:nvPr/>
        </p:nvSpPr>
        <p:spPr bwMode="auto">
          <a:xfrm>
            <a:off x="2270125" y="1252538"/>
            <a:ext cx="5894388" cy="75882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eaLnBrk="0" hangingPunct="0">
              <a:defRPr/>
            </a:pPr>
            <a:r>
              <a:rPr lang="en-US" sz="4400" b="1">
                <a:solidFill>
                  <a:srgbClr val="F8131B"/>
                </a:solidFill>
                <a:latin typeface="Helvetica" pitchFamily="-112" charset="0"/>
              </a:rPr>
              <a:t>3  TREKS IN RETURN</a:t>
            </a:r>
          </a:p>
        </p:txBody>
      </p:sp>
      <p:sp>
        <p:nvSpPr>
          <p:cNvPr id="476277" name="Rectangle 117"/>
          <p:cNvSpPr>
            <a:spLocks noChangeArrowheads="1"/>
          </p:cNvSpPr>
          <p:nvPr/>
        </p:nvSpPr>
        <p:spPr bwMode="auto">
          <a:xfrm>
            <a:off x="8123238" y="6543675"/>
            <a:ext cx="339725"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62</a:t>
            </a:r>
          </a:p>
        </p:txBody>
      </p:sp>
      <p:sp>
        <p:nvSpPr>
          <p:cNvPr id="133137" name="Text Box 118"/>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1200" b="1">
                <a:solidFill>
                  <a:srgbClr val="FFFFFF"/>
                </a:solidFill>
                <a:latin typeface="Arial" charset="0"/>
              </a:rPr>
              <a:t>Handbook pg. 37-38</a:t>
            </a:r>
          </a:p>
        </p:txBody>
      </p:sp>
      <p:grpSp>
        <p:nvGrpSpPr>
          <p:cNvPr id="133138" name="Group 41"/>
          <p:cNvGrpSpPr>
            <a:grpSpLocks/>
          </p:cNvGrpSpPr>
          <p:nvPr/>
        </p:nvGrpSpPr>
        <p:grpSpPr bwMode="auto">
          <a:xfrm>
            <a:off x="519113" y="117475"/>
            <a:ext cx="854075" cy="1720850"/>
            <a:chOff x="519113" y="312738"/>
            <a:chExt cx="854075" cy="1910769"/>
          </a:xfrm>
        </p:grpSpPr>
        <p:sp>
          <p:nvSpPr>
            <p:cNvPr id="43" name="Rectangle 42"/>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defRPr/>
              </a:pPr>
              <a:r>
                <a:rPr lang="en-US" sz="10600">
                  <a:solidFill>
                    <a:srgbClr val="FFFF00"/>
                  </a:solidFill>
                  <a:latin typeface="Times" charset="0"/>
                </a:rPr>
                <a:t>7</a:t>
              </a:r>
              <a:endParaRPr lang="en-US" sz="2800">
                <a:solidFill>
                  <a:srgbClr val="00DFCA"/>
                </a:solidFill>
                <a:latin typeface="Matura MT Script Capitals" charset="0"/>
              </a:endParaRPr>
            </a:p>
          </p:txBody>
        </p:sp>
        <p:sp>
          <p:nvSpPr>
            <p:cNvPr id="44"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08" charset="0"/>
              </a:endParaRPr>
            </a:p>
          </p:txBody>
        </p:sp>
      </p:grpSp>
    </p:spTree>
    <p:extLst>
      <p:ext uri="{BB962C8B-B14F-4D97-AF65-F5344CB8AC3E}">
        <p14:creationId xmlns:p14="http://schemas.microsoft.com/office/powerpoint/2010/main" val="299196661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476276"/>
                                        </p:tgtEl>
                                        <p:attrNameLst>
                                          <p:attrName>style.visibility</p:attrName>
                                        </p:attrNameLst>
                                      </p:cBhvr>
                                      <p:to>
                                        <p:strVal val="visible"/>
                                      </p:to>
                                    </p:set>
                                    <p:anim calcmode="lin" valueType="num">
                                      <p:cBhvr additive="base">
                                        <p:cTn id="7" dur="500" fill="hold"/>
                                        <p:tgtEl>
                                          <p:spTgt spid="476276"/>
                                        </p:tgtEl>
                                        <p:attrNameLst>
                                          <p:attrName>ppt_x</p:attrName>
                                        </p:attrNameLst>
                                      </p:cBhvr>
                                      <p:tavLst>
                                        <p:tav tm="0">
                                          <p:val>
                                            <p:strVal val="1+#ppt_w/2"/>
                                          </p:val>
                                        </p:tav>
                                        <p:tav tm="100000">
                                          <p:val>
                                            <p:strVal val="#ppt_x"/>
                                          </p:val>
                                        </p:tav>
                                      </p:tavLst>
                                    </p:anim>
                                    <p:anim calcmode="lin" valueType="num">
                                      <p:cBhvr additive="base">
                                        <p:cTn id="8" dur="500" fill="hold"/>
                                        <p:tgtEl>
                                          <p:spTgt spid="47627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par>
                          <p:cTn id="13" fill="hold" nodeType="afterGroup">
                            <p:stCondLst>
                              <p:cond delay="1000"/>
                            </p:stCondLst>
                            <p:childTnLst>
                              <p:par>
                                <p:cTn id="14" presetID="22" presetClass="entr" presetSubtype="2" fill="hold" nodeType="afterEffect">
                                  <p:stCondLst>
                                    <p:cond delay="1000"/>
                                  </p:stCondLst>
                                  <p:childTnLst>
                                    <p:set>
                                      <p:cBhvr>
                                        <p:cTn id="15" dur="1" fill="hold">
                                          <p:stCondLst>
                                            <p:cond delay="0"/>
                                          </p:stCondLst>
                                        </p:cTn>
                                        <p:tgtEl>
                                          <p:spTgt spid="476194"/>
                                        </p:tgtEl>
                                        <p:attrNameLst>
                                          <p:attrName>style.visibility</p:attrName>
                                        </p:attrNameLst>
                                      </p:cBhvr>
                                      <p:to>
                                        <p:strVal val="visible"/>
                                      </p:to>
                                    </p:set>
                                    <p:animEffect transition="in" filter="wipe(right)">
                                      <p:cBhvr>
                                        <p:cTn id="16" dur="500"/>
                                        <p:tgtEl>
                                          <p:spTgt spid="476194"/>
                                        </p:tgtEl>
                                      </p:cBhvr>
                                    </p:animEffect>
                                  </p:childTnLst>
                                </p:cTn>
                              </p:par>
                            </p:childTnLst>
                          </p:cTn>
                        </p:par>
                        <p:par>
                          <p:cTn id="17" fill="hold" nodeType="afterGroup">
                            <p:stCondLst>
                              <p:cond delay="2500"/>
                            </p:stCondLst>
                            <p:childTnLst>
                              <p:par>
                                <p:cTn id="18" presetID="22" presetClass="entr" presetSubtype="2" fill="hold" nodeType="afterEffect">
                                  <p:stCondLst>
                                    <p:cond delay="1000"/>
                                  </p:stCondLst>
                                  <p:childTnLst>
                                    <p:set>
                                      <p:cBhvr>
                                        <p:cTn id="19" dur="1" fill="hold">
                                          <p:stCondLst>
                                            <p:cond delay="0"/>
                                          </p:stCondLst>
                                        </p:cTn>
                                        <p:tgtEl>
                                          <p:spTgt spid="476195"/>
                                        </p:tgtEl>
                                        <p:attrNameLst>
                                          <p:attrName>style.visibility</p:attrName>
                                        </p:attrNameLst>
                                      </p:cBhvr>
                                      <p:to>
                                        <p:strVal val="visible"/>
                                      </p:to>
                                    </p:set>
                                    <p:animEffect transition="in" filter="wipe(right)">
                                      <p:cBhvr>
                                        <p:cTn id="20" dur="500"/>
                                        <p:tgtEl>
                                          <p:spTgt spid="476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6276" grpId="0"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AutoShape 2"/>
          <p:cNvSpPr>
            <a:spLocks noChangeArrowheads="1"/>
          </p:cNvSpPr>
          <p:nvPr/>
        </p:nvSpPr>
        <p:spPr bwMode="auto">
          <a:xfrm>
            <a:off x="3098800" y="1003300"/>
            <a:ext cx="1676400" cy="1066800"/>
          </a:xfrm>
          <a:prstGeom prst="roundRect">
            <a:avLst>
              <a:gd name="adj" fmla="val 12495"/>
            </a:avLst>
          </a:prstGeom>
          <a:solidFill>
            <a:schemeClr val="tx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477187" name="Rectangle 3"/>
          <p:cNvSpPr>
            <a:spLocks noChangeArrowheads="1"/>
          </p:cNvSpPr>
          <p:nvPr/>
        </p:nvSpPr>
        <p:spPr bwMode="auto">
          <a:xfrm>
            <a:off x="3098800" y="1371600"/>
            <a:ext cx="3048000" cy="2895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sp>
        <p:nvSpPr>
          <p:cNvPr id="135171" name="Rectangle 4"/>
          <p:cNvSpPr>
            <a:spLocks noChangeArrowheads="1"/>
          </p:cNvSpPr>
          <p:nvPr/>
        </p:nvSpPr>
        <p:spPr bwMode="auto">
          <a:xfrm>
            <a:off x="3084513" y="996950"/>
            <a:ext cx="1606550" cy="393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2000" b="1">
                <a:solidFill>
                  <a:srgbClr val="790015"/>
                </a:solidFill>
                <a:latin typeface="Times" charset="0"/>
              </a:rPr>
              <a:t>CAPTIVITY</a:t>
            </a:r>
          </a:p>
        </p:txBody>
      </p:sp>
      <p:sp>
        <p:nvSpPr>
          <p:cNvPr id="135172" name="Rectangle 5"/>
          <p:cNvSpPr>
            <a:spLocks noChangeArrowheads="1"/>
          </p:cNvSpPr>
          <p:nvPr/>
        </p:nvSpPr>
        <p:spPr bwMode="auto">
          <a:xfrm>
            <a:off x="3630613" y="1828800"/>
            <a:ext cx="1830387"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2800" b="1">
                <a:solidFill>
                  <a:srgbClr val="1A0004"/>
                </a:solidFill>
                <a:latin typeface="Times" charset="0"/>
              </a:rPr>
              <a:t>70 YEARS</a:t>
            </a:r>
          </a:p>
        </p:txBody>
      </p:sp>
      <p:sp>
        <p:nvSpPr>
          <p:cNvPr id="135173" name="Rectangle 6"/>
          <p:cNvSpPr>
            <a:spLocks noChangeArrowheads="1"/>
          </p:cNvSpPr>
          <p:nvPr/>
        </p:nvSpPr>
        <p:spPr bwMode="auto">
          <a:xfrm>
            <a:off x="3706813" y="2270125"/>
            <a:ext cx="1741487"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2800" b="1">
                <a:solidFill>
                  <a:srgbClr val="1A0004"/>
                </a:solidFill>
                <a:latin typeface="Times" charset="0"/>
              </a:rPr>
              <a:t>3  TREKS</a:t>
            </a:r>
          </a:p>
        </p:txBody>
      </p:sp>
      <p:sp>
        <p:nvSpPr>
          <p:cNvPr id="477191" name="Rectangle 7"/>
          <p:cNvSpPr>
            <a:spLocks noChangeArrowheads="1"/>
          </p:cNvSpPr>
          <p:nvPr/>
        </p:nvSpPr>
        <p:spPr bwMode="auto">
          <a:xfrm>
            <a:off x="3221038" y="2768600"/>
            <a:ext cx="2822575"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b="1">
                <a:solidFill>
                  <a:srgbClr val="790015"/>
                </a:solidFill>
                <a:latin typeface="Times" charset="0"/>
              </a:rPr>
              <a:t>100 YEARS / 50,000</a:t>
            </a:r>
          </a:p>
        </p:txBody>
      </p:sp>
      <p:sp>
        <p:nvSpPr>
          <p:cNvPr id="135175" name="Freeform 10"/>
          <p:cNvSpPr>
            <a:spLocks/>
          </p:cNvSpPr>
          <p:nvPr/>
        </p:nvSpPr>
        <p:spPr bwMode="auto">
          <a:xfrm>
            <a:off x="1720850" y="25908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eaLnBrk="0" hangingPunct="0"/>
            <a:endParaRPr lang="en-US" sz="2800">
              <a:solidFill>
                <a:srgbClr val="00DFCA"/>
              </a:solidFill>
              <a:latin typeface="Matura MT Script Capitals" charset="0"/>
            </a:endParaRPr>
          </a:p>
        </p:txBody>
      </p:sp>
      <p:sp>
        <p:nvSpPr>
          <p:cNvPr id="135176" name="Rectangle 12"/>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135177" name="Rectangle 13"/>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135178" name="Line 14"/>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35179" name="Line 15"/>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35180" name="Line 16"/>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35181" name="Line 17"/>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35182" name="Rectangle 20"/>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477220" name="Rectangle 36"/>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eaLnBrk="0" hangingPunct="0">
              <a:defRPr/>
            </a:pPr>
            <a:endParaRPr lang="en-US" sz="1600" b="1">
              <a:solidFill>
                <a:srgbClr val="FFFFFF"/>
              </a:solidFill>
              <a:effectLst>
                <a:outerShdw blurRad="38100" dist="38100" dir="2700000" algn="tl">
                  <a:srgbClr val="000000"/>
                </a:outerShdw>
              </a:effectLst>
              <a:latin typeface="Comic Sans MS" pitchFamily="-112" charset="0"/>
            </a:endParaRPr>
          </a:p>
        </p:txBody>
      </p:sp>
      <p:sp>
        <p:nvSpPr>
          <p:cNvPr id="135184" name="Text Box 37"/>
          <p:cNvSpPr txBox="1">
            <a:spLocks noChangeArrowheads="1"/>
          </p:cNvSpPr>
          <p:nvPr/>
        </p:nvSpPr>
        <p:spPr bwMode="auto">
          <a:xfrm>
            <a:off x="1765300" y="-22225"/>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eaLnBrk="0" hangingPunct="0">
              <a:spcBef>
                <a:spcPct val="50000"/>
              </a:spcBef>
            </a:pPr>
            <a:r>
              <a:rPr lang="en-US" sz="1600" b="1">
                <a:solidFill>
                  <a:srgbClr val="FFFFFF"/>
                </a:solidFill>
                <a:latin typeface="Comic Sans MS" charset="0"/>
              </a:rPr>
              <a:t>Ezra 1 through 2</a:t>
            </a:r>
          </a:p>
        </p:txBody>
      </p:sp>
      <p:grpSp>
        <p:nvGrpSpPr>
          <p:cNvPr id="135185" name="Group 113"/>
          <p:cNvGrpSpPr>
            <a:grpSpLocks/>
          </p:cNvGrpSpPr>
          <p:nvPr/>
        </p:nvGrpSpPr>
        <p:grpSpPr bwMode="auto">
          <a:xfrm>
            <a:off x="7943850" y="3435350"/>
            <a:ext cx="1195388" cy="1098550"/>
            <a:chOff x="3544" y="2589"/>
            <a:chExt cx="753" cy="692"/>
          </a:xfrm>
        </p:grpSpPr>
        <p:sp>
          <p:nvSpPr>
            <p:cNvPr id="135197" name="Freeform 114"/>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eaLnBrk="0" hangingPunct="0"/>
              <a:endParaRPr lang="en-US" sz="2800">
                <a:solidFill>
                  <a:srgbClr val="00DFCA"/>
                </a:solidFill>
                <a:latin typeface="Matura MT Script Capitals" charset="0"/>
              </a:endParaRPr>
            </a:p>
          </p:txBody>
        </p:sp>
        <p:sp>
          <p:nvSpPr>
            <p:cNvPr id="135198" name="Freeform 115"/>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eaLnBrk="0" hangingPunct="0"/>
              <a:endParaRPr lang="en-US" sz="2800">
                <a:solidFill>
                  <a:srgbClr val="00DFCA"/>
                </a:solidFill>
                <a:latin typeface="Matura MT Script Capitals" charset="0"/>
              </a:endParaRPr>
            </a:p>
          </p:txBody>
        </p:sp>
        <p:sp>
          <p:nvSpPr>
            <p:cNvPr id="135199" name="AutoShape 116"/>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pPr eaLnBrk="0" hangingPunct="0"/>
              <a:endParaRPr lang="en-US" sz="2800">
                <a:solidFill>
                  <a:srgbClr val="00DFCA"/>
                </a:solidFill>
                <a:latin typeface="Matura MT Script Capitals" charset="0"/>
              </a:endParaRPr>
            </a:p>
          </p:txBody>
        </p:sp>
        <p:sp>
          <p:nvSpPr>
            <p:cNvPr id="135200" name="Rectangle 117"/>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pPr eaLnBrk="0" hangingPunct="0"/>
              <a:endParaRPr lang="en-US" sz="2800">
                <a:solidFill>
                  <a:srgbClr val="00DFCA"/>
                </a:solidFill>
                <a:latin typeface="Matura MT Script Capitals" charset="0"/>
              </a:endParaRPr>
            </a:p>
          </p:txBody>
        </p:sp>
        <p:sp>
          <p:nvSpPr>
            <p:cNvPr id="135201" name="Line 118"/>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35202" name="Line 119"/>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35203" name="Rectangle 120"/>
            <p:cNvSpPr>
              <a:spLocks noChangeArrowheads="1"/>
            </p:cNvSpPr>
            <p:nvPr/>
          </p:nvSpPr>
          <p:spPr bwMode="auto">
            <a:xfrm>
              <a:off x="3544" y="2589"/>
              <a:ext cx="49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Chicago" charset="0"/>
                </a:rPr>
                <a:t>CAPTIVITY</a:t>
              </a:r>
            </a:p>
          </p:txBody>
        </p:sp>
        <p:sp>
          <p:nvSpPr>
            <p:cNvPr id="135204" name="Line 121"/>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35205" name="Line 122"/>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35206" name="Rectangle 123"/>
            <p:cNvSpPr>
              <a:spLocks noChangeArrowheads="1"/>
            </p:cNvSpPr>
            <p:nvPr/>
          </p:nvSpPr>
          <p:spPr bwMode="auto">
            <a:xfrm>
              <a:off x="3665" y="2752"/>
              <a:ext cx="443"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70 Years</a:t>
              </a:r>
            </a:p>
          </p:txBody>
        </p:sp>
        <p:sp>
          <p:nvSpPr>
            <p:cNvPr id="135207" name="Rectangle 124"/>
            <p:cNvSpPr>
              <a:spLocks noChangeArrowheads="1"/>
            </p:cNvSpPr>
            <p:nvPr/>
          </p:nvSpPr>
          <p:spPr bwMode="auto">
            <a:xfrm>
              <a:off x="3695" y="2864"/>
              <a:ext cx="39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3 Treks</a:t>
              </a:r>
            </a:p>
          </p:txBody>
        </p:sp>
        <p:sp>
          <p:nvSpPr>
            <p:cNvPr id="135208" name="Rectangle 125"/>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eaLnBrk="0" hangingPunct="0"/>
              <a:endParaRPr lang="en-US" sz="1000" b="1">
                <a:solidFill>
                  <a:srgbClr val="000000"/>
                </a:solidFill>
                <a:latin typeface="Helvetica" charset="0"/>
              </a:endParaRPr>
            </a:p>
          </p:txBody>
        </p:sp>
        <p:sp>
          <p:nvSpPr>
            <p:cNvPr id="135209" name="Rectangle 126"/>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135210" name="Rectangle 127"/>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135211" name="Rectangle 128"/>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eaLnBrk="0" hangingPunct="0"/>
              <a:r>
                <a:rPr lang="en-US" sz="800" b="1">
                  <a:solidFill>
                    <a:srgbClr val="000000"/>
                  </a:solidFill>
                  <a:latin typeface="Helvetica" charset="0"/>
                </a:rPr>
                <a:t>100 Years / 50,000</a:t>
              </a:r>
            </a:p>
          </p:txBody>
        </p:sp>
      </p:grpSp>
      <p:sp>
        <p:nvSpPr>
          <p:cNvPr id="135186" name="Text Box 129"/>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2000">
                <a:solidFill>
                  <a:srgbClr val="FFA27C"/>
                </a:solidFill>
                <a:latin typeface="B VAG Rounded Bold" charset="0"/>
              </a:rPr>
              <a:t> </a:t>
            </a:r>
          </a:p>
        </p:txBody>
      </p:sp>
      <p:sp>
        <p:nvSpPr>
          <p:cNvPr id="477331" name="Rectangle 147"/>
          <p:cNvSpPr>
            <a:spLocks noChangeArrowheads="1"/>
          </p:cNvSpPr>
          <p:nvPr/>
        </p:nvSpPr>
        <p:spPr bwMode="auto">
          <a:xfrm>
            <a:off x="8123238" y="6543675"/>
            <a:ext cx="339725"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63</a:t>
            </a:r>
          </a:p>
        </p:txBody>
      </p:sp>
      <p:sp>
        <p:nvSpPr>
          <p:cNvPr id="135188" name="Text Box 148"/>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1200" b="1">
                <a:solidFill>
                  <a:srgbClr val="FFFFFF"/>
                </a:solidFill>
                <a:latin typeface="Arial" charset="0"/>
              </a:rPr>
              <a:t>Handbook pg. 37-38</a:t>
            </a:r>
          </a:p>
        </p:txBody>
      </p:sp>
      <p:grpSp>
        <p:nvGrpSpPr>
          <p:cNvPr id="135189" name="Group 153"/>
          <p:cNvGrpSpPr>
            <a:grpSpLocks/>
          </p:cNvGrpSpPr>
          <p:nvPr/>
        </p:nvGrpSpPr>
        <p:grpSpPr bwMode="auto">
          <a:xfrm>
            <a:off x="889000" y="2374900"/>
            <a:ext cx="1933575" cy="1905000"/>
            <a:chOff x="560" y="1496"/>
            <a:chExt cx="1218" cy="1200"/>
          </a:xfrm>
        </p:grpSpPr>
        <p:sp>
          <p:nvSpPr>
            <p:cNvPr id="477338" name="Oval 154"/>
            <p:cNvSpPr>
              <a:spLocks noChangeArrowheads="1"/>
            </p:cNvSpPr>
            <p:nvPr/>
          </p:nvSpPr>
          <p:spPr bwMode="auto">
            <a:xfrm>
              <a:off x="560" y="1684"/>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sp>
          <p:nvSpPr>
            <p:cNvPr id="135195" name="Freeform 155"/>
            <p:cNvSpPr>
              <a:spLocks/>
            </p:cNvSpPr>
            <p:nvPr/>
          </p:nvSpPr>
          <p:spPr bwMode="auto">
            <a:xfrm>
              <a:off x="1040" y="1496"/>
              <a:ext cx="608" cy="740"/>
            </a:xfrm>
            <a:custGeom>
              <a:avLst/>
              <a:gdLst>
                <a:gd name="T0" fmla="*/ 44 w 608"/>
                <a:gd name="T1" fmla="*/ 128 h 740"/>
                <a:gd name="T2" fmla="*/ 48 w 608"/>
                <a:gd name="T3" fmla="*/ 168 h 740"/>
                <a:gd name="T4" fmla="*/ 32 w 608"/>
                <a:gd name="T5" fmla="*/ 268 h 740"/>
                <a:gd name="T6" fmla="*/ 0 w 608"/>
                <a:gd name="T7" fmla="*/ 304 h 740"/>
                <a:gd name="T8" fmla="*/ 72 w 608"/>
                <a:gd name="T9" fmla="*/ 340 h 740"/>
                <a:gd name="T10" fmla="*/ 124 w 608"/>
                <a:gd name="T11" fmla="*/ 360 h 740"/>
                <a:gd name="T12" fmla="*/ 172 w 608"/>
                <a:gd name="T13" fmla="*/ 424 h 740"/>
                <a:gd name="T14" fmla="*/ 180 w 608"/>
                <a:gd name="T15" fmla="*/ 456 h 740"/>
                <a:gd name="T16" fmla="*/ 212 w 608"/>
                <a:gd name="T17" fmla="*/ 560 h 740"/>
                <a:gd name="T18" fmla="*/ 324 w 608"/>
                <a:gd name="T19" fmla="*/ 636 h 740"/>
                <a:gd name="T20" fmla="*/ 384 w 608"/>
                <a:gd name="T21" fmla="*/ 700 h 740"/>
                <a:gd name="T22" fmla="*/ 456 w 608"/>
                <a:gd name="T23" fmla="*/ 708 h 740"/>
                <a:gd name="T24" fmla="*/ 468 w 608"/>
                <a:gd name="T25" fmla="*/ 712 h 740"/>
                <a:gd name="T26" fmla="*/ 484 w 608"/>
                <a:gd name="T27" fmla="*/ 736 h 740"/>
                <a:gd name="T28" fmla="*/ 516 w 608"/>
                <a:gd name="T29" fmla="*/ 740 h 740"/>
                <a:gd name="T30" fmla="*/ 576 w 608"/>
                <a:gd name="T31" fmla="*/ 724 h 740"/>
                <a:gd name="T32" fmla="*/ 608 w 608"/>
                <a:gd name="T33" fmla="*/ 620 h 740"/>
                <a:gd name="T34" fmla="*/ 604 w 608"/>
                <a:gd name="T35" fmla="*/ 536 h 740"/>
                <a:gd name="T36" fmla="*/ 592 w 608"/>
                <a:gd name="T37" fmla="*/ 524 h 740"/>
                <a:gd name="T38" fmla="*/ 536 w 608"/>
                <a:gd name="T39" fmla="*/ 460 h 740"/>
                <a:gd name="T40" fmla="*/ 504 w 608"/>
                <a:gd name="T41" fmla="*/ 320 h 740"/>
                <a:gd name="T42" fmla="*/ 464 w 608"/>
                <a:gd name="T43" fmla="*/ 148 h 740"/>
                <a:gd name="T44" fmla="*/ 424 w 608"/>
                <a:gd name="T45" fmla="*/ 124 h 740"/>
                <a:gd name="T46" fmla="*/ 324 w 608"/>
                <a:gd name="T47" fmla="*/ 116 h 740"/>
                <a:gd name="T48" fmla="*/ 288 w 608"/>
                <a:gd name="T49" fmla="*/ 56 h 740"/>
                <a:gd name="T50" fmla="*/ 324 w 608"/>
                <a:gd name="T51" fmla="*/ 44 h 740"/>
                <a:gd name="T52" fmla="*/ 276 w 608"/>
                <a:gd name="T53" fmla="*/ 0 h 740"/>
                <a:gd name="T54" fmla="*/ 132 w 608"/>
                <a:gd name="T55" fmla="*/ 20 h 740"/>
                <a:gd name="T56" fmla="*/ 92 w 608"/>
                <a:gd name="T57" fmla="*/ 24 h 740"/>
                <a:gd name="T58" fmla="*/ 52 w 608"/>
                <a:gd name="T59" fmla="*/ 36 h 740"/>
                <a:gd name="T60" fmla="*/ 36 w 608"/>
                <a:gd name="T61" fmla="*/ 136 h 740"/>
                <a:gd name="T62" fmla="*/ 44 w 608"/>
                <a:gd name="T63" fmla="*/ 128 h 7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08"/>
                <a:gd name="T97" fmla="*/ 0 h 740"/>
                <a:gd name="T98" fmla="*/ 608 w 608"/>
                <a:gd name="T99" fmla="*/ 740 h 7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08" h="740">
                  <a:moveTo>
                    <a:pt x="44" y="128"/>
                  </a:moveTo>
                  <a:cubicBezTo>
                    <a:pt x="48" y="144"/>
                    <a:pt x="53" y="152"/>
                    <a:pt x="48" y="168"/>
                  </a:cubicBezTo>
                  <a:cubicBezTo>
                    <a:pt x="46" y="193"/>
                    <a:pt x="57" y="250"/>
                    <a:pt x="32" y="268"/>
                  </a:cubicBezTo>
                  <a:cubicBezTo>
                    <a:pt x="23" y="281"/>
                    <a:pt x="0" y="304"/>
                    <a:pt x="0" y="304"/>
                  </a:cubicBezTo>
                  <a:cubicBezTo>
                    <a:pt x="11" y="337"/>
                    <a:pt x="42" y="334"/>
                    <a:pt x="72" y="340"/>
                  </a:cubicBezTo>
                  <a:cubicBezTo>
                    <a:pt x="89" y="348"/>
                    <a:pt x="106" y="352"/>
                    <a:pt x="124" y="360"/>
                  </a:cubicBezTo>
                  <a:cubicBezTo>
                    <a:pt x="139" y="379"/>
                    <a:pt x="163" y="399"/>
                    <a:pt x="172" y="424"/>
                  </a:cubicBezTo>
                  <a:cubicBezTo>
                    <a:pt x="175" y="434"/>
                    <a:pt x="180" y="456"/>
                    <a:pt x="180" y="456"/>
                  </a:cubicBezTo>
                  <a:cubicBezTo>
                    <a:pt x="176" y="526"/>
                    <a:pt x="153" y="548"/>
                    <a:pt x="212" y="560"/>
                  </a:cubicBezTo>
                  <a:cubicBezTo>
                    <a:pt x="242" y="580"/>
                    <a:pt x="300" y="612"/>
                    <a:pt x="324" y="636"/>
                  </a:cubicBezTo>
                  <a:cubicBezTo>
                    <a:pt x="340" y="652"/>
                    <a:pt x="363" y="688"/>
                    <a:pt x="384" y="700"/>
                  </a:cubicBezTo>
                  <a:cubicBezTo>
                    <a:pt x="405" y="711"/>
                    <a:pt x="431" y="706"/>
                    <a:pt x="456" y="708"/>
                  </a:cubicBezTo>
                  <a:cubicBezTo>
                    <a:pt x="460" y="709"/>
                    <a:pt x="465" y="709"/>
                    <a:pt x="468" y="712"/>
                  </a:cubicBezTo>
                  <a:cubicBezTo>
                    <a:pt x="474" y="718"/>
                    <a:pt x="474" y="734"/>
                    <a:pt x="484" y="736"/>
                  </a:cubicBezTo>
                  <a:cubicBezTo>
                    <a:pt x="494" y="737"/>
                    <a:pt x="505" y="738"/>
                    <a:pt x="516" y="740"/>
                  </a:cubicBezTo>
                  <a:cubicBezTo>
                    <a:pt x="536" y="733"/>
                    <a:pt x="557" y="736"/>
                    <a:pt x="576" y="724"/>
                  </a:cubicBezTo>
                  <a:cubicBezTo>
                    <a:pt x="587" y="689"/>
                    <a:pt x="596" y="654"/>
                    <a:pt x="608" y="620"/>
                  </a:cubicBezTo>
                  <a:cubicBezTo>
                    <a:pt x="606" y="592"/>
                    <a:pt x="608" y="563"/>
                    <a:pt x="604" y="536"/>
                  </a:cubicBezTo>
                  <a:cubicBezTo>
                    <a:pt x="603" y="530"/>
                    <a:pt x="595" y="528"/>
                    <a:pt x="592" y="524"/>
                  </a:cubicBezTo>
                  <a:cubicBezTo>
                    <a:pt x="574" y="503"/>
                    <a:pt x="548" y="484"/>
                    <a:pt x="536" y="460"/>
                  </a:cubicBezTo>
                  <a:cubicBezTo>
                    <a:pt x="516" y="421"/>
                    <a:pt x="514" y="363"/>
                    <a:pt x="504" y="320"/>
                  </a:cubicBezTo>
                  <a:cubicBezTo>
                    <a:pt x="500" y="268"/>
                    <a:pt x="505" y="189"/>
                    <a:pt x="464" y="148"/>
                  </a:cubicBezTo>
                  <a:cubicBezTo>
                    <a:pt x="453" y="137"/>
                    <a:pt x="436" y="132"/>
                    <a:pt x="424" y="124"/>
                  </a:cubicBezTo>
                  <a:cubicBezTo>
                    <a:pt x="391" y="130"/>
                    <a:pt x="356" y="120"/>
                    <a:pt x="324" y="116"/>
                  </a:cubicBezTo>
                  <a:cubicBezTo>
                    <a:pt x="296" y="102"/>
                    <a:pt x="304" y="80"/>
                    <a:pt x="288" y="56"/>
                  </a:cubicBezTo>
                  <a:cubicBezTo>
                    <a:pt x="300" y="52"/>
                    <a:pt x="331" y="54"/>
                    <a:pt x="324" y="44"/>
                  </a:cubicBezTo>
                  <a:cubicBezTo>
                    <a:pt x="310" y="23"/>
                    <a:pt x="299" y="7"/>
                    <a:pt x="276" y="0"/>
                  </a:cubicBezTo>
                  <a:cubicBezTo>
                    <a:pt x="227" y="9"/>
                    <a:pt x="182" y="14"/>
                    <a:pt x="132" y="20"/>
                  </a:cubicBezTo>
                  <a:cubicBezTo>
                    <a:pt x="118" y="21"/>
                    <a:pt x="92" y="24"/>
                    <a:pt x="92" y="24"/>
                  </a:cubicBezTo>
                  <a:cubicBezTo>
                    <a:pt x="78" y="28"/>
                    <a:pt x="65" y="31"/>
                    <a:pt x="52" y="36"/>
                  </a:cubicBezTo>
                  <a:cubicBezTo>
                    <a:pt x="44" y="57"/>
                    <a:pt x="70" y="136"/>
                    <a:pt x="36" y="136"/>
                  </a:cubicBezTo>
                  <a:cubicBezTo>
                    <a:pt x="32" y="136"/>
                    <a:pt x="41" y="130"/>
                    <a:pt x="44" y="128"/>
                  </a:cubicBezTo>
                  <a:close/>
                </a:path>
              </a:pathLst>
            </a:custGeom>
            <a:solidFill>
              <a:srgbClr val="535353"/>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477340" name="Rectangle 156"/>
            <p:cNvSpPr>
              <a:spLocks noChangeArrowheads="1"/>
            </p:cNvSpPr>
            <p:nvPr/>
          </p:nvSpPr>
          <p:spPr bwMode="auto">
            <a:xfrm>
              <a:off x="616" y="168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defRPr/>
              </a:pPr>
              <a:r>
                <a:rPr lang="en-US" sz="3600">
                  <a:solidFill>
                    <a:srgbClr val="FFD34A"/>
                  </a:solidFill>
                  <a:latin typeface="Times" pitchFamily="-112" charset="0"/>
                </a:rPr>
                <a:t>A R </a:t>
              </a:r>
              <a:r>
                <a:rPr lang="en-US" sz="6000">
                  <a:solidFill>
                    <a:srgbClr val="51DC00"/>
                  </a:solidFill>
                  <a:latin typeface="Times" pitchFamily="-112" charset="0"/>
                </a:rPr>
                <a:t>C</a:t>
              </a:r>
            </a:p>
          </p:txBody>
        </p:sp>
      </p:grpSp>
      <p:grpSp>
        <p:nvGrpSpPr>
          <p:cNvPr id="135190" name="Group 157"/>
          <p:cNvGrpSpPr>
            <a:grpSpLocks/>
          </p:cNvGrpSpPr>
          <p:nvPr/>
        </p:nvGrpSpPr>
        <p:grpSpPr bwMode="auto">
          <a:xfrm>
            <a:off x="519113" y="312738"/>
            <a:ext cx="854075" cy="1704975"/>
            <a:chOff x="327" y="161"/>
            <a:chExt cx="538" cy="1074"/>
          </a:xfrm>
        </p:grpSpPr>
        <p:sp>
          <p:nvSpPr>
            <p:cNvPr id="477342" name="Rectangle 158"/>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defRPr/>
              </a:pPr>
              <a:r>
                <a:rPr lang="en-US" sz="10600">
                  <a:solidFill>
                    <a:srgbClr val="FFFF00"/>
                  </a:solidFill>
                  <a:latin typeface="Times" charset="0"/>
                </a:rPr>
                <a:t>7</a:t>
              </a:r>
              <a:endParaRPr lang="en-US" sz="2800">
                <a:solidFill>
                  <a:srgbClr val="00DFCA"/>
                </a:solidFill>
                <a:latin typeface="Matura MT Script Capitals" charset="0"/>
              </a:endParaRPr>
            </a:p>
          </p:txBody>
        </p:sp>
        <p:sp>
          <p:nvSpPr>
            <p:cNvPr id="477343" name="Line 159"/>
            <p:cNvSpPr>
              <a:spLocks noChangeShapeType="1"/>
            </p:cNvSpPr>
            <p:nvPr/>
          </p:nvSpPr>
          <p:spPr bwMode="auto">
            <a:xfrm flipV="1">
              <a:off x="516" y="691"/>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08" charset="0"/>
              </a:endParaRPr>
            </a:p>
          </p:txBody>
        </p:sp>
      </p:grpSp>
      <p:sp>
        <p:nvSpPr>
          <p:cNvPr id="477344" name="Oval 160"/>
          <p:cNvSpPr>
            <a:spLocks noChangeArrowheads="1"/>
          </p:cNvSpPr>
          <p:nvPr/>
        </p:nvSpPr>
        <p:spPr bwMode="auto">
          <a:xfrm>
            <a:off x="3063875" y="2662238"/>
            <a:ext cx="3132138" cy="604837"/>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spTree>
    <p:extLst>
      <p:ext uri="{BB962C8B-B14F-4D97-AF65-F5344CB8AC3E}">
        <p14:creationId xmlns:p14="http://schemas.microsoft.com/office/powerpoint/2010/main" val="294367875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477191"/>
                                        </p:tgtEl>
                                        <p:attrNameLst>
                                          <p:attrName>style.visibility</p:attrName>
                                        </p:attrNameLst>
                                      </p:cBhvr>
                                      <p:to>
                                        <p:strVal val="visible"/>
                                      </p:to>
                                    </p:set>
                                    <p:anim calcmode="lin" valueType="num">
                                      <p:cBhvr>
                                        <p:cTn id="7" dur="500" fill="hold"/>
                                        <p:tgtEl>
                                          <p:spTgt spid="477191"/>
                                        </p:tgtEl>
                                        <p:attrNameLst>
                                          <p:attrName>ppt_x</p:attrName>
                                        </p:attrNameLst>
                                      </p:cBhvr>
                                      <p:tavLst>
                                        <p:tav tm="0">
                                          <p:val>
                                            <p:strVal val="#ppt_x-#ppt_w/2"/>
                                          </p:val>
                                        </p:tav>
                                        <p:tav tm="100000">
                                          <p:val>
                                            <p:strVal val="#ppt_x"/>
                                          </p:val>
                                        </p:tav>
                                      </p:tavLst>
                                    </p:anim>
                                    <p:anim calcmode="lin" valueType="num">
                                      <p:cBhvr>
                                        <p:cTn id="8" dur="500" fill="hold"/>
                                        <p:tgtEl>
                                          <p:spTgt spid="477191"/>
                                        </p:tgtEl>
                                        <p:attrNameLst>
                                          <p:attrName>ppt_y</p:attrName>
                                        </p:attrNameLst>
                                      </p:cBhvr>
                                      <p:tavLst>
                                        <p:tav tm="0">
                                          <p:val>
                                            <p:strVal val="#ppt_y"/>
                                          </p:val>
                                        </p:tav>
                                        <p:tav tm="100000">
                                          <p:val>
                                            <p:strVal val="#ppt_y"/>
                                          </p:val>
                                        </p:tav>
                                      </p:tavLst>
                                    </p:anim>
                                    <p:anim calcmode="lin" valueType="num">
                                      <p:cBhvr>
                                        <p:cTn id="9" dur="500" fill="hold"/>
                                        <p:tgtEl>
                                          <p:spTgt spid="477191"/>
                                        </p:tgtEl>
                                        <p:attrNameLst>
                                          <p:attrName>ppt_w</p:attrName>
                                        </p:attrNameLst>
                                      </p:cBhvr>
                                      <p:tavLst>
                                        <p:tav tm="0">
                                          <p:val>
                                            <p:fltVal val="0"/>
                                          </p:val>
                                        </p:tav>
                                        <p:tav tm="100000">
                                          <p:val>
                                            <p:strVal val="#ppt_w"/>
                                          </p:val>
                                        </p:tav>
                                      </p:tavLst>
                                    </p:anim>
                                    <p:anim calcmode="lin" valueType="num">
                                      <p:cBhvr>
                                        <p:cTn id="10" dur="500" fill="hold"/>
                                        <p:tgtEl>
                                          <p:spTgt spid="477191"/>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77344"/>
                                        </p:tgtEl>
                                        <p:attrNameLst>
                                          <p:attrName>style.visibility</p:attrName>
                                        </p:attrNameLst>
                                      </p:cBhvr>
                                      <p:to>
                                        <p:strVal val="visible"/>
                                      </p:to>
                                    </p:set>
                                    <p:animEffect transition="in" filter="fade">
                                      <p:cBhvr>
                                        <p:cTn id="14" dur="1000"/>
                                        <p:tgtEl>
                                          <p:spTgt spid="4773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7191" grpId="0" autoUpdateAnimBg="0"/>
      <p:bldP spid="477344"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p:cNvSpPr>
            <a:spLocks noChangeArrowheads="1"/>
          </p:cNvSpPr>
          <p:nvPr/>
        </p:nvSpPr>
        <p:spPr bwMode="auto">
          <a:xfrm>
            <a:off x="6819900" y="5473700"/>
            <a:ext cx="1528763"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pic>
        <p:nvPicPr>
          <p:cNvPr id="137218" name="Picture 5"/>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7538" y="565150"/>
            <a:ext cx="7908925" cy="572770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137219" name="Rectangle 19"/>
          <p:cNvSpPr>
            <a:spLocks noChangeArrowheads="1"/>
          </p:cNvSpPr>
          <p:nvPr/>
        </p:nvSpPr>
        <p:spPr bwMode="auto">
          <a:xfrm>
            <a:off x="604838" y="558800"/>
            <a:ext cx="7956550" cy="5740400"/>
          </a:xfrm>
          <a:prstGeom prst="rect">
            <a:avLst/>
          </a:prstGeom>
          <a:solidFill>
            <a:srgbClr val="022A9A">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endParaRPr lang="en-US" sz="2000">
              <a:solidFill>
                <a:srgbClr val="00DFCA"/>
              </a:solidFill>
              <a:latin typeface="Comic Sans MS" charset="0"/>
            </a:endParaRPr>
          </a:p>
        </p:txBody>
      </p:sp>
      <p:sp>
        <p:nvSpPr>
          <p:cNvPr id="546833" name="Text Box 17"/>
          <p:cNvSpPr txBox="1">
            <a:spLocks noChangeArrowheads="1"/>
          </p:cNvSpPr>
          <p:nvPr/>
        </p:nvSpPr>
        <p:spPr bwMode="auto">
          <a:xfrm>
            <a:off x="1252538" y="930275"/>
            <a:ext cx="7059612" cy="91440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eaLnBrk="0" hangingPunct="0">
              <a:spcBef>
                <a:spcPct val="50000"/>
              </a:spcBef>
              <a:defRPr/>
            </a:pPr>
            <a:r>
              <a:rPr lang="en-US" sz="5400" b="1">
                <a:solidFill>
                  <a:srgbClr val="25F7FA"/>
                </a:solidFill>
                <a:latin typeface="Comic Sans MS" pitchFamily="-112" charset="0"/>
              </a:rPr>
              <a:t>50,000 RETURNED!</a:t>
            </a:r>
          </a:p>
        </p:txBody>
      </p:sp>
      <p:sp>
        <p:nvSpPr>
          <p:cNvPr id="546834" name="Text Box 18"/>
          <p:cNvSpPr txBox="1">
            <a:spLocks noChangeArrowheads="1"/>
          </p:cNvSpPr>
          <p:nvPr/>
        </p:nvSpPr>
        <p:spPr bwMode="auto">
          <a:xfrm>
            <a:off x="1333500" y="2235200"/>
            <a:ext cx="6477000" cy="3381375"/>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eaLnBrk="0" hangingPunct="0">
              <a:spcBef>
                <a:spcPct val="50000"/>
              </a:spcBef>
              <a:defRPr/>
            </a:pPr>
            <a:r>
              <a:rPr lang="en-US" sz="5400" b="1">
                <a:solidFill>
                  <a:srgbClr val="FFFF00"/>
                </a:solidFill>
                <a:latin typeface="Comic Sans MS" pitchFamily="-112" charset="0"/>
              </a:rPr>
              <a:t>BUT MANY MORE STAYED BEHIND TO </a:t>
            </a:r>
            <a:r>
              <a:rPr lang="en-US" sz="5400" b="1" i="1" u="sng">
                <a:solidFill>
                  <a:srgbClr val="1CFF23"/>
                </a:solidFill>
                <a:latin typeface="Comic Sans MS" pitchFamily="-112" charset="0"/>
              </a:rPr>
              <a:t>FINANCE</a:t>
            </a:r>
            <a:r>
              <a:rPr lang="en-US" sz="5400" b="1" i="1" u="sng">
                <a:solidFill>
                  <a:srgbClr val="FFFF00"/>
                </a:solidFill>
                <a:latin typeface="Comic Sans MS" pitchFamily="-112" charset="0"/>
              </a:rPr>
              <a:t> </a:t>
            </a:r>
            <a:r>
              <a:rPr lang="en-US" sz="5400" b="1">
                <a:solidFill>
                  <a:srgbClr val="FFFF00"/>
                </a:solidFill>
                <a:latin typeface="Comic Sans MS" pitchFamily="-112" charset="0"/>
              </a:rPr>
              <a:t>THE RETURN.</a:t>
            </a:r>
          </a:p>
        </p:txBody>
      </p:sp>
      <p:sp>
        <p:nvSpPr>
          <p:cNvPr id="546849" name="Rectangle 33"/>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eaLnBrk="0" hangingPunct="0">
              <a:defRPr/>
            </a:pPr>
            <a:endParaRPr lang="en-US" sz="1600" b="1">
              <a:solidFill>
                <a:srgbClr val="FFFFFF"/>
              </a:solidFill>
              <a:effectLst>
                <a:outerShdw blurRad="38100" dist="38100" dir="2700000" algn="tl">
                  <a:srgbClr val="000000"/>
                </a:outerShdw>
              </a:effectLst>
              <a:latin typeface="Comic Sans MS" pitchFamily="-112" charset="0"/>
            </a:endParaRPr>
          </a:p>
        </p:txBody>
      </p:sp>
      <p:sp>
        <p:nvSpPr>
          <p:cNvPr id="137223" name="Text Box 34"/>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eaLnBrk="0" hangingPunct="0">
              <a:spcBef>
                <a:spcPct val="50000"/>
              </a:spcBef>
            </a:pPr>
            <a:endParaRPr lang="en-US" sz="1600" b="1">
              <a:solidFill>
                <a:srgbClr val="FFFFFF"/>
              </a:solidFill>
              <a:latin typeface="Comic Sans MS" charset="0"/>
            </a:endParaRPr>
          </a:p>
        </p:txBody>
      </p:sp>
      <p:sp>
        <p:nvSpPr>
          <p:cNvPr id="137224" name="Freeform 83"/>
          <p:cNvSpPr>
            <a:spLocks/>
          </p:cNvSpPr>
          <p:nvPr/>
        </p:nvSpPr>
        <p:spPr bwMode="auto">
          <a:xfrm>
            <a:off x="8753475" y="3641725"/>
            <a:ext cx="204788" cy="65088"/>
          </a:xfrm>
          <a:custGeom>
            <a:avLst/>
            <a:gdLst>
              <a:gd name="T0" fmla="*/ 2147483647 w 129"/>
              <a:gd name="T1" fmla="*/ 2147483647 h 41"/>
              <a:gd name="T2" fmla="*/ 0 w 129"/>
              <a:gd name="T3" fmla="*/ 2147483647 h 41"/>
              <a:gd name="T4" fmla="*/ 0 w 129"/>
              <a:gd name="T5" fmla="*/ 0 h 41"/>
              <a:gd name="T6" fmla="*/ 2147483647 w 129"/>
              <a:gd name="T7" fmla="*/ 2147483647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eaLnBrk="0" hangingPunct="0"/>
            <a:endParaRPr lang="en-US" sz="2800">
              <a:solidFill>
                <a:srgbClr val="00DFCA"/>
              </a:solidFill>
              <a:latin typeface="Matura MT Script Capitals" charset="0"/>
            </a:endParaRPr>
          </a:p>
        </p:txBody>
      </p:sp>
      <p:sp>
        <p:nvSpPr>
          <p:cNvPr id="137225" name="Freeform 84"/>
          <p:cNvSpPr>
            <a:spLocks/>
          </p:cNvSpPr>
          <p:nvPr/>
        </p:nvSpPr>
        <p:spPr bwMode="auto">
          <a:xfrm>
            <a:off x="8753475" y="3629025"/>
            <a:ext cx="204788"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eaLnBrk="0" hangingPunct="0"/>
            <a:endParaRPr lang="en-US" sz="2800">
              <a:solidFill>
                <a:srgbClr val="00DFCA"/>
              </a:solidFill>
              <a:latin typeface="Matura MT Script Capitals" charset="0"/>
            </a:endParaRPr>
          </a:p>
        </p:txBody>
      </p:sp>
      <p:sp>
        <p:nvSpPr>
          <p:cNvPr id="137226" name="AutoShape 85"/>
          <p:cNvSpPr>
            <a:spLocks noChangeArrowheads="1"/>
          </p:cNvSpPr>
          <p:nvPr/>
        </p:nvSpPr>
        <p:spPr bwMode="auto">
          <a:xfrm>
            <a:off x="8024813" y="3448050"/>
            <a:ext cx="730250" cy="420688"/>
          </a:xfrm>
          <a:prstGeom prst="roundRect">
            <a:avLst>
              <a:gd name="adj" fmla="val 16667"/>
            </a:avLst>
          </a:prstGeom>
          <a:solidFill>
            <a:srgbClr val="E7EC26"/>
          </a:solidFill>
          <a:ln w="38100">
            <a:solidFill>
              <a:schemeClr val="bg2"/>
            </a:solidFill>
            <a:round/>
            <a:headEnd/>
            <a:tailEnd/>
          </a:ln>
        </p:spPr>
        <p:txBody>
          <a:bodyPr wrap="none" anchor="ctr"/>
          <a:lstStyle/>
          <a:p>
            <a:pPr eaLnBrk="0" hangingPunct="0"/>
            <a:endParaRPr lang="en-US" sz="2800">
              <a:solidFill>
                <a:srgbClr val="00DFCA"/>
              </a:solidFill>
              <a:latin typeface="Matura MT Script Capitals" charset="0"/>
            </a:endParaRPr>
          </a:p>
        </p:txBody>
      </p:sp>
      <p:sp>
        <p:nvSpPr>
          <p:cNvPr id="137227" name="Rectangle 86"/>
          <p:cNvSpPr>
            <a:spLocks noChangeArrowheads="1"/>
          </p:cNvSpPr>
          <p:nvPr/>
        </p:nvSpPr>
        <p:spPr bwMode="auto">
          <a:xfrm>
            <a:off x="8023225" y="3627438"/>
            <a:ext cx="969963" cy="906462"/>
          </a:xfrm>
          <a:prstGeom prst="rect">
            <a:avLst/>
          </a:prstGeom>
          <a:solidFill>
            <a:srgbClr val="FFFF00"/>
          </a:solidFill>
          <a:ln w="38100">
            <a:solidFill>
              <a:srgbClr val="000000"/>
            </a:solidFill>
            <a:miter lim="800000"/>
            <a:headEnd/>
            <a:tailEnd/>
          </a:ln>
        </p:spPr>
        <p:txBody>
          <a:bodyPr wrap="none" anchor="ctr"/>
          <a:lstStyle/>
          <a:p>
            <a:pPr eaLnBrk="0" hangingPunct="0"/>
            <a:endParaRPr lang="en-US" sz="2800">
              <a:solidFill>
                <a:srgbClr val="00DFCA"/>
              </a:solidFill>
              <a:latin typeface="Matura MT Script Capitals" charset="0"/>
            </a:endParaRPr>
          </a:p>
        </p:txBody>
      </p:sp>
      <p:sp>
        <p:nvSpPr>
          <p:cNvPr id="137228" name="Line 87"/>
          <p:cNvSpPr>
            <a:spLocks noChangeShapeType="1"/>
          </p:cNvSpPr>
          <p:nvPr/>
        </p:nvSpPr>
        <p:spPr bwMode="auto">
          <a:xfrm>
            <a:off x="8074025" y="3876675"/>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37229" name="Line 88"/>
          <p:cNvSpPr>
            <a:spLocks noChangeShapeType="1"/>
          </p:cNvSpPr>
          <p:nvPr/>
        </p:nvSpPr>
        <p:spPr bwMode="auto">
          <a:xfrm>
            <a:off x="8074025" y="4054475"/>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37230" name="Rectangle 89"/>
          <p:cNvSpPr>
            <a:spLocks noChangeArrowheads="1"/>
          </p:cNvSpPr>
          <p:nvPr/>
        </p:nvSpPr>
        <p:spPr bwMode="auto">
          <a:xfrm>
            <a:off x="7943850" y="3435350"/>
            <a:ext cx="77787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Chicago" charset="0"/>
              </a:rPr>
              <a:t>CAPTIVITY</a:t>
            </a:r>
          </a:p>
        </p:txBody>
      </p:sp>
      <p:sp>
        <p:nvSpPr>
          <p:cNvPr id="137231" name="Line 90"/>
          <p:cNvSpPr>
            <a:spLocks noChangeShapeType="1"/>
          </p:cNvSpPr>
          <p:nvPr/>
        </p:nvSpPr>
        <p:spPr bwMode="auto">
          <a:xfrm>
            <a:off x="8074025" y="4448175"/>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37232" name="Line 91"/>
          <p:cNvSpPr>
            <a:spLocks noChangeShapeType="1"/>
          </p:cNvSpPr>
          <p:nvPr/>
        </p:nvSpPr>
        <p:spPr bwMode="auto">
          <a:xfrm>
            <a:off x="8074025" y="4251325"/>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37233" name="Rectangle 92"/>
          <p:cNvSpPr>
            <a:spLocks noChangeArrowheads="1"/>
          </p:cNvSpPr>
          <p:nvPr/>
        </p:nvSpPr>
        <p:spPr bwMode="auto">
          <a:xfrm>
            <a:off x="8135938" y="3694113"/>
            <a:ext cx="703262"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70 Years</a:t>
            </a:r>
          </a:p>
        </p:txBody>
      </p:sp>
      <p:sp>
        <p:nvSpPr>
          <p:cNvPr id="137234" name="Rectangle 93"/>
          <p:cNvSpPr>
            <a:spLocks noChangeArrowheads="1"/>
          </p:cNvSpPr>
          <p:nvPr/>
        </p:nvSpPr>
        <p:spPr bwMode="auto">
          <a:xfrm>
            <a:off x="8183563" y="3871913"/>
            <a:ext cx="625475"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3 Treks</a:t>
            </a:r>
          </a:p>
        </p:txBody>
      </p:sp>
      <p:sp>
        <p:nvSpPr>
          <p:cNvPr id="137235" name="Rectangle 95"/>
          <p:cNvSpPr>
            <a:spLocks noChangeArrowheads="1"/>
          </p:cNvSpPr>
          <p:nvPr/>
        </p:nvSpPr>
        <p:spPr bwMode="auto">
          <a:xfrm>
            <a:off x="8147050" y="3605213"/>
            <a:ext cx="592138" cy="111125"/>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137236" name="Rectangle 96"/>
          <p:cNvSpPr>
            <a:spLocks noChangeArrowheads="1"/>
          </p:cNvSpPr>
          <p:nvPr/>
        </p:nvSpPr>
        <p:spPr bwMode="auto">
          <a:xfrm>
            <a:off x="8054975" y="3603625"/>
            <a:ext cx="592138" cy="111125"/>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137237" name="Rectangle 97"/>
          <p:cNvSpPr>
            <a:spLocks noChangeArrowheads="1"/>
          </p:cNvSpPr>
          <p:nvPr/>
        </p:nvSpPr>
        <p:spPr bwMode="auto">
          <a:xfrm>
            <a:off x="7978775" y="4098925"/>
            <a:ext cx="1160463"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eaLnBrk="0" hangingPunct="0"/>
            <a:r>
              <a:rPr lang="en-US" sz="800" b="1">
                <a:solidFill>
                  <a:srgbClr val="000000"/>
                </a:solidFill>
                <a:latin typeface="Helvetica" charset="0"/>
              </a:rPr>
              <a:t>100 Years / 50,000</a:t>
            </a:r>
          </a:p>
        </p:txBody>
      </p:sp>
      <p:sp>
        <p:nvSpPr>
          <p:cNvPr id="137238" name="Text Box 98"/>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2000">
                <a:solidFill>
                  <a:srgbClr val="FFA27C"/>
                </a:solidFill>
                <a:latin typeface="B VAG Rounded Bold" charset="0"/>
              </a:rPr>
              <a:t> </a:t>
            </a:r>
          </a:p>
        </p:txBody>
      </p:sp>
      <p:sp>
        <p:nvSpPr>
          <p:cNvPr id="546916" name="Rectangle 100"/>
          <p:cNvSpPr>
            <a:spLocks noChangeArrowheads="1"/>
          </p:cNvSpPr>
          <p:nvPr/>
        </p:nvSpPr>
        <p:spPr bwMode="auto">
          <a:xfrm>
            <a:off x="8113713" y="6540500"/>
            <a:ext cx="339725"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64</a:t>
            </a:r>
          </a:p>
        </p:txBody>
      </p:sp>
      <p:sp>
        <p:nvSpPr>
          <p:cNvPr id="137240" name="Text Box 101"/>
          <p:cNvSpPr txBox="1">
            <a:spLocks noChangeArrowheads="1"/>
          </p:cNvSpPr>
          <p:nvPr/>
        </p:nvSpPr>
        <p:spPr bwMode="auto">
          <a:xfrm>
            <a:off x="1765300" y="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eaLnBrk="0" hangingPunct="0">
              <a:spcBef>
                <a:spcPct val="50000"/>
              </a:spcBef>
            </a:pPr>
            <a:r>
              <a:rPr lang="en-US" sz="1600" b="1">
                <a:solidFill>
                  <a:srgbClr val="FFFFFF"/>
                </a:solidFill>
                <a:latin typeface="Comic Sans MS" charset="0"/>
              </a:rPr>
              <a:t>Ezra 1:4</a:t>
            </a:r>
          </a:p>
        </p:txBody>
      </p:sp>
      <p:sp>
        <p:nvSpPr>
          <p:cNvPr id="137241" name="Text Box 102"/>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1200" b="1">
                <a:solidFill>
                  <a:srgbClr val="FFFFFF"/>
                </a:solidFill>
                <a:latin typeface="Arial" charset="0"/>
              </a:rPr>
              <a:t>Handbook pg. 37-38</a:t>
            </a:r>
          </a:p>
        </p:txBody>
      </p:sp>
      <p:sp>
        <p:nvSpPr>
          <p:cNvPr id="137242" name="Text Box 104"/>
          <p:cNvSpPr txBox="1">
            <a:spLocks noChangeArrowheads="1"/>
          </p:cNvSpPr>
          <p:nvPr/>
        </p:nvSpPr>
        <p:spPr bwMode="auto">
          <a:xfrm>
            <a:off x="8594725" y="6488113"/>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1600" b="1">
                <a:solidFill>
                  <a:srgbClr val="FFFFFF"/>
                </a:solidFill>
                <a:latin typeface="Comic Sans MS" charset="0"/>
              </a:rPr>
              <a:t>1</a:t>
            </a:r>
            <a:endParaRPr lang="en-US" sz="1600">
              <a:solidFill>
                <a:srgbClr val="FFA27C"/>
              </a:solidFill>
              <a:latin typeface="B VAG Rounded Bold" charset="0"/>
            </a:endParaRPr>
          </a:p>
        </p:txBody>
      </p:sp>
    </p:spTree>
    <p:extLst>
      <p:ext uri="{BB962C8B-B14F-4D97-AF65-F5344CB8AC3E}">
        <p14:creationId xmlns:p14="http://schemas.microsoft.com/office/powerpoint/2010/main" val="299547506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46833"/>
                                        </p:tgtEl>
                                        <p:attrNameLst>
                                          <p:attrName>style.visibility</p:attrName>
                                        </p:attrNameLst>
                                      </p:cBhvr>
                                      <p:to>
                                        <p:strVal val="visible"/>
                                      </p:to>
                                    </p:set>
                                    <p:animEffect transition="in" filter="fade">
                                      <p:cBhvr>
                                        <p:cTn id="7" dur="1000"/>
                                        <p:tgtEl>
                                          <p:spTgt spid="54683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46834"/>
                                        </p:tgtEl>
                                        <p:attrNameLst>
                                          <p:attrName>style.visibility</p:attrName>
                                        </p:attrNameLst>
                                      </p:cBhvr>
                                      <p:to>
                                        <p:strVal val="visible"/>
                                      </p:to>
                                    </p:set>
                                    <p:animEffect transition="in" filter="fade">
                                      <p:cBhvr>
                                        <p:cTn id="12" dur="1000"/>
                                        <p:tgtEl>
                                          <p:spTgt spid="5468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6833" grpId="0" autoUpdateAnimBg="0"/>
      <p:bldP spid="546834" grpId="0"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AutoShape 2"/>
          <p:cNvSpPr>
            <a:spLocks noChangeArrowheads="1"/>
          </p:cNvSpPr>
          <p:nvPr/>
        </p:nvSpPr>
        <p:spPr bwMode="auto">
          <a:xfrm>
            <a:off x="3098800" y="1003300"/>
            <a:ext cx="1676400" cy="1066800"/>
          </a:xfrm>
          <a:prstGeom prst="roundRect">
            <a:avLst>
              <a:gd name="adj" fmla="val 12495"/>
            </a:avLst>
          </a:prstGeom>
          <a:solidFill>
            <a:schemeClr val="tx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545795" name="Rectangle 3"/>
          <p:cNvSpPr>
            <a:spLocks noChangeArrowheads="1"/>
          </p:cNvSpPr>
          <p:nvPr/>
        </p:nvSpPr>
        <p:spPr bwMode="auto">
          <a:xfrm>
            <a:off x="3098800" y="1371600"/>
            <a:ext cx="3048000" cy="2895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sp>
        <p:nvSpPr>
          <p:cNvPr id="139267" name="Rectangle 4"/>
          <p:cNvSpPr>
            <a:spLocks noChangeArrowheads="1"/>
          </p:cNvSpPr>
          <p:nvPr/>
        </p:nvSpPr>
        <p:spPr bwMode="auto">
          <a:xfrm>
            <a:off x="3084513" y="996950"/>
            <a:ext cx="1606550" cy="393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2000" b="1">
                <a:solidFill>
                  <a:srgbClr val="790015"/>
                </a:solidFill>
                <a:latin typeface="Times" charset="0"/>
              </a:rPr>
              <a:t>CAPTIVITY</a:t>
            </a:r>
          </a:p>
        </p:txBody>
      </p:sp>
      <p:sp>
        <p:nvSpPr>
          <p:cNvPr id="139268" name="Rectangle 5"/>
          <p:cNvSpPr>
            <a:spLocks noChangeArrowheads="1"/>
          </p:cNvSpPr>
          <p:nvPr/>
        </p:nvSpPr>
        <p:spPr bwMode="auto">
          <a:xfrm>
            <a:off x="3630613" y="1812925"/>
            <a:ext cx="1830387"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2800" b="1">
                <a:solidFill>
                  <a:srgbClr val="1A0004"/>
                </a:solidFill>
                <a:latin typeface="Times" charset="0"/>
              </a:rPr>
              <a:t>70 YEARS</a:t>
            </a:r>
          </a:p>
        </p:txBody>
      </p:sp>
      <p:sp>
        <p:nvSpPr>
          <p:cNvPr id="139269" name="Rectangle 6"/>
          <p:cNvSpPr>
            <a:spLocks noChangeArrowheads="1"/>
          </p:cNvSpPr>
          <p:nvPr/>
        </p:nvSpPr>
        <p:spPr bwMode="auto">
          <a:xfrm>
            <a:off x="3706813" y="2270125"/>
            <a:ext cx="1741487"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2800" b="1">
                <a:solidFill>
                  <a:srgbClr val="1A0004"/>
                </a:solidFill>
                <a:latin typeface="Times" charset="0"/>
              </a:rPr>
              <a:t>3  TREKS</a:t>
            </a:r>
          </a:p>
        </p:txBody>
      </p:sp>
      <p:sp>
        <p:nvSpPr>
          <p:cNvPr id="139270" name="Rectangle 7"/>
          <p:cNvSpPr>
            <a:spLocks noChangeArrowheads="1"/>
          </p:cNvSpPr>
          <p:nvPr/>
        </p:nvSpPr>
        <p:spPr bwMode="auto">
          <a:xfrm>
            <a:off x="3221038" y="2768600"/>
            <a:ext cx="2822575"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b="1">
                <a:solidFill>
                  <a:srgbClr val="1A0004"/>
                </a:solidFill>
                <a:latin typeface="Times" charset="0"/>
              </a:rPr>
              <a:t>100 YEARS / 50,000</a:t>
            </a:r>
          </a:p>
        </p:txBody>
      </p:sp>
      <p:sp>
        <p:nvSpPr>
          <p:cNvPr id="545800" name="Rectangle 8"/>
          <p:cNvSpPr>
            <a:spLocks noChangeArrowheads="1"/>
          </p:cNvSpPr>
          <p:nvPr/>
        </p:nvSpPr>
        <p:spPr bwMode="auto">
          <a:xfrm>
            <a:off x="3783013" y="3200400"/>
            <a:ext cx="1504950"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2800" b="1">
                <a:solidFill>
                  <a:srgbClr val="790015"/>
                </a:solidFill>
                <a:latin typeface="Times" charset="0"/>
              </a:rPr>
              <a:t>Z - E - N</a:t>
            </a:r>
          </a:p>
        </p:txBody>
      </p:sp>
      <p:sp>
        <p:nvSpPr>
          <p:cNvPr id="139272" name="Freeform 10"/>
          <p:cNvSpPr>
            <a:spLocks/>
          </p:cNvSpPr>
          <p:nvPr/>
        </p:nvSpPr>
        <p:spPr bwMode="auto">
          <a:xfrm>
            <a:off x="1720850" y="25908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676767"/>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eaLnBrk="0" hangingPunct="0"/>
            <a:endParaRPr lang="en-US" sz="2800">
              <a:solidFill>
                <a:srgbClr val="00DFCA"/>
              </a:solidFill>
              <a:latin typeface="Matura MT Script Capitals" charset="0"/>
            </a:endParaRPr>
          </a:p>
        </p:txBody>
      </p:sp>
      <p:sp>
        <p:nvSpPr>
          <p:cNvPr id="139273" name="Rectangle 12"/>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139274" name="Rectangle 13"/>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139275" name="Line 14"/>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39276" name="Line 15"/>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39277" name="Line 16"/>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39278" name="Line 17"/>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39279" name="Rectangle 20"/>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139280" name="Text Box 36"/>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eaLnBrk="0" hangingPunct="0">
              <a:spcBef>
                <a:spcPct val="50000"/>
              </a:spcBef>
            </a:pPr>
            <a:endParaRPr lang="en-US" sz="1600" b="1">
              <a:solidFill>
                <a:srgbClr val="FFFFFF"/>
              </a:solidFill>
              <a:latin typeface="Comic Sans MS" charset="0"/>
            </a:endParaRPr>
          </a:p>
        </p:txBody>
      </p:sp>
      <p:sp>
        <p:nvSpPr>
          <p:cNvPr id="545829" name="Text Box 37"/>
          <p:cNvSpPr txBox="1">
            <a:spLocks noChangeArrowheads="1"/>
          </p:cNvSpPr>
          <p:nvPr/>
        </p:nvSpPr>
        <p:spPr bwMode="auto">
          <a:xfrm>
            <a:off x="1754188" y="-34925"/>
            <a:ext cx="5957887"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eaLnBrk="0" hangingPunct="0">
              <a:spcBef>
                <a:spcPct val="50000"/>
              </a:spcBef>
              <a:defRPr/>
            </a:pPr>
            <a:r>
              <a:rPr lang="en-US" sz="1600" b="1">
                <a:solidFill>
                  <a:srgbClr val="FFFFFF"/>
                </a:solidFill>
                <a:latin typeface="Comic Sans MS" pitchFamily="-112" charset="0"/>
              </a:rPr>
              <a:t>Jer. 29; Ezra 3; Neh. 2</a:t>
            </a:r>
          </a:p>
        </p:txBody>
      </p:sp>
      <p:sp>
        <p:nvSpPr>
          <p:cNvPr id="545833" name="Text Box 41"/>
          <p:cNvSpPr txBox="1">
            <a:spLocks noChangeArrowheads="1"/>
          </p:cNvSpPr>
          <p:nvPr/>
        </p:nvSpPr>
        <p:spPr bwMode="auto">
          <a:xfrm>
            <a:off x="1573213" y="1851025"/>
            <a:ext cx="2822575"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eaLnBrk="0" hangingPunct="0">
              <a:spcBef>
                <a:spcPct val="50000"/>
              </a:spcBef>
              <a:defRPr/>
            </a:pPr>
            <a:r>
              <a:rPr lang="en-US" sz="3200" b="1">
                <a:solidFill>
                  <a:srgbClr val="FFFFFF"/>
                </a:solidFill>
                <a:latin typeface="Comic Sans MS" pitchFamily="-112" charset="0"/>
              </a:rPr>
              <a:t>EZRA</a:t>
            </a:r>
          </a:p>
        </p:txBody>
      </p:sp>
      <p:sp>
        <p:nvSpPr>
          <p:cNvPr id="545834" name="Text Box 42"/>
          <p:cNvSpPr txBox="1">
            <a:spLocks noChangeArrowheads="1"/>
          </p:cNvSpPr>
          <p:nvPr/>
        </p:nvSpPr>
        <p:spPr bwMode="auto">
          <a:xfrm>
            <a:off x="674688" y="3787775"/>
            <a:ext cx="4071937"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eaLnBrk="0" hangingPunct="0">
              <a:spcBef>
                <a:spcPct val="50000"/>
              </a:spcBef>
              <a:defRPr/>
            </a:pPr>
            <a:r>
              <a:rPr lang="en-US" sz="3200" b="1">
                <a:solidFill>
                  <a:srgbClr val="FFFFFF"/>
                </a:solidFill>
                <a:latin typeface="Comic Sans MS" pitchFamily="-112" charset="0"/>
              </a:rPr>
              <a:t>NEHEMIAH</a:t>
            </a:r>
          </a:p>
        </p:txBody>
      </p:sp>
      <p:sp>
        <p:nvSpPr>
          <p:cNvPr id="139284" name="Freeform 43"/>
          <p:cNvSpPr>
            <a:spLocks/>
          </p:cNvSpPr>
          <p:nvPr/>
        </p:nvSpPr>
        <p:spPr bwMode="auto">
          <a:xfrm>
            <a:off x="1816100" y="2859088"/>
            <a:ext cx="642938" cy="565150"/>
          </a:xfrm>
          <a:custGeom>
            <a:avLst/>
            <a:gdLst>
              <a:gd name="T0" fmla="*/ 2147483647 w 405"/>
              <a:gd name="T1" fmla="*/ 2147483647 h 356"/>
              <a:gd name="T2" fmla="*/ 2147483647 w 405"/>
              <a:gd name="T3" fmla="*/ 2147483647 h 356"/>
              <a:gd name="T4" fmla="*/ 2147483647 w 405"/>
              <a:gd name="T5" fmla="*/ 2147483647 h 356"/>
              <a:gd name="T6" fmla="*/ 2147483647 w 405"/>
              <a:gd name="T7" fmla="*/ 2147483647 h 356"/>
              <a:gd name="T8" fmla="*/ 2147483647 w 405"/>
              <a:gd name="T9" fmla="*/ 2147483647 h 356"/>
              <a:gd name="T10" fmla="*/ 2147483647 w 405"/>
              <a:gd name="T11" fmla="*/ 2147483647 h 356"/>
              <a:gd name="T12" fmla="*/ 2147483647 w 405"/>
              <a:gd name="T13" fmla="*/ 2147483647 h 356"/>
              <a:gd name="T14" fmla="*/ 2147483647 w 405"/>
              <a:gd name="T15" fmla="*/ 2147483647 h 356"/>
              <a:gd name="T16" fmla="*/ 2147483647 w 405"/>
              <a:gd name="T17" fmla="*/ 2147483647 h 356"/>
              <a:gd name="T18" fmla="*/ 2147483647 w 405"/>
              <a:gd name="T19" fmla="*/ 2147483647 h 356"/>
              <a:gd name="T20" fmla="*/ 2147483647 w 405"/>
              <a:gd name="T21" fmla="*/ 2147483647 h 356"/>
              <a:gd name="T22" fmla="*/ 2147483647 w 405"/>
              <a:gd name="T23" fmla="*/ 2147483647 h 356"/>
              <a:gd name="T24" fmla="*/ 2147483647 w 405"/>
              <a:gd name="T25" fmla="*/ 2147483647 h 356"/>
              <a:gd name="T26" fmla="*/ 2147483647 w 405"/>
              <a:gd name="T27" fmla="*/ 2147483647 h 356"/>
              <a:gd name="T28" fmla="*/ 2147483647 w 405"/>
              <a:gd name="T29" fmla="*/ 2147483647 h 356"/>
              <a:gd name="T30" fmla="*/ 2147483647 w 405"/>
              <a:gd name="T31" fmla="*/ 2147483647 h 356"/>
              <a:gd name="T32" fmla="*/ 2147483647 w 405"/>
              <a:gd name="T33" fmla="*/ 2147483647 h 356"/>
              <a:gd name="T34" fmla="*/ 2147483647 w 405"/>
              <a:gd name="T35" fmla="*/ 2147483647 h 356"/>
              <a:gd name="T36" fmla="*/ 2147483647 w 405"/>
              <a:gd name="T37" fmla="*/ 2147483647 h 356"/>
              <a:gd name="T38" fmla="*/ 2147483647 w 405"/>
              <a:gd name="T39" fmla="*/ 2147483647 h 356"/>
              <a:gd name="T40" fmla="*/ 2147483647 w 405"/>
              <a:gd name="T41" fmla="*/ 2147483647 h 356"/>
              <a:gd name="T42" fmla="*/ 2147483647 w 405"/>
              <a:gd name="T43" fmla="*/ 2147483647 h 356"/>
              <a:gd name="T44" fmla="*/ 2147483647 w 405"/>
              <a:gd name="T45" fmla="*/ 2147483647 h 356"/>
              <a:gd name="T46" fmla="*/ 2147483647 w 405"/>
              <a:gd name="T47" fmla="*/ 2147483647 h 356"/>
              <a:gd name="T48" fmla="*/ 2147483647 w 405"/>
              <a:gd name="T49" fmla="*/ 2147483647 h 3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05"/>
              <a:gd name="T76" fmla="*/ 0 h 356"/>
              <a:gd name="T77" fmla="*/ 405 w 405"/>
              <a:gd name="T78" fmla="*/ 356 h 35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05" h="356">
                <a:moveTo>
                  <a:pt x="101" y="199"/>
                </a:moveTo>
                <a:cubicBezTo>
                  <a:pt x="144" y="234"/>
                  <a:pt x="181" y="290"/>
                  <a:pt x="232" y="316"/>
                </a:cubicBezTo>
                <a:cubicBezTo>
                  <a:pt x="243" y="321"/>
                  <a:pt x="255" y="320"/>
                  <a:pt x="269" y="322"/>
                </a:cubicBezTo>
                <a:cubicBezTo>
                  <a:pt x="279" y="328"/>
                  <a:pt x="284" y="340"/>
                  <a:pt x="293" y="346"/>
                </a:cubicBezTo>
                <a:cubicBezTo>
                  <a:pt x="300" y="350"/>
                  <a:pt x="309" y="351"/>
                  <a:pt x="317" y="356"/>
                </a:cubicBezTo>
                <a:cubicBezTo>
                  <a:pt x="322" y="355"/>
                  <a:pt x="327" y="355"/>
                  <a:pt x="333" y="354"/>
                </a:cubicBezTo>
                <a:cubicBezTo>
                  <a:pt x="338" y="352"/>
                  <a:pt x="349" y="348"/>
                  <a:pt x="349" y="348"/>
                </a:cubicBezTo>
                <a:cubicBezTo>
                  <a:pt x="358" y="340"/>
                  <a:pt x="370" y="346"/>
                  <a:pt x="381" y="351"/>
                </a:cubicBezTo>
                <a:cubicBezTo>
                  <a:pt x="402" y="347"/>
                  <a:pt x="400" y="349"/>
                  <a:pt x="405" y="332"/>
                </a:cubicBezTo>
                <a:cubicBezTo>
                  <a:pt x="402" y="308"/>
                  <a:pt x="394" y="286"/>
                  <a:pt x="379" y="268"/>
                </a:cubicBezTo>
                <a:cubicBezTo>
                  <a:pt x="373" y="252"/>
                  <a:pt x="366" y="248"/>
                  <a:pt x="352" y="242"/>
                </a:cubicBezTo>
                <a:cubicBezTo>
                  <a:pt x="343" y="203"/>
                  <a:pt x="318" y="167"/>
                  <a:pt x="291" y="140"/>
                </a:cubicBezTo>
                <a:cubicBezTo>
                  <a:pt x="287" y="129"/>
                  <a:pt x="282" y="127"/>
                  <a:pt x="272" y="124"/>
                </a:cubicBezTo>
                <a:cubicBezTo>
                  <a:pt x="230" y="82"/>
                  <a:pt x="195" y="52"/>
                  <a:pt x="139" y="31"/>
                </a:cubicBezTo>
                <a:cubicBezTo>
                  <a:pt x="125" y="19"/>
                  <a:pt x="107" y="15"/>
                  <a:pt x="91" y="10"/>
                </a:cubicBezTo>
                <a:cubicBezTo>
                  <a:pt x="82" y="7"/>
                  <a:pt x="64" y="2"/>
                  <a:pt x="64" y="2"/>
                </a:cubicBezTo>
                <a:cubicBezTo>
                  <a:pt x="37" y="3"/>
                  <a:pt x="34" y="0"/>
                  <a:pt x="21" y="18"/>
                </a:cubicBezTo>
                <a:cubicBezTo>
                  <a:pt x="17" y="32"/>
                  <a:pt x="12" y="46"/>
                  <a:pt x="8" y="60"/>
                </a:cubicBezTo>
                <a:cubicBezTo>
                  <a:pt x="9" y="100"/>
                  <a:pt x="0" y="126"/>
                  <a:pt x="24" y="154"/>
                </a:cubicBezTo>
                <a:cubicBezTo>
                  <a:pt x="27" y="162"/>
                  <a:pt x="31" y="169"/>
                  <a:pt x="35" y="178"/>
                </a:cubicBezTo>
                <a:cubicBezTo>
                  <a:pt x="29" y="191"/>
                  <a:pt x="28" y="204"/>
                  <a:pt x="24" y="218"/>
                </a:cubicBezTo>
                <a:cubicBezTo>
                  <a:pt x="29" y="245"/>
                  <a:pt x="39" y="274"/>
                  <a:pt x="67" y="287"/>
                </a:cubicBezTo>
                <a:cubicBezTo>
                  <a:pt x="97" y="281"/>
                  <a:pt x="76" y="290"/>
                  <a:pt x="91" y="268"/>
                </a:cubicBezTo>
                <a:cubicBezTo>
                  <a:pt x="94" y="262"/>
                  <a:pt x="101" y="252"/>
                  <a:pt x="101" y="252"/>
                </a:cubicBezTo>
                <a:cubicBezTo>
                  <a:pt x="105" y="235"/>
                  <a:pt x="101" y="216"/>
                  <a:pt x="101" y="199"/>
                </a:cubicBezTo>
                <a:close/>
              </a:path>
            </a:pathLst>
          </a:custGeom>
          <a:solidFill>
            <a:srgbClr val="676767"/>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eaLnBrk="0" hangingPunct="0"/>
            <a:endParaRPr lang="en-US" sz="2800">
              <a:solidFill>
                <a:srgbClr val="00DFCA"/>
              </a:solidFill>
              <a:latin typeface="Matura MT Script Capitals" charset="0"/>
            </a:endParaRPr>
          </a:p>
        </p:txBody>
      </p:sp>
      <p:grpSp>
        <p:nvGrpSpPr>
          <p:cNvPr id="139285" name="Group 93"/>
          <p:cNvGrpSpPr>
            <a:grpSpLocks/>
          </p:cNvGrpSpPr>
          <p:nvPr/>
        </p:nvGrpSpPr>
        <p:grpSpPr bwMode="auto">
          <a:xfrm>
            <a:off x="7943850" y="3435350"/>
            <a:ext cx="1195388" cy="1098550"/>
            <a:chOff x="3544" y="2589"/>
            <a:chExt cx="753" cy="692"/>
          </a:xfrm>
        </p:grpSpPr>
        <p:sp>
          <p:nvSpPr>
            <p:cNvPr id="139299" name="Freeform 94"/>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eaLnBrk="0" hangingPunct="0"/>
              <a:endParaRPr lang="en-US" sz="2800">
                <a:solidFill>
                  <a:srgbClr val="00DFCA"/>
                </a:solidFill>
                <a:latin typeface="Matura MT Script Capitals" charset="0"/>
              </a:endParaRPr>
            </a:p>
          </p:txBody>
        </p:sp>
        <p:sp>
          <p:nvSpPr>
            <p:cNvPr id="139300" name="Freeform 95"/>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eaLnBrk="0" hangingPunct="0"/>
              <a:endParaRPr lang="en-US" sz="2800">
                <a:solidFill>
                  <a:srgbClr val="00DFCA"/>
                </a:solidFill>
                <a:latin typeface="Matura MT Script Capitals" charset="0"/>
              </a:endParaRPr>
            </a:p>
          </p:txBody>
        </p:sp>
        <p:sp>
          <p:nvSpPr>
            <p:cNvPr id="139301" name="AutoShape 96"/>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pPr eaLnBrk="0" hangingPunct="0"/>
              <a:endParaRPr lang="en-US" sz="2800">
                <a:solidFill>
                  <a:srgbClr val="00DFCA"/>
                </a:solidFill>
                <a:latin typeface="Matura MT Script Capitals" charset="0"/>
              </a:endParaRPr>
            </a:p>
          </p:txBody>
        </p:sp>
        <p:sp>
          <p:nvSpPr>
            <p:cNvPr id="139302" name="Rectangle 97"/>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pPr eaLnBrk="0" hangingPunct="0"/>
              <a:endParaRPr lang="en-US" sz="2800">
                <a:solidFill>
                  <a:srgbClr val="00DFCA"/>
                </a:solidFill>
                <a:latin typeface="Matura MT Script Capitals" charset="0"/>
              </a:endParaRPr>
            </a:p>
          </p:txBody>
        </p:sp>
        <p:sp>
          <p:nvSpPr>
            <p:cNvPr id="139303" name="Line 98"/>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39304" name="Line 99"/>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39305" name="Rectangle 100"/>
            <p:cNvSpPr>
              <a:spLocks noChangeArrowheads="1"/>
            </p:cNvSpPr>
            <p:nvPr/>
          </p:nvSpPr>
          <p:spPr bwMode="auto">
            <a:xfrm>
              <a:off x="3544" y="2589"/>
              <a:ext cx="49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Chicago" charset="0"/>
                </a:rPr>
                <a:t>CAPTIVITY</a:t>
              </a:r>
            </a:p>
          </p:txBody>
        </p:sp>
        <p:sp>
          <p:nvSpPr>
            <p:cNvPr id="139306" name="Line 101"/>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39307" name="Line 102"/>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39308" name="Rectangle 103"/>
            <p:cNvSpPr>
              <a:spLocks noChangeArrowheads="1"/>
            </p:cNvSpPr>
            <p:nvPr/>
          </p:nvSpPr>
          <p:spPr bwMode="auto">
            <a:xfrm>
              <a:off x="3665" y="2752"/>
              <a:ext cx="443"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70 Years</a:t>
              </a:r>
            </a:p>
          </p:txBody>
        </p:sp>
        <p:sp>
          <p:nvSpPr>
            <p:cNvPr id="139309" name="Rectangle 104"/>
            <p:cNvSpPr>
              <a:spLocks noChangeArrowheads="1"/>
            </p:cNvSpPr>
            <p:nvPr/>
          </p:nvSpPr>
          <p:spPr bwMode="auto">
            <a:xfrm>
              <a:off x="3695" y="2864"/>
              <a:ext cx="39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3 Treks</a:t>
              </a:r>
            </a:p>
          </p:txBody>
        </p:sp>
        <p:sp>
          <p:nvSpPr>
            <p:cNvPr id="139310" name="Rectangle 105"/>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eaLnBrk="0" hangingPunct="0"/>
              <a:r>
                <a:rPr lang="en-US" sz="1000" b="1">
                  <a:solidFill>
                    <a:srgbClr val="000000"/>
                  </a:solidFill>
                  <a:latin typeface="Helvetica" charset="0"/>
                </a:rPr>
                <a:t>Z - E - N</a:t>
              </a:r>
            </a:p>
          </p:txBody>
        </p:sp>
        <p:sp>
          <p:nvSpPr>
            <p:cNvPr id="139311" name="Rectangle 106"/>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139312" name="Rectangle 107"/>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139313" name="Rectangle 108"/>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eaLnBrk="0" hangingPunct="0"/>
              <a:r>
                <a:rPr lang="en-US" sz="800" b="1">
                  <a:solidFill>
                    <a:srgbClr val="000000"/>
                  </a:solidFill>
                  <a:latin typeface="Helvetica" charset="0"/>
                </a:rPr>
                <a:t>100 Years / 50,000</a:t>
              </a:r>
            </a:p>
          </p:txBody>
        </p:sp>
      </p:grpSp>
      <p:sp>
        <p:nvSpPr>
          <p:cNvPr id="139286" name="Text Box 109"/>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2000">
                <a:solidFill>
                  <a:srgbClr val="FFA27C"/>
                </a:solidFill>
                <a:latin typeface="B VAG Rounded Bold" charset="0"/>
              </a:rPr>
              <a:t> </a:t>
            </a:r>
          </a:p>
        </p:txBody>
      </p:sp>
      <p:sp>
        <p:nvSpPr>
          <p:cNvPr id="139287" name="Text Box 110"/>
          <p:cNvSpPr txBox="1">
            <a:spLocks noChangeArrowheads="1"/>
          </p:cNvSpPr>
          <p:nvPr/>
        </p:nvSpPr>
        <p:spPr bwMode="auto">
          <a:xfrm>
            <a:off x="8602663" y="6477000"/>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1600" b="1">
                <a:solidFill>
                  <a:srgbClr val="FFFFFF"/>
                </a:solidFill>
                <a:latin typeface="Comic Sans MS" charset="0"/>
              </a:rPr>
              <a:t>4</a:t>
            </a:r>
            <a:endParaRPr lang="en-US" sz="1600">
              <a:solidFill>
                <a:srgbClr val="FFA27C"/>
              </a:solidFill>
              <a:latin typeface="B VAG Rounded Bold" charset="0"/>
            </a:endParaRPr>
          </a:p>
        </p:txBody>
      </p:sp>
      <p:sp>
        <p:nvSpPr>
          <p:cNvPr id="545904" name="Rectangle 112"/>
          <p:cNvSpPr>
            <a:spLocks noChangeArrowheads="1"/>
          </p:cNvSpPr>
          <p:nvPr/>
        </p:nvSpPr>
        <p:spPr bwMode="auto">
          <a:xfrm>
            <a:off x="8116888" y="6535738"/>
            <a:ext cx="339725" cy="247650"/>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65</a:t>
            </a:r>
          </a:p>
        </p:txBody>
      </p:sp>
      <p:sp>
        <p:nvSpPr>
          <p:cNvPr id="139289" name="Text Box 113"/>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1200" b="1">
                <a:solidFill>
                  <a:srgbClr val="FFFFFF"/>
                </a:solidFill>
                <a:latin typeface="Arial" charset="0"/>
              </a:rPr>
              <a:t>Handbook pg. 37-38</a:t>
            </a:r>
          </a:p>
        </p:txBody>
      </p:sp>
      <p:grpSp>
        <p:nvGrpSpPr>
          <p:cNvPr id="3" name="Group 114"/>
          <p:cNvGrpSpPr>
            <a:grpSpLocks/>
          </p:cNvGrpSpPr>
          <p:nvPr/>
        </p:nvGrpSpPr>
        <p:grpSpPr bwMode="auto">
          <a:xfrm>
            <a:off x="889000" y="2374900"/>
            <a:ext cx="1933575" cy="1905000"/>
            <a:chOff x="560" y="1496"/>
            <a:chExt cx="1218" cy="1200"/>
          </a:xfrm>
        </p:grpSpPr>
        <p:sp>
          <p:nvSpPr>
            <p:cNvPr id="545907" name="Oval 115"/>
            <p:cNvSpPr>
              <a:spLocks noChangeArrowheads="1"/>
            </p:cNvSpPr>
            <p:nvPr/>
          </p:nvSpPr>
          <p:spPr bwMode="auto">
            <a:xfrm>
              <a:off x="560" y="1684"/>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sp>
          <p:nvSpPr>
            <p:cNvPr id="139297" name="Freeform 116"/>
            <p:cNvSpPr>
              <a:spLocks/>
            </p:cNvSpPr>
            <p:nvPr/>
          </p:nvSpPr>
          <p:spPr bwMode="auto">
            <a:xfrm>
              <a:off x="1040" y="1496"/>
              <a:ext cx="608" cy="740"/>
            </a:xfrm>
            <a:custGeom>
              <a:avLst/>
              <a:gdLst>
                <a:gd name="T0" fmla="*/ 44 w 608"/>
                <a:gd name="T1" fmla="*/ 128 h 740"/>
                <a:gd name="T2" fmla="*/ 48 w 608"/>
                <a:gd name="T3" fmla="*/ 168 h 740"/>
                <a:gd name="T4" fmla="*/ 32 w 608"/>
                <a:gd name="T5" fmla="*/ 268 h 740"/>
                <a:gd name="T6" fmla="*/ 0 w 608"/>
                <a:gd name="T7" fmla="*/ 304 h 740"/>
                <a:gd name="T8" fmla="*/ 72 w 608"/>
                <a:gd name="T9" fmla="*/ 340 h 740"/>
                <a:gd name="T10" fmla="*/ 124 w 608"/>
                <a:gd name="T11" fmla="*/ 360 h 740"/>
                <a:gd name="T12" fmla="*/ 172 w 608"/>
                <a:gd name="T13" fmla="*/ 424 h 740"/>
                <a:gd name="T14" fmla="*/ 180 w 608"/>
                <a:gd name="T15" fmla="*/ 456 h 740"/>
                <a:gd name="T16" fmla="*/ 212 w 608"/>
                <a:gd name="T17" fmla="*/ 560 h 740"/>
                <a:gd name="T18" fmla="*/ 324 w 608"/>
                <a:gd name="T19" fmla="*/ 636 h 740"/>
                <a:gd name="T20" fmla="*/ 384 w 608"/>
                <a:gd name="T21" fmla="*/ 700 h 740"/>
                <a:gd name="T22" fmla="*/ 456 w 608"/>
                <a:gd name="T23" fmla="*/ 708 h 740"/>
                <a:gd name="T24" fmla="*/ 468 w 608"/>
                <a:gd name="T25" fmla="*/ 712 h 740"/>
                <a:gd name="T26" fmla="*/ 484 w 608"/>
                <a:gd name="T27" fmla="*/ 736 h 740"/>
                <a:gd name="T28" fmla="*/ 516 w 608"/>
                <a:gd name="T29" fmla="*/ 740 h 740"/>
                <a:gd name="T30" fmla="*/ 576 w 608"/>
                <a:gd name="T31" fmla="*/ 724 h 740"/>
                <a:gd name="T32" fmla="*/ 608 w 608"/>
                <a:gd name="T33" fmla="*/ 620 h 740"/>
                <a:gd name="T34" fmla="*/ 604 w 608"/>
                <a:gd name="T35" fmla="*/ 536 h 740"/>
                <a:gd name="T36" fmla="*/ 592 w 608"/>
                <a:gd name="T37" fmla="*/ 524 h 740"/>
                <a:gd name="T38" fmla="*/ 536 w 608"/>
                <a:gd name="T39" fmla="*/ 460 h 740"/>
                <a:gd name="T40" fmla="*/ 504 w 608"/>
                <a:gd name="T41" fmla="*/ 320 h 740"/>
                <a:gd name="T42" fmla="*/ 464 w 608"/>
                <a:gd name="T43" fmla="*/ 148 h 740"/>
                <a:gd name="T44" fmla="*/ 424 w 608"/>
                <a:gd name="T45" fmla="*/ 124 h 740"/>
                <a:gd name="T46" fmla="*/ 324 w 608"/>
                <a:gd name="T47" fmla="*/ 116 h 740"/>
                <a:gd name="T48" fmla="*/ 288 w 608"/>
                <a:gd name="T49" fmla="*/ 56 h 740"/>
                <a:gd name="T50" fmla="*/ 324 w 608"/>
                <a:gd name="T51" fmla="*/ 44 h 740"/>
                <a:gd name="T52" fmla="*/ 276 w 608"/>
                <a:gd name="T53" fmla="*/ 0 h 740"/>
                <a:gd name="T54" fmla="*/ 132 w 608"/>
                <a:gd name="T55" fmla="*/ 20 h 740"/>
                <a:gd name="T56" fmla="*/ 92 w 608"/>
                <a:gd name="T57" fmla="*/ 24 h 740"/>
                <a:gd name="T58" fmla="*/ 52 w 608"/>
                <a:gd name="T59" fmla="*/ 36 h 740"/>
                <a:gd name="T60" fmla="*/ 36 w 608"/>
                <a:gd name="T61" fmla="*/ 136 h 740"/>
                <a:gd name="T62" fmla="*/ 44 w 608"/>
                <a:gd name="T63" fmla="*/ 128 h 7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08"/>
                <a:gd name="T97" fmla="*/ 0 h 740"/>
                <a:gd name="T98" fmla="*/ 608 w 608"/>
                <a:gd name="T99" fmla="*/ 740 h 7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08" h="740">
                  <a:moveTo>
                    <a:pt x="44" y="128"/>
                  </a:moveTo>
                  <a:cubicBezTo>
                    <a:pt x="48" y="144"/>
                    <a:pt x="53" y="152"/>
                    <a:pt x="48" y="168"/>
                  </a:cubicBezTo>
                  <a:cubicBezTo>
                    <a:pt x="46" y="193"/>
                    <a:pt x="57" y="250"/>
                    <a:pt x="32" y="268"/>
                  </a:cubicBezTo>
                  <a:cubicBezTo>
                    <a:pt x="23" y="281"/>
                    <a:pt x="0" y="304"/>
                    <a:pt x="0" y="304"/>
                  </a:cubicBezTo>
                  <a:cubicBezTo>
                    <a:pt x="11" y="337"/>
                    <a:pt x="42" y="334"/>
                    <a:pt x="72" y="340"/>
                  </a:cubicBezTo>
                  <a:cubicBezTo>
                    <a:pt x="89" y="348"/>
                    <a:pt x="106" y="352"/>
                    <a:pt x="124" y="360"/>
                  </a:cubicBezTo>
                  <a:cubicBezTo>
                    <a:pt x="139" y="379"/>
                    <a:pt x="163" y="399"/>
                    <a:pt x="172" y="424"/>
                  </a:cubicBezTo>
                  <a:cubicBezTo>
                    <a:pt x="175" y="434"/>
                    <a:pt x="180" y="456"/>
                    <a:pt x="180" y="456"/>
                  </a:cubicBezTo>
                  <a:cubicBezTo>
                    <a:pt x="176" y="526"/>
                    <a:pt x="153" y="548"/>
                    <a:pt x="212" y="560"/>
                  </a:cubicBezTo>
                  <a:cubicBezTo>
                    <a:pt x="242" y="580"/>
                    <a:pt x="300" y="612"/>
                    <a:pt x="324" y="636"/>
                  </a:cubicBezTo>
                  <a:cubicBezTo>
                    <a:pt x="340" y="652"/>
                    <a:pt x="363" y="688"/>
                    <a:pt x="384" y="700"/>
                  </a:cubicBezTo>
                  <a:cubicBezTo>
                    <a:pt x="405" y="711"/>
                    <a:pt x="431" y="706"/>
                    <a:pt x="456" y="708"/>
                  </a:cubicBezTo>
                  <a:cubicBezTo>
                    <a:pt x="460" y="709"/>
                    <a:pt x="465" y="709"/>
                    <a:pt x="468" y="712"/>
                  </a:cubicBezTo>
                  <a:cubicBezTo>
                    <a:pt x="474" y="718"/>
                    <a:pt x="474" y="734"/>
                    <a:pt x="484" y="736"/>
                  </a:cubicBezTo>
                  <a:cubicBezTo>
                    <a:pt x="494" y="737"/>
                    <a:pt x="505" y="738"/>
                    <a:pt x="516" y="740"/>
                  </a:cubicBezTo>
                  <a:cubicBezTo>
                    <a:pt x="536" y="733"/>
                    <a:pt x="557" y="736"/>
                    <a:pt x="576" y="724"/>
                  </a:cubicBezTo>
                  <a:cubicBezTo>
                    <a:pt x="587" y="689"/>
                    <a:pt x="596" y="654"/>
                    <a:pt x="608" y="620"/>
                  </a:cubicBezTo>
                  <a:cubicBezTo>
                    <a:pt x="606" y="592"/>
                    <a:pt x="608" y="563"/>
                    <a:pt x="604" y="536"/>
                  </a:cubicBezTo>
                  <a:cubicBezTo>
                    <a:pt x="603" y="530"/>
                    <a:pt x="595" y="528"/>
                    <a:pt x="592" y="524"/>
                  </a:cubicBezTo>
                  <a:cubicBezTo>
                    <a:pt x="574" y="503"/>
                    <a:pt x="548" y="484"/>
                    <a:pt x="536" y="460"/>
                  </a:cubicBezTo>
                  <a:cubicBezTo>
                    <a:pt x="516" y="421"/>
                    <a:pt x="514" y="363"/>
                    <a:pt x="504" y="320"/>
                  </a:cubicBezTo>
                  <a:cubicBezTo>
                    <a:pt x="500" y="268"/>
                    <a:pt x="505" y="189"/>
                    <a:pt x="464" y="148"/>
                  </a:cubicBezTo>
                  <a:cubicBezTo>
                    <a:pt x="453" y="137"/>
                    <a:pt x="436" y="132"/>
                    <a:pt x="424" y="124"/>
                  </a:cubicBezTo>
                  <a:cubicBezTo>
                    <a:pt x="391" y="130"/>
                    <a:pt x="356" y="120"/>
                    <a:pt x="324" y="116"/>
                  </a:cubicBezTo>
                  <a:cubicBezTo>
                    <a:pt x="296" y="102"/>
                    <a:pt x="304" y="80"/>
                    <a:pt x="288" y="56"/>
                  </a:cubicBezTo>
                  <a:cubicBezTo>
                    <a:pt x="300" y="52"/>
                    <a:pt x="331" y="54"/>
                    <a:pt x="324" y="44"/>
                  </a:cubicBezTo>
                  <a:cubicBezTo>
                    <a:pt x="310" y="23"/>
                    <a:pt x="299" y="7"/>
                    <a:pt x="276" y="0"/>
                  </a:cubicBezTo>
                  <a:cubicBezTo>
                    <a:pt x="227" y="9"/>
                    <a:pt x="182" y="14"/>
                    <a:pt x="132" y="20"/>
                  </a:cubicBezTo>
                  <a:cubicBezTo>
                    <a:pt x="118" y="21"/>
                    <a:pt x="92" y="24"/>
                    <a:pt x="92" y="24"/>
                  </a:cubicBezTo>
                  <a:cubicBezTo>
                    <a:pt x="78" y="28"/>
                    <a:pt x="65" y="31"/>
                    <a:pt x="52" y="36"/>
                  </a:cubicBezTo>
                  <a:cubicBezTo>
                    <a:pt x="44" y="57"/>
                    <a:pt x="70" y="136"/>
                    <a:pt x="36" y="136"/>
                  </a:cubicBezTo>
                  <a:cubicBezTo>
                    <a:pt x="32" y="136"/>
                    <a:pt x="41" y="130"/>
                    <a:pt x="44" y="128"/>
                  </a:cubicBezTo>
                  <a:close/>
                </a:path>
              </a:pathLst>
            </a:custGeom>
            <a:solidFill>
              <a:srgbClr val="535353"/>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545909" name="Rectangle 117"/>
            <p:cNvSpPr>
              <a:spLocks noChangeArrowheads="1"/>
            </p:cNvSpPr>
            <p:nvPr/>
          </p:nvSpPr>
          <p:spPr bwMode="auto">
            <a:xfrm>
              <a:off x="616" y="168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defRPr/>
              </a:pPr>
              <a:r>
                <a:rPr lang="en-US" sz="3600">
                  <a:solidFill>
                    <a:srgbClr val="FFD34A"/>
                  </a:solidFill>
                  <a:latin typeface="Times" pitchFamily="-112" charset="0"/>
                </a:rPr>
                <a:t>A R </a:t>
              </a:r>
              <a:r>
                <a:rPr lang="en-US" sz="6000">
                  <a:solidFill>
                    <a:srgbClr val="51DC00"/>
                  </a:solidFill>
                  <a:latin typeface="Times" pitchFamily="-112" charset="0"/>
                </a:rPr>
                <a:t>C</a:t>
              </a:r>
            </a:p>
          </p:txBody>
        </p:sp>
      </p:grpSp>
      <p:sp>
        <p:nvSpPr>
          <p:cNvPr id="545916" name="Oval 124"/>
          <p:cNvSpPr>
            <a:spLocks noChangeArrowheads="1"/>
          </p:cNvSpPr>
          <p:nvPr/>
        </p:nvSpPr>
        <p:spPr bwMode="auto">
          <a:xfrm>
            <a:off x="3238500" y="3154363"/>
            <a:ext cx="2573338" cy="604837"/>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sp>
        <p:nvSpPr>
          <p:cNvPr id="545917" name="Text Box 125"/>
          <p:cNvSpPr txBox="1">
            <a:spLocks noChangeArrowheads="1"/>
          </p:cNvSpPr>
          <p:nvPr/>
        </p:nvSpPr>
        <p:spPr bwMode="auto">
          <a:xfrm>
            <a:off x="2344738" y="469900"/>
            <a:ext cx="3748087"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eaLnBrk="0" hangingPunct="0">
              <a:spcBef>
                <a:spcPct val="50000"/>
              </a:spcBef>
              <a:defRPr/>
            </a:pPr>
            <a:r>
              <a:rPr lang="en-US" sz="3200" b="1">
                <a:solidFill>
                  <a:srgbClr val="FFFFFF"/>
                </a:solidFill>
                <a:latin typeface="Comic Sans MS" pitchFamily="-112" charset="0"/>
              </a:rPr>
              <a:t>ZERUBBABEL</a:t>
            </a:r>
          </a:p>
        </p:txBody>
      </p:sp>
      <p:grpSp>
        <p:nvGrpSpPr>
          <p:cNvPr id="139293" name="Group 50"/>
          <p:cNvGrpSpPr>
            <a:grpSpLocks/>
          </p:cNvGrpSpPr>
          <p:nvPr/>
        </p:nvGrpSpPr>
        <p:grpSpPr bwMode="auto">
          <a:xfrm>
            <a:off x="519113" y="117475"/>
            <a:ext cx="854075" cy="1720850"/>
            <a:chOff x="519113" y="312738"/>
            <a:chExt cx="854075" cy="1910769"/>
          </a:xfrm>
        </p:grpSpPr>
        <p:sp>
          <p:nvSpPr>
            <p:cNvPr id="52" name="Rectangle 51"/>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defRPr/>
              </a:pPr>
              <a:r>
                <a:rPr lang="en-US" sz="10600">
                  <a:solidFill>
                    <a:srgbClr val="FFFF00"/>
                  </a:solidFill>
                  <a:latin typeface="Times" charset="0"/>
                </a:rPr>
                <a:t>7</a:t>
              </a:r>
              <a:endParaRPr lang="en-US" sz="2800">
                <a:solidFill>
                  <a:srgbClr val="00DFCA"/>
                </a:solidFill>
                <a:latin typeface="Matura MT Script Capitals" charset="0"/>
              </a:endParaRPr>
            </a:p>
          </p:txBody>
        </p:sp>
        <p:sp>
          <p:nvSpPr>
            <p:cNvPr id="53"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08" charset="0"/>
              </a:endParaRPr>
            </a:p>
          </p:txBody>
        </p:sp>
      </p:grpSp>
    </p:spTree>
    <p:extLst>
      <p:ext uri="{BB962C8B-B14F-4D97-AF65-F5344CB8AC3E}">
        <p14:creationId xmlns:p14="http://schemas.microsoft.com/office/powerpoint/2010/main" val="421005444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545800"/>
                                        </p:tgtEl>
                                        <p:attrNameLst>
                                          <p:attrName>style.visibility</p:attrName>
                                        </p:attrNameLst>
                                      </p:cBhvr>
                                      <p:to>
                                        <p:strVal val="visible"/>
                                      </p:to>
                                    </p:set>
                                    <p:anim calcmode="lin" valueType="num">
                                      <p:cBhvr>
                                        <p:cTn id="7" dur="500" fill="hold"/>
                                        <p:tgtEl>
                                          <p:spTgt spid="545800"/>
                                        </p:tgtEl>
                                        <p:attrNameLst>
                                          <p:attrName>ppt_x</p:attrName>
                                        </p:attrNameLst>
                                      </p:cBhvr>
                                      <p:tavLst>
                                        <p:tav tm="0">
                                          <p:val>
                                            <p:strVal val="#ppt_x-#ppt_w/2"/>
                                          </p:val>
                                        </p:tav>
                                        <p:tav tm="100000">
                                          <p:val>
                                            <p:strVal val="#ppt_x"/>
                                          </p:val>
                                        </p:tav>
                                      </p:tavLst>
                                    </p:anim>
                                    <p:anim calcmode="lin" valueType="num">
                                      <p:cBhvr>
                                        <p:cTn id="8" dur="500" fill="hold"/>
                                        <p:tgtEl>
                                          <p:spTgt spid="545800"/>
                                        </p:tgtEl>
                                        <p:attrNameLst>
                                          <p:attrName>ppt_y</p:attrName>
                                        </p:attrNameLst>
                                      </p:cBhvr>
                                      <p:tavLst>
                                        <p:tav tm="0">
                                          <p:val>
                                            <p:strVal val="#ppt_y"/>
                                          </p:val>
                                        </p:tav>
                                        <p:tav tm="100000">
                                          <p:val>
                                            <p:strVal val="#ppt_y"/>
                                          </p:val>
                                        </p:tav>
                                      </p:tavLst>
                                    </p:anim>
                                    <p:anim calcmode="lin" valueType="num">
                                      <p:cBhvr>
                                        <p:cTn id="9" dur="500" fill="hold"/>
                                        <p:tgtEl>
                                          <p:spTgt spid="545800"/>
                                        </p:tgtEl>
                                        <p:attrNameLst>
                                          <p:attrName>ppt_w</p:attrName>
                                        </p:attrNameLst>
                                      </p:cBhvr>
                                      <p:tavLst>
                                        <p:tav tm="0">
                                          <p:val>
                                            <p:fltVal val="0"/>
                                          </p:val>
                                        </p:tav>
                                        <p:tav tm="100000">
                                          <p:val>
                                            <p:strVal val="#ppt_w"/>
                                          </p:val>
                                        </p:tav>
                                      </p:tavLst>
                                    </p:anim>
                                    <p:anim calcmode="lin" valueType="num">
                                      <p:cBhvr>
                                        <p:cTn id="10" dur="500" fill="hold"/>
                                        <p:tgtEl>
                                          <p:spTgt spid="545800"/>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545916"/>
                                        </p:tgtEl>
                                        <p:attrNameLst>
                                          <p:attrName>style.visibility</p:attrName>
                                        </p:attrNameLst>
                                      </p:cBhvr>
                                      <p:to>
                                        <p:strVal val="visible"/>
                                      </p:to>
                                    </p:set>
                                    <p:animEffect transition="in" filter="fade">
                                      <p:cBhvr>
                                        <p:cTn id="14" dur="1000"/>
                                        <p:tgtEl>
                                          <p:spTgt spid="545916"/>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528" fill="hold" grpId="0" nodeType="clickEffect">
                                  <p:stCondLst>
                                    <p:cond delay="0"/>
                                  </p:stCondLst>
                                  <p:childTnLst>
                                    <p:set>
                                      <p:cBhvr>
                                        <p:cTn id="18" dur="1" fill="hold">
                                          <p:stCondLst>
                                            <p:cond delay="0"/>
                                          </p:stCondLst>
                                        </p:cTn>
                                        <p:tgtEl>
                                          <p:spTgt spid="545917"/>
                                        </p:tgtEl>
                                        <p:attrNameLst>
                                          <p:attrName>style.visibility</p:attrName>
                                        </p:attrNameLst>
                                      </p:cBhvr>
                                      <p:to>
                                        <p:strVal val="visible"/>
                                      </p:to>
                                    </p:set>
                                    <p:anim calcmode="lin" valueType="num">
                                      <p:cBhvr>
                                        <p:cTn id="19" dur="500" fill="hold"/>
                                        <p:tgtEl>
                                          <p:spTgt spid="545917"/>
                                        </p:tgtEl>
                                        <p:attrNameLst>
                                          <p:attrName>ppt_w</p:attrName>
                                        </p:attrNameLst>
                                      </p:cBhvr>
                                      <p:tavLst>
                                        <p:tav tm="0">
                                          <p:val>
                                            <p:fltVal val="0"/>
                                          </p:val>
                                        </p:tav>
                                        <p:tav tm="100000">
                                          <p:val>
                                            <p:strVal val="#ppt_w"/>
                                          </p:val>
                                        </p:tav>
                                      </p:tavLst>
                                    </p:anim>
                                    <p:anim calcmode="lin" valueType="num">
                                      <p:cBhvr>
                                        <p:cTn id="20" dur="500" fill="hold"/>
                                        <p:tgtEl>
                                          <p:spTgt spid="545917"/>
                                        </p:tgtEl>
                                        <p:attrNameLst>
                                          <p:attrName>ppt_h</p:attrName>
                                        </p:attrNameLst>
                                      </p:cBhvr>
                                      <p:tavLst>
                                        <p:tav tm="0">
                                          <p:val>
                                            <p:fltVal val="0"/>
                                          </p:val>
                                        </p:tav>
                                        <p:tav tm="100000">
                                          <p:val>
                                            <p:strVal val="#ppt_h"/>
                                          </p:val>
                                        </p:tav>
                                      </p:tavLst>
                                    </p:anim>
                                    <p:anim calcmode="lin" valueType="num">
                                      <p:cBhvr>
                                        <p:cTn id="21" dur="500" fill="hold"/>
                                        <p:tgtEl>
                                          <p:spTgt spid="545917"/>
                                        </p:tgtEl>
                                        <p:attrNameLst>
                                          <p:attrName>ppt_x</p:attrName>
                                        </p:attrNameLst>
                                      </p:cBhvr>
                                      <p:tavLst>
                                        <p:tav tm="0">
                                          <p:val>
                                            <p:fltVal val="0.5"/>
                                          </p:val>
                                        </p:tav>
                                        <p:tav tm="100000">
                                          <p:val>
                                            <p:strVal val="#ppt_x"/>
                                          </p:val>
                                        </p:tav>
                                      </p:tavLst>
                                    </p:anim>
                                    <p:anim calcmode="lin" valueType="num">
                                      <p:cBhvr>
                                        <p:cTn id="22" dur="500" fill="hold"/>
                                        <p:tgtEl>
                                          <p:spTgt spid="545917"/>
                                        </p:tgtEl>
                                        <p:attrNameLst>
                                          <p:attrName>ppt_y</p:attrName>
                                        </p:attrNameLst>
                                      </p:cBhvr>
                                      <p:tavLst>
                                        <p:tav tm="0">
                                          <p:val>
                                            <p:fltVal val="0.5"/>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528" fill="hold" grpId="0" nodeType="clickEffect">
                                  <p:stCondLst>
                                    <p:cond delay="0"/>
                                  </p:stCondLst>
                                  <p:childTnLst>
                                    <p:set>
                                      <p:cBhvr>
                                        <p:cTn id="26" dur="1" fill="hold">
                                          <p:stCondLst>
                                            <p:cond delay="0"/>
                                          </p:stCondLst>
                                        </p:cTn>
                                        <p:tgtEl>
                                          <p:spTgt spid="545833"/>
                                        </p:tgtEl>
                                        <p:attrNameLst>
                                          <p:attrName>style.visibility</p:attrName>
                                        </p:attrNameLst>
                                      </p:cBhvr>
                                      <p:to>
                                        <p:strVal val="visible"/>
                                      </p:to>
                                    </p:set>
                                    <p:anim calcmode="lin" valueType="num">
                                      <p:cBhvr>
                                        <p:cTn id="27" dur="500" fill="hold"/>
                                        <p:tgtEl>
                                          <p:spTgt spid="545833"/>
                                        </p:tgtEl>
                                        <p:attrNameLst>
                                          <p:attrName>ppt_w</p:attrName>
                                        </p:attrNameLst>
                                      </p:cBhvr>
                                      <p:tavLst>
                                        <p:tav tm="0">
                                          <p:val>
                                            <p:fltVal val="0"/>
                                          </p:val>
                                        </p:tav>
                                        <p:tav tm="100000">
                                          <p:val>
                                            <p:strVal val="#ppt_w"/>
                                          </p:val>
                                        </p:tav>
                                      </p:tavLst>
                                    </p:anim>
                                    <p:anim calcmode="lin" valueType="num">
                                      <p:cBhvr>
                                        <p:cTn id="28" dur="500" fill="hold"/>
                                        <p:tgtEl>
                                          <p:spTgt spid="545833"/>
                                        </p:tgtEl>
                                        <p:attrNameLst>
                                          <p:attrName>ppt_h</p:attrName>
                                        </p:attrNameLst>
                                      </p:cBhvr>
                                      <p:tavLst>
                                        <p:tav tm="0">
                                          <p:val>
                                            <p:fltVal val="0"/>
                                          </p:val>
                                        </p:tav>
                                        <p:tav tm="100000">
                                          <p:val>
                                            <p:strVal val="#ppt_h"/>
                                          </p:val>
                                        </p:tav>
                                      </p:tavLst>
                                    </p:anim>
                                    <p:anim calcmode="lin" valueType="num">
                                      <p:cBhvr>
                                        <p:cTn id="29" dur="500" fill="hold"/>
                                        <p:tgtEl>
                                          <p:spTgt spid="545833"/>
                                        </p:tgtEl>
                                        <p:attrNameLst>
                                          <p:attrName>ppt_x</p:attrName>
                                        </p:attrNameLst>
                                      </p:cBhvr>
                                      <p:tavLst>
                                        <p:tav tm="0">
                                          <p:val>
                                            <p:fltVal val="0.5"/>
                                          </p:val>
                                        </p:tav>
                                        <p:tav tm="100000">
                                          <p:val>
                                            <p:strVal val="#ppt_x"/>
                                          </p:val>
                                        </p:tav>
                                      </p:tavLst>
                                    </p:anim>
                                    <p:anim calcmode="lin" valueType="num">
                                      <p:cBhvr>
                                        <p:cTn id="30" dur="500" fill="hold"/>
                                        <p:tgtEl>
                                          <p:spTgt spid="545833"/>
                                        </p:tgtEl>
                                        <p:attrNameLst>
                                          <p:attrName>ppt_y</p:attrName>
                                        </p:attrNameLst>
                                      </p:cBhvr>
                                      <p:tavLst>
                                        <p:tav tm="0">
                                          <p:val>
                                            <p:fltVal val="0.5"/>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xit" presetSubtype="0" fill="hold" nodeType="clickEffect">
                                  <p:stCondLst>
                                    <p:cond delay="0"/>
                                  </p:stCondLst>
                                  <p:childTnLst>
                                    <p:animEffect transition="out" filter="fade">
                                      <p:cBhvr>
                                        <p:cTn id="34" dur="1000"/>
                                        <p:tgtEl>
                                          <p:spTgt spid="3"/>
                                        </p:tgtEl>
                                      </p:cBhvr>
                                    </p:animEffect>
                                    <p:set>
                                      <p:cBhvr>
                                        <p:cTn id="35" dur="1" fill="hold">
                                          <p:stCondLst>
                                            <p:cond delay="999"/>
                                          </p:stCondLst>
                                        </p:cTn>
                                        <p:tgtEl>
                                          <p:spTgt spid="3"/>
                                        </p:tgtEl>
                                        <p:attrNameLst>
                                          <p:attrName>style.visibility</p:attrName>
                                        </p:attrNameLst>
                                      </p:cBhvr>
                                      <p:to>
                                        <p:strVal val="hidden"/>
                                      </p:to>
                                    </p:set>
                                  </p:childTnLst>
                                </p:cTn>
                              </p:par>
                            </p:childTnLst>
                          </p:cTn>
                        </p:par>
                        <p:par>
                          <p:cTn id="36" fill="hold" nodeType="afterGroup">
                            <p:stCondLst>
                              <p:cond delay="1000"/>
                            </p:stCondLst>
                            <p:childTnLst>
                              <p:par>
                                <p:cTn id="37" presetID="23" presetClass="entr" presetSubtype="528" fill="hold" grpId="0" nodeType="afterEffect">
                                  <p:stCondLst>
                                    <p:cond delay="0"/>
                                  </p:stCondLst>
                                  <p:childTnLst>
                                    <p:set>
                                      <p:cBhvr>
                                        <p:cTn id="38" dur="1" fill="hold">
                                          <p:stCondLst>
                                            <p:cond delay="0"/>
                                          </p:stCondLst>
                                        </p:cTn>
                                        <p:tgtEl>
                                          <p:spTgt spid="545834"/>
                                        </p:tgtEl>
                                        <p:attrNameLst>
                                          <p:attrName>style.visibility</p:attrName>
                                        </p:attrNameLst>
                                      </p:cBhvr>
                                      <p:to>
                                        <p:strVal val="visible"/>
                                      </p:to>
                                    </p:set>
                                    <p:anim calcmode="lin" valueType="num">
                                      <p:cBhvr>
                                        <p:cTn id="39" dur="500" fill="hold"/>
                                        <p:tgtEl>
                                          <p:spTgt spid="545834"/>
                                        </p:tgtEl>
                                        <p:attrNameLst>
                                          <p:attrName>ppt_w</p:attrName>
                                        </p:attrNameLst>
                                      </p:cBhvr>
                                      <p:tavLst>
                                        <p:tav tm="0">
                                          <p:val>
                                            <p:fltVal val="0"/>
                                          </p:val>
                                        </p:tav>
                                        <p:tav tm="100000">
                                          <p:val>
                                            <p:strVal val="#ppt_w"/>
                                          </p:val>
                                        </p:tav>
                                      </p:tavLst>
                                    </p:anim>
                                    <p:anim calcmode="lin" valueType="num">
                                      <p:cBhvr>
                                        <p:cTn id="40" dur="500" fill="hold"/>
                                        <p:tgtEl>
                                          <p:spTgt spid="545834"/>
                                        </p:tgtEl>
                                        <p:attrNameLst>
                                          <p:attrName>ppt_h</p:attrName>
                                        </p:attrNameLst>
                                      </p:cBhvr>
                                      <p:tavLst>
                                        <p:tav tm="0">
                                          <p:val>
                                            <p:fltVal val="0"/>
                                          </p:val>
                                        </p:tav>
                                        <p:tav tm="100000">
                                          <p:val>
                                            <p:strVal val="#ppt_h"/>
                                          </p:val>
                                        </p:tav>
                                      </p:tavLst>
                                    </p:anim>
                                    <p:anim calcmode="lin" valueType="num">
                                      <p:cBhvr>
                                        <p:cTn id="41" dur="500" fill="hold"/>
                                        <p:tgtEl>
                                          <p:spTgt spid="545834"/>
                                        </p:tgtEl>
                                        <p:attrNameLst>
                                          <p:attrName>ppt_x</p:attrName>
                                        </p:attrNameLst>
                                      </p:cBhvr>
                                      <p:tavLst>
                                        <p:tav tm="0">
                                          <p:val>
                                            <p:fltVal val="0.5"/>
                                          </p:val>
                                        </p:tav>
                                        <p:tav tm="100000">
                                          <p:val>
                                            <p:strVal val="#ppt_x"/>
                                          </p:val>
                                        </p:tav>
                                      </p:tavLst>
                                    </p:anim>
                                    <p:anim calcmode="lin" valueType="num">
                                      <p:cBhvr>
                                        <p:cTn id="42" dur="500" fill="hold"/>
                                        <p:tgtEl>
                                          <p:spTgt spid="54583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5800" grpId="0" autoUpdateAnimBg="0"/>
      <p:bldP spid="545833" grpId="0" autoUpdateAnimBg="0"/>
      <p:bldP spid="545834" grpId="0" autoUpdateAnimBg="0"/>
      <p:bldP spid="545916" grpId="0" animBg="1"/>
      <p:bldP spid="545917" grpId="0"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Freeform 2"/>
          <p:cNvSpPr>
            <a:spLocks/>
          </p:cNvSpPr>
          <p:nvPr/>
        </p:nvSpPr>
        <p:spPr bwMode="auto">
          <a:xfrm>
            <a:off x="1720850" y="25908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eaLnBrk="0" hangingPunct="0"/>
            <a:endParaRPr lang="en-US" sz="2800">
              <a:solidFill>
                <a:srgbClr val="00DFCA"/>
              </a:solidFill>
              <a:latin typeface="Matura MT Script Capitals" charset="0"/>
            </a:endParaRPr>
          </a:p>
        </p:txBody>
      </p:sp>
      <p:sp>
        <p:nvSpPr>
          <p:cNvPr id="141314" name="Rectangle 3"/>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141315" name="Rectangle 4"/>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642053" name="Rectangle 5"/>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eaLnBrk="0" hangingPunct="0">
              <a:defRPr/>
            </a:pPr>
            <a:endParaRPr lang="en-US" sz="1600" b="1">
              <a:solidFill>
                <a:srgbClr val="FFFFFF"/>
              </a:solidFill>
              <a:effectLst>
                <a:outerShdw blurRad="38100" dist="38100" dir="2700000" algn="tl">
                  <a:srgbClr val="000000"/>
                </a:outerShdw>
              </a:effectLst>
              <a:latin typeface="Comic Sans MS" pitchFamily="-112" charset="0"/>
            </a:endParaRPr>
          </a:p>
        </p:txBody>
      </p:sp>
      <p:sp>
        <p:nvSpPr>
          <p:cNvPr id="141317" name="Text Box 6"/>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eaLnBrk="0" hangingPunct="0">
              <a:spcBef>
                <a:spcPct val="50000"/>
              </a:spcBef>
            </a:pPr>
            <a:endParaRPr lang="en-US" sz="1600" b="1">
              <a:solidFill>
                <a:srgbClr val="FFFFFF"/>
              </a:solidFill>
              <a:latin typeface="Comic Sans MS" charset="0"/>
            </a:endParaRPr>
          </a:p>
        </p:txBody>
      </p:sp>
      <p:sp>
        <p:nvSpPr>
          <p:cNvPr id="642055" name="Text Box 7"/>
          <p:cNvSpPr txBox="1">
            <a:spLocks noChangeArrowheads="1"/>
          </p:cNvSpPr>
          <p:nvPr/>
        </p:nvSpPr>
        <p:spPr bwMode="auto">
          <a:xfrm>
            <a:off x="1573213" y="1851025"/>
            <a:ext cx="2822575"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eaLnBrk="0" hangingPunct="0">
              <a:spcBef>
                <a:spcPct val="50000"/>
              </a:spcBef>
              <a:defRPr/>
            </a:pPr>
            <a:r>
              <a:rPr lang="en-US" sz="3200" b="1">
                <a:solidFill>
                  <a:srgbClr val="00FF00"/>
                </a:solidFill>
                <a:latin typeface="Comic Sans MS" pitchFamily="-112" charset="0"/>
              </a:rPr>
              <a:t>EZRA</a:t>
            </a:r>
          </a:p>
        </p:txBody>
      </p:sp>
      <p:sp>
        <p:nvSpPr>
          <p:cNvPr id="642056" name="Text Box 8"/>
          <p:cNvSpPr txBox="1">
            <a:spLocks noChangeArrowheads="1"/>
          </p:cNvSpPr>
          <p:nvPr/>
        </p:nvSpPr>
        <p:spPr bwMode="auto">
          <a:xfrm>
            <a:off x="673100" y="3787775"/>
            <a:ext cx="4071938"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eaLnBrk="0" hangingPunct="0">
              <a:spcBef>
                <a:spcPct val="50000"/>
              </a:spcBef>
              <a:defRPr/>
            </a:pPr>
            <a:r>
              <a:rPr lang="en-US" sz="3200" b="1">
                <a:solidFill>
                  <a:srgbClr val="00FF00"/>
                </a:solidFill>
                <a:latin typeface="Comic Sans MS" pitchFamily="-112" charset="0"/>
              </a:rPr>
              <a:t>NEHEMIAH</a:t>
            </a:r>
          </a:p>
        </p:txBody>
      </p:sp>
      <p:sp>
        <p:nvSpPr>
          <p:cNvPr id="141320" name="AutoShape 9"/>
          <p:cNvSpPr>
            <a:spLocks noChangeArrowheads="1"/>
          </p:cNvSpPr>
          <p:nvPr/>
        </p:nvSpPr>
        <p:spPr bwMode="auto">
          <a:xfrm>
            <a:off x="3098800" y="1003300"/>
            <a:ext cx="1676400" cy="1066800"/>
          </a:xfrm>
          <a:prstGeom prst="roundRect">
            <a:avLst>
              <a:gd name="adj" fmla="val 12495"/>
            </a:avLst>
          </a:prstGeom>
          <a:solidFill>
            <a:srgbClr val="022A9A"/>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642058" name="Rectangle 10"/>
          <p:cNvSpPr>
            <a:spLocks noChangeArrowheads="1"/>
          </p:cNvSpPr>
          <p:nvPr/>
        </p:nvSpPr>
        <p:spPr bwMode="auto">
          <a:xfrm>
            <a:off x="3098800" y="1371600"/>
            <a:ext cx="3048000" cy="2895600"/>
          </a:xfrm>
          <a:prstGeom prst="rect">
            <a:avLst/>
          </a:prstGeom>
          <a:solidFill>
            <a:srgbClr val="022A9A"/>
          </a:solidFill>
          <a:ln w="12700">
            <a:noFill/>
            <a:miter lim="800000"/>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sp>
        <p:nvSpPr>
          <p:cNvPr id="141322" name="Rectangle 11"/>
          <p:cNvSpPr>
            <a:spLocks noChangeArrowheads="1"/>
          </p:cNvSpPr>
          <p:nvPr/>
        </p:nvSpPr>
        <p:spPr bwMode="auto">
          <a:xfrm>
            <a:off x="3084513" y="996950"/>
            <a:ext cx="1606550" cy="393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2000" b="1">
                <a:solidFill>
                  <a:srgbClr val="114FFB"/>
                </a:solidFill>
                <a:latin typeface="Times" charset="0"/>
              </a:rPr>
              <a:t>CAPTIVITY</a:t>
            </a:r>
          </a:p>
        </p:txBody>
      </p:sp>
      <p:sp>
        <p:nvSpPr>
          <p:cNvPr id="141323" name="Rectangle 12"/>
          <p:cNvSpPr>
            <a:spLocks noChangeArrowheads="1"/>
          </p:cNvSpPr>
          <p:nvPr/>
        </p:nvSpPr>
        <p:spPr bwMode="auto">
          <a:xfrm>
            <a:off x="3630613" y="1844675"/>
            <a:ext cx="1830387"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2800" b="1">
                <a:solidFill>
                  <a:srgbClr val="114FFB"/>
                </a:solidFill>
                <a:latin typeface="Times" charset="0"/>
              </a:rPr>
              <a:t>70 YEARS</a:t>
            </a:r>
          </a:p>
        </p:txBody>
      </p:sp>
      <p:sp>
        <p:nvSpPr>
          <p:cNvPr id="141324" name="Rectangle 13"/>
          <p:cNvSpPr>
            <a:spLocks noChangeArrowheads="1"/>
          </p:cNvSpPr>
          <p:nvPr/>
        </p:nvSpPr>
        <p:spPr bwMode="auto">
          <a:xfrm>
            <a:off x="3706813" y="2301875"/>
            <a:ext cx="1741487"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2800" b="1">
                <a:solidFill>
                  <a:srgbClr val="114FFB"/>
                </a:solidFill>
                <a:latin typeface="Times" charset="0"/>
              </a:rPr>
              <a:t>3  TREKS</a:t>
            </a:r>
          </a:p>
        </p:txBody>
      </p:sp>
      <p:sp>
        <p:nvSpPr>
          <p:cNvPr id="141325" name="Rectangle 14"/>
          <p:cNvSpPr>
            <a:spLocks noChangeArrowheads="1"/>
          </p:cNvSpPr>
          <p:nvPr/>
        </p:nvSpPr>
        <p:spPr bwMode="auto">
          <a:xfrm>
            <a:off x="3221038" y="2736850"/>
            <a:ext cx="2822575"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b="1">
                <a:solidFill>
                  <a:srgbClr val="114FFB"/>
                </a:solidFill>
                <a:latin typeface="Times" charset="0"/>
              </a:rPr>
              <a:t>100 YEARS / 50,000</a:t>
            </a:r>
          </a:p>
        </p:txBody>
      </p:sp>
      <p:sp>
        <p:nvSpPr>
          <p:cNvPr id="141326" name="Rectangle 15"/>
          <p:cNvSpPr>
            <a:spLocks noChangeArrowheads="1"/>
          </p:cNvSpPr>
          <p:nvPr/>
        </p:nvSpPr>
        <p:spPr bwMode="auto">
          <a:xfrm>
            <a:off x="3783013" y="3216275"/>
            <a:ext cx="1504950"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2800" b="1">
                <a:solidFill>
                  <a:srgbClr val="FFFF00"/>
                </a:solidFill>
                <a:latin typeface="Times" charset="0"/>
              </a:rPr>
              <a:t>Z - E - N</a:t>
            </a:r>
          </a:p>
        </p:txBody>
      </p:sp>
      <p:sp>
        <p:nvSpPr>
          <p:cNvPr id="141327" name="Rectangle 16"/>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141328" name="Line 17"/>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41329" name="Line 18"/>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41330" name="Line 19"/>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41331" name="Line 20"/>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642069" name="Rectangle 21"/>
          <p:cNvSpPr>
            <a:spLocks noChangeArrowheads="1"/>
          </p:cNvSpPr>
          <p:nvPr/>
        </p:nvSpPr>
        <p:spPr bwMode="auto">
          <a:xfrm>
            <a:off x="1573213" y="1844675"/>
            <a:ext cx="5837237" cy="10636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eaLnBrk="0" hangingPunct="0">
              <a:defRPr/>
            </a:pPr>
            <a:r>
              <a:rPr lang="en-US" sz="3200" b="1">
                <a:solidFill>
                  <a:srgbClr val="33CCCC"/>
                </a:solidFill>
                <a:latin typeface="Comic Sans MS" pitchFamily="-112" charset="0"/>
              </a:rPr>
              <a:t>EZRA</a:t>
            </a:r>
            <a:r>
              <a:rPr lang="en-US" sz="3200" b="1">
                <a:solidFill>
                  <a:srgbClr val="FFFF00"/>
                </a:solidFill>
                <a:latin typeface="Comic Sans MS" pitchFamily="-112" charset="0"/>
              </a:rPr>
              <a:t>…returns to teach the Law of the Lord.</a:t>
            </a:r>
          </a:p>
        </p:txBody>
      </p:sp>
      <p:sp>
        <p:nvSpPr>
          <p:cNvPr id="642070" name="Rectangle 22"/>
          <p:cNvSpPr>
            <a:spLocks noChangeArrowheads="1"/>
          </p:cNvSpPr>
          <p:nvPr/>
        </p:nvSpPr>
        <p:spPr bwMode="auto">
          <a:xfrm>
            <a:off x="676275" y="3787775"/>
            <a:ext cx="5291138" cy="2552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eaLnBrk="0" hangingPunct="0">
              <a:defRPr/>
            </a:pPr>
            <a:r>
              <a:rPr lang="en-US" sz="3200" b="1" dirty="0">
                <a:solidFill>
                  <a:srgbClr val="33CCCC"/>
                </a:solidFill>
                <a:latin typeface="Comic Sans MS" charset="0"/>
                <a:ea typeface="ＭＳ Ｐゴシック" charset="-128"/>
                <a:cs typeface="ＭＳ Ｐゴシック" charset="-128"/>
              </a:rPr>
              <a:t>NEHEMIAH</a:t>
            </a:r>
            <a:r>
              <a:rPr lang="en-US" sz="3200" b="1" dirty="0">
                <a:solidFill>
                  <a:srgbClr val="FFFF00"/>
                </a:solidFill>
                <a:latin typeface="Comic Sans MS" charset="0"/>
                <a:ea typeface="ＭＳ Ｐゴシック" charset="-128"/>
                <a:cs typeface="ＭＳ Ｐゴシック" charset="-128"/>
              </a:rPr>
              <a:t>…returns as the great Old Testament leader and rebuilder of the city</a:t>
            </a:r>
            <a:r>
              <a:rPr lang="fr-FR" sz="3200" b="1" dirty="0">
                <a:solidFill>
                  <a:srgbClr val="FFFF00"/>
                </a:solidFill>
                <a:latin typeface="Comic Sans MS" charset="0"/>
                <a:ea typeface="ＭＳ Ｐゴシック" charset="-128"/>
                <a:cs typeface="ＭＳ Ｐゴシック" charset="-128"/>
              </a:rPr>
              <a:t>'</a:t>
            </a:r>
            <a:r>
              <a:rPr lang="en-US" sz="3200" b="1" dirty="0">
                <a:solidFill>
                  <a:srgbClr val="FFFF00"/>
                </a:solidFill>
                <a:latin typeface="Comic Sans MS" charset="0"/>
                <a:ea typeface="ＭＳ Ｐゴシック" charset="-128"/>
                <a:cs typeface="ＭＳ Ｐゴシック" charset="-128"/>
              </a:rPr>
              <a:t>s gates and its walls.</a:t>
            </a:r>
          </a:p>
        </p:txBody>
      </p:sp>
      <p:sp>
        <p:nvSpPr>
          <p:cNvPr id="141334" name="Text Box 41"/>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2000">
                <a:solidFill>
                  <a:srgbClr val="FFA27C"/>
                </a:solidFill>
                <a:latin typeface="B VAG Rounded Bold" charset="0"/>
              </a:rPr>
              <a:t> </a:t>
            </a:r>
          </a:p>
        </p:txBody>
      </p:sp>
      <p:sp>
        <p:nvSpPr>
          <p:cNvPr id="141335" name="Text Box 42"/>
          <p:cNvSpPr txBox="1">
            <a:spLocks noChangeArrowheads="1"/>
          </p:cNvSpPr>
          <p:nvPr/>
        </p:nvSpPr>
        <p:spPr bwMode="auto">
          <a:xfrm>
            <a:off x="8599488" y="6478588"/>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1600" b="1">
                <a:solidFill>
                  <a:srgbClr val="FFFFFF"/>
                </a:solidFill>
                <a:latin typeface="Comic Sans MS" charset="0"/>
              </a:rPr>
              <a:t>3</a:t>
            </a:r>
            <a:endParaRPr lang="en-US" sz="1600">
              <a:solidFill>
                <a:srgbClr val="FFA27C"/>
              </a:solidFill>
              <a:latin typeface="B VAG Rounded Bold" charset="0"/>
            </a:endParaRPr>
          </a:p>
        </p:txBody>
      </p:sp>
      <p:sp>
        <p:nvSpPr>
          <p:cNvPr id="642095" name="Rectangle 47"/>
          <p:cNvSpPr>
            <a:spLocks noChangeArrowheads="1"/>
          </p:cNvSpPr>
          <p:nvPr/>
        </p:nvSpPr>
        <p:spPr bwMode="auto">
          <a:xfrm>
            <a:off x="8116888" y="6538913"/>
            <a:ext cx="339725" cy="247650"/>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66</a:t>
            </a:r>
          </a:p>
        </p:txBody>
      </p:sp>
      <p:sp>
        <p:nvSpPr>
          <p:cNvPr id="141337" name="Text Box 49"/>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1200" b="1">
                <a:solidFill>
                  <a:srgbClr val="FFFFFF"/>
                </a:solidFill>
                <a:latin typeface="Arial" charset="0"/>
              </a:rPr>
              <a:t>Handbook pg. 37-38</a:t>
            </a:r>
          </a:p>
        </p:txBody>
      </p:sp>
      <p:sp>
        <p:nvSpPr>
          <p:cNvPr id="642107" name="Text Box 59"/>
          <p:cNvSpPr txBox="1">
            <a:spLocks noChangeArrowheads="1"/>
          </p:cNvSpPr>
          <p:nvPr/>
        </p:nvSpPr>
        <p:spPr bwMode="auto">
          <a:xfrm>
            <a:off x="2344738" y="469900"/>
            <a:ext cx="3748087"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eaLnBrk="0" hangingPunct="0">
              <a:spcBef>
                <a:spcPct val="50000"/>
              </a:spcBef>
              <a:defRPr/>
            </a:pPr>
            <a:r>
              <a:rPr lang="en-US" sz="3200" b="1">
                <a:solidFill>
                  <a:srgbClr val="1CFF23"/>
                </a:solidFill>
                <a:latin typeface="Comic Sans MS" pitchFamily="-112" charset="0"/>
              </a:rPr>
              <a:t>ZERUBBABEL</a:t>
            </a:r>
          </a:p>
        </p:txBody>
      </p:sp>
      <p:sp>
        <p:nvSpPr>
          <p:cNvPr id="642072" name="Rectangle 24"/>
          <p:cNvSpPr>
            <a:spLocks noChangeArrowheads="1"/>
          </p:cNvSpPr>
          <p:nvPr/>
        </p:nvSpPr>
        <p:spPr bwMode="auto">
          <a:xfrm>
            <a:off x="2344738" y="466725"/>
            <a:ext cx="6562725" cy="10636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eaLnBrk="0" hangingPunct="0">
              <a:defRPr/>
            </a:pPr>
            <a:r>
              <a:rPr lang="en-US" sz="3200" b="1">
                <a:solidFill>
                  <a:srgbClr val="33CCCC"/>
                </a:solidFill>
                <a:latin typeface="Comic Sans MS" pitchFamily="-112" charset="0"/>
              </a:rPr>
              <a:t>ZERUBBABEL</a:t>
            </a:r>
            <a:r>
              <a:rPr lang="en-US" sz="3200" b="1">
                <a:solidFill>
                  <a:srgbClr val="FFFF00"/>
                </a:solidFill>
                <a:latin typeface="Comic Sans MS" pitchFamily="-112" charset="0"/>
              </a:rPr>
              <a:t>…returns to begin rebuilding the Temple.</a:t>
            </a:r>
          </a:p>
        </p:txBody>
      </p:sp>
      <p:sp>
        <p:nvSpPr>
          <p:cNvPr id="642105" name="Rectangle 57"/>
          <p:cNvSpPr>
            <a:spLocks noChangeArrowheads="1"/>
          </p:cNvSpPr>
          <p:nvPr/>
        </p:nvSpPr>
        <p:spPr bwMode="auto">
          <a:xfrm>
            <a:off x="531813" y="566738"/>
            <a:ext cx="8013700" cy="5734050"/>
          </a:xfrm>
          <a:prstGeom prst="rect">
            <a:avLst/>
          </a:prstGeom>
          <a:solidFill>
            <a:srgbClr val="000514">
              <a:alpha val="67058"/>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grpSp>
        <p:nvGrpSpPr>
          <p:cNvPr id="2" name="Group 53"/>
          <p:cNvGrpSpPr>
            <a:grpSpLocks/>
          </p:cNvGrpSpPr>
          <p:nvPr/>
        </p:nvGrpSpPr>
        <p:grpSpPr bwMode="auto">
          <a:xfrm>
            <a:off x="2063750" y="1314450"/>
            <a:ext cx="5265738" cy="4075113"/>
            <a:chOff x="1247" y="633"/>
            <a:chExt cx="3317" cy="2567"/>
          </a:xfrm>
        </p:grpSpPr>
        <p:sp>
          <p:nvSpPr>
            <p:cNvPr id="642102" name="AutoShape 54"/>
            <p:cNvSpPr>
              <a:spLocks noChangeArrowheads="1"/>
            </p:cNvSpPr>
            <p:nvPr/>
          </p:nvSpPr>
          <p:spPr bwMode="auto">
            <a:xfrm>
              <a:off x="1467" y="633"/>
              <a:ext cx="2848" cy="2567"/>
            </a:xfrm>
            <a:prstGeom prst="roundRect">
              <a:avLst>
                <a:gd name="adj" fmla="val 16667"/>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57150">
              <a:solidFill>
                <a:schemeClr val="accent2"/>
              </a:solidFill>
              <a:round/>
              <a:headEnd/>
              <a:tailEnd/>
            </a:ln>
            <a:effectLst/>
          </p:spPr>
          <p:txBody>
            <a:bodyPr wrap="none" anchor="ctr"/>
            <a:lstStyle/>
            <a:p>
              <a:pPr eaLnBrk="0" hangingPunct="0">
                <a:defRPr/>
              </a:pPr>
              <a:endParaRPr lang="en-US" sz="2800">
                <a:solidFill>
                  <a:srgbClr val="00DFCA"/>
                </a:solidFill>
                <a:latin typeface="Matura MT Script Capitals" pitchFamily="-112" charset="0"/>
              </a:endParaRPr>
            </a:p>
          </p:txBody>
        </p:sp>
        <p:sp>
          <p:nvSpPr>
            <p:cNvPr id="642103" name="Text Box 55"/>
            <p:cNvSpPr txBox="1">
              <a:spLocks noChangeArrowheads="1"/>
            </p:cNvSpPr>
            <p:nvPr/>
          </p:nvSpPr>
          <p:spPr bwMode="auto">
            <a:xfrm>
              <a:off x="1252" y="992"/>
              <a:ext cx="3312" cy="69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defRPr/>
              </a:pPr>
              <a:r>
                <a:rPr lang="en-US" sz="6600" b="1">
                  <a:solidFill>
                    <a:srgbClr val="FFD34A"/>
                  </a:solidFill>
                  <a:latin typeface="Comic Sans MS" charset="0"/>
                </a:rPr>
                <a:t>Z-E-N</a:t>
              </a:r>
              <a:endParaRPr lang="en-US" sz="4800" b="1">
                <a:solidFill>
                  <a:srgbClr val="FFD34A"/>
                </a:solidFill>
                <a:latin typeface="Comic Sans MS" charset="0"/>
              </a:endParaRPr>
            </a:p>
          </p:txBody>
        </p:sp>
        <p:sp>
          <p:nvSpPr>
            <p:cNvPr id="642104" name="Text Box 56"/>
            <p:cNvSpPr txBox="1">
              <a:spLocks noChangeArrowheads="1"/>
            </p:cNvSpPr>
            <p:nvPr/>
          </p:nvSpPr>
          <p:spPr bwMode="auto">
            <a:xfrm>
              <a:off x="1247" y="1890"/>
              <a:ext cx="3312" cy="67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eaLnBrk="0" hangingPunct="0">
                <a:spcBef>
                  <a:spcPct val="50000"/>
                </a:spcBef>
                <a:defRPr/>
              </a:pPr>
              <a:r>
                <a:rPr lang="en-US" sz="3200" b="1">
                  <a:solidFill>
                    <a:srgbClr val="FFD34A"/>
                  </a:solidFill>
                  <a:latin typeface="Comic Sans MS" pitchFamily="-112" charset="0"/>
                </a:rPr>
                <a:t>THREE DIPLOMAT PRIESTS</a:t>
              </a:r>
            </a:p>
          </p:txBody>
        </p:sp>
      </p:grpSp>
      <p:grpSp>
        <p:nvGrpSpPr>
          <p:cNvPr id="141342" name="Group 25"/>
          <p:cNvGrpSpPr>
            <a:grpSpLocks/>
          </p:cNvGrpSpPr>
          <p:nvPr/>
        </p:nvGrpSpPr>
        <p:grpSpPr bwMode="auto">
          <a:xfrm>
            <a:off x="7943850" y="3435350"/>
            <a:ext cx="1195388" cy="1098550"/>
            <a:chOff x="3544" y="2589"/>
            <a:chExt cx="753" cy="692"/>
          </a:xfrm>
        </p:grpSpPr>
        <p:sp>
          <p:nvSpPr>
            <p:cNvPr id="141347" name="Freeform 26"/>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eaLnBrk="0" hangingPunct="0"/>
              <a:endParaRPr lang="en-US" sz="2800">
                <a:solidFill>
                  <a:srgbClr val="00DFCA"/>
                </a:solidFill>
                <a:latin typeface="Matura MT Script Capitals" charset="0"/>
              </a:endParaRPr>
            </a:p>
          </p:txBody>
        </p:sp>
        <p:sp>
          <p:nvSpPr>
            <p:cNvPr id="141348" name="Freeform 27"/>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eaLnBrk="0" hangingPunct="0"/>
              <a:endParaRPr lang="en-US" sz="2800">
                <a:solidFill>
                  <a:srgbClr val="00DFCA"/>
                </a:solidFill>
                <a:latin typeface="Matura MT Script Capitals" charset="0"/>
              </a:endParaRPr>
            </a:p>
          </p:txBody>
        </p:sp>
        <p:sp>
          <p:nvSpPr>
            <p:cNvPr id="141349" name="AutoShape 28"/>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pPr eaLnBrk="0" hangingPunct="0"/>
              <a:endParaRPr lang="en-US" sz="2800">
                <a:solidFill>
                  <a:srgbClr val="00DFCA"/>
                </a:solidFill>
                <a:latin typeface="Matura MT Script Capitals" charset="0"/>
              </a:endParaRPr>
            </a:p>
          </p:txBody>
        </p:sp>
        <p:sp>
          <p:nvSpPr>
            <p:cNvPr id="141350" name="Rectangle 29"/>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pPr eaLnBrk="0" hangingPunct="0"/>
              <a:endParaRPr lang="en-US" sz="2800">
                <a:solidFill>
                  <a:srgbClr val="00DFCA"/>
                </a:solidFill>
                <a:latin typeface="Matura MT Script Capitals" charset="0"/>
              </a:endParaRPr>
            </a:p>
          </p:txBody>
        </p:sp>
        <p:sp>
          <p:nvSpPr>
            <p:cNvPr id="141351" name="Line 30"/>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41352" name="Line 31"/>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41353" name="Rectangle 32"/>
            <p:cNvSpPr>
              <a:spLocks noChangeArrowheads="1"/>
            </p:cNvSpPr>
            <p:nvPr/>
          </p:nvSpPr>
          <p:spPr bwMode="auto">
            <a:xfrm>
              <a:off x="3544" y="2589"/>
              <a:ext cx="49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Chicago" charset="0"/>
                </a:rPr>
                <a:t>CAPTIVITY</a:t>
              </a:r>
            </a:p>
          </p:txBody>
        </p:sp>
        <p:sp>
          <p:nvSpPr>
            <p:cNvPr id="141354" name="Line 33"/>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41355" name="Line 34"/>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2800">
                <a:solidFill>
                  <a:srgbClr val="00DFCA"/>
                </a:solidFill>
                <a:latin typeface="Matura MT Script Capitals" charset="0"/>
              </a:endParaRPr>
            </a:p>
          </p:txBody>
        </p:sp>
        <p:sp>
          <p:nvSpPr>
            <p:cNvPr id="141356" name="Rectangle 35"/>
            <p:cNvSpPr>
              <a:spLocks noChangeArrowheads="1"/>
            </p:cNvSpPr>
            <p:nvPr/>
          </p:nvSpPr>
          <p:spPr bwMode="auto">
            <a:xfrm>
              <a:off x="3665" y="2752"/>
              <a:ext cx="443"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70 Years</a:t>
              </a:r>
            </a:p>
          </p:txBody>
        </p:sp>
        <p:sp>
          <p:nvSpPr>
            <p:cNvPr id="141357" name="Rectangle 36"/>
            <p:cNvSpPr>
              <a:spLocks noChangeArrowheads="1"/>
            </p:cNvSpPr>
            <p:nvPr/>
          </p:nvSpPr>
          <p:spPr bwMode="auto">
            <a:xfrm>
              <a:off x="3695" y="2864"/>
              <a:ext cx="39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3 Treks</a:t>
              </a:r>
            </a:p>
          </p:txBody>
        </p:sp>
        <p:sp>
          <p:nvSpPr>
            <p:cNvPr id="141358" name="Rectangle 37"/>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eaLnBrk="0" hangingPunct="0"/>
              <a:r>
                <a:rPr lang="en-US" sz="1000" b="1">
                  <a:solidFill>
                    <a:srgbClr val="000000"/>
                  </a:solidFill>
                  <a:latin typeface="Helvetica" charset="0"/>
                </a:rPr>
                <a:t>Z - E - N</a:t>
              </a:r>
            </a:p>
          </p:txBody>
        </p:sp>
        <p:sp>
          <p:nvSpPr>
            <p:cNvPr id="141359" name="Rectangle 38"/>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141360" name="Rectangle 39"/>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141361" name="Rectangle 40"/>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eaLnBrk="0" hangingPunct="0"/>
              <a:r>
                <a:rPr lang="en-US" sz="800" b="1">
                  <a:solidFill>
                    <a:srgbClr val="000000"/>
                  </a:solidFill>
                  <a:latin typeface="Helvetica" charset="0"/>
                </a:rPr>
                <a:t>100 Years / 50,000</a:t>
              </a:r>
            </a:p>
          </p:txBody>
        </p:sp>
      </p:grpSp>
      <p:sp>
        <p:nvSpPr>
          <p:cNvPr id="642108" name="Text Box 60"/>
          <p:cNvSpPr txBox="1">
            <a:spLocks noChangeArrowheads="1"/>
          </p:cNvSpPr>
          <p:nvPr/>
        </p:nvSpPr>
        <p:spPr bwMode="auto">
          <a:xfrm>
            <a:off x="1754188" y="-34925"/>
            <a:ext cx="5957887"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eaLnBrk="0" hangingPunct="0">
              <a:spcBef>
                <a:spcPct val="50000"/>
              </a:spcBef>
              <a:defRPr/>
            </a:pPr>
            <a:r>
              <a:rPr lang="en-US" sz="1600" b="1">
                <a:solidFill>
                  <a:srgbClr val="FFFFFF"/>
                </a:solidFill>
                <a:latin typeface="Comic Sans MS" pitchFamily="-112" charset="0"/>
              </a:rPr>
              <a:t>Neh. 3</a:t>
            </a:r>
          </a:p>
        </p:txBody>
      </p:sp>
      <p:grpSp>
        <p:nvGrpSpPr>
          <p:cNvPr id="141344" name="Group 57"/>
          <p:cNvGrpSpPr>
            <a:grpSpLocks/>
          </p:cNvGrpSpPr>
          <p:nvPr/>
        </p:nvGrpSpPr>
        <p:grpSpPr bwMode="auto">
          <a:xfrm>
            <a:off x="519113" y="117475"/>
            <a:ext cx="854075" cy="1720850"/>
            <a:chOff x="519113" y="312738"/>
            <a:chExt cx="854075" cy="1910769"/>
          </a:xfrm>
        </p:grpSpPr>
        <p:sp>
          <p:nvSpPr>
            <p:cNvPr id="59" name="Rectangle 58"/>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defRPr/>
              </a:pPr>
              <a:r>
                <a:rPr lang="en-US" sz="10600">
                  <a:solidFill>
                    <a:srgbClr val="FFFF00"/>
                  </a:solidFill>
                  <a:latin typeface="Times" charset="0"/>
                </a:rPr>
                <a:t>7</a:t>
              </a:r>
              <a:endParaRPr lang="en-US" sz="2800">
                <a:solidFill>
                  <a:srgbClr val="00DFCA"/>
                </a:solidFill>
                <a:latin typeface="Matura MT Script Capitals" charset="0"/>
              </a:endParaRPr>
            </a:p>
          </p:txBody>
        </p:sp>
        <p:sp>
          <p:nvSpPr>
            <p:cNvPr id="60"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08" charset="0"/>
              </a:endParaRPr>
            </a:p>
          </p:txBody>
        </p:sp>
      </p:grpSp>
    </p:spTree>
    <p:extLst>
      <p:ext uri="{BB962C8B-B14F-4D97-AF65-F5344CB8AC3E}">
        <p14:creationId xmlns:p14="http://schemas.microsoft.com/office/powerpoint/2010/main" val="161185471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642072"/>
                                        </p:tgtEl>
                                        <p:attrNameLst>
                                          <p:attrName>style.visibility</p:attrName>
                                        </p:attrNameLst>
                                      </p:cBhvr>
                                      <p:to>
                                        <p:strVal val="visible"/>
                                      </p:to>
                                    </p:set>
                                    <p:anim calcmode="lin" valueType="num">
                                      <p:cBhvr>
                                        <p:cTn id="7" dur="500" fill="hold"/>
                                        <p:tgtEl>
                                          <p:spTgt spid="642072"/>
                                        </p:tgtEl>
                                        <p:attrNameLst>
                                          <p:attrName>ppt_w</p:attrName>
                                        </p:attrNameLst>
                                      </p:cBhvr>
                                      <p:tavLst>
                                        <p:tav tm="0">
                                          <p:val>
                                            <p:fltVal val="0"/>
                                          </p:val>
                                        </p:tav>
                                        <p:tav tm="100000">
                                          <p:val>
                                            <p:strVal val="#ppt_w"/>
                                          </p:val>
                                        </p:tav>
                                      </p:tavLst>
                                    </p:anim>
                                    <p:anim calcmode="lin" valueType="num">
                                      <p:cBhvr>
                                        <p:cTn id="8" dur="500" fill="hold"/>
                                        <p:tgtEl>
                                          <p:spTgt spid="642072"/>
                                        </p:tgtEl>
                                        <p:attrNameLst>
                                          <p:attrName>ppt_h</p:attrName>
                                        </p:attrNameLst>
                                      </p:cBhvr>
                                      <p:tavLst>
                                        <p:tav tm="0">
                                          <p:val>
                                            <p:fltVal val="0"/>
                                          </p:val>
                                        </p:tav>
                                        <p:tav tm="100000">
                                          <p:val>
                                            <p:strVal val="#ppt_h"/>
                                          </p:val>
                                        </p:tav>
                                      </p:tavLst>
                                    </p:anim>
                                    <p:anim calcmode="lin" valueType="num">
                                      <p:cBhvr>
                                        <p:cTn id="9" dur="500" fill="hold"/>
                                        <p:tgtEl>
                                          <p:spTgt spid="642072"/>
                                        </p:tgtEl>
                                        <p:attrNameLst>
                                          <p:attrName>ppt_x</p:attrName>
                                        </p:attrNameLst>
                                      </p:cBhvr>
                                      <p:tavLst>
                                        <p:tav tm="0">
                                          <p:val>
                                            <p:fltVal val="0.5"/>
                                          </p:val>
                                        </p:tav>
                                        <p:tav tm="100000">
                                          <p:val>
                                            <p:strVal val="#ppt_x"/>
                                          </p:val>
                                        </p:tav>
                                      </p:tavLst>
                                    </p:anim>
                                    <p:anim calcmode="lin" valueType="num">
                                      <p:cBhvr>
                                        <p:cTn id="10" dur="500" fill="hold"/>
                                        <p:tgtEl>
                                          <p:spTgt spid="642072"/>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642069"/>
                                        </p:tgtEl>
                                        <p:attrNameLst>
                                          <p:attrName>style.visibility</p:attrName>
                                        </p:attrNameLst>
                                      </p:cBhvr>
                                      <p:to>
                                        <p:strVal val="visible"/>
                                      </p:to>
                                    </p:set>
                                    <p:anim calcmode="lin" valueType="num">
                                      <p:cBhvr>
                                        <p:cTn id="15" dur="500" fill="hold"/>
                                        <p:tgtEl>
                                          <p:spTgt spid="642069"/>
                                        </p:tgtEl>
                                        <p:attrNameLst>
                                          <p:attrName>ppt_w</p:attrName>
                                        </p:attrNameLst>
                                      </p:cBhvr>
                                      <p:tavLst>
                                        <p:tav tm="0">
                                          <p:val>
                                            <p:fltVal val="0"/>
                                          </p:val>
                                        </p:tav>
                                        <p:tav tm="100000">
                                          <p:val>
                                            <p:strVal val="#ppt_w"/>
                                          </p:val>
                                        </p:tav>
                                      </p:tavLst>
                                    </p:anim>
                                    <p:anim calcmode="lin" valueType="num">
                                      <p:cBhvr>
                                        <p:cTn id="16" dur="500" fill="hold"/>
                                        <p:tgtEl>
                                          <p:spTgt spid="642069"/>
                                        </p:tgtEl>
                                        <p:attrNameLst>
                                          <p:attrName>ppt_h</p:attrName>
                                        </p:attrNameLst>
                                      </p:cBhvr>
                                      <p:tavLst>
                                        <p:tav tm="0">
                                          <p:val>
                                            <p:fltVal val="0"/>
                                          </p:val>
                                        </p:tav>
                                        <p:tav tm="100000">
                                          <p:val>
                                            <p:strVal val="#ppt_h"/>
                                          </p:val>
                                        </p:tav>
                                      </p:tavLst>
                                    </p:anim>
                                    <p:anim calcmode="lin" valueType="num">
                                      <p:cBhvr>
                                        <p:cTn id="17" dur="500" fill="hold"/>
                                        <p:tgtEl>
                                          <p:spTgt spid="642069"/>
                                        </p:tgtEl>
                                        <p:attrNameLst>
                                          <p:attrName>ppt_x</p:attrName>
                                        </p:attrNameLst>
                                      </p:cBhvr>
                                      <p:tavLst>
                                        <p:tav tm="0">
                                          <p:val>
                                            <p:fltVal val="0.5"/>
                                          </p:val>
                                        </p:tav>
                                        <p:tav tm="100000">
                                          <p:val>
                                            <p:strVal val="#ppt_x"/>
                                          </p:val>
                                        </p:tav>
                                      </p:tavLst>
                                    </p:anim>
                                    <p:anim calcmode="lin" valueType="num">
                                      <p:cBhvr>
                                        <p:cTn id="18" dur="500" fill="hold"/>
                                        <p:tgtEl>
                                          <p:spTgt spid="642069"/>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642070"/>
                                        </p:tgtEl>
                                        <p:attrNameLst>
                                          <p:attrName>style.visibility</p:attrName>
                                        </p:attrNameLst>
                                      </p:cBhvr>
                                      <p:to>
                                        <p:strVal val="visible"/>
                                      </p:to>
                                    </p:set>
                                    <p:anim calcmode="lin" valueType="num">
                                      <p:cBhvr>
                                        <p:cTn id="23" dur="500" fill="hold"/>
                                        <p:tgtEl>
                                          <p:spTgt spid="642070"/>
                                        </p:tgtEl>
                                        <p:attrNameLst>
                                          <p:attrName>ppt_w</p:attrName>
                                        </p:attrNameLst>
                                      </p:cBhvr>
                                      <p:tavLst>
                                        <p:tav tm="0">
                                          <p:val>
                                            <p:fltVal val="0"/>
                                          </p:val>
                                        </p:tav>
                                        <p:tav tm="100000">
                                          <p:val>
                                            <p:strVal val="#ppt_w"/>
                                          </p:val>
                                        </p:tav>
                                      </p:tavLst>
                                    </p:anim>
                                    <p:anim calcmode="lin" valueType="num">
                                      <p:cBhvr>
                                        <p:cTn id="24" dur="500" fill="hold"/>
                                        <p:tgtEl>
                                          <p:spTgt spid="642070"/>
                                        </p:tgtEl>
                                        <p:attrNameLst>
                                          <p:attrName>ppt_h</p:attrName>
                                        </p:attrNameLst>
                                      </p:cBhvr>
                                      <p:tavLst>
                                        <p:tav tm="0">
                                          <p:val>
                                            <p:fltVal val="0"/>
                                          </p:val>
                                        </p:tav>
                                        <p:tav tm="100000">
                                          <p:val>
                                            <p:strVal val="#ppt_h"/>
                                          </p:val>
                                        </p:tav>
                                      </p:tavLst>
                                    </p:anim>
                                    <p:anim calcmode="lin" valueType="num">
                                      <p:cBhvr>
                                        <p:cTn id="25" dur="500" fill="hold"/>
                                        <p:tgtEl>
                                          <p:spTgt spid="642070"/>
                                        </p:tgtEl>
                                        <p:attrNameLst>
                                          <p:attrName>ppt_x</p:attrName>
                                        </p:attrNameLst>
                                      </p:cBhvr>
                                      <p:tavLst>
                                        <p:tav tm="0">
                                          <p:val>
                                            <p:fltVal val="0.5"/>
                                          </p:val>
                                        </p:tav>
                                        <p:tav tm="100000">
                                          <p:val>
                                            <p:strVal val="#ppt_x"/>
                                          </p:val>
                                        </p:tav>
                                      </p:tavLst>
                                    </p:anim>
                                    <p:anim calcmode="lin" valueType="num">
                                      <p:cBhvr>
                                        <p:cTn id="26" dur="500" fill="hold"/>
                                        <p:tgtEl>
                                          <p:spTgt spid="642070"/>
                                        </p:tgtEl>
                                        <p:attrNameLst>
                                          <p:attrName>ppt_y</p:attrName>
                                        </p:attrNameLst>
                                      </p:cBhvr>
                                      <p:tavLst>
                                        <p:tav tm="0">
                                          <p:val>
                                            <p:fltVal val="0.5"/>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42105"/>
                                        </p:tgtEl>
                                        <p:attrNameLst>
                                          <p:attrName>style.visibility</p:attrName>
                                        </p:attrNameLst>
                                      </p:cBhvr>
                                      <p:to>
                                        <p:strVal val="visible"/>
                                      </p:to>
                                    </p:set>
                                    <p:animEffect transition="in" filter="fade">
                                      <p:cBhvr>
                                        <p:cTn id="31" dur="1000"/>
                                        <p:tgtEl>
                                          <p:spTgt spid="642105"/>
                                        </p:tgtEl>
                                      </p:cBhvr>
                                    </p:animEffect>
                                  </p:childTnLst>
                                </p:cTn>
                              </p:par>
                            </p:childTnLst>
                          </p:cTn>
                        </p:par>
                        <p:par>
                          <p:cTn id="32" fill="hold" nodeType="afterGroup">
                            <p:stCondLst>
                              <p:cond delay="1000"/>
                            </p:stCondLst>
                            <p:childTnLst>
                              <p:par>
                                <p:cTn id="33" presetID="2" presetClass="entr" presetSubtype="4" fill="hold" nodeType="after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additive="base">
                                        <p:cTn id="35" dur="500" fill="hold"/>
                                        <p:tgtEl>
                                          <p:spTgt spid="2"/>
                                        </p:tgtEl>
                                        <p:attrNameLst>
                                          <p:attrName>ppt_x</p:attrName>
                                        </p:attrNameLst>
                                      </p:cBhvr>
                                      <p:tavLst>
                                        <p:tav tm="0">
                                          <p:val>
                                            <p:strVal val="#ppt_x"/>
                                          </p:val>
                                        </p:tav>
                                        <p:tav tm="100000">
                                          <p:val>
                                            <p:strVal val="#ppt_x"/>
                                          </p:val>
                                        </p:tav>
                                      </p:tavLst>
                                    </p:anim>
                                    <p:anim calcmode="lin" valueType="num">
                                      <p:cBhvr additive="base">
                                        <p:cTn id="3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2069" grpId="0" autoUpdateAnimBg="0"/>
      <p:bldP spid="642070" grpId="0" autoUpdateAnimBg="0"/>
      <p:bldP spid="642072" grpId="0" autoUpdateAnimBg="0"/>
      <p:bldP spid="642105"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Cyrus the Great Conquers Babylon </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908720"/>
            <a:ext cx="9110874" cy="6048672"/>
          </a:xfrm>
          <a:prstGeom prst="rect">
            <a:avLst/>
          </a:prstGeom>
        </p:spPr>
      </p:pic>
      <p:sp>
        <p:nvSpPr>
          <p:cNvPr id="5" name="Rectangle 2"/>
          <p:cNvSpPr txBox="1">
            <a:spLocks noChangeArrowheads="1"/>
          </p:cNvSpPr>
          <p:nvPr/>
        </p:nvSpPr>
        <p:spPr bwMode="auto">
          <a:xfrm>
            <a:off x="0" y="3356992"/>
            <a:ext cx="9144000" cy="352462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ru-RU" sz="3200" b="1" dirty="0">
                <a:solidFill>
                  <a:srgbClr val="FFFFFF"/>
                </a:solidFill>
                <a:effectLst>
                  <a:glow rad="127000">
                    <a:srgbClr val="000000"/>
                  </a:glow>
                </a:effectLst>
                <a:latin typeface="Arial" charset="0"/>
                <a:ea typeface="ＭＳ Ｐゴシック" charset="0"/>
                <a:cs typeface="ＭＳ Ｐゴシック" charset="0"/>
              </a:rPr>
              <a:t>"</a:t>
            </a:r>
            <a:r>
              <a:rPr lang="en-US" sz="3200" b="1">
                <a:solidFill>
                  <a:srgbClr val="FFFFFF"/>
                </a:solidFill>
                <a:effectLst>
                  <a:glow rad="127000">
                    <a:srgbClr val="000000"/>
                  </a:glow>
                </a:effectLst>
                <a:latin typeface="Arial" charset="0"/>
                <a:ea typeface="ＭＳ Ｐゴシック" charset="0"/>
                <a:cs typeface="ＭＳ Ｐゴシック" charset="0"/>
              </a:rPr>
              <a:t>In the first year of King Cyrus of Persia [538 BC], the L</a:t>
            </a:r>
            <a:r>
              <a:rPr lang="en-US" sz="2800" b="1">
                <a:solidFill>
                  <a:srgbClr val="FFFFFF"/>
                </a:solidFill>
                <a:effectLst>
                  <a:glow rad="127000">
                    <a:srgbClr val="000000"/>
                  </a:glow>
                </a:effectLst>
                <a:latin typeface="Arial" charset="0"/>
                <a:ea typeface="ＭＳ Ｐゴシック" charset="0"/>
                <a:cs typeface="ＭＳ Ｐゴシック" charset="0"/>
              </a:rPr>
              <a:t>ORD</a:t>
            </a:r>
            <a:r>
              <a:rPr lang="en-US" sz="3200" b="1">
                <a:solidFill>
                  <a:srgbClr val="FFFFFF"/>
                </a:solidFill>
                <a:effectLst>
                  <a:glow rad="127000">
                    <a:srgbClr val="000000"/>
                  </a:glow>
                </a:effectLst>
                <a:latin typeface="Arial" charset="0"/>
                <a:ea typeface="ＭＳ Ｐゴシック" charset="0"/>
                <a:cs typeface="ＭＳ Ｐゴシック" charset="0"/>
              </a:rPr>
              <a:t> fulfilled the prophecy he had given through Jeremiah [25:11-12]. He stirred the heart of Cyrus to put this proclamation in writing and to send it throughout his kingdom</a:t>
            </a:r>
            <a:r>
              <a:rPr lang="ru-RU" sz="3200" b="1">
                <a:solidFill>
                  <a:srgbClr val="FFFFFF"/>
                </a:solidFill>
                <a:effectLst>
                  <a:glow rad="127000">
                    <a:srgbClr val="000000"/>
                  </a:glow>
                </a:effectLst>
                <a:latin typeface="Arial" charset="0"/>
                <a:ea typeface="ＭＳ Ｐゴシック" charset="0"/>
                <a:cs typeface="ＭＳ Ｐゴシック" charset="0"/>
              </a:rPr>
              <a:t>"</a:t>
            </a:r>
            <a:r>
              <a:rPr lang="en-US" sz="3200" b="1">
                <a:solidFill>
                  <a:srgbClr val="FFFFFF"/>
                </a:solidFill>
                <a:effectLst>
                  <a:glow rad="127000">
                    <a:srgbClr val="000000"/>
                  </a:glow>
                </a:effectLst>
                <a:latin typeface="Arial" charset="0"/>
                <a:ea typeface="ＭＳ Ｐゴシック" charset="0"/>
                <a:cs typeface="ＭＳ Ｐゴシック" charset="0"/>
              </a:rPr>
              <a:t> (Ezra 1:1 </a:t>
            </a:r>
            <a:r>
              <a:rPr lang="en-US" sz="2400" b="1">
                <a:solidFill>
                  <a:srgbClr val="FFFFFF"/>
                </a:solidFill>
                <a:effectLst>
                  <a:glow rad="127000">
                    <a:srgbClr val="000000"/>
                  </a:glow>
                </a:effectLst>
                <a:latin typeface="Arial" charset="0"/>
                <a:ea typeface="ＭＳ Ｐゴシック" charset="0"/>
                <a:cs typeface="ＭＳ Ｐゴシック" charset="0"/>
              </a:rPr>
              <a:t>NLT</a:t>
            </a:r>
            <a:r>
              <a:rPr lang="en-US" sz="3200" b="1">
                <a:solidFill>
                  <a:srgbClr val="FFFFFF"/>
                </a:solidFill>
                <a:effectLst>
                  <a:glow rad="127000">
                    <a:srgbClr val="000000"/>
                  </a:glow>
                </a:effectLst>
                <a:latin typeface="Arial" charset="0"/>
                <a:ea typeface="ＭＳ Ｐゴシック" charset="0"/>
                <a:cs typeface="ＭＳ Ｐゴシック" charset="0"/>
              </a:rPr>
              <a:t>).</a:t>
            </a:r>
            <a:endParaRPr lang="en-US" sz="32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0446996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107504" y="29469"/>
            <a:ext cx="2232248" cy="1527323"/>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Decree of Cyrus</a:t>
            </a:r>
          </a:p>
        </p:txBody>
      </p:sp>
      <p:sp>
        <p:nvSpPr>
          <p:cNvPr id="5" name="Rectangle 2"/>
          <p:cNvSpPr txBox="1">
            <a:spLocks noChangeArrowheads="1"/>
          </p:cNvSpPr>
          <p:nvPr/>
        </p:nvSpPr>
        <p:spPr bwMode="auto">
          <a:xfrm>
            <a:off x="2412776" y="-27384"/>
            <a:ext cx="6767736" cy="691276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ru-RU" sz="2800" b="1" dirty="0">
                <a:solidFill>
                  <a:srgbClr val="FFFFFF"/>
                </a:solidFill>
                <a:effectLst>
                  <a:glow rad="127000">
                    <a:srgbClr val="000000"/>
                  </a:glow>
                </a:effectLst>
                <a:latin typeface="Arial" charset="0"/>
                <a:ea typeface="ＭＳ Ｐゴシック" charset="0"/>
                <a:cs typeface="ＭＳ Ｐゴシック" charset="0"/>
              </a:rPr>
              <a:t>"</a:t>
            </a:r>
            <a:r>
              <a:rPr lang="en-US" sz="2800" b="1" dirty="0">
                <a:solidFill>
                  <a:srgbClr val="FFFFFF"/>
                </a:solidFill>
                <a:effectLst>
                  <a:glow rad="127000">
                    <a:srgbClr val="000000"/>
                  </a:glow>
                </a:effectLst>
                <a:latin typeface="Arial" charset="0"/>
                <a:ea typeface="ＭＳ Ｐゴシック" charset="0"/>
                <a:cs typeface="ＭＳ Ｐゴシック" charset="0"/>
              </a:rPr>
              <a:t>This is what Cyrus king of Persia says: </a:t>
            </a:r>
            <a:r>
              <a:rPr lang="uk-UA" sz="2800" b="1" dirty="0">
                <a:solidFill>
                  <a:srgbClr val="FFFFFF"/>
                </a:solidFill>
                <a:effectLst>
                  <a:glow rad="127000">
                    <a:srgbClr val="000000"/>
                  </a:glow>
                </a:effectLst>
                <a:latin typeface="Arial" charset="0"/>
                <a:ea typeface="ＭＳ Ｐゴシック" charset="0"/>
                <a:cs typeface="ＭＳ Ｐゴシック" charset="0"/>
              </a:rPr>
              <a:t>'</a:t>
            </a:r>
            <a:r>
              <a:rPr lang="en-US" sz="2800" b="1" dirty="0">
                <a:solidFill>
                  <a:srgbClr val="FFFFFF"/>
                </a:solidFill>
                <a:effectLst>
                  <a:glow rad="127000">
                    <a:srgbClr val="000000"/>
                  </a:glow>
                </a:effectLst>
                <a:latin typeface="Arial" charset="0"/>
                <a:ea typeface="ＭＳ Ｐゴシック" charset="0"/>
                <a:cs typeface="ＭＳ Ｐゴシック" charset="0"/>
              </a:rPr>
              <a:t>The L</a:t>
            </a:r>
            <a:r>
              <a:rPr lang="en-US" sz="2400" b="1" dirty="0">
                <a:solidFill>
                  <a:srgbClr val="FFFFFF"/>
                </a:solidFill>
                <a:effectLst>
                  <a:glow rad="127000">
                    <a:srgbClr val="000000"/>
                  </a:glow>
                </a:effectLst>
                <a:latin typeface="Arial" charset="0"/>
                <a:ea typeface="ＭＳ Ｐゴシック" charset="0"/>
                <a:cs typeface="ＭＳ Ｐゴシック" charset="0"/>
              </a:rPr>
              <a:t>ORD</a:t>
            </a:r>
            <a:r>
              <a:rPr lang="en-US" sz="2800" b="1" dirty="0">
                <a:solidFill>
                  <a:srgbClr val="FFFFFF"/>
                </a:solidFill>
                <a:effectLst>
                  <a:glow rad="127000">
                    <a:srgbClr val="000000"/>
                  </a:glow>
                </a:effectLst>
                <a:latin typeface="Arial" charset="0"/>
                <a:ea typeface="ＭＳ Ｐゴシック" charset="0"/>
                <a:cs typeface="ＭＳ Ｐゴシック" charset="0"/>
              </a:rPr>
              <a:t>, the God of heaven, has given me all the kingdoms of the earth and he has appointed me to build a temple for him at Jerusalem in Judah. </a:t>
            </a:r>
            <a:r>
              <a:rPr lang="en-US" sz="2800" b="1" baseline="30000" dirty="0">
                <a:solidFill>
                  <a:srgbClr val="FFFFFF"/>
                </a:solidFill>
                <a:effectLst>
                  <a:glow rad="127000">
                    <a:srgbClr val="000000"/>
                  </a:glow>
                </a:effectLst>
                <a:latin typeface="Arial" charset="0"/>
                <a:ea typeface="ＭＳ Ｐゴシック" charset="0"/>
                <a:cs typeface="ＭＳ Ｐゴシック" charset="0"/>
              </a:rPr>
              <a:t>3</a:t>
            </a:r>
            <a:r>
              <a:rPr lang="en-US" sz="2800" b="1" dirty="0">
                <a:solidFill>
                  <a:srgbClr val="FFFFFF"/>
                </a:solidFill>
                <a:effectLst>
                  <a:glow rad="127000">
                    <a:srgbClr val="000000"/>
                  </a:glow>
                </a:effectLst>
                <a:latin typeface="Arial" charset="0"/>
                <a:ea typeface="ＭＳ Ｐゴシック" charset="0"/>
                <a:cs typeface="ＭＳ Ｐゴシック" charset="0"/>
              </a:rPr>
              <a:t>Any of his people among you may go up to Jerusalem in Judah and build the temple of the L</a:t>
            </a:r>
            <a:r>
              <a:rPr lang="en-US" sz="2400" b="1" dirty="0">
                <a:solidFill>
                  <a:srgbClr val="FFFFFF"/>
                </a:solidFill>
                <a:effectLst>
                  <a:glow rad="127000">
                    <a:srgbClr val="000000"/>
                  </a:glow>
                </a:effectLst>
                <a:latin typeface="Arial" charset="0"/>
                <a:ea typeface="ＭＳ Ｐゴシック" charset="0"/>
                <a:cs typeface="ＭＳ Ｐゴシック" charset="0"/>
              </a:rPr>
              <a:t>ORD</a:t>
            </a:r>
            <a:r>
              <a:rPr lang="en-US" sz="2800" b="1" dirty="0">
                <a:solidFill>
                  <a:srgbClr val="FFFFFF"/>
                </a:solidFill>
                <a:effectLst>
                  <a:glow rad="127000">
                    <a:srgbClr val="000000"/>
                  </a:glow>
                </a:effectLst>
                <a:latin typeface="Arial" charset="0"/>
                <a:ea typeface="ＭＳ Ｐゴシック" charset="0"/>
                <a:cs typeface="ＭＳ Ｐゴシック" charset="0"/>
              </a:rPr>
              <a:t>, the God of Israel, the God who is in Jerusalem, and may their God be with them. </a:t>
            </a:r>
            <a:r>
              <a:rPr lang="en-US" sz="2800" b="1" baseline="30000" dirty="0">
                <a:solidFill>
                  <a:srgbClr val="FFFFFF"/>
                </a:solidFill>
                <a:effectLst>
                  <a:glow rad="127000">
                    <a:srgbClr val="000000"/>
                  </a:glow>
                </a:effectLst>
                <a:latin typeface="Arial" charset="0"/>
                <a:ea typeface="ＭＳ Ｐゴシック" charset="0"/>
                <a:cs typeface="ＭＳ Ｐゴシック" charset="0"/>
              </a:rPr>
              <a:t>4</a:t>
            </a:r>
            <a:r>
              <a:rPr lang="en-US" sz="2800" b="1" dirty="0">
                <a:solidFill>
                  <a:srgbClr val="FFFFFF"/>
                </a:solidFill>
                <a:effectLst>
                  <a:glow rad="127000">
                    <a:srgbClr val="000000"/>
                  </a:glow>
                </a:effectLst>
                <a:latin typeface="Arial" charset="0"/>
                <a:ea typeface="ＭＳ Ｐゴシック" charset="0"/>
                <a:cs typeface="ＭＳ Ｐゴシック" charset="0"/>
              </a:rPr>
              <a:t>And in any locality where survivors may now be living, the people are to provide them with silver and gold, with goods and livestock, and with freewill offerings for the temple of God in Jerusalem</a:t>
            </a:r>
            <a:r>
              <a:rPr lang="uk-UA" sz="2800" b="1" dirty="0">
                <a:solidFill>
                  <a:srgbClr val="FFFFFF"/>
                </a:solidFill>
                <a:effectLst>
                  <a:glow rad="127000">
                    <a:srgbClr val="000000"/>
                  </a:glow>
                </a:effectLst>
                <a:latin typeface="Arial" charset="0"/>
                <a:ea typeface="ＭＳ Ｐゴシック" charset="0"/>
                <a:cs typeface="ＭＳ Ｐゴシック" charset="0"/>
              </a:rPr>
              <a:t>'</a:t>
            </a:r>
            <a:r>
              <a:rPr lang="en-US" sz="2800" b="1" dirty="0">
                <a:solidFill>
                  <a:srgbClr val="FFFFFF"/>
                </a:solidFill>
                <a:effectLst>
                  <a:glow rad="127000">
                    <a:srgbClr val="000000"/>
                  </a:glow>
                </a:effectLst>
                <a:latin typeface="Arial" charset="0"/>
                <a:ea typeface="ＭＳ Ｐゴシック" charset="0"/>
                <a:cs typeface="ＭＳ Ｐゴシック" charset="0"/>
              </a:rPr>
              <a:t> </a:t>
            </a:r>
            <a:r>
              <a:rPr lang="ru-RU" sz="2800" b="1" dirty="0">
                <a:solidFill>
                  <a:srgbClr val="FFFFFF"/>
                </a:solidFill>
                <a:effectLst>
                  <a:glow rad="127000">
                    <a:srgbClr val="000000"/>
                  </a:glow>
                </a:effectLst>
                <a:latin typeface="Arial" charset="0"/>
                <a:ea typeface="ＭＳ Ｐゴシック" charset="0"/>
                <a:cs typeface="ＭＳ Ｐゴシック" charset="0"/>
              </a:rPr>
              <a:t>"</a:t>
            </a:r>
            <a:r>
              <a:rPr lang="en-US" sz="2800" b="1" dirty="0">
                <a:solidFill>
                  <a:srgbClr val="FFFFFF"/>
                </a:solidFill>
                <a:effectLst>
                  <a:glow rad="127000">
                    <a:srgbClr val="000000"/>
                  </a:glow>
                </a:effectLst>
                <a:latin typeface="Arial" charset="0"/>
                <a:ea typeface="ＭＳ Ｐゴシック" charset="0"/>
                <a:cs typeface="ＭＳ Ｐゴシック" charset="0"/>
              </a:rPr>
              <a:t> (Ezra 1:2-4 </a:t>
            </a:r>
            <a:r>
              <a:rPr lang="en-US" sz="2000" b="1" dirty="0">
                <a:solidFill>
                  <a:srgbClr val="FFFFFF"/>
                </a:solidFill>
                <a:effectLst>
                  <a:glow rad="127000">
                    <a:srgbClr val="000000"/>
                  </a:glow>
                </a:effectLst>
                <a:latin typeface="Arial" charset="0"/>
                <a:ea typeface="ＭＳ Ｐゴシック" charset="0"/>
                <a:cs typeface="ＭＳ Ｐゴシック" charset="0"/>
              </a:rPr>
              <a:t>NLT</a:t>
            </a:r>
            <a:r>
              <a:rPr lang="en-US" sz="2800" b="1" dirty="0">
                <a:solidFill>
                  <a:srgbClr val="FFFFFF"/>
                </a:solidFill>
                <a:effectLst>
                  <a:glow rad="127000">
                    <a:srgbClr val="000000"/>
                  </a:glow>
                </a:effectLst>
                <a:latin typeface="Arial" charset="0"/>
                <a:ea typeface="ＭＳ Ｐゴシック" charset="0"/>
                <a:cs typeface="ＭＳ Ｐゴシック" charset="0"/>
              </a:rPr>
              <a:t>).</a:t>
            </a:r>
          </a:p>
        </p:txBody>
      </p:sp>
      <p:pic>
        <p:nvPicPr>
          <p:cNvPr id="3" name="Picture 2"/>
          <p:cNvPicPr>
            <a:picLocks noChangeAspect="1"/>
          </p:cNvPicPr>
          <p:nvPr/>
        </p:nvPicPr>
        <p:blipFill>
          <a:blip r:embed="rId3"/>
          <a:stretch>
            <a:fillRect/>
          </a:stretch>
        </p:blipFill>
        <p:spPr>
          <a:xfrm>
            <a:off x="30693" y="1412776"/>
            <a:ext cx="2438400" cy="3048000"/>
          </a:xfrm>
          <a:prstGeom prst="rect">
            <a:avLst/>
          </a:prstGeom>
        </p:spPr>
      </p:pic>
    </p:spTree>
    <p:extLst>
      <p:ext uri="{BB962C8B-B14F-4D97-AF65-F5344CB8AC3E}">
        <p14:creationId xmlns:p14="http://schemas.microsoft.com/office/powerpoint/2010/main" val="11588635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Redemption</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Faithful to his promise to restore the nation (cf. 2 Chron. 36:22-23), God brought the exiles back to the land so that a Redeemer might be born there. </a:t>
            </a:r>
          </a:p>
        </p:txBody>
      </p:sp>
      <p:sp>
        <p:nvSpPr>
          <p:cNvPr id="7"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42b</a:t>
            </a:r>
          </a:p>
        </p:txBody>
      </p:sp>
      <p:sp>
        <p:nvSpPr>
          <p:cNvPr id="9"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Ezra</a:t>
            </a:r>
          </a:p>
        </p:txBody>
      </p:sp>
    </p:spTree>
    <p:extLst>
      <p:ext uri="{BB962C8B-B14F-4D97-AF65-F5344CB8AC3E}">
        <p14:creationId xmlns:p14="http://schemas.microsoft.com/office/powerpoint/2010/main" val="2479958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Screen Shot 2015-07-22 at 7.57.00 am.png">
            <a:extLst>
              <a:ext uri="{FF2B5EF4-FFF2-40B4-BE49-F238E27FC236}">
                <a16:creationId xmlns:a16="http://schemas.microsoft.com/office/drawing/2014/main" id="{2F3B56D6-C529-424E-B70D-306942C5C386}"/>
              </a:ext>
            </a:extLst>
          </p:cNvPr>
          <p:cNvPicPr>
            <a:picLocks noChangeAspect="1"/>
          </p:cNvPicPr>
          <p:nvPr/>
        </p:nvPicPr>
        <p:blipFill rotWithShape="1">
          <a:blip r:embed="rId3">
            <a:extLst>
              <a:ext uri="{28A0092B-C50C-407E-A947-70E740481C1C}">
                <a14:useLocalDpi xmlns:a14="http://schemas.microsoft.com/office/drawing/2010/main" val="0"/>
              </a:ext>
            </a:extLst>
          </a:blip>
          <a:srcRect r="10599"/>
          <a:stretch/>
        </p:blipFill>
        <p:spPr>
          <a:xfrm>
            <a:off x="-1" y="1"/>
            <a:ext cx="9144001" cy="6858000"/>
          </a:xfrm>
          <a:prstGeom prst="rect">
            <a:avLst/>
          </a:prstGeom>
        </p:spPr>
      </p:pic>
      <p:sp>
        <p:nvSpPr>
          <p:cNvPr id="900098" name="Rectangle 2"/>
          <p:cNvSpPr>
            <a:spLocks noGrp="1" noChangeArrowheads="1"/>
          </p:cNvSpPr>
          <p:nvPr>
            <p:ph type="ctrTitle"/>
          </p:nvPr>
        </p:nvSpPr>
        <p:spPr>
          <a:xfrm>
            <a:off x="29905" y="5832785"/>
            <a:ext cx="2512206" cy="633710"/>
          </a:xfrm>
          <a:effectLst>
            <a:outerShdw blurRad="63500" dist="35921" dir="2700000" algn="ctr" rotWithShape="0">
              <a:schemeClr val="tx2">
                <a:alpha val="74998"/>
              </a:schemeClr>
            </a:outerShdw>
          </a:effectLst>
        </p:spPr>
        <p:txBody>
          <a:bodyPr anchor="t"/>
          <a:lstStyle/>
          <a:p>
            <a:pPr algn="l">
              <a:defRPr/>
            </a:pPr>
            <a:r>
              <a:rPr lang="en-US" sz="3200" b="1" dirty="0" err="1">
                <a:solidFill>
                  <a:srgbClr val="FFFFFF"/>
                </a:solidFill>
                <a:effectLst>
                  <a:glow rad="127000">
                    <a:srgbClr val="000000"/>
                  </a:glow>
                </a:effectLst>
                <a:latin typeface="Arial" charset="0"/>
                <a:ea typeface="ＭＳ Ｐゴシック" charset="0"/>
                <a:cs typeface="ＭＳ Ｐゴシック" charset="0"/>
              </a:rPr>
              <a:t>Kharga</a:t>
            </a:r>
            <a:endParaRPr lang="en-US" sz="3200" b="1" dirty="0">
              <a:effectLst>
                <a:glow rad="127000">
                  <a:schemeClr val="tx1"/>
                </a:glow>
              </a:effectLst>
              <a:latin typeface="Arial" charset="0"/>
              <a:ea typeface="ＭＳ Ｐゴシック" charset="0"/>
              <a:cs typeface="ＭＳ Ｐゴシック" charset="0"/>
            </a:endParaRPr>
          </a:p>
        </p:txBody>
      </p:sp>
      <p:sp>
        <p:nvSpPr>
          <p:cNvPr id="23" name="Rounded Rectangular Callout 22"/>
          <p:cNvSpPr/>
          <p:nvPr/>
        </p:nvSpPr>
        <p:spPr>
          <a:xfrm>
            <a:off x="4021861" y="-1644"/>
            <a:ext cx="5124421" cy="6858000"/>
          </a:xfrm>
          <a:prstGeom prst="wedgeRoundRectCallout">
            <a:avLst>
              <a:gd name="adj1" fmla="val -21217"/>
              <a:gd name="adj2" fmla="val -49405"/>
              <a:gd name="adj3" fmla="val 16667"/>
            </a:avLst>
          </a:prstGeom>
          <a:solidFill>
            <a:schemeClr val="tx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24" name="TextBox 2"/>
          <p:cNvSpPr txBox="1">
            <a:spLocks noChangeArrowheads="1"/>
          </p:cNvSpPr>
          <p:nvPr/>
        </p:nvSpPr>
        <p:spPr bwMode="auto">
          <a:xfrm>
            <a:off x="4118154" y="213275"/>
            <a:ext cx="4981021" cy="6740307"/>
          </a:xfrm>
          <a:prstGeom prst="rect">
            <a:avLst/>
          </a:prstGeom>
          <a:noFill/>
          <a:ln>
            <a:noFill/>
          </a:ln>
        </p:spPr>
        <p:txBody>
          <a:bodyPr wrap="square">
            <a:spAutoFit/>
          </a:bodyPr>
          <a:lstStyle>
            <a:defPPr>
              <a:defRPr lang="en-US"/>
            </a:defPPr>
            <a:lvl1pPr algn="ctr" eaLnBrk="0" hangingPunct="0">
              <a:defRPr sz="3200" b="1">
                <a:solidFill>
                  <a:srgbClr val="000000"/>
                </a:solidFill>
                <a:latin typeface="Arial"/>
                <a:ea typeface="ＭＳ Ｐゴシック" charset="0"/>
                <a:cs typeface="Arial"/>
              </a:defRPr>
            </a:lvl1pPr>
            <a:lvl2pPr marL="742950" indent="-285750">
              <a:defRPr sz="2400">
                <a:latin typeface="Times New Roman" charset="0"/>
                <a:ea typeface="ＭＳ Ｐゴシック" charset="0"/>
              </a:defRPr>
            </a:lvl2pPr>
            <a:lvl3pPr marL="1143000" indent="-228600">
              <a:defRPr sz="2400">
                <a:latin typeface="Times New Roman" charset="0"/>
                <a:ea typeface="ＭＳ Ｐゴシック" charset="0"/>
              </a:defRPr>
            </a:lvl3pPr>
            <a:lvl4pPr marL="1600200" indent="-228600">
              <a:defRPr sz="2400">
                <a:latin typeface="Times New Roman" charset="0"/>
                <a:ea typeface="ＭＳ Ｐゴシック" charset="0"/>
              </a:defRPr>
            </a:lvl4pPr>
            <a:lvl5pPr marL="2057400" indent="-228600">
              <a:defRPr sz="2400">
                <a:latin typeface="Times New Roman" charset="0"/>
                <a:ea typeface="ＭＳ Ｐゴシック" charset="0"/>
              </a:defRPr>
            </a:lvl5pPr>
            <a:lvl6pPr marL="2514600" indent="-228600" algn="ctr" eaLnBrk="0" fontAlgn="base" hangingPunct="0">
              <a:spcBef>
                <a:spcPct val="0"/>
              </a:spcBef>
              <a:spcAft>
                <a:spcPct val="0"/>
              </a:spcAft>
              <a:defRPr sz="2400">
                <a:latin typeface="Times New Roman" charset="0"/>
                <a:ea typeface="ＭＳ Ｐゴシック" charset="0"/>
              </a:defRPr>
            </a:lvl6pPr>
            <a:lvl7pPr marL="2971800" indent="-228600" algn="ctr" eaLnBrk="0" fontAlgn="base" hangingPunct="0">
              <a:spcBef>
                <a:spcPct val="0"/>
              </a:spcBef>
              <a:spcAft>
                <a:spcPct val="0"/>
              </a:spcAft>
              <a:defRPr sz="2400">
                <a:latin typeface="Times New Roman" charset="0"/>
                <a:ea typeface="ＭＳ Ｐゴシック" charset="0"/>
              </a:defRPr>
            </a:lvl7pPr>
            <a:lvl8pPr marL="3429000" indent="-228600" algn="ctr" eaLnBrk="0" fontAlgn="base" hangingPunct="0">
              <a:spcBef>
                <a:spcPct val="0"/>
              </a:spcBef>
              <a:spcAft>
                <a:spcPct val="0"/>
              </a:spcAft>
              <a:defRPr sz="2400">
                <a:latin typeface="Times New Roman" charset="0"/>
                <a:ea typeface="ＭＳ Ｐゴシック" charset="0"/>
              </a:defRPr>
            </a:lvl8pPr>
            <a:lvl9pPr marL="3886200" indent="-228600" algn="ctr" eaLnBrk="0" fontAlgn="base" hangingPunct="0">
              <a:spcBef>
                <a:spcPct val="0"/>
              </a:spcBef>
              <a:spcAft>
                <a:spcPct val="0"/>
              </a:spcAft>
              <a:defRPr sz="2400">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SG" sz="2400" b="1" i="0" u="none" strike="noStrike" kern="1200" cap="none" spc="0" normalizeH="0" baseline="0" noProof="0" dirty="0">
                <a:ln>
                  <a:noFill/>
                </a:ln>
                <a:solidFill>
                  <a:srgbClr val="FFFFFF"/>
                </a:solidFill>
                <a:effectLst/>
                <a:uLnTx/>
                <a:uFillTx/>
                <a:latin typeface="Arial"/>
                <a:ea typeface="ＭＳ Ｐゴシック" charset="0"/>
                <a:cs typeface="Arial"/>
              </a:rPr>
              <a:t>"In Egypt, under Cambyses and especially Darius I, the Persian kings sought to patronize the local cults. For Cambyses the high dignitary </a:t>
            </a:r>
            <a:r>
              <a:rPr kumimoji="0" lang="en-SG" sz="2400" b="1" i="0" u="none" strike="noStrike" kern="1200" cap="none" spc="0" normalizeH="0" baseline="0" noProof="0" dirty="0" err="1">
                <a:ln>
                  <a:noFill/>
                </a:ln>
                <a:solidFill>
                  <a:srgbClr val="FFFFFF"/>
                </a:solidFill>
                <a:effectLst/>
                <a:uLnTx/>
                <a:uFillTx/>
                <a:latin typeface="Arial"/>
                <a:ea typeface="ＭＳ Ｐゴシック" charset="0"/>
                <a:cs typeface="Arial"/>
              </a:rPr>
              <a:t>Udja-Hor-resenet</a:t>
            </a:r>
            <a:r>
              <a:rPr kumimoji="0" lang="en-SG" sz="2400" b="1" i="0" u="none" strike="noStrike" kern="1200" cap="none" spc="0" normalizeH="0" baseline="0" noProof="0" dirty="0">
                <a:ln>
                  <a:noFill/>
                </a:ln>
                <a:solidFill>
                  <a:srgbClr val="FFFFFF"/>
                </a:solidFill>
                <a:effectLst/>
                <a:uLnTx/>
                <a:uFillTx/>
                <a:latin typeface="Arial"/>
                <a:ea typeface="ＭＳ Ｐゴシック" charset="0"/>
                <a:cs typeface="Arial"/>
              </a:rPr>
              <a:t> acted in the role of an Egyptian adviser, and enlisted his interest in the temple of the goddess </a:t>
            </a:r>
            <a:r>
              <a:rPr kumimoji="0" lang="en-SG" sz="2400" b="1" i="0" u="none" strike="noStrike" kern="1200" cap="none" spc="0" normalizeH="0" baseline="0" noProof="0" dirty="0" err="1">
                <a:ln>
                  <a:noFill/>
                </a:ln>
                <a:solidFill>
                  <a:srgbClr val="FFFFFF"/>
                </a:solidFill>
                <a:effectLst/>
                <a:uLnTx/>
                <a:uFillTx/>
                <a:latin typeface="Arial"/>
                <a:ea typeface="ＭＳ Ｐゴシック" charset="0"/>
                <a:cs typeface="Arial"/>
              </a:rPr>
              <a:t>Neith</a:t>
            </a:r>
            <a:r>
              <a:rPr kumimoji="0" lang="en-SG" sz="2400" b="1" i="0" u="none" strike="noStrike" kern="1200" cap="none" spc="0" normalizeH="0" baseline="0" noProof="0" dirty="0">
                <a:ln>
                  <a:noFill/>
                </a:ln>
                <a:solidFill>
                  <a:srgbClr val="FFFFFF"/>
                </a:solidFill>
                <a:effectLst/>
                <a:uLnTx/>
                <a:uFillTx/>
                <a:latin typeface="Arial"/>
                <a:ea typeface="ＭＳ Ｐゴシック" charset="0"/>
                <a:cs typeface="Arial"/>
              </a:rPr>
              <a:t> of Sais. Darius I in turn was served by this same dignitary, sanctioned building work on Egyptian temples, and caused to be built a whole new temple at Hibis in the Great Oasis (Kharga)."</a:t>
            </a:r>
          </a:p>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en-SG" sz="24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SG" sz="1600" b="1" i="0" u="none" strike="noStrike" kern="1200" cap="none" spc="0" normalizeH="0" baseline="0" noProof="0" dirty="0">
                <a:ln>
                  <a:noFill/>
                </a:ln>
                <a:solidFill>
                  <a:srgbClr val="FFFFFF"/>
                </a:solidFill>
                <a:effectLst/>
                <a:uLnTx/>
                <a:uFillTx/>
                <a:latin typeface="Arial"/>
                <a:ea typeface="ＭＳ Ｐゴシック" charset="0"/>
                <a:cs typeface="Arial"/>
              </a:rPr>
              <a:t>K. A. Kitchen, </a:t>
            </a:r>
            <a:r>
              <a:rPr kumimoji="0" lang="en-SG" sz="1600" b="1" i="1" u="none" strike="noStrike" kern="1200" cap="none" spc="0" normalizeH="0" baseline="0" noProof="0" dirty="0">
                <a:ln>
                  <a:noFill/>
                </a:ln>
                <a:solidFill>
                  <a:srgbClr val="FFFFFF"/>
                </a:solidFill>
                <a:effectLst/>
                <a:uLnTx/>
                <a:uFillTx/>
                <a:latin typeface="Arial"/>
                <a:ea typeface="ＭＳ Ｐゴシック" charset="0"/>
                <a:cs typeface="Arial"/>
              </a:rPr>
              <a:t>On the Reliability of the Old Testament </a:t>
            </a:r>
            <a:r>
              <a:rPr kumimoji="0" lang="en-SG" sz="1600" b="1" i="0" u="none" strike="noStrike" kern="1200" cap="none" spc="0" normalizeH="0" baseline="0" noProof="0" dirty="0">
                <a:ln>
                  <a:noFill/>
                </a:ln>
                <a:solidFill>
                  <a:srgbClr val="FFFFFF"/>
                </a:solidFill>
                <a:effectLst/>
                <a:uLnTx/>
                <a:uFillTx/>
                <a:latin typeface="Arial"/>
                <a:ea typeface="ＭＳ Ｐゴシック" charset="0"/>
                <a:cs typeface="Arial"/>
              </a:rPr>
              <a:t>(Grand Rapids: Eerdmans), Kindle Edition loc. 1859 of 14459</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grpSp>
        <p:nvGrpSpPr>
          <p:cNvPr id="29" name="Group 28"/>
          <p:cNvGrpSpPr/>
          <p:nvPr/>
        </p:nvGrpSpPr>
        <p:grpSpPr>
          <a:xfrm>
            <a:off x="1101044" y="6361566"/>
            <a:ext cx="369930" cy="380904"/>
            <a:chOff x="1293990" y="4843883"/>
            <a:chExt cx="369930" cy="380904"/>
          </a:xfrm>
        </p:grpSpPr>
        <p:sp>
          <p:nvSpPr>
            <p:cNvPr id="30"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wrap="square">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36"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pic>
        <p:nvPicPr>
          <p:cNvPr id="1026" name="Picture 2" descr="Hibis Temple: A monument to artistic mastery in Egyptian desert | AW">
            <a:extLst>
              <a:ext uri="{FF2B5EF4-FFF2-40B4-BE49-F238E27FC236}">
                <a16:creationId xmlns:a16="http://schemas.microsoft.com/office/drawing/2014/main" id="{1AFBE2B4-CF77-E44F-B74F-843B04F1A5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54" y="767569"/>
            <a:ext cx="3820841" cy="254590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rgbClr val="FFFFFF"/>
                </a:solidFill>
              </a14:hiddenFill>
            </a:ext>
          </a:extLst>
        </p:spPr>
      </p:pic>
      <p:sp>
        <p:nvSpPr>
          <p:cNvPr id="27" name="Rectangle 2">
            <a:extLst>
              <a:ext uri="{FF2B5EF4-FFF2-40B4-BE49-F238E27FC236}">
                <a16:creationId xmlns:a16="http://schemas.microsoft.com/office/drawing/2014/main" id="{BA357CF2-04FF-994D-A0C7-4E3503EBEC09}"/>
              </a:ext>
            </a:extLst>
          </p:cNvPr>
          <p:cNvSpPr txBox="1">
            <a:spLocks noChangeArrowheads="1"/>
          </p:cNvSpPr>
          <p:nvPr/>
        </p:nvSpPr>
        <p:spPr bwMode="auto">
          <a:xfrm>
            <a:off x="72371" y="803543"/>
            <a:ext cx="3820841"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2400" b="1" i="0" u="none" strike="noStrike" kern="1200" cap="none" spc="0" normalizeH="0" baseline="0" noProof="0" dirty="0">
                <a:ln>
                  <a:noFill/>
                </a:ln>
                <a:solidFill>
                  <a:srgbClr val="000000"/>
                </a:solidFill>
                <a:effectLst/>
                <a:uLnTx/>
                <a:uFillTx/>
                <a:latin typeface="Arial"/>
                <a:ea typeface="ＭＳ Ｐゴシック" pitchFamily="-108" charset="-128"/>
                <a:cs typeface="Arial"/>
              </a:rPr>
              <a:t>Temple at Hibis in the Great Oasis (Kharga)</a:t>
            </a:r>
            <a:endParaRPr kumimoji="0" lang="en-US" sz="2800" b="1" i="1" u="none" strike="noStrike" kern="1200" cap="none" spc="0" normalizeH="0" baseline="0" noProof="0" dirty="0">
              <a:ln>
                <a:noFill/>
              </a:ln>
              <a:solidFill>
                <a:srgbClr val="000000"/>
              </a:solidFill>
              <a:effectLst>
                <a:glow rad="127000">
                  <a:srgbClr val="000000"/>
                </a:glow>
              </a:effectLst>
              <a:uLnTx/>
              <a:uFillTx/>
              <a:latin typeface="Arial" charset="0"/>
              <a:ea typeface="ＭＳ Ｐゴシック" charset="0"/>
              <a:cs typeface="ＭＳ Ｐゴシック" charset="0"/>
            </a:endParaRPr>
          </a:p>
        </p:txBody>
      </p:sp>
      <p:sp>
        <p:nvSpPr>
          <p:cNvPr id="2" name="Down Arrow 1">
            <a:extLst>
              <a:ext uri="{FF2B5EF4-FFF2-40B4-BE49-F238E27FC236}">
                <a16:creationId xmlns:a16="http://schemas.microsoft.com/office/drawing/2014/main" id="{E13F72DB-0483-C840-A1C4-775FE58C10EF}"/>
              </a:ext>
            </a:extLst>
          </p:cNvPr>
          <p:cNvSpPr/>
          <p:nvPr/>
        </p:nvSpPr>
        <p:spPr bwMode="auto">
          <a:xfrm>
            <a:off x="1147286" y="3429000"/>
            <a:ext cx="277447" cy="2361805"/>
          </a:xfrm>
          <a:prstGeom prst="downArrow">
            <a:avLst/>
          </a:prstGeom>
          <a:solidFill>
            <a:schemeClr val="bg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Tree>
    <p:extLst>
      <p:ext uri="{BB962C8B-B14F-4D97-AF65-F5344CB8AC3E}">
        <p14:creationId xmlns:p14="http://schemas.microsoft.com/office/powerpoint/2010/main" val="39001678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1000" fill="hold"/>
                                        <p:tgtEl>
                                          <p:spTgt spid="29"/>
                                        </p:tgtEl>
                                        <p:attrNameLst>
                                          <p:attrName>ppt_w</p:attrName>
                                        </p:attrNameLst>
                                      </p:cBhvr>
                                      <p:tavLst>
                                        <p:tav tm="0">
                                          <p:val>
                                            <p:strVal val="#ppt_w*0.70"/>
                                          </p:val>
                                        </p:tav>
                                        <p:tav tm="100000">
                                          <p:val>
                                            <p:strVal val="#ppt_w"/>
                                          </p:val>
                                        </p:tav>
                                      </p:tavLst>
                                    </p:anim>
                                    <p:anim calcmode="lin" valueType="num">
                                      <p:cBhvr>
                                        <p:cTn id="8" dur="1000" fill="hold"/>
                                        <p:tgtEl>
                                          <p:spTgt spid="29"/>
                                        </p:tgtEl>
                                        <p:attrNameLst>
                                          <p:attrName>ppt_h</p:attrName>
                                        </p:attrNameLst>
                                      </p:cBhvr>
                                      <p:tavLst>
                                        <p:tav tm="0">
                                          <p:val>
                                            <p:strVal val="#ppt_h"/>
                                          </p:val>
                                        </p:tav>
                                        <p:tav tm="100000">
                                          <p:val>
                                            <p:strVal val="#ppt_h"/>
                                          </p:val>
                                        </p:tav>
                                      </p:tavLst>
                                    </p:anim>
                                    <p:animEffect transition="in" filter="fade">
                                      <p:cBhvr>
                                        <p:cTn id="9"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sp>
        <p:nvSpPr>
          <p:cNvPr id="46085" name="Rectangle 5"/>
          <p:cNvSpPr>
            <a:spLocks noChangeArrowheads="1"/>
          </p:cNvSpPr>
          <p:nvPr/>
        </p:nvSpPr>
        <p:spPr bwMode="auto">
          <a:xfrm>
            <a:off x="0" y="0"/>
            <a:ext cx="9144000" cy="7086600"/>
          </a:xfrm>
          <a:prstGeom prst="rect">
            <a:avLst/>
          </a:prstGeom>
          <a:gradFill rotWithShape="0">
            <a:gsLst>
              <a:gs pos="0">
                <a:schemeClr val="hlink"/>
              </a:gs>
              <a:gs pos="100000">
                <a:schemeClr val="hlink">
                  <a:gamma/>
                  <a:shade val="94118"/>
                  <a:invGamma/>
                </a:schemeClr>
              </a:gs>
            </a:gsLst>
            <a:path path="shape">
              <a:fillToRect l="50000" t="50000" r="50000" b="50000"/>
            </a:path>
          </a:gradFill>
          <a:ln w="12700" cap="sq">
            <a:solidFill>
              <a:schemeClr val="tx1"/>
            </a:solidFill>
            <a:miter lim="800000"/>
            <a:headEnd type="none" w="sm" len="sm"/>
            <a:tailEnd type="none" w="sm" len="sm"/>
          </a:ln>
          <a:effectLst/>
        </p:spPr>
        <p:txBody>
          <a:bodyPr wrap="none" anchor="ctr"/>
          <a:lstStyle/>
          <a:p>
            <a:pPr>
              <a:defRPr/>
            </a:pPr>
            <a:endParaRPr lang="en-US">
              <a:latin typeface="Times New Roman" pitchFamily="-111" charset="0"/>
              <a:ea typeface="+mn-ea"/>
              <a:cs typeface="+mn-cs"/>
            </a:endParaRPr>
          </a:p>
        </p:txBody>
      </p:sp>
      <p:sp>
        <p:nvSpPr>
          <p:cNvPr id="46082" name="Rectangle 2"/>
          <p:cNvSpPr>
            <a:spLocks noGrp="1" noChangeArrowheads="1"/>
          </p:cNvSpPr>
          <p:nvPr>
            <p:ph type="title"/>
          </p:nvPr>
        </p:nvSpPr>
        <p:spPr>
          <a:xfrm>
            <a:off x="152400" y="152400"/>
            <a:ext cx="6324600" cy="990600"/>
          </a:xfrm>
          <a:solidFill>
            <a:srgbClr val="FFFFFF"/>
          </a:solidFill>
          <a:ln>
            <a:solidFill>
              <a:srgbClr val="000000"/>
            </a:solidFill>
          </a:ln>
        </p:spPr>
        <p:txBody>
          <a:bodyPr anchor="ctr" anchorCtr="1"/>
          <a:lstStyle/>
          <a:p>
            <a:pPr algn="ctr" eaLnBrk="1" hangingPunct="1">
              <a:defRPr/>
            </a:pPr>
            <a:r>
              <a:rPr lang="en-US" altLang="zh-CN" b="1">
                <a:solidFill>
                  <a:schemeClr val="bg2"/>
                </a:solidFill>
                <a:latin typeface="Arial Black" charset="0"/>
                <a:ea typeface="ＭＳ Ｐゴシック" charset="0"/>
                <a:cs typeface="Times New Roman" charset="0"/>
              </a:rPr>
              <a:t>Return from Exile</a:t>
            </a:r>
            <a:r>
              <a:rPr lang="en-US" altLang="zh-CN" sz="2000" b="1">
                <a:solidFill>
                  <a:schemeClr val="bg2"/>
                </a:solidFill>
                <a:latin typeface="Times" charset="0"/>
                <a:ea typeface="ＭＳ Ｐゴシック" charset="0"/>
                <a:cs typeface="Times New Roman" charset="0"/>
              </a:rPr>
              <a:t> </a:t>
            </a:r>
            <a:br>
              <a:rPr lang="en-US" altLang="zh-CN" sz="2000" b="1">
                <a:solidFill>
                  <a:schemeClr val="bg2"/>
                </a:solidFill>
                <a:latin typeface="Times" charset="0"/>
                <a:ea typeface="ＭＳ Ｐゴシック" charset="0"/>
                <a:cs typeface="Times New Roman" charset="0"/>
              </a:rPr>
            </a:br>
            <a:r>
              <a:rPr lang="en-US" altLang="zh-CN" sz="2000" b="1" i="1">
                <a:solidFill>
                  <a:schemeClr val="bg2"/>
                </a:solidFill>
                <a:latin typeface="Arial Narrow" charset="0"/>
                <a:ea typeface="ＭＳ Ｐゴシック" charset="0"/>
                <a:cs typeface="Times New Roman" charset="0"/>
              </a:rPr>
              <a:t>The Bible Visual Resource Book</a:t>
            </a:r>
            <a:r>
              <a:rPr lang="en-US" altLang="zh-CN" sz="2000" b="1">
                <a:solidFill>
                  <a:schemeClr val="bg2"/>
                </a:solidFill>
                <a:latin typeface="Arial Narrow" charset="0"/>
                <a:ea typeface="ＭＳ Ｐゴシック" charset="0"/>
                <a:cs typeface="Times New Roman" charset="0"/>
              </a:rPr>
              <a:t>, 95</a:t>
            </a:r>
            <a:endParaRPr lang="en-US" sz="2000" b="1">
              <a:solidFill>
                <a:schemeClr val="bg2"/>
              </a:solidFill>
              <a:latin typeface="Arial Narrow" charset="0"/>
              <a:ea typeface="ＭＳ Ｐゴシック" charset="0"/>
              <a:cs typeface="Times New Roman" charset="0"/>
            </a:endParaRPr>
          </a:p>
        </p:txBody>
      </p:sp>
      <p:sp>
        <p:nvSpPr>
          <p:cNvPr id="88068" name="Text Box 3"/>
          <p:cNvSpPr txBox="1">
            <a:spLocks noChangeArrowheads="1"/>
          </p:cNvSpPr>
          <p:nvPr/>
        </p:nvSpPr>
        <p:spPr bwMode="auto">
          <a:xfrm>
            <a:off x="8412163" y="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000000"/>
                </a:solidFill>
                <a:latin typeface="Arial" charset="0"/>
                <a:cs typeface="Arial" charset="0"/>
              </a:rPr>
              <a:t>298</a:t>
            </a:r>
          </a:p>
        </p:txBody>
      </p:sp>
      <p:pic>
        <p:nvPicPr>
          <p:cNvPr id="88069"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4775" y="1692275"/>
            <a:ext cx="8810625" cy="4556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929" name="Rectangle 1026"/>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charset="0"/>
              <a:ea typeface="ＭＳ Ｐゴシック" charset="0"/>
            </a:endParaRPr>
          </a:p>
        </p:txBody>
      </p:sp>
      <p:pic>
        <p:nvPicPr>
          <p:cNvPr id="636930" name="Picture 102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48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6931" name="Rectangle 1028"/>
          <p:cNvSpPr>
            <a:spLocks noChangeArrowheads="1"/>
          </p:cNvSpPr>
          <p:nvPr/>
        </p:nvSpPr>
        <p:spPr bwMode="auto">
          <a:xfrm>
            <a:off x="0" y="5765800"/>
            <a:ext cx="9144000" cy="831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 boundaries of the empire that Cyrus II initiated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and Darius I consolidated stretched from Greece to India</a:t>
            </a:r>
          </a:p>
        </p:txBody>
      </p:sp>
      <p:sp>
        <p:nvSpPr>
          <p:cNvPr id="636932" name="Rectangle 1029"/>
          <p:cNvSpPr>
            <a:spLocks noGrp="1" noChangeArrowheads="1"/>
          </p:cNvSpPr>
          <p:nvPr>
            <p:ph type="title" idx="4294967295"/>
          </p:nvPr>
        </p:nvSpPr>
        <p:spPr>
          <a:xfrm>
            <a:off x="1524000" y="76200"/>
            <a:ext cx="6096000" cy="533400"/>
          </a:xfrm>
          <a:solidFill>
            <a:schemeClr val="tx1"/>
          </a:solidFill>
        </p:spPr>
        <p:txBody>
          <a:bodyPr/>
          <a:lstStyle/>
          <a:p>
            <a:r>
              <a:rPr lang="en-US" sz="3200" dirty="0">
                <a:solidFill>
                  <a:schemeClr val="bg1"/>
                </a:solidFill>
                <a:latin typeface="Arial" charset="0"/>
                <a:ea typeface="ＭＳ Ｐゴシック" charset="0"/>
                <a:cs typeface="ＭＳ Ｐゴシック" charset="0"/>
              </a:rPr>
              <a:t>The Persian Empire</a:t>
            </a:r>
          </a:p>
        </p:txBody>
      </p:sp>
      <p:grpSp>
        <p:nvGrpSpPr>
          <p:cNvPr id="636933" name="Group 1030"/>
          <p:cNvGrpSpPr>
            <a:grpSpLocks/>
          </p:cNvGrpSpPr>
          <p:nvPr/>
        </p:nvGrpSpPr>
        <p:grpSpPr bwMode="auto">
          <a:xfrm>
            <a:off x="4267200" y="2514600"/>
            <a:ext cx="685800" cy="685800"/>
            <a:chOff x="2976" y="1728"/>
            <a:chExt cx="432" cy="432"/>
          </a:xfrm>
        </p:grpSpPr>
        <p:sp>
          <p:nvSpPr>
            <p:cNvPr id="636934" name="Oval 1031"/>
            <p:cNvSpPr>
              <a:spLocks noChangeArrowheads="1"/>
            </p:cNvSpPr>
            <p:nvPr/>
          </p:nvSpPr>
          <p:spPr bwMode="auto">
            <a:xfrm>
              <a:off x="2976" y="1728"/>
              <a:ext cx="432" cy="432"/>
            </a:xfrm>
            <a:prstGeom prst="ellipse">
              <a:avLst/>
            </a:prstGeom>
            <a:solidFill>
              <a:srgbClr val="FF0000"/>
            </a:solidFill>
            <a:ln w="12700">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36935" name="Text Box 1032"/>
            <p:cNvSpPr txBox="1">
              <a:spLocks noChangeArrowheads="1"/>
            </p:cNvSpPr>
            <p:nvPr/>
          </p:nvSpPr>
          <p:spPr bwMode="auto">
            <a:xfrm>
              <a:off x="2976" y="1900"/>
              <a:ext cx="432"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30000" noProof="0">
                  <a:ln>
                    <a:noFill/>
                  </a:ln>
                  <a:solidFill>
                    <a:srgbClr val="FFFFFF"/>
                  </a:solidFill>
                  <a:effectLst/>
                  <a:uLnTx/>
                  <a:uFillTx/>
                  <a:latin typeface="Arial" charset="0"/>
                  <a:ea typeface="ＭＳ Ｐゴシック" charset="0"/>
                </a:rPr>
                <a:t>Susa</a:t>
              </a:r>
            </a:p>
          </p:txBody>
        </p:sp>
      </p:grpSp>
      <p:sp>
        <p:nvSpPr>
          <p:cNvPr id="9" name="Rectangle 1029"/>
          <p:cNvSpPr txBox="1">
            <a:spLocks noChangeArrowheads="1"/>
          </p:cNvSpPr>
          <p:nvPr/>
        </p:nvSpPr>
        <p:spPr bwMode="auto">
          <a:xfrm>
            <a:off x="0" y="4776855"/>
            <a:ext cx="9041902" cy="533400"/>
          </a:xfrm>
          <a:prstGeom prst="rect">
            <a:avLst/>
          </a:prstGeom>
          <a:solidFill>
            <a:srgbClr val="CDCDCD"/>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The Persian Empire in the 5</a:t>
            </a:r>
            <a:r>
              <a:rPr kumimoji="0" lang="en-US" sz="2000" b="1" i="1" u="none" strike="noStrike" kern="1200" cap="none" spc="0" normalizeH="0" baseline="30000" noProof="0" dirty="0">
                <a:ln>
                  <a:noFill/>
                </a:ln>
                <a:solidFill>
                  <a:srgbClr val="000000"/>
                </a:solidFill>
                <a:effectLst/>
                <a:uLnTx/>
                <a:uFillTx/>
                <a:latin typeface="Arial" charset="0"/>
                <a:ea typeface="ＭＳ Ｐゴシック" charset="0"/>
                <a:cs typeface="ＭＳ Ｐゴシック" charset="0"/>
              </a:rPr>
              <a:t>th</a:t>
            </a:r>
            <a:r>
              <a:rPr kumimoji="0" lang="en-US" sz="2000" b="1" i="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century BC </a:t>
            </a:r>
            <a:br>
              <a:rPr kumimoji="0" lang="en-US" sz="2000" b="1" i="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br>
            <a:r>
              <a:rPr kumimoji="0" lang="en-US" sz="2000" b="1" i="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extended "from India and Ethiopia" (Esther 1:1)</a:t>
            </a:r>
          </a:p>
        </p:txBody>
      </p:sp>
      <p:sp>
        <p:nvSpPr>
          <p:cNvPr id="12" name="Rectangle 2"/>
          <p:cNvSpPr txBox="1">
            <a:spLocks noChangeArrowheads="1"/>
          </p:cNvSpPr>
          <p:nvPr/>
        </p:nvSpPr>
        <p:spPr bwMode="auto">
          <a:xfrm>
            <a:off x="152400" y="0"/>
            <a:ext cx="8077200" cy="990600"/>
          </a:xfrm>
          <a:prstGeom prst="rect">
            <a:avLst/>
          </a:prstGeom>
          <a:solidFill>
            <a:srgbClr val="000000"/>
          </a:solid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1" lang="en-US" altLang="zh-CN" sz="4000" b="1" i="0" u="none" strike="noStrike" kern="1200" cap="none" spc="0" normalizeH="0" baseline="0" noProof="0" dirty="0">
                <a:ln>
                  <a:noFill/>
                </a:ln>
                <a:solidFill>
                  <a:srgbClr val="FFFFFF"/>
                </a:solidFill>
                <a:effectLst/>
                <a:uLnTx/>
                <a:uFillTx/>
                <a:latin typeface="Arial Black" charset="0"/>
                <a:ea typeface="ＭＳ Ｐゴシック" charset="0"/>
                <a:cs typeface="Times New Roman" charset="0"/>
              </a:rPr>
              <a:t>Map of the Persian Empire</a:t>
            </a:r>
            <a:r>
              <a:rPr kumimoji="1" lang="en-US" altLang="zh-CN" sz="2000" b="1" i="0" u="none" strike="noStrike" kern="1200" cap="none" spc="0" normalizeH="0" baseline="0" noProof="0" dirty="0">
                <a:ln>
                  <a:noFill/>
                </a:ln>
                <a:solidFill>
                  <a:srgbClr val="FFFFFF"/>
                </a:solidFill>
                <a:effectLst/>
                <a:uLnTx/>
                <a:uFillTx/>
                <a:latin typeface="Times" charset="0"/>
                <a:ea typeface="ＭＳ Ｐゴシック" charset="0"/>
                <a:cs typeface="Times New Roman" charset="0"/>
              </a:rPr>
              <a:t>  </a:t>
            </a:r>
            <a:endParaRPr kumimoji="1"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13" name="TextBox 12"/>
          <p:cNvSpPr txBox="1"/>
          <p:nvPr/>
        </p:nvSpPr>
        <p:spPr>
          <a:xfrm>
            <a:off x="161925" y="764704"/>
            <a:ext cx="8067675" cy="400050"/>
          </a:xfrm>
          <a:prstGeom prst="rect">
            <a:avLst/>
          </a:prstGeom>
          <a:solidFill>
            <a:srgbClr val="000000"/>
          </a:solidFill>
        </p:spPr>
        <p:txBody>
          <a:bodyPr>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CN" sz="2000" b="1" i="0" u="none" strike="noStrike" kern="0" cap="none" spc="0" normalizeH="0" baseline="0" noProof="0" dirty="0">
                <a:ln>
                  <a:noFill/>
                </a:ln>
                <a:solidFill>
                  <a:srgbClr val="FFFFFF"/>
                </a:solidFill>
                <a:effectLst/>
                <a:uLnTx/>
                <a:uFillTx/>
                <a:latin typeface="Arial Narrow" charset="0"/>
                <a:ea typeface="ＭＳ Ｐゴシック" charset="0"/>
                <a:cs typeface="Times New Roman" charset="0"/>
              </a:rPr>
              <a:t>Barry J. Beitzel, </a:t>
            </a:r>
            <a:r>
              <a:rPr kumimoji="1" lang="en-US" altLang="zh-CN" sz="2000" b="1" i="1" u="none" strike="noStrike" kern="0" cap="none" spc="0" normalizeH="0" baseline="0" noProof="0" dirty="0">
                <a:ln>
                  <a:noFill/>
                </a:ln>
                <a:solidFill>
                  <a:srgbClr val="FFFFFF"/>
                </a:solidFill>
                <a:effectLst/>
                <a:uLnTx/>
                <a:uFillTx/>
                <a:latin typeface="Arial Narrow" charset="0"/>
                <a:ea typeface="ＭＳ Ｐゴシック" charset="0"/>
                <a:cs typeface="Times New Roman" charset="0"/>
              </a:rPr>
              <a:t>Moody Atlas of Bible Lands</a:t>
            </a:r>
            <a:r>
              <a:rPr kumimoji="1" lang="en-US" altLang="zh-CN" sz="2000" b="1" i="0" u="none" strike="noStrike" kern="0" cap="none" spc="0" normalizeH="0" baseline="0" noProof="0" dirty="0">
                <a:ln>
                  <a:noFill/>
                </a:ln>
                <a:solidFill>
                  <a:srgbClr val="FFFFFF"/>
                </a:solidFill>
                <a:effectLst/>
                <a:uLnTx/>
                <a:uFillTx/>
                <a:latin typeface="Arial Narrow" charset="0"/>
                <a:ea typeface="ＭＳ Ｐゴシック" charset="0"/>
                <a:cs typeface="Times New Roman" charset="0"/>
              </a:rPr>
              <a:t>, 150-51</a:t>
            </a:r>
            <a:endParaRPr kumimoji="0" lang="en-US" sz="2400" b="1" i="0" u="none" strike="noStrike" kern="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14" name="Text Box 3"/>
          <p:cNvSpPr txBox="1">
            <a:spLocks noChangeArrowheads="1"/>
          </p:cNvSpPr>
          <p:nvPr/>
        </p:nvSpPr>
        <p:spPr bwMode="auto">
          <a:xfrm>
            <a:off x="8305800" y="152400"/>
            <a:ext cx="731838" cy="457200"/>
          </a:xfrm>
          <a:prstGeom prst="rect">
            <a:avLst/>
          </a:prstGeom>
          <a:solidFill>
            <a:schemeClr val="tx1"/>
          </a:solidFill>
          <a:ln w="12700">
            <a:solidFill>
              <a:schemeClr val="tx1"/>
            </a:solidFill>
            <a:miter lim="800000"/>
            <a:headEnd type="none" w="sm" len="sm"/>
            <a:tailEnd type="none" w="sm" len="sm"/>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charset="0"/>
                <a:cs typeface="Arial"/>
              </a:rPr>
              <a:t>317</a:t>
            </a:r>
          </a:p>
        </p:txBody>
      </p:sp>
      <p:sp>
        <p:nvSpPr>
          <p:cNvPr id="15" name="Rectangle 1028">
            <a:extLst>
              <a:ext uri="{FF2B5EF4-FFF2-40B4-BE49-F238E27FC236}">
                <a16:creationId xmlns:a16="http://schemas.microsoft.com/office/drawing/2014/main" id="{F4D38F54-621E-9248-B290-959063B55607}"/>
              </a:ext>
            </a:extLst>
          </p:cNvPr>
          <p:cNvSpPr>
            <a:spLocks noChangeArrowheads="1"/>
          </p:cNvSpPr>
          <p:nvPr/>
        </p:nvSpPr>
        <p:spPr bwMode="auto">
          <a:xfrm>
            <a:off x="5148064" y="1755304"/>
            <a:ext cx="3894800" cy="1754326"/>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"I looked in the vision, and while I was looking I was in the citadel of </a:t>
            </a:r>
            <a:r>
              <a:rPr kumimoji="0" lang="en-US" sz="1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Susa</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which is in the province of Elam; and I looked in the vision and I myself was beside the </a:t>
            </a:r>
            <a:r>
              <a:rPr kumimoji="0" lang="en-US" sz="18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Ulai</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Canal" (Dan 8:2 </a:t>
            </a:r>
            <a:r>
              <a:rPr kumimoji="0" lang="en-US"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NAU</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p>
        </p:txBody>
      </p:sp>
    </p:spTree>
    <p:extLst>
      <p:ext uri="{BB962C8B-B14F-4D97-AF65-F5344CB8AC3E}">
        <p14:creationId xmlns:p14="http://schemas.microsoft.com/office/powerpoint/2010/main" val="3162053887"/>
      </p:ext>
    </p:extLst>
  </p:cSld>
  <p:clrMapOvr>
    <a:masterClrMapping/>
  </p:clrMapOvr>
  <p:transition>
    <p:fade thruBlk="1"/>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86536" y="1474523"/>
            <a:ext cx="8439952" cy="3412707"/>
          </a:xfrm>
          <a:effectLst>
            <a:outerShdw blurRad="63500" dist="35921" dir="2700000" algn="ctr" rotWithShape="0">
              <a:schemeClr val="tx2">
                <a:alpha val="74998"/>
              </a:schemeClr>
            </a:outerShdw>
          </a:effectLst>
        </p:spPr>
        <p:txBody>
          <a:bodyPr anchor="t"/>
          <a:lstStyle/>
          <a:p>
            <a:pPr>
              <a:defRPr/>
            </a:pPr>
            <a:r>
              <a:rPr lang="en-US" sz="7200" b="1" dirty="0">
                <a:effectLst>
                  <a:glow rad="127000">
                    <a:schemeClr val="tx1"/>
                  </a:glow>
                </a:effectLst>
                <a:latin typeface="Arial" charset="0"/>
                <a:ea typeface="ＭＳ Ｐゴシック" charset="0"/>
                <a:cs typeface="ＭＳ Ｐゴシック" charset="0"/>
              </a:rPr>
              <a:t>But WHY </a:t>
            </a:r>
            <a:br>
              <a:rPr lang="en-US" sz="7200" b="1" dirty="0">
                <a:effectLst>
                  <a:glow rad="127000">
                    <a:schemeClr val="tx1"/>
                  </a:glow>
                </a:effectLst>
                <a:latin typeface="Arial" charset="0"/>
                <a:ea typeface="ＭＳ Ｐゴシック" charset="0"/>
                <a:cs typeface="ＭＳ Ｐゴシック" charset="0"/>
              </a:rPr>
            </a:br>
            <a:r>
              <a:rPr lang="en-US" sz="5400" b="1" dirty="0">
                <a:effectLst>
                  <a:glow rad="127000">
                    <a:schemeClr val="tx1"/>
                  </a:glow>
                </a:effectLst>
                <a:latin typeface="Arial" charset="0"/>
                <a:ea typeface="ＭＳ Ｐゴシック" charset="0"/>
                <a:cs typeface="ＭＳ Ｐゴシック" charset="0"/>
              </a:rPr>
              <a:t>was a return to the land of Israel so important?</a:t>
            </a:r>
          </a:p>
        </p:txBody>
      </p:sp>
    </p:spTree>
    <p:extLst>
      <p:ext uri="{BB962C8B-B14F-4D97-AF65-F5344CB8AC3E}">
        <p14:creationId xmlns:p14="http://schemas.microsoft.com/office/powerpoint/2010/main" val="346493061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0" y="44624"/>
            <a:ext cx="9144000" cy="541338"/>
          </a:xfrm>
        </p:spPr>
        <p:txBody>
          <a:bodyPr/>
          <a:lstStyle/>
          <a:p>
            <a:pPr eaLnBrk="1" hangingPunct="1"/>
            <a:r>
              <a:rPr kumimoji="1" lang="en-US" altLang="zh-CN" sz="3200" b="1" dirty="0">
                <a:solidFill>
                  <a:schemeClr val="bg1"/>
                </a:solidFill>
                <a:latin typeface="Arial" charset="0"/>
              </a:rPr>
              <a:t>Borders of the Land Promised to Abraham</a:t>
            </a:r>
            <a:endParaRPr kumimoji="1" lang="en-US" altLang="zh-CN" sz="2000" b="1" dirty="0">
              <a:solidFill>
                <a:schemeClr val="bg1"/>
              </a:solidFill>
              <a:latin typeface="Arial" charset="0"/>
            </a:endParaRP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26885"/>
            <a:ext cx="9144000" cy="6131115"/>
          </a:xfrm>
          <a:prstGeom prst="rect">
            <a:avLst/>
          </a:prstGeom>
        </p:spPr>
      </p:pic>
      <p:sp>
        <p:nvSpPr>
          <p:cNvPr id="17" name="Right Arrow 16"/>
          <p:cNvSpPr/>
          <p:nvPr/>
        </p:nvSpPr>
        <p:spPr bwMode="auto">
          <a:xfrm rot="1381308">
            <a:off x="8231331" y="4755655"/>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mn-ea"/>
              <a:cs typeface="+mn-cs"/>
            </a:endParaRPr>
          </a:p>
        </p:txBody>
      </p:sp>
      <p:sp>
        <p:nvSpPr>
          <p:cNvPr id="16" name="Text Box 9"/>
          <p:cNvSpPr txBox="1">
            <a:spLocks noChangeArrowheads="1"/>
          </p:cNvSpPr>
          <p:nvPr/>
        </p:nvSpPr>
        <p:spPr bwMode="auto">
          <a:xfrm>
            <a:off x="6920239" y="4216042"/>
            <a:ext cx="150135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India</a:t>
            </a:r>
          </a:p>
        </p:txBody>
      </p:sp>
      <p:sp>
        <p:nvSpPr>
          <p:cNvPr id="9" name="Line 5"/>
          <p:cNvSpPr>
            <a:spLocks noChangeShapeType="1"/>
          </p:cNvSpPr>
          <p:nvPr/>
        </p:nvSpPr>
        <p:spPr bwMode="auto">
          <a:xfrm>
            <a:off x="2387937" y="4139157"/>
            <a:ext cx="228600" cy="304800"/>
          </a:xfrm>
          <a:prstGeom prst="line">
            <a:avLst/>
          </a:prstGeom>
          <a:noFill/>
          <a:ln w="76200">
            <a:solidFill>
              <a:schemeClr val="bg1"/>
            </a:solidFill>
            <a:round/>
            <a:headEnd/>
            <a:tailEnd/>
          </a:ln>
          <a:effectLst>
            <a:glow rad="101600">
              <a:schemeClr val="tx1"/>
            </a:glow>
          </a:effectLst>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0" name="Line 6"/>
          <p:cNvSpPr>
            <a:spLocks noChangeShapeType="1"/>
          </p:cNvSpPr>
          <p:nvPr/>
        </p:nvSpPr>
        <p:spPr bwMode="auto">
          <a:xfrm>
            <a:off x="3812297" y="1484787"/>
            <a:ext cx="685800" cy="304800"/>
          </a:xfrm>
          <a:prstGeom prst="line">
            <a:avLst/>
          </a:prstGeom>
          <a:noFill/>
          <a:ln w="76200">
            <a:solidFill>
              <a:schemeClr val="bg1"/>
            </a:solidFill>
            <a:round/>
            <a:headEnd/>
            <a:tailEnd/>
          </a:ln>
          <a:effectLst>
            <a:glow rad="101600">
              <a:schemeClr val="tx1"/>
            </a:glow>
          </a:effectLst>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1" name="AutoShape 7"/>
          <p:cNvSpPr>
            <a:spLocks noChangeArrowheads="1"/>
          </p:cNvSpPr>
          <p:nvPr/>
        </p:nvSpPr>
        <p:spPr bwMode="auto">
          <a:xfrm rot="12221868">
            <a:off x="2825920" y="1405928"/>
            <a:ext cx="965200" cy="3057290"/>
          </a:xfrm>
          <a:prstGeom prst="parallelogram">
            <a:avLst>
              <a:gd name="adj" fmla="val 25000"/>
            </a:avLst>
          </a:prstGeom>
          <a:noFill/>
          <a:ln w="76200">
            <a:solidFill>
              <a:schemeClr val="bg1"/>
            </a:solidFill>
            <a:miter lim="800000"/>
            <a:headEnd/>
            <a:tailEnd/>
          </a:ln>
          <a:effectLst>
            <a:glow rad="101600">
              <a:schemeClr val="tx1"/>
            </a:glow>
          </a:effectLst>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2" name="Text Box 8"/>
          <p:cNvSpPr txBox="1">
            <a:spLocks noChangeArrowheads="1"/>
          </p:cNvSpPr>
          <p:nvPr/>
        </p:nvSpPr>
        <p:spPr bwMode="auto">
          <a:xfrm>
            <a:off x="3038481" y="4182627"/>
            <a:ext cx="6200775" cy="2678113"/>
          </a:xfrm>
          <a:prstGeom prst="rect">
            <a:avLst/>
          </a:prstGeom>
          <a:gradFill rotWithShape="1">
            <a:gsLst>
              <a:gs pos="0">
                <a:srgbClr val="663300"/>
              </a:gs>
              <a:gs pos="100000">
                <a:srgbClr val="2F1800"/>
              </a:gs>
            </a:gsLst>
            <a:path path="shape">
              <a:fillToRect l="50000" t="50000" r="50000" b="50000"/>
            </a:path>
          </a:grad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Genesis 15:18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"On that day the LORD made a covenant with Abram, saying, </a:t>
            </a:r>
            <a:r>
              <a:rPr kumimoji="0" lang="fr-FR"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altLang="ja-JP"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To your offspring I give this land, from the river of Egypt to the great river, the river Euphrates</a:t>
            </a:r>
            <a:r>
              <a:rPr kumimoji="0" lang="fr-FR" altLang="ja-JP"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altLang="ja-JP"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(ESV)</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13" name="Text Box 9"/>
          <p:cNvSpPr txBox="1">
            <a:spLocks noChangeArrowheads="1"/>
          </p:cNvSpPr>
          <p:nvPr/>
        </p:nvSpPr>
        <p:spPr bwMode="auto">
          <a:xfrm>
            <a:off x="2357813" y="2384979"/>
            <a:ext cx="2535645"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Lebanon</a:t>
            </a:r>
          </a:p>
        </p:txBody>
      </p:sp>
      <p:sp>
        <p:nvSpPr>
          <p:cNvPr id="14" name="Text Box 9"/>
          <p:cNvSpPr txBox="1">
            <a:spLocks noChangeArrowheads="1"/>
          </p:cNvSpPr>
          <p:nvPr/>
        </p:nvSpPr>
        <p:spPr bwMode="auto">
          <a:xfrm>
            <a:off x="2495969" y="3048860"/>
            <a:ext cx="165922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Israel</a:t>
            </a:r>
          </a:p>
        </p:txBody>
      </p:sp>
      <p:sp>
        <p:nvSpPr>
          <p:cNvPr id="18" name="Text Box 9"/>
          <p:cNvSpPr txBox="1">
            <a:spLocks noChangeArrowheads="1"/>
          </p:cNvSpPr>
          <p:nvPr/>
        </p:nvSpPr>
        <p:spPr bwMode="auto">
          <a:xfrm>
            <a:off x="1139707" y="4447382"/>
            <a:ext cx="175207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Egypt</a:t>
            </a:r>
          </a:p>
        </p:txBody>
      </p:sp>
      <p:sp>
        <p:nvSpPr>
          <p:cNvPr id="15" name="Text Box 9"/>
          <p:cNvSpPr txBox="1">
            <a:spLocks noChangeArrowheads="1"/>
          </p:cNvSpPr>
          <p:nvPr/>
        </p:nvSpPr>
        <p:spPr bwMode="auto">
          <a:xfrm>
            <a:off x="2752167" y="1779142"/>
            <a:ext cx="1565002"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Syria</a:t>
            </a:r>
          </a:p>
        </p:txBody>
      </p:sp>
      <p:sp>
        <p:nvSpPr>
          <p:cNvPr id="19" name="Text Box 9"/>
          <p:cNvSpPr txBox="1">
            <a:spLocks noChangeArrowheads="1"/>
          </p:cNvSpPr>
          <p:nvPr/>
        </p:nvSpPr>
        <p:spPr bwMode="auto">
          <a:xfrm>
            <a:off x="3363866" y="3618515"/>
            <a:ext cx="2065890"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Jordan</a:t>
            </a:r>
          </a:p>
        </p:txBody>
      </p:sp>
    </p:spTree>
    <p:extLst>
      <p:ext uri="{BB962C8B-B14F-4D97-AF65-F5344CB8AC3E}">
        <p14:creationId xmlns:p14="http://schemas.microsoft.com/office/powerpoint/2010/main" val="51383337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5"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fltVal val="0"/>
                                          </p:val>
                                        </p:tav>
                                        <p:tav tm="100000">
                                          <p:val>
                                            <p:strVal val="#ppt_w"/>
                                          </p:val>
                                        </p:tav>
                                      </p:tavLst>
                                    </p:anim>
                                    <p:anim calcmode="lin" valueType="num">
                                      <p:cBhvr>
                                        <p:cTn id="12" dur="1000" fill="hold"/>
                                        <p:tgtEl>
                                          <p:spTgt spid="9"/>
                                        </p:tgtEl>
                                        <p:attrNameLst>
                                          <p:attrName>ppt_h</p:attrName>
                                        </p:attrNameLst>
                                      </p:cBhvr>
                                      <p:tavLst>
                                        <p:tav tm="0">
                                          <p:val>
                                            <p:fltVal val="0"/>
                                          </p:val>
                                        </p:tav>
                                        <p:tav tm="100000">
                                          <p:val>
                                            <p:strVal val="#ppt_h"/>
                                          </p:val>
                                        </p:tav>
                                      </p:tavLst>
                                    </p:anim>
                                    <p:anim calcmode="lin" valueType="num">
                                      <p:cBhvr>
                                        <p:cTn id="13"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p:stCondLst>
                        <p:cond delay="indefinite"/>
                      </p:stCondLst>
                      <p:childTnLst>
                        <p:par>
                          <p:cTn id="16" fill="hold">
                            <p:stCondLst>
                              <p:cond delay="0"/>
                            </p:stCondLst>
                            <p:childTnLst>
                              <p:par>
                                <p:cTn id="17" presetID="15"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p:stCondLst>
                        <p:cond delay="indefinite"/>
                      </p:stCondLst>
                      <p:childTnLst>
                        <p:par>
                          <p:cTn id="24" fill="hold">
                            <p:stCondLst>
                              <p:cond delay="0"/>
                            </p:stCondLst>
                            <p:childTnLst>
                              <p:par>
                                <p:cTn id="25" presetID="15"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fltVal val="0"/>
                                          </p:val>
                                        </p:tav>
                                        <p:tav tm="100000">
                                          <p:val>
                                            <p:strVal val="#ppt_w"/>
                                          </p:val>
                                        </p:tav>
                                      </p:tavLst>
                                    </p:anim>
                                    <p:anim calcmode="lin" valueType="num">
                                      <p:cBhvr>
                                        <p:cTn id="28" dur="1000" fill="hold"/>
                                        <p:tgtEl>
                                          <p:spTgt spid="11"/>
                                        </p:tgtEl>
                                        <p:attrNameLst>
                                          <p:attrName>ppt_h</p:attrName>
                                        </p:attrNameLst>
                                      </p:cBhvr>
                                      <p:tavLst>
                                        <p:tav tm="0">
                                          <p:val>
                                            <p:fltVal val="0"/>
                                          </p:val>
                                        </p:tav>
                                        <p:tav tm="100000">
                                          <p:val>
                                            <p:strVal val="#ppt_h"/>
                                          </p:val>
                                        </p:tav>
                                      </p:tavLst>
                                    </p:anim>
                                    <p:anim calcmode="lin" valueType="num">
                                      <p:cBhvr>
                                        <p:cTn id="2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p:bldP spid="14" grpId="0"/>
      <p:bldP spid="18" grpId="0"/>
      <p:bldP spid="15" grpId="0"/>
      <p:bldP spid="19"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tangle 1026" hidden="1"/>
          <p:cNvSpPr>
            <a:spLocks noGrp="1" noChangeArrowheads="1"/>
          </p:cNvSpPr>
          <p:nvPr>
            <p:ph type="title" idx="4294967295"/>
          </p:nvPr>
        </p:nvSpPr>
        <p:spPr>
          <a:effectLst>
            <a:outerShdw blurRad="63500" dist="35921" dir="2700000" algn="ctr" rotWithShape="0">
              <a:schemeClr val="tx1">
                <a:alpha val="74998"/>
              </a:schemeClr>
            </a:outerShdw>
          </a:effectLst>
        </p:spPr>
        <p:txBody>
          <a:bodyPr/>
          <a:lstStyle/>
          <a:p>
            <a:pPr eaLnBrk="1" hangingPunct="1">
              <a:defRPr/>
            </a:pPr>
            <a:r>
              <a:rPr lang="en-US" sz="3200" b="1">
                <a:latin typeface="Arial" charset="0"/>
                <a:ea typeface="ＭＳ Ｐゴシック" charset="0"/>
                <a:cs typeface="ＭＳ Ｐゴシック" charset="0"/>
              </a:rPr>
              <a:t>Bethlehem aerial from north</a:t>
            </a:r>
            <a:endParaRPr lang="en-US" sz="4800" b="1">
              <a:latin typeface="Arial" charset="0"/>
              <a:ea typeface="ＭＳ Ｐゴシック" charset="0"/>
              <a:cs typeface="ＭＳ Ｐゴシック" charset="0"/>
            </a:endParaRPr>
          </a:p>
        </p:txBody>
      </p:sp>
      <p:pic>
        <p:nvPicPr>
          <p:cNvPr id="643074" name="Picture 1027" descr="D:\from Home to sort\Frese aerial south\sr\Bethlehem aerial from north2.JPG"/>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1588"/>
            <a:ext cx="9144000" cy="6861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3075" name="Text Box 1028"/>
          <p:cNvSpPr txBox="1">
            <a:spLocks noChangeArrowheads="1"/>
          </p:cNvSpPr>
          <p:nvPr/>
        </p:nvSpPr>
        <p:spPr bwMode="auto">
          <a:xfrm>
            <a:off x="0" y="6400800"/>
            <a:ext cx="9144000" cy="457200"/>
          </a:xfrm>
          <a:prstGeom prst="rect">
            <a:avLst/>
          </a:prstGeom>
          <a:solidFill>
            <a:srgbClr val="000000"/>
          </a:solidFill>
          <a:ln>
            <a:noFill/>
          </a:ln>
        </p:spPr>
        <p:txBody>
          <a:bodyPr anchor="ctr"/>
          <a:lstStyle>
            <a:lvl1pPr defTabSz="457200">
              <a:defRPr sz="2400" baseline="30000">
                <a:solidFill>
                  <a:schemeClr val="tx1"/>
                </a:solidFill>
                <a:latin typeface="Times New Roman" charset="0"/>
                <a:ea typeface="ＭＳ Ｐゴシック" charset="0"/>
                <a:cs typeface="ＭＳ Ｐゴシック" charset="0"/>
              </a:defRPr>
            </a:lvl1pPr>
            <a:lvl2pPr marL="742950" indent="-285750" defTabSz="457200">
              <a:defRPr sz="2400" baseline="30000">
                <a:solidFill>
                  <a:schemeClr val="tx1"/>
                </a:solidFill>
                <a:latin typeface="Times New Roman" charset="0"/>
                <a:ea typeface="ＭＳ Ｐゴシック" charset="0"/>
              </a:defRPr>
            </a:lvl2pPr>
            <a:lvl3pPr marL="1143000" indent="-228600" defTabSz="457200">
              <a:defRPr sz="2400" baseline="30000">
                <a:solidFill>
                  <a:schemeClr val="tx1"/>
                </a:solidFill>
                <a:latin typeface="Times New Roman" charset="0"/>
                <a:ea typeface="ＭＳ Ｐゴシック" charset="0"/>
              </a:defRPr>
            </a:lvl3pPr>
            <a:lvl4pPr marL="1600200" indent="-228600" defTabSz="457200">
              <a:defRPr sz="2400" baseline="30000">
                <a:solidFill>
                  <a:schemeClr val="tx1"/>
                </a:solidFill>
                <a:latin typeface="Times New Roman" charset="0"/>
                <a:ea typeface="ＭＳ Ｐゴシック" charset="0"/>
              </a:defRPr>
            </a:lvl4pPr>
            <a:lvl5pPr marL="2057400" indent="-228600" defTabSz="4572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ctr"/>
            <a:r>
              <a:rPr lang="en-US" sz="2800" b="1" baseline="0">
                <a:solidFill>
                  <a:srgbClr val="FFFFFF"/>
                </a:solidFill>
                <a:latin typeface="Arial" charset="0"/>
              </a:rPr>
              <a:t>Bethlehem aerial from north near Jerusalem</a:t>
            </a:r>
          </a:p>
        </p:txBody>
      </p:sp>
      <p:sp>
        <p:nvSpPr>
          <p:cNvPr id="404485" name="Text Box 1029"/>
          <p:cNvSpPr txBox="1">
            <a:spLocks noChangeArrowheads="1"/>
          </p:cNvSpPr>
          <p:nvPr/>
        </p:nvSpPr>
        <p:spPr bwMode="auto">
          <a:xfrm>
            <a:off x="3657600" y="685800"/>
            <a:ext cx="2152650" cy="366713"/>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p>
            <a:pPr defTabSz="457200">
              <a:defRPr/>
            </a:pPr>
            <a:r>
              <a:rPr lang="en-US" sz="1800" b="1">
                <a:solidFill>
                  <a:srgbClr val="FFFFFF"/>
                </a:solidFill>
                <a:latin typeface="Arial" charset="0"/>
                <a:ea typeface="ＭＳ Ｐゴシック"/>
                <a:cs typeface="ＭＳ Ｐゴシック"/>
              </a:rPr>
              <a:t>Church of Nativity</a:t>
            </a:r>
          </a:p>
        </p:txBody>
      </p:sp>
      <p:sp>
        <p:nvSpPr>
          <p:cNvPr id="404486" name="Text Box 1030"/>
          <p:cNvSpPr txBox="1">
            <a:spLocks noChangeArrowheads="1"/>
          </p:cNvSpPr>
          <p:nvPr/>
        </p:nvSpPr>
        <p:spPr bwMode="auto">
          <a:xfrm>
            <a:off x="152400" y="0"/>
            <a:ext cx="1606550" cy="457200"/>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p>
            <a:pPr defTabSz="457200">
              <a:defRPr/>
            </a:pPr>
            <a:r>
              <a:rPr lang="en-US" b="1">
                <a:solidFill>
                  <a:srgbClr val="FFFFFF"/>
                </a:solidFill>
                <a:latin typeface="Arial" charset="0"/>
                <a:ea typeface="ＭＳ Ｐゴシック"/>
                <a:cs typeface="ＭＳ Ｐゴシック"/>
              </a:rPr>
              <a:t>Herodium</a:t>
            </a:r>
          </a:p>
        </p:txBody>
      </p:sp>
      <p:sp>
        <p:nvSpPr>
          <p:cNvPr id="404487" name="Text Box 1031"/>
          <p:cNvSpPr txBox="1">
            <a:spLocks noChangeArrowheads="1"/>
          </p:cNvSpPr>
          <p:nvPr/>
        </p:nvSpPr>
        <p:spPr bwMode="auto">
          <a:xfrm>
            <a:off x="914400" y="1955800"/>
            <a:ext cx="1263650" cy="366713"/>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p>
            <a:pPr defTabSz="457200">
              <a:defRPr/>
            </a:pPr>
            <a:r>
              <a:rPr lang="en-US" sz="1800" b="1">
                <a:solidFill>
                  <a:srgbClr val="FFFFFF"/>
                </a:solidFill>
                <a:latin typeface="Arial" charset="0"/>
                <a:ea typeface="ＭＳ Ｐゴシック"/>
                <a:cs typeface="ＭＳ Ｐゴシック"/>
              </a:rPr>
              <a:t>Har Homa</a:t>
            </a:r>
          </a:p>
        </p:txBody>
      </p:sp>
      <p:sp>
        <p:nvSpPr>
          <p:cNvPr id="404488" name="Text Box 1032"/>
          <p:cNvSpPr txBox="1">
            <a:spLocks noChangeArrowheads="1"/>
          </p:cNvSpPr>
          <p:nvPr/>
        </p:nvSpPr>
        <p:spPr bwMode="auto">
          <a:xfrm>
            <a:off x="6172200" y="2133600"/>
            <a:ext cx="895350" cy="366713"/>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p>
            <a:pPr defTabSz="457200">
              <a:defRPr/>
            </a:pPr>
            <a:r>
              <a:rPr lang="en-US" sz="1800" b="1">
                <a:solidFill>
                  <a:srgbClr val="FFFFFF"/>
                </a:solidFill>
                <a:latin typeface="Arial" charset="0"/>
                <a:ea typeface="ＭＳ Ｐゴシック"/>
                <a:cs typeface="ＭＳ Ｐゴシック"/>
              </a:rPr>
              <a:t>Tantur</a:t>
            </a:r>
          </a:p>
        </p:txBody>
      </p:sp>
      <p:sp>
        <p:nvSpPr>
          <p:cNvPr id="404489" name="Text Box 1033"/>
          <p:cNvSpPr txBox="1">
            <a:spLocks noChangeArrowheads="1"/>
          </p:cNvSpPr>
          <p:nvPr/>
        </p:nvSpPr>
        <p:spPr bwMode="auto">
          <a:xfrm>
            <a:off x="990600" y="3048000"/>
            <a:ext cx="1568450" cy="366713"/>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p>
            <a:pPr defTabSz="457200">
              <a:defRPr/>
            </a:pPr>
            <a:r>
              <a:rPr lang="en-US" sz="1800" b="1">
                <a:solidFill>
                  <a:srgbClr val="FFFFFF"/>
                </a:solidFill>
                <a:latin typeface="Arial" charset="0"/>
                <a:ea typeface="ＭＳ Ｐゴシック"/>
                <a:cs typeface="ＭＳ Ｐゴシック"/>
              </a:rPr>
              <a:t>Ramat Rahel</a:t>
            </a:r>
          </a:p>
        </p:txBody>
      </p:sp>
      <p:sp>
        <p:nvSpPr>
          <p:cNvPr id="404490" name="Text Box 1034"/>
          <p:cNvSpPr txBox="1">
            <a:spLocks noChangeArrowheads="1"/>
          </p:cNvSpPr>
          <p:nvPr/>
        </p:nvSpPr>
        <p:spPr bwMode="auto">
          <a:xfrm>
            <a:off x="3733800" y="2667000"/>
            <a:ext cx="1187450" cy="366713"/>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p>
            <a:pPr defTabSz="457200">
              <a:defRPr/>
            </a:pPr>
            <a:r>
              <a:rPr lang="en-US" sz="1800" b="1">
                <a:solidFill>
                  <a:srgbClr val="FFFFFF"/>
                </a:solidFill>
                <a:latin typeface="Arial" charset="0"/>
                <a:ea typeface="ＭＳ Ｐゴシック"/>
                <a:cs typeface="ＭＳ Ｐゴシック"/>
              </a:rPr>
              <a:t>Mar Elias</a:t>
            </a:r>
          </a:p>
        </p:txBody>
      </p:sp>
      <p:sp>
        <p:nvSpPr>
          <p:cNvPr id="404491" name="Line 1035"/>
          <p:cNvSpPr>
            <a:spLocks noChangeShapeType="1"/>
          </p:cNvSpPr>
          <p:nvPr/>
        </p:nvSpPr>
        <p:spPr bwMode="auto">
          <a:xfrm>
            <a:off x="4495800" y="990600"/>
            <a:ext cx="0" cy="228600"/>
          </a:xfrm>
          <a:prstGeom prst="line">
            <a:avLst/>
          </a:prstGeom>
          <a:noFill/>
          <a:ln w="9525">
            <a:solidFill>
              <a:schemeClr val="bg1"/>
            </a:solidFill>
            <a:round/>
            <a:headEnd/>
            <a:tailEnd type="triangle" w="med" len="med"/>
          </a:ln>
          <a:effectLst>
            <a:outerShdw blurRad="63500" dist="35921" dir="2700000" algn="ctr" rotWithShape="0">
              <a:schemeClr val="tx1">
                <a:alpha val="74998"/>
              </a:schemeClr>
            </a:outerShdw>
          </a:effectLst>
        </p:spPr>
        <p:txBody>
          <a:bodyPr/>
          <a:lstStyle/>
          <a:p>
            <a:pPr eaLnBrk="0" hangingPunct="0">
              <a:defRPr/>
            </a:pPr>
            <a:endParaRPr lang="en-US" sz="1800">
              <a:solidFill>
                <a:srgbClr val="000000"/>
              </a:solidFill>
              <a:latin typeface="Times New Roman" pitchFamily="-108" charset="0"/>
              <a:ea typeface="ＭＳ Ｐゴシック"/>
              <a:cs typeface="ＭＳ Ｐゴシック"/>
            </a:endParaRPr>
          </a:p>
        </p:txBody>
      </p:sp>
      <p:sp>
        <p:nvSpPr>
          <p:cNvPr id="404492" name="Text Box 1036"/>
          <p:cNvSpPr txBox="1">
            <a:spLocks noChangeArrowheads="1"/>
          </p:cNvSpPr>
          <p:nvPr/>
        </p:nvSpPr>
        <p:spPr bwMode="auto">
          <a:xfrm>
            <a:off x="3886200" y="228600"/>
            <a:ext cx="1743075" cy="457200"/>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p>
            <a:pPr defTabSz="457200">
              <a:defRPr/>
            </a:pPr>
            <a:r>
              <a:rPr lang="en-US" b="1">
                <a:solidFill>
                  <a:srgbClr val="FFFFFF"/>
                </a:solidFill>
                <a:latin typeface="Arial" charset="0"/>
                <a:ea typeface="ＭＳ Ｐゴシック"/>
                <a:cs typeface="ＭＳ Ｐゴシック"/>
              </a:rPr>
              <a:t>Bethlehem</a:t>
            </a:r>
          </a:p>
        </p:txBody>
      </p:sp>
      <p:sp>
        <p:nvSpPr>
          <p:cNvPr id="404493" name="Text Box 1037"/>
          <p:cNvSpPr txBox="1">
            <a:spLocks noChangeArrowheads="1"/>
          </p:cNvSpPr>
          <p:nvPr/>
        </p:nvSpPr>
        <p:spPr bwMode="auto">
          <a:xfrm>
            <a:off x="6477000" y="1295400"/>
            <a:ext cx="1371600" cy="641350"/>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defTabSz="457200">
              <a:defRPr/>
            </a:pPr>
            <a:r>
              <a:rPr lang="en-US" sz="1800" b="1" dirty="0">
                <a:solidFill>
                  <a:srgbClr val="FFFFFF"/>
                </a:solidFill>
                <a:latin typeface="Arial" charset="0"/>
                <a:ea typeface="ＭＳ Ｐゴシック"/>
                <a:cs typeface="ＭＳ Ｐゴシック"/>
              </a:rPr>
              <a:t>Rachel</a:t>
            </a:r>
            <a:r>
              <a:rPr lang="uk-UA" sz="1800" b="1" dirty="0">
                <a:solidFill>
                  <a:srgbClr val="FFFFFF"/>
                </a:solidFill>
                <a:latin typeface="Arial" charset="0"/>
                <a:ea typeface="ＭＳ Ｐゴシック"/>
                <a:cs typeface="ＭＳ Ｐゴシック"/>
              </a:rPr>
              <a:t>'</a:t>
            </a:r>
            <a:r>
              <a:rPr lang="en-US" sz="1800" b="1" dirty="0">
                <a:solidFill>
                  <a:srgbClr val="FFFFFF"/>
                </a:solidFill>
                <a:latin typeface="Arial" charset="0"/>
                <a:ea typeface="ＭＳ Ｐゴシック"/>
                <a:cs typeface="ＭＳ Ｐゴシック"/>
              </a:rPr>
              <a:t>s Tomb</a:t>
            </a:r>
          </a:p>
        </p:txBody>
      </p:sp>
      <p:sp>
        <p:nvSpPr>
          <p:cNvPr id="404494" name="Line 1038"/>
          <p:cNvSpPr>
            <a:spLocks noChangeShapeType="1"/>
          </p:cNvSpPr>
          <p:nvPr/>
        </p:nvSpPr>
        <p:spPr bwMode="auto">
          <a:xfrm flipH="1">
            <a:off x="6172200" y="1524000"/>
            <a:ext cx="228600" cy="76200"/>
          </a:xfrm>
          <a:prstGeom prst="line">
            <a:avLst/>
          </a:prstGeom>
          <a:noFill/>
          <a:ln w="9525">
            <a:solidFill>
              <a:schemeClr val="bg1"/>
            </a:solidFill>
            <a:round/>
            <a:headEnd/>
            <a:tailEnd type="triangle" w="med" len="med"/>
          </a:ln>
          <a:effectLst>
            <a:outerShdw blurRad="63500" dist="35921" dir="2700000" algn="ctr" rotWithShape="0">
              <a:schemeClr val="tx1">
                <a:alpha val="74998"/>
              </a:schemeClr>
            </a:outerShdw>
          </a:effectLst>
        </p:spPr>
        <p:txBody>
          <a:bodyPr/>
          <a:lstStyle/>
          <a:p>
            <a:pPr eaLnBrk="0" hangingPunct="0">
              <a:defRPr/>
            </a:pPr>
            <a:endParaRPr lang="en-US" sz="1800">
              <a:solidFill>
                <a:srgbClr val="000000"/>
              </a:solidFill>
              <a:latin typeface="Times New Roman" pitchFamily="-108" charset="0"/>
              <a:ea typeface="ＭＳ Ｐゴシック"/>
              <a:cs typeface="ＭＳ Ｐゴシック"/>
            </a:endParaRPr>
          </a:p>
        </p:txBody>
      </p:sp>
      <p:sp>
        <p:nvSpPr>
          <p:cNvPr id="404495" name="Line 1039"/>
          <p:cNvSpPr>
            <a:spLocks noChangeShapeType="1"/>
          </p:cNvSpPr>
          <p:nvPr/>
        </p:nvSpPr>
        <p:spPr bwMode="auto">
          <a:xfrm>
            <a:off x="4267200" y="2895600"/>
            <a:ext cx="0" cy="228600"/>
          </a:xfrm>
          <a:prstGeom prst="line">
            <a:avLst/>
          </a:prstGeom>
          <a:noFill/>
          <a:ln w="9525">
            <a:solidFill>
              <a:schemeClr val="bg1"/>
            </a:solidFill>
            <a:round/>
            <a:headEnd/>
            <a:tailEnd type="triangle" w="med" len="med"/>
          </a:ln>
          <a:effectLst>
            <a:outerShdw blurRad="63500" dist="35921" dir="2700000" algn="ctr" rotWithShape="0">
              <a:schemeClr val="tx1">
                <a:alpha val="74998"/>
              </a:schemeClr>
            </a:outerShdw>
          </a:effectLst>
        </p:spPr>
        <p:txBody>
          <a:bodyPr/>
          <a:lstStyle/>
          <a:p>
            <a:pPr eaLnBrk="0" hangingPunct="0">
              <a:defRPr/>
            </a:pPr>
            <a:endParaRPr lang="en-US" sz="1800">
              <a:solidFill>
                <a:srgbClr val="000000"/>
              </a:solidFill>
              <a:latin typeface="Times New Roman" pitchFamily="-108" charset="0"/>
              <a:ea typeface="ＭＳ Ｐゴシック"/>
              <a:cs typeface="ＭＳ Ｐゴシック"/>
            </a:endParaRPr>
          </a:p>
        </p:txBody>
      </p:sp>
      <p:sp>
        <p:nvSpPr>
          <p:cNvPr id="404496" name="Line 1040"/>
          <p:cNvSpPr>
            <a:spLocks noChangeShapeType="1"/>
          </p:cNvSpPr>
          <p:nvPr/>
        </p:nvSpPr>
        <p:spPr bwMode="auto">
          <a:xfrm flipH="1">
            <a:off x="6477000" y="2362200"/>
            <a:ext cx="76200" cy="152400"/>
          </a:xfrm>
          <a:prstGeom prst="line">
            <a:avLst/>
          </a:prstGeom>
          <a:noFill/>
          <a:ln w="9525">
            <a:solidFill>
              <a:schemeClr val="bg1"/>
            </a:solidFill>
            <a:round/>
            <a:headEnd/>
            <a:tailEnd type="triangle" w="med" len="med"/>
          </a:ln>
          <a:effectLst>
            <a:outerShdw blurRad="63500" dist="35921" dir="2700000" algn="ctr" rotWithShape="0">
              <a:schemeClr val="tx1">
                <a:alpha val="74998"/>
              </a:schemeClr>
            </a:outerShdw>
          </a:effectLst>
        </p:spPr>
        <p:txBody>
          <a:bodyPr/>
          <a:lstStyle/>
          <a:p>
            <a:pPr eaLnBrk="0" hangingPunct="0">
              <a:defRPr/>
            </a:pPr>
            <a:endParaRPr lang="en-US" sz="1800">
              <a:solidFill>
                <a:srgbClr val="000000"/>
              </a:solidFill>
              <a:latin typeface="Times New Roman" pitchFamily="-108" charset="0"/>
              <a:ea typeface="ＭＳ Ｐゴシック"/>
              <a:cs typeface="ＭＳ Ｐゴシック"/>
            </a:endParaRPr>
          </a:p>
        </p:txBody>
      </p:sp>
      <p:sp>
        <p:nvSpPr>
          <p:cNvPr id="404497" name="Line 1041"/>
          <p:cNvSpPr>
            <a:spLocks noChangeShapeType="1"/>
          </p:cNvSpPr>
          <p:nvPr/>
        </p:nvSpPr>
        <p:spPr bwMode="auto">
          <a:xfrm>
            <a:off x="1676400" y="3276600"/>
            <a:ext cx="0" cy="228600"/>
          </a:xfrm>
          <a:prstGeom prst="line">
            <a:avLst/>
          </a:prstGeom>
          <a:noFill/>
          <a:ln w="9525">
            <a:solidFill>
              <a:schemeClr val="bg1"/>
            </a:solidFill>
            <a:round/>
            <a:headEnd/>
            <a:tailEnd type="triangle" w="med" len="med"/>
          </a:ln>
          <a:effectLst>
            <a:outerShdw blurRad="63500" dist="35921" dir="2700000" algn="ctr" rotWithShape="0">
              <a:schemeClr val="tx1">
                <a:alpha val="74998"/>
              </a:schemeClr>
            </a:outerShdw>
          </a:effectLst>
        </p:spPr>
        <p:txBody>
          <a:bodyPr/>
          <a:lstStyle/>
          <a:p>
            <a:pPr eaLnBrk="0" hangingPunct="0">
              <a:defRPr/>
            </a:pPr>
            <a:endParaRPr lang="en-US" sz="1800">
              <a:solidFill>
                <a:srgbClr val="000000"/>
              </a:solidFill>
              <a:latin typeface="Times New Roman" pitchFamily="-108" charset="0"/>
              <a:ea typeface="ＭＳ Ｐゴシック"/>
              <a:cs typeface="ＭＳ Ｐゴシック"/>
            </a:endParaRPr>
          </a:p>
        </p:txBody>
      </p:sp>
      <p:sp>
        <p:nvSpPr>
          <p:cNvPr id="404498" name="Line 1042"/>
          <p:cNvSpPr>
            <a:spLocks noChangeShapeType="1"/>
          </p:cNvSpPr>
          <p:nvPr/>
        </p:nvSpPr>
        <p:spPr bwMode="auto">
          <a:xfrm>
            <a:off x="762000" y="304800"/>
            <a:ext cx="0" cy="228600"/>
          </a:xfrm>
          <a:prstGeom prst="line">
            <a:avLst/>
          </a:prstGeom>
          <a:noFill/>
          <a:ln w="9525">
            <a:solidFill>
              <a:schemeClr val="bg1"/>
            </a:solidFill>
            <a:round/>
            <a:headEnd/>
            <a:tailEnd type="triangle" w="med" len="med"/>
          </a:ln>
          <a:effectLst>
            <a:outerShdw blurRad="63500" dist="35921" dir="2700000" algn="ctr" rotWithShape="0">
              <a:schemeClr val="tx1">
                <a:alpha val="74998"/>
              </a:schemeClr>
            </a:outerShdw>
          </a:effectLst>
        </p:spPr>
        <p:txBody>
          <a:bodyPr/>
          <a:lstStyle/>
          <a:p>
            <a:pPr eaLnBrk="0" hangingPunct="0">
              <a:defRPr/>
            </a:pPr>
            <a:endParaRPr lang="en-US" sz="1800">
              <a:solidFill>
                <a:srgbClr val="000000"/>
              </a:solidFill>
              <a:latin typeface="Times New Roman" pitchFamily="-108" charset="0"/>
              <a:ea typeface="ＭＳ Ｐゴシック"/>
              <a:cs typeface="ＭＳ Ｐゴシック"/>
            </a:endParaRPr>
          </a:p>
        </p:txBody>
      </p:sp>
    </p:spTree>
    <p:extLst>
      <p:ext uri="{BB962C8B-B14F-4D97-AF65-F5344CB8AC3E}">
        <p14:creationId xmlns:p14="http://schemas.microsoft.com/office/powerpoint/2010/main" val="236761339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Ezra 2</a:t>
            </a:r>
          </a:p>
        </p:txBody>
      </p:sp>
    </p:spTree>
    <p:extLst>
      <p:ext uri="{BB962C8B-B14F-4D97-AF65-F5344CB8AC3E}">
        <p14:creationId xmlns:p14="http://schemas.microsoft.com/office/powerpoint/2010/main" val="494729746"/>
      </p:ext>
    </p:extLst>
  </p:cSld>
  <p:clrMapOvr>
    <a:overrideClrMapping bg1="lt1" tx1="dk1" bg2="lt2" tx2="dk2" accent1="accent1" accent2="accent2" accent3="accent3" accent4="accent4" accent5="accent5" accent6="accent6" hlink="hlink" folHlink="folHlink"/>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0" y="-531440"/>
            <a:ext cx="9144000" cy="1676400"/>
          </a:xfrm>
          <a:solidFill>
            <a:srgbClr val="FFFFFF"/>
          </a:solidFill>
          <a:ln>
            <a:solidFill>
              <a:srgbClr val="000000"/>
            </a:solidFill>
          </a:ln>
        </p:spPr>
        <p:txBody>
          <a:bodyPr anchor="ctr" anchorCtr="1"/>
          <a:lstStyle/>
          <a:p>
            <a:pPr algn="ctr" eaLnBrk="1" hangingPunct="1">
              <a:defRPr/>
            </a:pPr>
            <a:r>
              <a:rPr lang="en-US" altLang="zh-CN" sz="3600">
                <a:solidFill>
                  <a:srgbClr val="000000"/>
                </a:solidFill>
                <a:latin typeface="Arial Black" charset="0"/>
                <a:ea typeface="ＭＳ Ｐゴシック" charset="0"/>
                <a:cs typeface="Times New Roman" charset="0"/>
              </a:rPr>
              <a:t>Returns from Exile</a:t>
            </a:r>
            <a:endParaRPr lang="en-US" sz="3600" b="1">
              <a:solidFill>
                <a:srgbClr val="000000"/>
              </a:solidFill>
              <a:latin typeface="Arial Black" charset="0"/>
              <a:ea typeface="ＭＳ Ｐゴシック" charset="0"/>
              <a:cs typeface="Times New Roman" charset="0"/>
            </a:endParaRPr>
          </a:p>
        </p:txBody>
      </p:sp>
      <p:sp>
        <p:nvSpPr>
          <p:cNvPr id="90115" name="Text Box 3"/>
          <p:cNvSpPr txBox="1">
            <a:spLocks noChangeArrowheads="1"/>
          </p:cNvSpPr>
          <p:nvPr/>
        </p:nvSpPr>
        <p:spPr bwMode="auto">
          <a:xfrm>
            <a:off x="8412163" y="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chemeClr val="bg2"/>
                </a:solidFill>
                <a:latin typeface="Arial" charset="0"/>
                <a:cs typeface="Arial" charset="0"/>
              </a:rPr>
              <a:t>295</a:t>
            </a:r>
          </a:p>
        </p:txBody>
      </p:sp>
      <p:pic>
        <p:nvPicPr>
          <p:cNvPr id="90116" name="Picture 4"/>
          <p:cNvPicPr>
            <a:picLocks noChangeAspect="1" noChangeArrowheads="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108520" y="1124745"/>
            <a:ext cx="9259750" cy="57332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117" name="Text Box 5"/>
          <p:cNvSpPr txBox="1">
            <a:spLocks noChangeArrowheads="1"/>
          </p:cNvSpPr>
          <p:nvPr/>
        </p:nvSpPr>
        <p:spPr bwMode="auto">
          <a:xfrm>
            <a:off x="1050925" y="535360"/>
            <a:ext cx="8093075"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1800" b="1" dirty="0">
                <a:solidFill>
                  <a:srgbClr val="000000"/>
                </a:solidFill>
                <a:latin typeface="Arial Narrow" charset="0"/>
                <a:cs typeface="Times New Roman" charset="0"/>
              </a:rPr>
              <a:t>John H. Walton, </a:t>
            </a:r>
            <a:r>
              <a:rPr lang="en-US" altLang="zh-CN" sz="1800" b="1" i="1" dirty="0">
                <a:solidFill>
                  <a:srgbClr val="000000"/>
                </a:solidFill>
                <a:latin typeface="Arial Narrow" charset="0"/>
                <a:cs typeface="Times New Roman" charset="0"/>
              </a:rPr>
              <a:t>Chronological and Background Charts of the Old Testament</a:t>
            </a:r>
            <a:r>
              <a:rPr lang="en-US" altLang="zh-CN" sz="1800" b="1" dirty="0">
                <a:solidFill>
                  <a:srgbClr val="000000"/>
                </a:solidFill>
                <a:latin typeface="Arial Narrow" charset="0"/>
                <a:cs typeface="Times New Roman" charset="0"/>
              </a:rPr>
              <a:t>, 35 &amp; </a:t>
            </a:r>
            <a:br>
              <a:rPr lang="en-US" altLang="zh-CN" sz="1800" b="1" dirty="0">
                <a:solidFill>
                  <a:srgbClr val="000000"/>
                </a:solidFill>
                <a:latin typeface="Arial Narrow" charset="0"/>
                <a:cs typeface="Times New Roman" charset="0"/>
              </a:rPr>
            </a:br>
            <a:r>
              <a:rPr lang="en-US" altLang="zh-CN" sz="1800" b="1" dirty="0">
                <a:solidFill>
                  <a:srgbClr val="000000"/>
                </a:solidFill>
                <a:latin typeface="Arial Narrow" charset="0"/>
                <a:cs typeface="Times New Roman" charset="0"/>
              </a:rPr>
              <a:t>John A. Martin, </a:t>
            </a:r>
            <a:r>
              <a:rPr lang="ru-RU" altLang="zh-CN" sz="1800" b="1" dirty="0">
                <a:solidFill>
                  <a:srgbClr val="000000"/>
                </a:solidFill>
                <a:latin typeface="Arial Narrow" charset="0"/>
                <a:cs typeface="Times New Roman" charset="0"/>
              </a:rPr>
              <a:t>"</a:t>
            </a:r>
            <a:r>
              <a:rPr lang="en-US" altLang="zh-CN" sz="1800" b="1" dirty="0">
                <a:solidFill>
                  <a:srgbClr val="000000"/>
                </a:solidFill>
                <a:latin typeface="Arial Narrow" charset="0"/>
                <a:cs typeface="Times New Roman" charset="0"/>
              </a:rPr>
              <a:t>Ezra,</a:t>
            </a:r>
            <a:r>
              <a:rPr lang="ru-RU" altLang="zh-CN" sz="1800" b="1" dirty="0">
                <a:solidFill>
                  <a:srgbClr val="000000"/>
                </a:solidFill>
                <a:latin typeface="Arial Narrow" charset="0"/>
                <a:cs typeface="Times New Roman" charset="0"/>
              </a:rPr>
              <a:t>"</a:t>
            </a:r>
            <a:r>
              <a:rPr lang="en-US" altLang="zh-CN" sz="1800" b="1" dirty="0">
                <a:solidFill>
                  <a:srgbClr val="000000"/>
                </a:solidFill>
                <a:latin typeface="Arial Narrow" charset="0"/>
                <a:cs typeface="Times New Roman" charset="0"/>
              </a:rPr>
              <a:t> in The</a:t>
            </a:r>
            <a:r>
              <a:rPr lang="en-US" altLang="zh-CN" sz="1800" b="1" i="1" dirty="0">
                <a:solidFill>
                  <a:srgbClr val="000000"/>
                </a:solidFill>
                <a:latin typeface="Arial Narrow" charset="0"/>
                <a:cs typeface="Times New Roman" charset="0"/>
              </a:rPr>
              <a:t> Bible Knowledge Commentary</a:t>
            </a:r>
            <a:r>
              <a:rPr lang="en-US" altLang="zh-CN" sz="1800" b="1" dirty="0">
                <a:solidFill>
                  <a:srgbClr val="000000"/>
                </a:solidFill>
                <a:latin typeface="Arial Narrow" charset="0"/>
                <a:cs typeface="Times New Roman" charset="0"/>
              </a:rPr>
              <a:t>, 1:652, adapted</a:t>
            </a:r>
            <a:endParaRPr lang="en-US" sz="1800" b="1" dirty="0">
              <a:solidFill>
                <a:srgbClr val="000000"/>
              </a:solidFill>
              <a:latin typeface="Arial Narrow" charset="0"/>
              <a:cs typeface="Times New Roman" charset="0"/>
            </a:endParaRPr>
          </a:p>
        </p:txBody>
      </p:sp>
    </p:spTree>
  </p:cSld>
  <p:clrMapOvr>
    <a:overrideClrMapping bg1="lt1" tx1="dk1" bg2="lt2" tx2="dk2" accent1="accent1" accent2="accent2" accent3="accent3" accent4="accent4" accent5="accent5" accent6="accent6" hlink="hlink" folHlink="folHlink"/>
  </p:clrMapOvr>
</p:sld>
</file>

<file path=ppt/slides/slide88.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76200" y="457200"/>
            <a:ext cx="8915400" cy="914400"/>
          </a:xfrm>
          <a:solidFill>
            <a:srgbClr val="FFFFFF"/>
          </a:solidFill>
          <a:ln>
            <a:solidFill>
              <a:srgbClr val="000000"/>
            </a:solidFill>
          </a:ln>
        </p:spPr>
        <p:txBody>
          <a:bodyPr anchor="ctr" anchorCtr="1"/>
          <a:lstStyle/>
          <a:p>
            <a:pPr algn="ctr" eaLnBrk="1" hangingPunct="1">
              <a:defRPr/>
            </a:pPr>
            <a:r>
              <a:rPr lang="en-US" altLang="zh-CN" sz="2800" b="1">
                <a:solidFill>
                  <a:srgbClr val="000000"/>
                </a:solidFill>
                <a:latin typeface="Arial Black" charset="0"/>
                <a:ea typeface="ＭＳ Ｐゴシック" charset="0"/>
                <a:cs typeface="Times New Roman" charset="0"/>
              </a:rPr>
              <a:t>Chronological Sequence in the Book of Ezra</a:t>
            </a:r>
            <a:r>
              <a:rPr lang="en-US" altLang="zh-CN" sz="2000" b="1">
                <a:solidFill>
                  <a:srgbClr val="000000"/>
                </a:solidFill>
                <a:latin typeface="Arial Black" charset="0"/>
                <a:ea typeface="ＭＳ Ｐゴシック" charset="0"/>
                <a:cs typeface="Times New Roman" charset="0"/>
              </a:rPr>
              <a:t>  </a:t>
            </a:r>
            <a:endParaRPr lang="en-US" sz="2000" b="1">
              <a:solidFill>
                <a:srgbClr val="000000"/>
              </a:solidFill>
              <a:latin typeface="Arial Narrow" charset="0"/>
              <a:ea typeface="ＭＳ Ｐゴシック" charset="0"/>
              <a:cs typeface="Times New Roman" charset="0"/>
            </a:endParaRPr>
          </a:p>
        </p:txBody>
      </p:sp>
      <p:pic>
        <p:nvPicPr>
          <p:cNvPr id="96259" name="Picture 4"/>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533400" y="1419225"/>
            <a:ext cx="8153400" cy="532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6260" name="Rectangle 5"/>
          <p:cNvSpPr>
            <a:spLocks noChangeArrowheads="1"/>
          </p:cNvSpPr>
          <p:nvPr/>
        </p:nvSpPr>
        <p:spPr bwMode="auto">
          <a:xfrm>
            <a:off x="457200" y="990600"/>
            <a:ext cx="7758113"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p>
            <a:r>
              <a:rPr lang="en-US" altLang="zh-CN" sz="2000" b="1">
                <a:solidFill>
                  <a:srgbClr val="000000"/>
                </a:solidFill>
                <a:latin typeface="Arial Narrow" charset="0"/>
                <a:cs typeface="Times New Roman" charset="0"/>
              </a:rPr>
              <a:t>John H. Walton, </a:t>
            </a:r>
            <a:r>
              <a:rPr lang="en-US" altLang="zh-CN" sz="2000" b="1" i="1">
                <a:solidFill>
                  <a:srgbClr val="000000"/>
                </a:solidFill>
                <a:latin typeface="Arial Narrow" charset="0"/>
                <a:cs typeface="Times New Roman" charset="0"/>
              </a:rPr>
              <a:t>Chronological and Background Charts of the OT</a:t>
            </a:r>
            <a:r>
              <a:rPr lang="en-US" altLang="zh-CN" sz="2000" b="1">
                <a:solidFill>
                  <a:srgbClr val="000000"/>
                </a:solidFill>
                <a:latin typeface="Arial Narrow" charset="0"/>
                <a:cs typeface="Times New Roman" charset="0"/>
              </a:rPr>
              <a:t>, 2d ed., 36</a:t>
            </a:r>
            <a:endParaRPr lang="en-US" sz="2000" b="1">
              <a:solidFill>
                <a:srgbClr val="000000"/>
              </a:solidFill>
              <a:latin typeface="Arial Narrow" charset="0"/>
              <a:cs typeface="Times New Roman" charset="0"/>
            </a:endParaRPr>
          </a:p>
        </p:txBody>
      </p:sp>
      <p:sp>
        <p:nvSpPr>
          <p:cNvPr id="96261" name="Text Box 3"/>
          <p:cNvSpPr txBox="1">
            <a:spLocks noChangeArrowheads="1"/>
          </p:cNvSpPr>
          <p:nvPr/>
        </p:nvSpPr>
        <p:spPr bwMode="auto">
          <a:xfrm>
            <a:off x="8412163" y="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FFFFFF"/>
                </a:solidFill>
                <a:latin typeface="Arial" charset="0"/>
                <a:cs typeface="Arial" charset="0"/>
              </a:rPr>
              <a:t>296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flipH="1">
            <a:off x="6400800" y="2286000"/>
            <a:ext cx="2667000" cy="2209800"/>
          </a:xfrm>
          <a:solidFill>
            <a:srgbClr val="FFFFFF"/>
          </a:solidFill>
          <a:ln>
            <a:solidFill>
              <a:srgbClr val="000000"/>
            </a:solidFill>
          </a:ln>
        </p:spPr>
        <p:txBody>
          <a:bodyPr anchor="ctr" anchorCtr="1"/>
          <a:lstStyle/>
          <a:p>
            <a:pPr algn="ctr" eaLnBrk="1" hangingPunct="1">
              <a:defRPr/>
            </a:pPr>
            <a:r>
              <a:rPr lang="en-US" altLang="zh-CN" sz="3000" b="1">
                <a:solidFill>
                  <a:srgbClr val="000000"/>
                </a:solidFill>
                <a:latin typeface="Arial Black" charset="0"/>
                <a:ea typeface="ＭＳ Ｐゴシック" charset="0"/>
                <a:cs typeface="Times New Roman" charset="0"/>
              </a:rPr>
              <a:t>Chronology of Ezra-Nehemiah</a:t>
            </a:r>
            <a:br>
              <a:rPr lang="en-US" altLang="zh-CN" sz="2000" b="1">
                <a:solidFill>
                  <a:srgbClr val="000000"/>
                </a:solidFill>
                <a:latin typeface="Arial Narrow" charset="0"/>
                <a:ea typeface="ＭＳ Ｐゴシック" charset="0"/>
                <a:cs typeface="Times New Roman" charset="0"/>
              </a:rPr>
            </a:br>
            <a:r>
              <a:rPr lang="en-US" altLang="zh-CN" sz="2000" b="1" i="1">
                <a:solidFill>
                  <a:srgbClr val="000000"/>
                </a:solidFill>
                <a:latin typeface="Arial Narrow" charset="0"/>
                <a:ea typeface="ＭＳ Ｐゴシック" charset="0"/>
                <a:cs typeface="Times New Roman" charset="0"/>
              </a:rPr>
              <a:t>The Bible Visual Resource Book</a:t>
            </a:r>
            <a:r>
              <a:rPr lang="en-US" altLang="zh-CN" sz="2000" b="1">
                <a:solidFill>
                  <a:srgbClr val="000000"/>
                </a:solidFill>
                <a:latin typeface="Arial Narrow" charset="0"/>
                <a:ea typeface="ＭＳ Ｐゴシック" charset="0"/>
                <a:cs typeface="Times New Roman" charset="0"/>
              </a:rPr>
              <a:t>, 93 </a:t>
            </a:r>
            <a:endParaRPr lang="en-US" sz="2000" b="1">
              <a:solidFill>
                <a:srgbClr val="000000"/>
              </a:solidFill>
              <a:latin typeface="Arial Narrow" charset="0"/>
              <a:ea typeface="ＭＳ Ｐゴシック" charset="0"/>
              <a:cs typeface="Times New Roman" charset="0"/>
            </a:endParaRPr>
          </a:p>
        </p:txBody>
      </p:sp>
      <p:sp>
        <p:nvSpPr>
          <p:cNvPr id="98307" name="Text Box 3"/>
          <p:cNvSpPr txBox="1">
            <a:spLocks noChangeArrowheads="1"/>
          </p:cNvSpPr>
          <p:nvPr/>
        </p:nvSpPr>
        <p:spPr bwMode="auto">
          <a:xfrm>
            <a:off x="8412163" y="0"/>
            <a:ext cx="731837" cy="45720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FFFFFF"/>
                </a:solidFill>
                <a:latin typeface="Arial" charset="0"/>
                <a:cs typeface="Arial" charset="0"/>
              </a:rPr>
              <a:t>297</a:t>
            </a:r>
          </a:p>
        </p:txBody>
      </p:sp>
      <p:pic>
        <p:nvPicPr>
          <p:cNvPr id="98308" name="Picture 4"/>
          <p:cNvPicPr>
            <a:picLocks noChangeAspect="1" noChangeArrowheads="1"/>
          </p:cNvPicPr>
          <p:nvPr/>
        </p:nvPicPr>
        <p:blipFill>
          <a:blip r:embed="rId3" cstate="screen">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79375" y="76200"/>
            <a:ext cx="6245225" cy="671988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7614"/>
            <a:ext cx="9162651" cy="1397996"/>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Messiah</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245274" y="1602007"/>
            <a:ext cx="8791222"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Zerubbabel’s role in restoring the exiles to the land prefigures the work of his Descendant who will restore his chosen ones from a life a sin.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42a</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Ezra</a:t>
            </a:r>
          </a:p>
        </p:txBody>
      </p:sp>
    </p:spTree>
    <p:extLst>
      <p:ext uri="{BB962C8B-B14F-4D97-AF65-F5344CB8AC3E}">
        <p14:creationId xmlns:p14="http://schemas.microsoft.com/office/powerpoint/2010/main" val="80055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descr="Green marble"/>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sz="2800" b="1">
              <a:solidFill>
                <a:srgbClr val="FFFFFF"/>
              </a:solidFill>
              <a:latin typeface="Arial" charset="0"/>
              <a:cs typeface="Arial" charset="0"/>
            </a:endParaRPr>
          </a:p>
        </p:txBody>
      </p:sp>
      <p:sp>
        <p:nvSpPr>
          <p:cNvPr id="50179" name="Text Box 3"/>
          <p:cNvSpPr txBox="1">
            <a:spLocks noChangeArrowheads="1"/>
          </p:cNvSpPr>
          <p:nvPr/>
        </p:nvSpPr>
        <p:spPr bwMode="auto">
          <a:xfrm>
            <a:off x="6172200" y="4067175"/>
            <a:ext cx="381000" cy="120015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b="1">
                <a:solidFill>
                  <a:srgbClr val="FFFFFF"/>
                </a:solidFill>
                <a:latin typeface="Arial"/>
                <a:cs typeface="Arial"/>
              </a:rPr>
              <a:t>530</a:t>
            </a:r>
          </a:p>
        </p:txBody>
      </p:sp>
      <p:sp>
        <p:nvSpPr>
          <p:cNvPr id="50180" name="Text Box 4"/>
          <p:cNvSpPr txBox="1">
            <a:spLocks noChangeArrowheads="1"/>
          </p:cNvSpPr>
          <p:nvPr/>
        </p:nvSpPr>
        <p:spPr bwMode="auto">
          <a:xfrm>
            <a:off x="5343525" y="4067175"/>
            <a:ext cx="600075" cy="120015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b="1">
                <a:solidFill>
                  <a:srgbClr val="FFFFFF"/>
                </a:solidFill>
                <a:latin typeface="Arial"/>
                <a:cs typeface="Arial"/>
              </a:rPr>
              <a:t> 5 4 0</a:t>
            </a:r>
          </a:p>
        </p:txBody>
      </p:sp>
      <p:sp>
        <p:nvSpPr>
          <p:cNvPr id="50181" name="Text Box 5"/>
          <p:cNvSpPr txBox="1">
            <a:spLocks noChangeArrowheads="1"/>
          </p:cNvSpPr>
          <p:nvPr/>
        </p:nvSpPr>
        <p:spPr bwMode="auto">
          <a:xfrm>
            <a:off x="4114800" y="4067175"/>
            <a:ext cx="381000" cy="120015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b="1">
                <a:solidFill>
                  <a:srgbClr val="FFFFFF"/>
                </a:solidFill>
                <a:latin typeface="Arial"/>
                <a:cs typeface="Arial"/>
              </a:rPr>
              <a:t>560</a:t>
            </a:r>
          </a:p>
        </p:txBody>
      </p:sp>
      <p:sp>
        <p:nvSpPr>
          <p:cNvPr id="50182" name="Text Box 6"/>
          <p:cNvSpPr txBox="1">
            <a:spLocks noChangeArrowheads="1"/>
          </p:cNvSpPr>
          <p:nvPr/>
        </p:nvSpPr>
        <p:spPr bwMode="auto">
          <a:xfrm>
            <a:off x="2743200" y="4067175"/>
            <a:ext cx="381000" cy="120015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b="1">
                <a:solidFill>
                  <a:srgbClr val="FFFFFF"/>
                </a:solidFill>
                <a:latin typeface="Arial"/>
                <a:cs typeface="Arial"/>
              </a:rPr>
              <a:t>580</a:t>
            </a:r>
          </a:p>
        </p:txBody>
      </p:sp>
      <p:sp>
        <p:nvSpPr>
          <p:cNvPr id="50183" name="Text Box 7"/>
          <p:cNvSpPr txBox="1">
            <a:spLocks noChangeArrowheads="1"/>
          </p:cNvSpPr>
          <p:nvPr/>
        </p:nvSpPr>
        <p:spPr bwMode="auto">
          <a:xfrm>
            <a:off x="2057400" y="4067175"/>
            <a:ext cx="381000" cy="120015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b="1">
                <a:solidFill>
                  <a:srgbClr val="FFFFFF"/>
                </a:solidFill>
                <a:latin typeface="Arial"/>
                <a:cs typeface="Arial"/>
              </a:rPr>
              <a:t>590</a:t>
            </a:r>
          </a:p>
        </p:txBody>
      </p:sp>
      <p:sp>
        <p:nvSpPr>
          <p:cNvPr id="50184" name="Text Box 8"/>
          <p:cNvSpPr txBox="1">
            <a:spLocks noChangeArrowheads="1"/>
          </p:cNvSpPr>
          <p:nvPr/>
        </p:nvSpPr>
        <p:spPr bwMode="auto">
          <a:xfrm>
            <a:off x="1371600" y="4067175"/>
            <a:ext cx="381000" cy="120015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b="1">
                <a:solidFill>
                  <a:srgbClr val="FFFFFF"/>
                </a:solidFill>
                <a:latin typeface="Arial"/>
                <a:cs typeface="Arial"/>
              </a:rPr>
              <a:t>600</a:t>
            </a:r>
          </a:p>
        </p:txBody>
      </p:sp>
      <p:sp>
        <p:nvSpPr>
          <p:cNvPr id="50185" name="Text Box 9"/>
          <p:cNvSpPr txBox="1">
            <a:spLocks noChangeArrowheads="1"/>
          </p:cNvSpPr>
          <p:nvPr/>
        </p:nvSpPr>
        <p:spPr bwMode="auto">
          <a:xfrm>
            <a:off x="6858000" y="4067175"/>
            <a:ext cx="381000" cy="120015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b="1">
                <a:solidFill>
                  <a:srgbClr val="FFFFFF"/>
                </a:solidFill>
                <a:latin typeface="Arial"/>
                <a:cs typeface="Arial"/>
              </a:rPr>
              <a:t>520</a:t>
            </a:r>
          </a:p>
        </p:txBody>
      </p:sp>
      <p:sp>
        <p:nvSpPr>
          <p:cNvPr id="50186" name="Text Box 10"/>
          <p:cNvSpPr txBox="1">
            <a:spLocks noChangeArrowheads="1"/>
          </p:cNvSpPr>
          <p:nvPr/>
        </p:nvSpPr>
        <p:spPr bwMode="auto">
          <a:xfrm>
            <a:off x="8153400" y="4067175"/>
            <a:ext cx="381000" cy="120015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b="1">
                <a:solidFill>
                  <a:srgbClr val="FFFFFF"/>
                </a:solidFill>
                <a:latin typeface="Arial"/>
                <a:cs typeface="Arial"/>
              </a:rPr>
              <a:t>500</a:t>
            </a:r>
          </a:p>
        </p:txBody>
      </p:sp>
      <p:grpSp>
        <p:nvGrpSpPr>
          <p:cNvPr id="100362" name="Group 11"/>
          <p:cNvGrpSpPr>
            <a:grpSpLocks/>
          </p:cNvGrpSpPr>
          <p:nvPr/>
        </p:nvGrpSpPr>
        <p:grpSpPr bwMode="auto">
          <a:xfrm>
            <a:off x="66675" y="3044825"/>
            <a:ext cx="9534525" cy="844550"/>
            <a:chOff x="42" y="1918"/>
            <a:chExt cx="6006" cy="532"/>
          </a:xfrm>
        </p:grpSpPr>
        <p:grpSp>
          <p:nvGrpSpPr>
            <p:cNvPr id="100380" name="Group 12"/>
            <p:cNvGrpSpPr>
              <a:grpSpLocks/>
            </p:cNvGrpSpPr>
            <p:nvPr/>
          </p:nvGrpSpPr>
          <p:grpSpPr bwMode="auto">
            <a:xfrm>
              <a:off x="96" y="1918"/>
              <a:ext cx="1296" cy="530"/>
              <a:chOff x="96" y="1918"/>
              <a:chExt cx="1296" cy="530"/>
            </a:xfrm>
          </p:grpSpPr>
          <p:sp>
            <p:nvSpPr>
              <p:cNvPr id="50189" name="Line 1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EAE8E2"/>
                  </a:solidFill>
                  <a:latin typeface="Arial"/>
                  <a:cs typeface="Arial"/>
                </a:endParaRPr>
              </a:p>
            </p:txBody>
          </p:sp>
          <p:sp>
            <p:nvSpPr>
              <p:cNvPr id="50190" name="Line 1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EAE8E2"/>
                  </a:solidFill>
                  <a:latin typeface="Arial"/>
                  <a:cs typeface="Arial"/>
                </a:endParaRPr>
              </a:p>
            </p:txBody>
          </p:sp>
          <p:sp>
            <p:nvSpPr>
              <p:cNvPr id="50191" name="Line 1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EAE8E2"/>
                  </a:solidFill>
                  <a:latin typeface="Arial"/>
                  <a:cs typeface="Arial"/>
                </a:endParaRPr>
              </a:p>
            </p:txBody>
          </p:sp>
          <p:sp>
            <p:nvSpPr>
              <p:cNvPr id="50192" name="Line 1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EAE8E2"/>
                  </a:solidFill>
                  <a:latin typeface="Arial"/>
                  <a:cs typeface="Arial"/>
                </a:endParaRPr>
              </a:p>
            </p:txBody>
          </p:sp>
        </p:grpSp>
        <p:grpSp>
          <p:nvGrpSpPr>
            <p:cNvPr id="100381" name="Group 17"/>
            <p:cNvGrpSpPr>
              <a:grpSpLocks/>
            </p:cNvGrpSpPr>
            <p:nvPr/>
          </p:nvGrpSpPr>
          <p:grpSpPr bwMode="auto">
            <a:xfrm>
              <a:off x="1824" y="1920"/>
              <a:ext cx="1296" cy="530"/>
              <a:chOff x="96" y="1918"/>
              <a:chExt cx="1296" cy="530"/>
            </a:xfrm>
          </p:grpSpPr>
          <p:sp>
            <p:nvSpPr>
              <p:cNvPr id="50194" name="Line 18"/>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EAE8E2"/>
                  </a:solidFill>
                  <a:latin typeface="Arial"/>
                  <a:cs typeface="Arial"/>
                </a:endParaRPr>
              </a:p>
            </p:txBody>
          </p:sp>
          <p:sp>
            <p:nvSpPr>
              <p:cNvPr id="50195" name="Line 19"/>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EAE8E2"/>
                  </a:solidFill>
                  <a:latin typeface="Arial"/>
                  <a:cs typeface="Arial"/>
                </a:endParaRPr>
              </a:p>
            </p:txBody>
          </p:sp>
          <p:sp>
            <p:nvSpPr>
              <p:cNvPr id="50196" name="Line 20"/>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EAE8E2"/>
                  </a:solidFill>
                  <a:latin typeface="Arial"/>
                  <a:cs typeface="Arial"/>
                </a:endParaRPr>
              </a:p>
            </p:txBody>
          </p:sp>
          <p:sp>
            <p:nvSpPr>
              <p:cNvPr id="50197" name="Line 21"/>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EAE8E2"/>
                  </a:solidFill>
                  <a:latin typeface="Arial"/>
                  <a:cs typeface="Arial"/>
                </a:endParaRPr>
              </a:p>
            </p:txBody>
          </p:sp>
        </p:grpSp>
        <p:grpSp>
          <p:nvGrpSpPr>
            <p:cNvPr id="100382" name="Group 22"/>
            <p:cNvGrpSpPr>
              <a:grpSpLocks/>
            </p:cNvGrpSpPr>
            <p:nvPr/>
          </p:nvGrpSpPr>
          <p:grpSpPr bwMode="auto">
            <a:xfrm>
              <a:off x="3552" y="1920"/>
              <a:ext cx="1296" cy="530"/>
              <a:chOff x="96" y="1918"/>
              <a:chExt cx="1296" cy="530"/>
            </a:xfrm>
          </p:grpSpPr>
          <p:sp>
            <p:nvSpPr>
              <p:cNvPr id="50199" name="Line 2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EAE8E2"/>
                  </a:solidFill>
                  <a:latin typeface="Arial"/>
                  <a:cs typeface="Arial"/>
                </a:endParaRPr>
              </a:p>
            </p:txBody>
          </p:sp>
          <p:sp>
            <p:nvSpPr>
              <p:cNvPr id="50200" name="Line 2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EAE8E2"/>
                  </a:solidFill>
                  <a:latin typeface="Arial"/>
                  <a:cs typeface="Arial"/>
                </a:endParaRPr>
              </a:p>
            </p:txBody>
          </p:sp>
          <p:sp>
            <p:nvSpPr>
              <p:cNvPr id="50201" name="Line 2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EAE8E2"/>
                  </a:solidFill>
                  <a:latin typeface="Arial"/>
                  <a:cs typeface="Arial"/>
                </a:endParaRPr>
              </a:p>
            </p:txBody>
          </p:sp>
          <p:sp>
            <p:nvSpPr>
              <p:cNvPr id="50202" name="Line 2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EAE8E2"/>
                  </a:solidFill>
                  <a:latin typeface="Arial"/>
                  <a:cs typeface="Arial"/>
                </a:endParaRPr>
              </a:p>
            </p:txBody>
          </p:sp>
        </p:grpSp>
        <p:sp>
          <p:nvSpPr>
            <p:cNvPr id="50203" name="Line 27"/>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EAE8E2"/>
                </a:solidFill>
                <a:latin typeface="Arial"/>
                <a:cs typeface="Arial"/>
              </a:endParaRPr>
            </a:p>
          </p:txBody>
        </p:sp>
        <p:sp>
          <p:nvSpPr>
            <p:cNvPr id="50204" name="Line 28"/>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EAE8E2"/>
                </a:solidFill>
                <a:latin typeface="Arial"/>
                <a:cs typeface="Arial"/>
              </a:endParaRPr>
            </a:p>
          </p:txBody>
        </p:sp>
        <p:sp>
          <p:nvSpPr>
            <p:cNvPr id="50205" name="Line 29"/>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EAE8E2"/>
                </a:solidFill>
                <a:latin typeface="Arial"/>
                <a:cs typeface="Arial"/>
              </a:endParaRPr>
            </a:p>
          </p:txBody>
        </p:sp>
      </p:grpSp>
      <p:sp>
        <p:nvSpPr>
          <p:cNvPr id="50206" name="Text Box 30"/>
          <p:cNvSpPr txBox="1">
            <a:spLocks noChangeArrowheads="1"/>
          </p:cNvSpPr>
          <p:nvPr/>
        </p:nvSpPr>
        <p:spPr bwMode="auto">
          <a:xfrm>
            <a:off x="7543800" y="4067175"/>
            <a:ext cx="381000" cy="120015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b="1">
                <a:solidFill>
                  <a:srgbClr val="FFFFFF"/>
                </a:solidFill>
                <a:latin typeface="Arial"/>
                <a:cs typeface="Arial"/>
              </a:rPr>
              <a:t>510</a:t>
            </a:r>
          </a:p>
        </p:txBody>
      </p:sp>
      <p:sp>
        <p:nvSpPr>
          <p:cNvPr id="50207" name="Text Box 31"/>
          <p:cNvSpPr txBox="1">
            <a:spLocks noChangeArrowheads="1"/>
          </p:cNvSpPr>
          <p:nvPr/>
        </p:nvSpPr>
        <p:spPr bwMode="auto">
          <a:xfrm>
            <a:off x="4724400" y="4067175"/>
            <a:ext cx="600075" cy="120015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b="1">
                <a:solidFill>
                  <a:srgbClr val="FFFFFF"/>
                </a:solidFill>
                <a:latin typeface="Arial"/>
                <a:cs typeface="Arial"/>
              </a:rPr>
              <a:t>5 5 0</a:t>
            </a:r>
          </a:p>
        </p:txBody>
      </p:sp>
      <p:sp>
        <p:nvSpPr>
          <p:cNvPr id="50208" name="Text Box 32"/>
          <p:cNvSpPr txBox="1">
            <a:spLocks noChangeArrowheads="1"/>
          </p:cNvSpPr>
          <p:nvPr/>
        </p:nvSpPr>
        <p:spPr bwMode="auto">
          <a:xfrm>
            <a:off x="3429000" y="4067175"/>
            <a:ext cx="381000" cy="120015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b="1">
                <a:solidFill>
                  <a:srgbClr val="FFFFFF"/>
                </a:solidFill>
                <a:latin typeface="Arial"/>
                <a:cs typeface="Arial"/>
              </a:rPr>
              <a:t>570</a:t>
            </a:r>
          </a:p>
        </p:txBody>
      </p:sp>
      <p:sp>
        <p:nvSpPr>
          <p:cNvPr id="50209" name="Text Box 33"/>
          <p:cNvSpPr txBox="1">
            <a:spLocks noChangeArrowheads="1"/>
          </p:cNvSpPr>
          <p:nvPr/>
        </p:nvSpPr>
        <p:spPr bwMode="auto">
          <a:xfrm>
            <a:off x="685800" y="4067175"/>
            <a:ext cx="381000" cy="120015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b="1">
                <a:solidFill>
                  <a:srgbClr val="FFFFFF"/>
                </a:solidFill>
                <a:latin typeface="Arial"/>
                <a:cs typeface="Arial"/>
              </a:rPr>
              <a:t>610</a:t>
            </a:r>
          </a:p>
        </p:txBody>
      </p:sp>
      <p:sp>
        <p:nvSpPr>
          <p:cNvPr id="50210" name="Text Box 34"/>
          <p:cNvSpPr txBox="1">
            <a:spLocks noChangeArrowheads="1"/>
          </p:cNvSpPr>
          <p:nvPr/>
        </p:nvSpPr>
        <p:spPr bwMode="auto">
          <a:xfrm>
            <a:off x="0" y="4067175"/>
            <a:ext cx="381000" cy="120015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b="1">
                <a:solidFill>
                  <a:srgbClr val="FFFFFF"/>
                </a:solidFill>
                <a:latin typeface="Arial"/>
                <a:cs typeface="Arial"/>
              </a:rPr>
              <a:t>620</a:t>
            </a:r>
          </a:p>
        </p:txBody>
      </p:sp>
      <p:sp>
        <p:nvSpPr>
          <p:cNvPr id="50211" name="Text Box 35"/>
          <p:cNvSpPr txBox="1">
            <a:spLocks noChangeArrowheads="1"/>
          </p:cNvSpPr>
          <p:nvPr/>
        </p:nvSpPr>
        <p:spPr bwMode="auto">
          <a:xfrm>
            <a:off x="8763000" y="4067175"/>
            <a:ext cx="381000" cy="120015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b="1">
                <a:solidFill>
                  <a:srgbClr val="FFFFFF"/>
                </a:solidFill>
                <a:latin typeface="Arial"/>
                <a:cs typeface="Arial"/>
              </a:rPr>
              <a:t>490</a:t>
            </a:r>
          </a:p>
        </p:txBody>
      </p:sp>
      <p:sp>
        <p:nvSpPr>
          <p:cNvPr id="50212" name="Text Box 36"/>
          <p:cNvSpPr txBox="1">
            <a:spLocks noChangeArrowheads="1"/>
          </p:cNvSpPr>
          <p:nvPr/>
        </p:nvSpPr>
        <p:spPr bwMode="auto">
          <a:xfrm>
            <a:off x="914400" y="609600"/>
            <a:ext cx="2514600" cy="1570038"/>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3200" b="1" dirty="0">
                <a:solidFill>
                  <a:srgbClr val="00FF00"/>
                </a:solidFill>
                <a:latin typeface="Arial"/>
                <a:cs typeface="Arial"/>
              </a:rPr>
              <a:t>Judah</a:t>
            </a:r>
            <a:r>
              <a:rPr lang="uk-UA" altLang="ja-JP" sz="3200" b="1" dirty="0">
                <a:solidFill>
                  <a:srgbClr val="00FF00"/>
                </a:solidFill>
                <a:latin typeface="Arial"/>
                <a:cs typeface="Arial"/>
              </a:rPr>
              <a:t>'</a:t>
            </a:r>
            <a:r>
              <a:rPr lang="en-US" sz="3200" b="1" dirty="0">
                <a:solidFill>
                  <a:srgbClr val="00FF00"/>
                </a:solidFill>
                <a:latin typeface="Arial"/>
                <a:cs typeface="Arial"/>
              </a:rPr>
              <a:t>s Captivity 605-536</a:t>
            </a:r>
            <a:endParaRPr lang="en-US" sz="2800" b="1" dirty="0">
              <a:solidFill>
                <a:srgbClr val="00FF00"/>
              </a:solidFill>
              <a:latin typeface="Arial"/>
              <a:cs typeface="Arial"/>
            </a:endParaRPr>
          </a:p>
        </p:txBody>
      </p:sp>
      <p:sp>
        <p:nvSpPr>
          <p:cNvPr id="50213" name="Text Box 37"/>
          <p:cNvSpPr txBox="1">
            <a:spLocks noChangeArrowheads="1"/>
          </p:cNvSpPr>
          <p:nvPr/>
        </p:nvSpPr>
        <p:spPr bwMode="auto">
          <a:xfrm>
            <a:off x="1752600" y="5410200"/>
            <a:ext cx="73914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3200" b="1">
                <a:solidFill>
                  <a:srgbClr val="FFFFFF"/>
                </a:solidFill>
                <a:latin typeface="Arial"/>
                <a:cs typeface="Arial"/>
              </a:rPr>
              <a:t>Judgments = </a:t>
            </a:r>
            <a:r>
              <a:rPr lang="en-US" sz="2800" b="1">
                <a:solidFill>
                  <a:srgbClr val="FFFFFF"/>
                </a:solidFill>
                <a:latin typeface="Arial"/>
                <a:cs typeface="Arial"/>
              </a:rPr>
              <a:t>70 years</a:t>
            </a:r>
          </a:p>
        </p:txBody>
      </p:sp>
      <p:sp>
        <p:nvSpPr>
          <p:cNvPr id="50214" name="Text Box 38"/>
          <p:cNvSpPr txBox="1">
            <a:spLocks noChangeArrowheads="1"/>
          </p:cNvSpPr>
          <p:nvPr/>
        </p:nvSpPr>
        <p:spPr bwMode="auto">
          <a:xfrm>
            <a:off x="3276600" y="609600"/>
            <a:ext cx="2514600" cy="1570038"/>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3200" b="1" dirty="0">
                <a:solidFill>
                  <a:srgbClr val="FFFF00"/>
                </a:solidFill>
                <a:latin typeface="Arial"/>
                <a:cs typeface="Arial"/>
              </a:rPr>
              <a:t>Temple</a:t>
            </a:r>
            <a:r>
              <a:rPr lang="uk-UA" altLang="ja-JP" sz="3200" b="1" dirty="0">
                <a:solidFill>
                  <a:srgbClr val="FFFF00"/>
                </a:solidFill>
                <a:latin typeface="Arial"/>
                <a:cs typeface="Arial"/>
              </a:rPr>
              <a:t>'</a:t>
            </a:r>
            <a:r>
              <a:rPr lang="en-US" sz="3200" b="1" dirty="0">
                <a:solidFill>
                  <a:srgbClr val="FFFF00"/>
                </a:solidFill>
                <a:latin typeface="Arial"/>
                <a:cs typeface="Arial"/>
              </a:rPr>
              <a:t>s Desolation 586-516</a:t>
            </a:r>
            <a:endParaRPr lang="en-US" sz="2800" b="1" dirty="0">
              <a:solidFill>
                <a:srgbClr val="FFFF00"/>
              </a:solidFill>
              <a:latin typeface="Arial"/>
              <a:cs typeface="Arial"/>
            </a:endParaRPr>
          </a:p>
        </p:txBody>
      </p:sp>
      <p:sp>
        <p:nvSpPr>
          <p:cNvPr id="50215" name="AutoShape 39"/>
          <p:cNvSpPr>
            <a:spLocks noChangeArrowheads="1"/>
          </p:cNvSpPr>
          <p:nvPr/>
        </p:nvSpPr>
        <p:spPr bwMode="auto">
          <a:xfrm>
            <a:off x="2466975" y="3495675"/>
            <a:ext cx="4924425" cy="771525"/>
          </a:xfrm>
          <a:prstGeom prst="rightArrow">
            <a:avLst>
              <a:gd name="adj1" fmla="val 50000"/>
              <a:gd name="adj2" fmla="val 187319"/>
            </a:avLst>
          </a:prstGeom>
          <a:solidFill>
            <a:srgbClr val="FF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solidFill>
                <a:srgbClr val="EAE8E2"/>
              </a:solidFill>
              <a:latin typeface="Arial"/>
              <a:cs typeface="Arial"/>
            </a:endParaRPr>
          </a:p>
        </p:txBody>
      </p:sp>
      <p:sp>
        <p:nvSpPr>
          <p:cNvPr id="50216" name="AutoShape 40"/>
          <p:cNvSpPr>
            <a:spLocks noChangeArrowheads="1"/>
          </p:cNvSpPr>
          <p:nvPr/>
        </p:nvSpPr>
        <p:spPr bwMode="auto">
          <a:xfrm>
            <a:off x="1247775" y="2286000"/>
            <a:ext cx="4772025" cy="657225"/>
          </a:xfrm>
          <a:prstGeom prst="rightArrow">
            <a:avLst>
              <a:gd name="adj1" fmla="val 50000"/>
              <a:gd name="adj2" fmla="val 181522"/>
            </a:avLst>
          </a:prstGeom>
          <a:solidFill>
            <a:srgbClr val="00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solidFill>
                <a:srgbClr val="EAE8E2"/>
              </a:solidFill>
              <a:latin typeface="Arial"/>
              <a:cs typeface="Arial"/>
            </a:endParaRPr>
          </a:p>
        </p:txBody>
      </p:sp>
      <p:sp>
        <p:nvSpPr>
          <p:cNvPr id="50217" name="Text Box 41"/>
          <p:cNvSpPr txBox="1">
            <a:spLocks noChangeArrowheads="1"/>
          </p:cNvSpPr>
          <p:nvPr/>
        </p:nvSpPr>
        <p:spPr bwMode="auto">
          <a:xfrm>
            <a:off x="1752600" y="6064250"/>
            <a:ext cx="73914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3200" b="1">
                <a:solidFill>
                  <a:srgbClr val="00FFFF"/>
                </a:solidFill>
                <a:latin typeface="Arial"/>
                <a:cs typeface="Arial"/>
              </a:rPr>
              <a:t>Bondage = </a:t>
            </a:r>
            <a:r>
              <a:rPr lang="en-US" sz="2800" b="1">
                <a:solidFill>
                  <a:srgbClr val="00FFFF"/>
                </a:solidFill>
                <a:latin typeface="Arial"/>
                <a:cs typeface="Arial"/>
              </a:rPr>
              <a:t>50 years (586-536)</a:t>
            </a:r>
          </a:p>
        </p:txBody>
      </p:sp>
      <p:sp>
        <p:nvSpPr>
          <p:cNvPr id="50219" name="AutoShape 43"/>
          <p:cNvSpPr>
            <a:spLocks noChangeArrowheads="1"/>
          </p:cNvSpPr>
          <p:nvPr/>
        </p:nvSpPr>
        <p:spPr bwMode="auto">
          <a:xfrm>
            <a:off x="2409825" y="2819400"/>
            <a:ext cx="3533775" cy="838200"/>
          </a:xfrm>
          <a:prstGeom prst="leftRightArrow">
            <a:avLst>
              <a:gd name="adj1" fmla="val 50000"/>
              <a:gd name="adj2" fmla="val 84318"/>
            </a:avLst>
          </a:prstGeom>
          <a:solidFill>
            <a:srgbClr val="00FF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solidFill>
                <a:srgbClr val="EAE8E2"/>
              </a:solidFill>
              <a:latin typeface="Arial"/>
              <a:cs typeface="Arial"/>
            </a:endParaRPr>
          </a:p>
        </p:txBody>
      </p:sp>
      <p:sp>
        <p:nvSpPr>
          <p:cNvPr id="100376" name="Rectangle 45"/>
          <p:cNvSpPr>
            <a:spLocks noChangeArrowheads="1"/>
          </p:cNvSpPr>
          <p:nvPr/>
        </p:nvSpPr>
        <p:spPr bwMode="auto">
          <a:xfrm>
            <a:off x="3013471" y="3598141"/>
            <a:ext cx="3539729"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p>
            <a:pPr algn="ctr"/>
            <a:r>
              <a:rPr lang="en-US" sz="2800" b="1">
                <a:solidFill>
                  <a:srgbClr val="000000"/>
                </a:solidFill>
                <a:latin typeface="Arial" charset="0"/>
                <a:cs typeface="Arial" charset="0"/>
              </a:rPr>
              <a:t>70 years</a:t>
            </a:r>
          </a:p>
        </p:txBody>
      </p:sp>
      <p:sp>
        <p:nvSpPr>
          <p:cNvPr id="100377" name="Text Box 47"/>
          <p:cNvSpPr txBox="1">
            <a:spLocks noChangeArrowheads="1"/>
          </p:cNvSpPr>
          <p:nvPr/>
        </p:nvSpPr>
        <p:spPr bwMode="auto">
          <a:xfrm>
            <a:off x="1720071" y="2316163"/>
            <a:ext cx="3823739"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2800" b="1">
                <a:solidFill>
                  <a:srgbClr val="000000"/>
                </a:solidFill>
                <a:latin typeface="Arial" charset="0"/>
                <a:cs typeface="Arial" charset="0"/>
              </a:rPr>
              <a:t>70 years</a:t>
            </a:r>
          </a:p>
        </p:txBody>
      </p:sp>
      <p:sp>
        <p:nvSpPr>
          <p:cNvPr id="100378" name="Rectangle 48"/>
          <p:cNvSpPr>
            <a:spLocks noChangeArrowheads="1"/>
          </p:cNvSpPr>
          <p:nvPr/>
        </p:nvSpPr>
        <p:spPr bwMode="auto">
          <a:xfrm>
            <a:off x="2394346" y="2971800"/>
            <a:ext cx="3539729"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p>
            <a:pPr algn="ctr"/>
            <a:r>
              <a:rPr lang="en-US" sz="2800" b="1">
                <a:solidFill>
                  <a:srgbClr val="000000"/>
                </a:solidFill>
                <a:latin typeface="Arial" charset="0"/>
                <a:cs typeface="Arial" charset="0"/>
              </a:rPr>
              <a:t>50 years</a:t>
            </a:r>
          </a:p>
        </p:txBody>
      </p:sp>
      <p:sp>
        <p:nvSpPr>
          <p:cNvPr id="47" name="Title 46"/>
          <p:cNvSpPr>
            <a:spLocks noGrp="1"/>
          </p:cNvSpPr>
          <p:nvPr>
            <p:ph type="title" idx="4294967295"/>
          </p:nvPr>
        </p:nvSpPr>
        <p:spPr>
          <a:xfrm>
            <a:off x="76200" y="0"/>
            <a:ext cx="7772400" cy="762000"/>
          </a:xfrm>
        </p:spPr>
        <p:txBody>
          <a:bodyPr/>
          <a:lstStyle/>
          <a:p>
            <a:pPr>
              <a:defRPr/>
            </a:pPr>
            <a:r>
              <a:rPr lang="en-US" sz="3600" b="1">
                <a:solidFill>
                  <a:srgbClr val="FFFFFF"/>
                </a:solidFill>
                <a:latin typeface="Arial"/>
                <a:ea typeface="ＭＳ Ｐゴシック" charset="0"/>
                <a:cs typeface="Arial"/>
              </a:rPr>
              <a:t>Chronology of the Captivity</a:t>
            </a:r>
            <a:endParaRPr lang="en-US" sz="4000">
              <a:latin typeface="Arial"/>
              <a:ea typeface="ＭＳ Ｐゴシック" charset="0"/>
              <a:cs typeface="Arial"/>
            </a:endParaRPr>
          </a:p>
        </p:txBody>
      </p:sp>
    </p:spTree>
    <p:extLst>
      <p:ext uri="{BB962C8B-B14F-4D97-AF65-F5344CB8AC3E}">
        <p14:creationId xmlns:p14="http://schemas.microsoft.com/office/powerpoint/2010/main" val="173550206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50212"/>
                                        </p:tgtEl>
                                        <p:attrNameLst>
                                          <p:attrName>style.visibility</p:attrName>
                                        </p:attrNameLst>
                                      </p:cBhvr>
                                      <p:to>
                                        <p:strVal val="visible"/>
                                      </p:to>
                                    </p:set>
                                    <p:animEffect transition="in" filter="dissolve">
                                      <p:cBhvr>
                                        <p:cTn id="7" dur="500"/>
                                        <p:tgtEl>
                                          <p:spTgt spid="50212"/>
                                        </p:tgtEl>
                                      </p:cBhvr>
                                    </p:animEffect>
                                  </p:childTnLst>
                                </p:cTn>
                              </p:par>
                            </p:childTnLst>
                          </p:cTn>
                        </p:par>
                        <p:par>
                          <p:cTn id="8" fill="hold" nodeType="afterGroup">
                            <p:stCondLst>
                              <p:cond delay="1500"/>
                            </p:stCondLst>
                            <p:childTnLst>
                              <p:par>
                                <p:cTn id="9" presetID="22" presetClass="entr" presetSubtype="8" fill="hold" grpId="0" nodeType="afterEffect">
                                  <p:stCondLst>
                                    <p:cond delay="1000"/>
                                  </p:stCondLst>
                                  <p:childTnLst>
                                    <p:set>
                                      <p:cBhvr>
                                        <p:cTn id="10" dur="1" fill="hold">
                                          <p:stCondLst>
                                            <p:cond delay="0"/>
                                          </p:stCondLst>
                                        </p:cTn>
                                        <p:tgtEl>
                                          <p:spTgt spid="50216"/>
                                        </p:tgtEl>
                                        <p:attrNameLst>
                                          <p:attrName>style.visibility</p:attrName>
                                        </p:attrNameLst>
                                      </p:cBhvr>
                                      <p:to>
                                        <p:strVal val="visible"/>
                                      </p:to>
                                    </p:set>
                                    <p:animEffect transition="in" filter="wipe(left)">
                                      <p:cBhvr>
                                        <p:cTn id="11" dur="500"/>
                                        <p:tgtEl>
                                          <p:spTgt spid="50216"/>
                                        </p:tgtEl>
                                      </p:cBhvr>
                                    </p:animEffect>
                                  </p:childTnLst>
                                </p:cTn>
                              </p:par>
                              <p:par>
                                <p:cTn id="12" presetID="1" presetClass="entr" presetSubtype="0" fill="hold" grpId="0" nodeType="withEffect">
                                  <p:stCondLst>
                                    <p:cond delay="2000"/>
                                  </p:stCondLst>
                                  <p:childTnLst>
                                    <p:set>
                                      <p:cBhvr>
                                        <p:cTn id="13" dur="1" fill="hold">
                                          <p:stCondLst>
                                            <p:cond delay="0"/>
                                          </p:stCondLst>
                                        </p:cTn>
                                        <p:tgtEl>
                                          <p:spTgt spid="100377"/>
                                        </p:tgtEl>
                                        <p:attrNameLst>
                                          <p:attrName>style.visibility</p:attrName>
                                        </p:attrNameLst>
                                      </p:cBhvr>
                                      <p:to>
                                        <p:strVal val="visible"/>
                                      </p:to>
                                    </p:set>
                                  </p:childTnLst>
                                </p:cTn>
                              </p:par>
                            </p:childTnLst>
                          </p:cTn>
                        </p:par>
                        <p:par>
                          <p:cTn id="14" fill="hold">
                            <p:stCondLst>
                              <p:cond delay="3500"/>
                            </p:stCondLst>
                            <p:childTnLst>
                              <p:par>
                                <p:cTn id="15" presetID="9" presetClass="entr" presetSubtype="0" fill="hold" grpId="0" nodeType="afterEffect">
                                  <p:stCondLst>
                                    <p:cond delay="4000"/>
                                  </p:stCondLst>
                                  <p:childTnLst>
                                    <p:set>
                                      <p:cBhvr>
                                        <p:cTn id="16" dur="1" fill="hold">
                                          <p:stCondLst>
                                            <p:cond delay="0"/>
                                          </p:stCondLst>
                                        </p:cTn>
                                        <p:tgtEl>
                                          <p:spTgt spid="50214"/>
                                        </p:tgtEl>
                                        <p:attrNameLst>
                                          <p:attrName>style.visibility</p:attrName>
                                        </p:attrNameLst>
                                      </p:cBhvr>
                                      <p:to>
                                        <p:strVal val="visible"/>
                                      </p:to>
                                    </p:set>
                                    <p:animEffect transition="in" filter="dissolve">
                                      <p:cBhvr>
                                        <p:cTn id="17" dur="500"/>
                                        <p:tgtEl>
                                          <p:spTgt spid="50214"/>
                                        </p:tgtEl>
                                      </p:cBhvr>
                                    </p:animEffect>
                                  </p:childTnLst>
                                </p:cTn>
                              </p:par>
                            </p:childTnLst>
                          </p:cTn>
                        </p:par>
                        <p:par>
                          <p:cTn id="18" fill="hold">
                            <p:stCondLst>
                              <p:cond delay="8000"/>
                            </p:stCondLst>
                            <p:childTnLst>
                              <p:par>
                                <p:cTn id="19" presetID="22" presetClass="entr" presetSubtype="8" fill="hold" grpId="0" nodeType="afterEffect">
                                  <p:stCondLst>
                                    <p:cond delay="1000"/>
                                  </p:stCondLst>
                                  <p:childTnLst>
                                    <p:set>
                                      <p:cBhvr>
                                        <p:cTn id="20" dur="1" fill="hold">
                                          <p:stCondLst>
                                            <p:cond delay="0"/>
                                          </p:stCondLst>
                                        </p:cTn>
                                        <p:tgtEl>
                                          <p:spTgt spid="50215"/>
                                        </p:tgtEl>
                                        <p:attrNameLst>
                                          <p:attrName>style.visibility</p:attrName>
                                        </p:attrNameLst>
                                      </p:cBhvr>
                                      <p:to>
                                        <p:strVal val="visible"/>
                                      </p:to>
                                    </p:set>
                                    <p:animEffect transition="in" filter="wipe(left)">
                                      <p:cBhvr>
                                        <p:cTn id="21" dur="500"/>
                                        <p:tgtEl>
                                          <p:spTgt spid="50215"/>
                                        </p:tgtEl>
                                      </p:cBhvr>
                                    </p:animEffect>
                                  </p:childTnLst>
                                </p:cTn>
                              </p:par>
                            </p:childTnLst>
                          </p:cTn>
                        </p:par>
                        <p:par>
                          <p:cTn id="22" fill="hold">
                            <p:stCondLst>
                              <p:cond delay="10000"/>
                            </p:stCondLst>
                            <p:childTnLst>
                              <p:par>
                                <p:cTn id="23" presetID="9" presetClass="entr" presetSubtype="0" fill="hold" grpId="0" nodeType="afterEffect">
                                  <p:stCondLst>
                                    <p:cond delay="5000"/>
                                  </p:stCondLst>
                                  <p:childTnLst>
                                    <p:set>
                                      <p:cBhvr>
                                        <p:cTn id="24" dur="1" fill="hold">
                                          <p:stCondLst>
                                            <p:cond delay="0"/>
                                          </p:stCondLst>
                                        </p:cTn>
                                        <p:tgtEl>
                                          <p:spTgt spid="50213"/>
                                        </p:tgtEl>
                                        <p:attrNameLst>
                                          <p:attrName>style.visibility</p:attrName>
                                        </p:attrNameLst>
                                      </p:cBhvr>
                                      <p:to>
                                        <p:strVal val="visible"/>
                                      </p:to>
                                    </p:set>
                                    <p:animEffect transition="in" filter="dissolve">
                                      <p:cBhvr>
                                        <p:cTn id="25" dur="500"/>
                                        <p:tgtEl>
                                          <p:spTgt spid="50213"/>
                                        </p:tgtEl>
                                      </p:cBhvr>
                                    </p:animEffect>
                                  </p:childTnLst>
                                </p:cTn>
                              </p:par>
                              <p:par>
                                <p:cTn id="26" presetID="1" presetClass="entr" presetSubtype="0" fill="hold" grpId="0" nodeType="withEffect">
                                  <p:stCondLst>
                                    <p:cond delay="2000"/>
                                  </p:stCondLst>
                                  <p:childTnLst>
                                    <p:set>
                                      <p:cBhvr>
                                        <p:cTn id="27" dur="1" fill="hold">
                                          <p:stCondLst>
                                            <p:cond delay="0"/>
                                          </p:stCondLst>
                                        </p:cTn>
                                        <p:tgtEl>
                                          <p:spTgt spid="100376"/>
                                        </p:tgtEl>
                                        <p:attrNameLst>
                                          <p:attrName>style.visibility</p:attrName>
                                        </p:attrNameLst>
                                      </p:cBhvr>
                                      <p:to>
                                        <p:strVal val="visible"/>
                                      </p:to>
                                    </p:set>
                                  </p:childTnLst>
                                </p:cTn>
                              </p:par>
                            </p:childTnLst>
                          </p:cTn>
                        </p:par>
                        <p:par>
                          <p:cTn id="28" fill="hold">
                            <p:stCondLst>
                              <p:cond delay="15500"/>
                            </p:stCondLst>
                            <p:childTnLst>
                              <p:par>
                                <p:cTn id="29" presetID="9" presetClass="entr" presetSubtype="0" fill="hold" grpId="0" nodeType="afterEffect">
                                  <p:stCondLst>
                                    <p:cond delay="3000"/>
                                  </p:stCondLst>
                                  <p:childTnLst>
                                    <p:set>
                                      <p:cBhvr>
                                        <p:cTn id="30" dur="1" fill="hold">
                                          <p:stCondLst>
                                            <p:cond delay="0"/>
                                          </p:stCondLst>
                                        </p:cTn>
                                        <p:tgtEl>
                                          <p:spTgt spid="50217"/>
                                        </p:tgtEl>
                                        <p:attrNameLst>
                                          <p:attrName>style.visibility</p:attrName>
                                        </p:attrNameLst>
                                      </p:cBhvr>
                                      <p:to>
                                        <p:strVal val="visible"/>
                                      </p:to>
                                    </p:set>
                                    <p:animEffect transition="in" filter="dissolve">
                                      <p:cBhvr>
                                        <p:cTn id="31" dur="500"/>
                                        <p:tgtEl>
                                          <p:spTgt spid="50217"/>
                                        </p:tgtEl>
                                      </p:cBhvr>
                                    </p:animEffect>
                                  </p:childTnLst>
                                </p:cTn>
                              </p:par>
                            </p:childTnLst>
                          </p:cTn>
                        </p:par>
                        <p:par>
                          <p:cTn id="32" fill="hold">
                            <p:stCondLst>
                              <p:cond delay="19000"/>
                            </p:stCondLst>
                            <p:childTnLst>
                              <p:par>
                                <p:cTn id="33" presetID="17" presetClass="entr" presetSubtype="10" fill="hold" grpId="0" nodeType="afterEffect">
                                  <p:stCondLst>
                                    <p:cond delay="2000"/>
                                  </p:stCondLst>
                                  <p:childTnLst>
                                    <p:set>
                                      <p:cBhvr>
                                        <p:cTn id="34" dur="1" fill="hold">
                                          <p:stCondLst>
                                            <p:cond delay="0"/>
                                          </p:stCondLst>
                                        </p:cTn>
                                        <p:tgtEl>
                                          <p:spTgt spid="50219"/>
                                        </p:tgtEl>
                                        <p:attrNameLst>
                                          <p:attrName>style.visibility</p:attrName>
                                        </p:attrNameLst>
                                      </p:cBhvr>
                                      <p:to>
                                        <p:strVal val="visible"/>
                                      </p:to>
                                    </p:set>
                                    <p:anim calcmode="lin" valueType="num">
                                      <p:cBhvr>
                                        <p:cTn id="35" dur="500" fill="hold"/>
                                        <p:tgtEl>
                                          <p:spTgt spid="50219"/>
                                        </p:tgtEl>
                                        <p:attrNameLst>
                                          <p:attrName>ppt_w</p:attrName>
                                        </p:attrNameLst>
                                      </p:cBhvr>
                                      <p:tavLst>
                                        <p:tav tm="0">
                                          <p:val>
                                            <p:fltVal val="0"/>
                                          </p:val>
                                        </p:tav>
                                        <p:tav tm="100000">
                                          <p:val>
                                            <p:strVal val="#ppt_w"/>
                                          </p:val>
                                        </p:tav>
                                      </p:tavLst>
                                    </p:anim>
                                    <p:anim calcmode="lin" valueType="num">
                                      <p:cBhvr>
                                        <p:cTn id="36" dur="500" fill="hold"/>
                                        <p:tgtEl>
                                          <p:spTgt spid="50219"/>
                                        </p:tgtEl>
                                        <p:attrNameLst>
                                          <p:attrName>ppt_h</p:attrName>
                                        </p:attrNameLst>
                                      </p:cBhvr>
                                      <p:tavLst>
                                        <p:tav tm="0">
                                          <p:val>
                                            <p:strVal val="#ppt_h"/>
                                          </p:val>
                                        </p:tav>
                                        <p:tav tm="100000">
                                          <p:val>
                                            <p:strVal val="#ppt_h"/>
                                          </p:val>
                                        </p:tav>
                                      </p:tavLst>
                                    </p:anim>
                                  </p:childTnLst>
                                </p:cTn>
                              </p:par>
                              <p:par>
                                <p:cTn id="37" presetID="1" presetClass="entr" presetSubtype="0" fill="hold" grpId="0" nodeType="withEffect">
                                  <p:stCondLst>
                                    <p:cond delay="2000"/>
                                  </p:stCondLst>
                                  <p:childTnLst>
                                    <p:set>
                                      <p:cBhvr>
                                        <p:cTn id="38" dur="1" fill="hold">
                                          <p:stCondLst>
                                            <p:cond delay="0"/>
                                          </p:stCondLst>
                                        </p:cTn>
                                        <p:tgtEl>
                                          <p:spTgt spid="1003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212" grpId="0" autoUpdateAnimBg="0"/>
      <p:bldP spid="50213" grpId="0" autoUpdateAnimBg="0"/>
      <p:bldP spid="50214" grpId="0" autoUpdateAnimBg="0"/>
      <p:bldP spid="50215" grpId="0" animBg="1"/>
      <p:bldP spid="50216" grpId="0" animBg="1"/>
      <p:bldP spid="50217" grpId="0" autoUpdateAnimBg="0"/>
      <p:bldP spid="50219" grpId="0" animBg="1"/>
      <p:bldP spid="100376" grpId="0"/>
      <p:bldP spid="100377" grpId="0"/>
      <p:bldP spid="100378"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descr="Green marble"/>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sz="2000">
              <a:solidFill>
                <a:srgbClr val="EAE8E2"/>
              </a:solidFill>
              <a:latin typeface="Arial" charset="0"/>
              <a:cs typeface="Arial" charset="0"/>
            </a:endParaRPr>
          </a:p>
        </p:txBody>
      </p:sp>
      <p:sp>
        <p:nvSpPr>
          <p:cNvPr id="51203" name="Text Box 3"/>
          <p:cNvSpPr txBox="1">
            <a:spLocks noChangeArrowheads="1"/>
          </p:cNvSpPr>
          <p:nvPr/>
        </p:nvSpPr>
        <p:spPr bwMode="auto">
          <a:xfrm>
            <a:off x="617220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a:solidFill>
                  <a:srgbClr val="FFFFFF"/>
                </a:solidFill>
                <a:latin typeface="Arial"/>
                <a:cs typeface="Arial"/>
              </a:rPr>
              <a:t>530</a:t>
            </a:r>
          </a:p>
        </p:txBody>
      </p:sp>
      <p:sp>
        <p:nvSpPr>
          <p:cNvPr id="51204" name="Text Box 4"/>
          <p:cNvSpPr txBox="1">
            <a:spLocks noChangeArrowheads="1"/>
          </p:cNvSpPr>
          <p:nvPr/>
        </p:nvSpPr>
        <p:spPr bwMode="auto">
          <a:xfrm>
            <a:off x="5343525" y="4067175"/>
            <a:ext cx="600075"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a:solidFill>
                  <a:srgbClr val="FFFFFF"/>
                </a:solidFill>
                <a:latin typeface="Arial"/>
                <a:cs typeface="Arial"/>
              </a:rPr>
              <a:t> 5 4 0</a:t>
            </a:r>
          </a:p>
        </p:txBody>
      </p:sp>
      <p:sp>
        <p:nvSpPr>
          <p:cNvPr id="51205" name="Text Box 5"/>
          <p:cNvSpPr txBox="1">
            <a:spLocks noChangeArrowheads="1"/>
          </p:cNvSpPr>
          <p:nvPr/>
        </p:nvSpPr>
        <p:spPr bwMode="auto">
          <a:xfrm>
            <a:off x="411480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a:solidFill>
                  <a:srgbClr val="FFFFFF"/>
                </a:solidFill>
                <a:latin typeface="Arial"/>
                <a:cs typeface="Arial"/>
              </a:rPr>
              <a:t>560</a:t>
            </a:r>
          </a:p>
        </p:txBody>
      </p:sp>
      <p:sp>
        <p:nvSpPr>
          <p:cNvPr id="51206" name="Text Box 6"/>
          <p:cNvSpPr txBox="1">
            <a:spLocks noChangeArrowheads="1"/>
          </p:cNvSpPr>
          <p:nvPr/>
        </p:nvSpPr>
        <p:spPr bwMode="auto">
          <a:xfrm>
            <a:off x="274320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a:solidFill>
                  <a:srgbClr val="FFFFFF"/>
                </a:solidFill>
                <a:latin typeface="Arial"/>
                <a:cs typeface="Arial"/>
              </a:rPr>
              <a:t>580</a:t>
            </a:r>
          </a:p>
        </p:txBody>
      </p:sp>
      <p:sp>
        <p:nvSpPr>
          <p:cNvPr id="51207" name="Text Box 7"/>
          <p:cNvSpPr txBox="1">
            <a:spLocks noChangeArrowheads="1"/>
          </p:cNvSpPr>
          <p:nvPr/>
        </p:nvSpPr>
        <p:spPr bwMode="auto">
          <a:xfrm>
            <a:off x="205740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a:solidFill>
                  <a:srgbClr val="FFFFFF"/>
                </a:solidFill>
                <a:latin typeface="Arial"/>
                <a:cs typeface="Arial"/>
              </a:rPr>
              <a:t>590</a:t>
            </a:r>
          </a:p>
        </p:txBody>
      </p:sp>
      <p:sp>
        <p:nvSpPr>
          <p:cNvPr id="51208" name="Text Box 8"/>
          <p:cNvSpPr txBox="1">
            <a:spLocks noChangeArrowheads="1"/>
          </p:cNvSpPr>
          <p:nvPr/>
        </p:nvSpPr>
        <p:spPr bwMode="auto">
          <a:xfrm>
            <a:off x="137160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a:solidFill>
                  <a:srgbClr val="FFFFFF"/>
                </a:solidFill>
                <a:latin typeface="Arial"/>
                <a:cs typeface="Arial"/>
              </a:rPr>
              <a:t>600</a:t>
            </a:r>
          </a:p>
        </p:txBody>
      </p:sp>
      <p:sp>
        <p:nvSpPr>
          <p:cNvPr id="51209" name="Text Box 9"/>
          <p:cNvSpPr txBox="1">
            <a:spLocks noChangeArrowheads="1"/>
          </p:cNvSpPr>
          <p:nvPr/>
        </p:nvSpPr>
        <p:spPr bwMode="auto">
          <a:xfrm>
            <a:off x="685800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a:solidFill>
                  <a:srgbClr val="FFFFFF"/>
                </a:solidFill>
                <a:latin typeface="Arial"/>
                <a:cs typeface="Arial"/>
              </a:rPr>
              <a:t>520</a:t>
            </a:r>
          </a:p>
        </p:txBody>
      </p:sp>
      <p:sp>
        <p:nvSpPr>
          <p:cNvPr id="51210" name="Text Box 10"/>
          <p:cNvSpPr txBox="1">
            <a:spLocks noChangeArrowheads="1"/>
          </p:cNvSpPr>
          <p:nvPr/>
        </p:nvSpPr>
        <p:spPr bwMode="auto">
          <a:xfrm>
            <a:off x="815340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a:solidFill>
                  <a:srgbClr val="FFFFFF"/>
                </a:solidFill>
                <a:latin typeface="Arial"/>
                <a:cs typeface="Arial"/>
              </a:rPr>
              <a:t>500</a:t>
            </a:r>
          </a:p>
        </p:txBody>
      </p:sp>
      <p:grpSp>
        <p:nvGrpSpPr>
          <p:cNvPr id="102410" name="Group 11"/>
          <p:cNvGrpSpPr>
            <a:grpSpLocks/>
          </p:cNvGrpSpPr>
          <p:nvPr/>
        </p:nvGrpSpPr>
        <p:grpSpPr bwMode="auto">
          <a:xfrm>
            <a:off x="66675" y="3044825"/>
            <a:ext cx="9534525" cy="844550"/>
            <a:chOff x="42" y="1918"/>
            <a:chExt cx="6006" cy="532"/>
          </a:xfrm>
        </p:grpSpPr>
        <p:grpSp>
          <p:nvGrpSpPr>
            <p:cNvPr id="102426" name="Group 12"/>
            <p:cNvGrpSpPr>
              <a:grpSpLocks/>
            </p:cNvGrpSpPr>
            <p:nvPr/>
          </p:nvGrpSpPr>
          <p:grpSpPr bwMode="auto">
            <a:xfrm>
              <a:off x="96" y="1918"/>
              <a:ext cx="1296" cy="530"/>
              <a:chOff x="96" y="1918"/>
              <a:chExt cx="1296" cy="530"/>
            </a:xfrm>
          </p:grpSpPr>
          <p:sp>
            <p:nvSpPr>
              <p:cNvPr id="51213" name="Line 1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EAE8E2"/>
                  </a:solidFill>
                  <a:latin typeface="Arial"/>
                  <a:cs typeface="Arial"/>
                </a:endParaRPr>
              </a:p>
            </p:txBody>
          </p:sp>
          <p:sp>
            <p:nvSpPr>
              <p:cNvPr id="51214" name="Line 1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EAE8E2"/>
                  </a:solidFill>
                  <a:latin typeface="Arial"/>
                  <a:cs typeface="Arial"/>
                </a:endParaRPr>
              </a:p>
            </p:txBody>
          </p:sp>
          <p:sp>
            <p:nvSpPr>
              <p:cNvPr id="51215" name="Line 1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EAE8E2"/>
                  </a:solidFill>
                  <a:latin typeface="Arial"/>
                  <a:cs typeface="Arial"/>
                </a:endParaRPr>
              </a:p>
            </p:txBody>
          </p:sp>
          <p:sp>
            <p:nvSpPr>
              <p:cNvPr id="51216" name="Line 1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EAE8E2"/>
                  </a:solidFill>
                  <a:latin typeface="Arial"/>
                  <a:cs typeface="Arial"/>
                </a:endParaRPr>
              </a:p>
            </p:txBody>
          </p:sp>
        </p:grpSp>
        <p:grpSp>
          <p:nvGrpSpPr>
            <p:cNvPr id="102427" name="Group 17"/>
            <p:cNvGrpSpPr>
              <a:grpSpLocks/>
            </p:cNvGrpSpPr>
            <p:nvPr/>
          </p:nvGrpSpPr>
          <p:grpSpPr bwMode="auto">
            <a:xfrm>
              <a:off x="1824" y="1920"/>
              <a:ext cx="1296" cy="530"/>
              <a:chOff x="96" y="1918"/>
              <a:chExt cx="1296" cy="530"/>
            </a:xfrm>
          </p:grpSpPr>
          <p:sp>
            <p:nvSpPr>
              <p:cNvPr id="51218" name="Line 18"/>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EAE8E2"/>
                  </a:solidFill>
                  <a:latin typeface="Arial"/>
                  <a:cs typeface="Arial"/>
                </a:endParaRPr>
              </a:p>
            </p:txBody>
          </p:sp>
          <p:sp>
            <p:nvSpPr>
              <p:cNvPr id="51219" name="Line 19"/>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EAE8E2"/>
                  </a:solidFill>
                  <a:latin typeface="Arial"/>
                  <a:cs typeface="Arial"/>
                </a:endParaRPr>
              </a:p>
            </p:txBody>
          </p:sp>
          <p:sp>
            <p:nvSpPr>
              <p:cNvPr id="51220" name="Line 20"/>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EAE8E2"/>
                  </a:solidFill>
                  <a:latin typeface="Arial"/>
                  <a:cs typeface="Arial"/>
                </a:endParaRPr>
              </a:p>
            </p:txBody>
          </p:sp>
          <p:sp>
            <p:nvSpPr>
              <p:cNvPr id="51221" name="Line 21"/>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EAE8E2"/>
                  </a:solidFill>
                  <a:latin typeface="Arial"/>
                  <a:cs typeface="Arial"/>
                </a:endParaRPr>
              </a:p>
            </p:txBody>
          </p:sp>
        </p:grpSp>
        <p:grpSp>
          <p:nvGrpSpPr>
            <p:cNvPr id="102428" name="Group 22"/>
            <p:cNvGrpSpPr>
              <a:grpSpLocks/>
            </p:cNvGrpSpPr>
            <p:nvPr/>
          </p:nvGrpSpPr>
          <p:grpSpPr bwMode="auto">
            <a:xfrm>
              <a:off x="3552" y="1920"/>
              <a:ext cx="1296" cy="530"/>
              <a:chOff x="96" y="1918"/>
              <a:chExt cx="1296" cy="530"/>
            </a:xfrm>
          </p:grpSpPr>
          <p:sp>
            <p:nvSpPr>
              <p:cNvPr id="51223" name="Line 2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EAE8E2"/>
                  </a:solidFill>
                  <a:latin typeface="Arial"/>
                  <a:cs typeface="Arial"/>
                </a:endParaRPr>
              </a:p>
            </p:txBody>
          </p:sp>
          <p:sp>
            <p:nvSpPr>
              <p:cNvPr id="51224" name="Line 2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EAE8E2"/>
                  </a:solidFill>
                  <a:latin typeface="Arial"/>
                  <a:cs typeface="Arial"/>
                </a:endParaRPr>
              </a:p>
            </p:txBody>
          </p:sp>
          <p:sp>
            <p:nvSpPr>
              <p:cNvPr id="51225" name="Line 2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EAE8E2"/>
                  </a:solidFill>
                  <a:latin typeface="Arial"/>
                  <a:cs typeface="Arial"/>
                </a:endParaRPr>
              </a:p>
            </p:txBody>
          </p:sp>
          <p:sp>
            <p:nvSpPr>
              <p:cNvPr id="51226" name="Line 2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EAE8E2"/>
                  </a:solidFill>
                  <a:latin typeface="Arial"/>
                  <a:cs typeface="Arial"/>
                </a:endParaRPr>
              </a:p>
            </p:txBody>
          </p:sp>
        </p:grpSp>
        <p:sp>
          <p:nvSpPr>
            <p:cNvPr id="51227" name="Line 27"/>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EAE8E2"/>
                </a:solidFill>
                <a:latin typeface="Arial"/>
                <a:cs typeface="Arial"/>
              </a:endParaRPr>
            </a:p>
          </p:txBody>
        </p:sp>
        <p:sp>
          <p:nvSpPr>
            <p:cNvPr id="51228" name="Line 28"/>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EAE8E2"/>
                </a:solidFill>
                <a:latin typeface="Arial"/>
                <a:cs typeface="Arial"/>
              </a:endParaRPr>
            </a:p>
          </p:txBody>
        </p:sp>
        <p:sp>
          <p:nvSpPr>
            <p:cNvPr id="51229" name="Line 29"/>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EAE8E2"/>
                </a:solidFill>
                <a:latin typeface="Arial"/>
                <a:cs typeface="Arial"/>
              </a:endParaRPr>
            </a:p>
          </p:txBody>
        </p:sp>
      </p:grpSp>
      <p:sp>
        <p:nvSpPr>
          <p:cNvPr id="51230" name="Text Box 30"/>
          <p:cNvSpPr txBox="1">
            <a:spLocks noChangeArrowheads="1"/>
          </p:cNvSpPr>
          <p:nvPr/>
        </p:nvSpPr>
        <p:spPr bwMode="auto">
          <a:xfrm>
            <a:off x="754380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a:solidFill>
                  <a:srgbClr val="FFFFFF"/>
                </a:solidFill>
                <a:latin typeface="Arial"/>
                <a:cs typeface="Arial"/>
              </a:rPr>
              <a:t>510</a:t>
            </a:r>
          </a:p>
        </p:txBody>
      </p:sp>
      <p:sp>
        <p:nvSpPr>
          <p:cNvPr id="51231" name="Text Box 31"/>
          <p:cNvSpPr txBox="1">
            <a:spLocks noChangeArrowheads="1"/>
          </p:cNvSpPr>
          <p:nvPr/>
        </p:nvSpPr>
        <p:spPr bwMode="auto">
          <a:xfrm>
            <a:off x="4724400" y="4067175"/>
            <a:ext cx="600075"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a:solidFill>
                  <a:srgbClr val="FFFFFF"/>
                </a:solidFill>
                <a:latin typeface="Arial"/>
                <a:cs typeface="Arial"/>
              </a:rPr>
              <a:t>5 5 0</a:t>
            </a:r>
          </a:p>
        </p:txBody>
      </p:sp>
      <p:sp>
        <p:nvSpPr>
          <p:cNvPr id="51232" name="Text Box 32"/>
          <p:cNvSpPr txBox="1">
            <a:spLocks noChangeArrowheads="1"/>
          </p:cNvSpPr>
          <p:nvPr/>
        </p:nvSpPr>
        <p:spPr bwMode="auto">
          <a:xfrm>
            <a:off x="342900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a:solidFill>
                  <a:srgbClr val="FFFFFF"/>
                </a:solidFill>
                <a:latin typeface="Arial"/>
                <a:cs typeface="Arial"/>
              </a:rPr>
              <a:t>570</a:t>
            </a:r>
          </a:p>
        </p:txBody>
      </p:sp>
      <p:sp>
        <p:nvSpPr>
          <p:cNvPr id="51233" name="Text Box 33"/>
          <p:cNvSpPr txBox="1">
            <a:spLocks noChangeArrowheads="1"/>
          </p:cNvSpPr>
          <p:nvPr/>
        </p:nvSpPr>
        <p:spPr bwMode="auto">
          <a:xfrm>
            <a:off x="68580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a:solidFill>
                  <a:srgbClr val="FFFFFF"/>
                </a:solidFill>
                <a:latin typeface="Arial"/>
                <a:cs typeface="Arial"/>
              </a:rPr>
              <a:t>610</a:t>
            </a:r>
          </a:p>
        </p:txBody>
      </p:sp>
      <p:sp>
        <p:nvSpPr>
          <p:cNvPr id="51234" name="Text Box 34"/>
          <p:cNvSpPr txBox="1">
            <a:spLocks noChangeArrowheads="1"/>
          </p:cNvSpPr>
          <p:nvPr/>
        </p:nvSpPr>
        <p:spPr bwMode="auto">
          <a:xfrm>
            <a:off x="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a:solidFill>
                  <a:srgbClr val="FFFFFF"/>
                </a:solidFill>
                <a:latin typeface="Arial"/>
                <a:cs typeface="Arial"/>
              </a:rPr>
              <a:t>620</a:t>
            </a:r>
          </a:p>
        </p:txBody>
      </p:sp>
      <p:sp>
        <p:nvSpPr>
          <p:cNvPr id="51235" name="Text Box 35"/>
          <p:cNvSpPr txBox="1">
            <a:spLocks noChangeArrowheads="1"/>
          </p:cNvSpPr>
          <p:nvPr/>
        </p:nvSpPr>
        <p:spPr bwMode="auto">
          <a:xfrm>
            <a:off x="876300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a:solidFill>
                  <a:srgbClr val="FFFFFF"/>
                </a:solidFill>
                <a:latin typeface="Arial"/>
                <a:cs typeface="Arial"/>
              </a:rPr>
              <a:t>490</a:t>
            </a:r>
          </a:p>
        </p:txBody>
      </p:sp>
      <p:sp>
        <p:nvSpPr>
          <p:cNvPr id="51236" name="Text Box 36"/>
          <p:cNvSpPr txBox="1">
            <a:spLocks noChangeArrowheads="1"/>
          </p:cNvSpPr>
          <p:nvPr/>
        </p:nvSpPr>
        <p:spPr bwMode="auto">
          <a:xfrm>
            <a:off x="914400" y="838200"/>
            <a:ext cx="2514600" cy="1570038"/>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3200" b="1" dirty="0">
                <a:solidFill>
                  <a:srgbClr val="00FF00"/>
                </a:solidFill>
                <a:latin typeface="Arial"/>
                <a:cs typeface="Arial"/>
              </a:rPr>
              <a:t>Judah</a:t>
            </a:r>
            <a:r>
              <a:rPr lang="uk-UA" altLang="ja-JP" sz="3200" b="1" dirty="0">
                <a:solidFill>
                  <a:srgbClr val="00FF00"/>
                </a:solidFill>
                <a:latin typeface="Arial"/>
                <a:cs typeface="Arial"/>
              </a:rPr>
              <a:t>'</a:t>
            </a:r>
            <a:r>
              <a:rPr lang="en-US" sz="3200" b="1" dirty="0">
                <a:solidFill>
                  <a:srgbClr val="00FF00"/>
                </a:solidFill>
                <a:latin typeface="Arial"/>
                <a:cs typeface="Arial"/>
              </a:rPr>
              <a:t>s Captivity 606-536</a:t>
            </a:r>
            <a:endParaRPr lang="en-US" sz="2800" b="1" dirty="0">
              <a:solidFill>
                <a:srgbClr val="00FF00"/>
              </a:solidFill>
              <a:latin typeface="Arial"/>
              <a:cs typeface="Arial"/>
            </a:endParaRPr>
          </a:p>
        </p:txBody>
      </p:sp>
      <p:sp>
        <p:nvSpPr>
          <p:cNvPr id="51238" name="Text Box 38"/>
          <p:cNvSpPr txBox="1">
            <a:spLocks noChangeArrowheads="1"/>
          </p:cNvSpPr>
          <p:nvPr/>
        </p:nvSpPr>
        <p:spPr bwMode="auto">
          <a:xfrm>
            <a:off x="3276600" y="838200"/>
            <a:ext cx="2514600" cy="1570038"/>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3200" b="1" dirty="0">
                <a:solidFill>
                  <a:srgbClr val="FFFF00"/>
                </a:solidFill>
                <a:latin typeface="Arial"/>
                <a:cs typeface="Arial"/>
              </a:rPr>
              <a:t>Temple</a:t>
            </a:r>
            <a:r>
              <a:rPr lang="uk-UA" altLang="ja-JP" sz="3200" b="1" dirty="0">
                <a:solidFill>
                  <a:srgbClr val="FFFF00"/>
                </a:solidFill>
                <a:latin typeface="Arial"/>
                <a:cs typeface="Arial"/>
              </a:rPr>
              <a:t>'</a:t>
            </a:r>
            <a:r>
              <a:rPr lang="en-US" sz="3200" b="1" dirty="0">
                <a:solidFill>
                  <a:srgbClr val="FFFF00"/>
                </a:solidFill>
                <a:latin typeface="Arial"/>
                <a:cs typeface="Arial"/>
              </a:rPr>
              <a:t>s Desolation 586-516</a:t>
            </a:r>
            <a:endParaRPr lang="en-US" sz="2800" b="1" dirty="0">
              <a:solidFill>
                <a:srgbClr val="FFFF00"/>
              </a:solidFill>
              <a:latin typeface="Arial"/>
              <a:cs typeface="Arial"/>
            </a:endParaRPr>
          </a:p>
        </p:txBody>
      </p:sp>
      <p:sp>
        <p:nvSpPr>
          <p:cNvPr id="51239" name="AutoShape 39"/>
          <p:cNvSpPr>
            <a:spLocks noChangeArrowheads="1"/>
          </p:cNvSpPr>
          <p:nvPr/>
        </p:nvSpPr>
        <p:spPr bwMode="auto">
          <a:xfrm>
            <a:off x="2409825" y="3076575"/>
            <a:ext cx="4924425" cy="657225"/>
          </a:xfrm>
          <a:prstGeom prst="rightArrow">
            <a:avLst>
              <a:gd name="adj1" fmla="val 50000"/>
              <a:gd name="adj2" fmla="val 187319"/>
            </a:avLst>
          </a:prstGeom>
          <a:solidFill>
            <a:srgbClr val="FF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solidFill>
                <a:srgbClr val="EAE8E2"/>
              </a:solidFill>
              <a:latin typeface="Arial"/>
              <a:cs typeface="Arial"/>
            </a:endParaRPr>
          </a:p>
        </p:txBody>
      </p:sp>
      <p:sp>
        <p:nvSpPr>
          <p:cNvPr id="51240" name="AutoShape 40"/>
          <p:cNvSpPr>
            <a:spLocks noChangeArrowheads="1"/>
          </p:cNvSpPr>
          <p:nvPr/>
        </p:nvSpPr>
        <p:spPr bwMode="auto">
          <a:xfrm>
            <a:off x="1066800" y="2514600"/>
            <a:ext cx="4924425" cy="657225"/>
          </a:xfrm>
          <a:prstGeom prst="rightArrow">
            <a:avLst>
              <a:gd name="adj1" fmla="val 50000"/>
              <a:gd name="adj2" fmla="val 187319"/>
            </a:avLst>
          </a:prstGeom>
          <a:solidFill>
            <a:srgbClr val="00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solidFill>
                <a:srgbClr val="EAE8E2"/>
              </a:solidFill>
              <a:latin typeface="Arial"/>
              <a:cs typeface="Arial"/>
            </a:endParaRPr>
          </a:p>
        </p:txBody>
      </p:sp>
      <p:sp>
        <p:nvSpPr>
          <p:cNvPr id="51242" name="Text Box 42"/>
          <p:cNvSpPr txBox="1">
            <a:spLocks noChangeArrowheads="1"/>
          </p:cNvSpPr>
          <p:nvPr/>
        </p:nvSpPr>
        <p:spPr bwMode="auto">
          <a:xfrm>
            <a:off x="1753836" y="2819400"/>
            <a:ext cx="3657600" cy="584200"/>
          </a:xfrm>
          <a:prstGeom prst="rect">
            <a:avLst/>
          </a:prstGeom>
          <a:gradFill rotWithShape="0">
            <a:gsLst>
              <a:gs pos="0">
                <a:srgbClr val="FF0000"/>
              </a:gs>
              <a:gs pos="100000">
                <a:srgbClr val="FF0000">
                  <a:gamma/>
                  <a:shade val="46275"/>
                  <a:invGamma/>
                </a:srgbClr>
              </a:gs>
            </a:gsLst>
            <a:lin ang="5400000" scaled="1"/>
          </a:grad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3200" b="1">
                <a:solidFill>
                  <a:srgbClr val="FFFFFF"/>
                </a:solidFill>
                <a:latin typeface="Arial"/>
                <a:cs typeface="Arial"/>
              </a:rPr>
              <a:t>Ezekiel 597-572</a:t>
            </a:r>
            <a:endParaRPr lang="en-US" sz="2800" b="1">
              <a:solidFill>
                <a:srgbClr val="FFFFFF"/>
              </a:solidFill>
              <a:latin typeface="Arial"/>
              <a:cs typeface="Arial"/>
            </a:endParaRPr>
          </a:p>
        </p:txBody>
      </p:sp>
      <p:sp>
        <p:nvSpPr>
          <p:cNvPr id="51243" name="AutoShape 43"/>
          <p:cNvSpPr>
            <a:spLocks noChangeArrowheads="1"/>
          </p:cNvSpPr>
          <p:nvPr/>
        </p:nvSpPr>
        <p:spPr bwMode="auto">
          <a:xfrm>
            <a:off x="1219200" y="5286375"/>
            <a:ext cx="4924425" cy="1114425"/>
          </a:xfrm>
          <a:prstGeom prst="rightArrow">
            <a:avLst>
              <a:gd name="adj1" fmla="val 50000"/>
              <a:gd name="adj2" fmla="val 61203"/>
            </a:avLst>
          </a:prstGeom>
          <a:solidFill>
            <a:srgbClr val="80008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solidFill>
                <a:srgbClr val="EAE8E2"/>
              </a:solidFill>
              <a:latin typeface="Arial"/>
              <a:cs typeface="Arial"/>
            </a:endParaRPr>
          </a:p>
        </p:txBody>
      </p:sp>
      <p:sp>
        <p:nvSpPr>
          <p:cNvPr id="51244" name="AutoShape 44"/>
          <p:cNvSpPr>
            <a:spLocks noChangeArrowheads="1"/>
          </p:cNvSpPr>
          <p:nvPr/>
        </p:nvSpPr>
        <p:spPr bwMode="auto">
          <a:xfrm>
            <a:off x="1753836" y="3590925"/>
            <a:ext cx="1713264" cy="523875"/>
          </a:xfrm>
          <a:prstGeom prst="rightArrow">
            <a:avLst>
              <a:gd name="adj1" fmla="val 50000"/>
              <a:gd name="adj2" fmla="val 68182"/>
            </a:avLst>
          </a:prstGeom>
          <a:gradFill rotWithShape="0">
            <a:gsLst>
              <a:gs pos="0">
                <a:srgbClr val="FF0000"/>
              </a:gs>
              <a:gs pos="100000">
                <a:srgbClr val="FF0000">
                  <a:gamma/>
                  <a:shade val="46275"/>
                  <a:invGamma/>
                </a:srgbClr>
              </a:gs>
            </a:gsLst>
            <a:lin ang="5400000" scaled="1"/>
          </a:gradFill>
          <a:ln w="9525">
            <a:solidFill>
              <a:schemeClr val="tx1"/>
            </a:solidFill>
            <a:miter lim="800000"/>
            <a:headEnd/>
            <a:tailEnd/>
          </a:ln>
          <a:effectLst>
            <a:outerShdw blurRad="63500" dist="38099" dir="2700000" algn="ctr" rotWithShape="0">
              <a:srgbClr val="FF3300">
                <a:alpha val="74998"/>
              </a:srgbClr>
            </a:outerShdw>
          </a:effectLst>
        </p:spPr>
        <p:txBody>
          <a:bodyPr wrap="none" anchor="ctr"/>
          <a:lstStyle/>
          <a:p>
            <a:pPr>
              <a:defRPr/>
            </a:pPr>
            <a:endParaRPr lang="en-US" sz="2000">
              <a:solidFill>
                <a:srgbClr val="EAE8E2"/>
              </a:solidFill>
              <a:latin typeface="Arial"/>
              <a:cs typeface="Arial"/>
            </a:endParaRPr>
          </a:p>
        </p:txBody>
      </p:sp>
      <p:sp>
        <p:nvSpPr>
          <p:cNvPr id="45" name="Title 44"/>
          <p:cNvSpPr>
            <a:spLocks noGrp="1"/>
          </p:cNvSpPr>
          <p:nvPr>
            <p:ph type="title" idx="4294967295"/>
          </p:nvPr>
        </p:nvSpPr>
        <p:spPr>
          <a:xfrm>
            <a:off x="381000" y="0"/>
            <a:ext cx="7772400" cy="762000"/>
          </a:xfrm>
        </p:spPr>
        <p:txBody>
          <a:bodyPr/>
          <a:lstStyle/>
          <a:p>
            <a:pPr>
              <a:defRPr/>
            </a:pPr>
            <a:r>
              <a:rPr lang="en-US" sz="3600" b="1">
                <a:solidFill>
                  <a:srgbClr val="FFFFFF"/>
                </a:solidFill>
                <a:latin typeface="Arial"/>
                <a:ea typeface="ＭＳ Ｐゴシック" charset="0"/>
                <a:cs typeface="Arial"/>
              </a:rPr>
              <a:t>Chronology of the Captivity</a:t>
            </a:r>
            <a:endParaRPr lang="en-US" sz="4000">
              <a:latin typeface="Arial"/>
              <a:ea typeface="ＭＳ Ｐゴシック" charset="0"/>
              <a:cs typeface="Arial"/>
            </a:endParaRPr>
          </a:p>
        </p:txBody>
      </p:sp>
      <p:sp>
        <p:nvSpPr>
          <p:cNvPr id="51237" name="Text Box 37"/>
          <p:cNvSpPr txBox="1">
            <a:spLocks noChangeArrowheads="1"/>
          </p:cNvSpPr>
          <p:nvPr/>
        </p:nvSpPr>
        <p:spPr bwMode="auto">
          <a:xfrm>
            <a:off x="1752600" y="5580063"/>
            <a:ext cx="3429000"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3200" b="1">
                <a:solidFill>
                  <a:srgbClr val="FFFFFF"/>
                </a:solidFill>
                <a:latin typeface="Arial" charset="0"/>
                <a:cs typeface="Arial" charset="0"/>
              </a:rPr>
              <a:t>Daniel:  606-536</a:t>
            </a:r>
            <a:endParaRPr lang="en-US" sz="2800" b="1">
              <a:solidFill>
                <a:srgbClr val="FFFFFF"/>
              </a:solidFill>
              <a:latin typeface="Arial" charset="0"/>
              <a:cs typeface="Arial" charset="0"/>
            </a:endParaRPr>
          </a:p>
        </p:txBody>
      </p:sp>
    </p:spTree>
    <p:extLst>
      <p:ext uri="{BB962C8B-B14F-4D97-AF65-F5344CB8AC3E}">
        <p14:creationId xmlns:p14="http://schemas.microsoft.com/office/powerpoint/2010/main" val="231211463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51237"/>
                                        </p:tgtEl>
                                        <p:attrNameLst>
                                          <p:attrName>style.visibility</p:attrName>
                                        </p:attrNameLst>
                                      </p:cBhvr>
                                      <p:to>
                                        <p:strVal val="visible"/>
                                      </p:to>
                                    </p:set>
                                    <p:animEffect transition="in" filter="dissolve">
                                      <p:cBhvr>
                                        <p:cTn id="7" dur="500"/>
                                        <p:tgtEl>
                                          <p:spTgt spid="51237"/>
                                        </p:tgtEl>
                                      </p:cBhvr>
                                    </p:animEffect>
                                  </p:childTnLst>
                                </p:cTn>
                              </p:par>
                            </p:childTnLst>
                          </p:cTn>
                        </p:par>
                        <p:par>
                          <p:cTn id="8" fill="hold" nodeType="afterGroup">
                            <p:stCondLst>
                              <p:cond delay="2500"/>
                            </p:stCondLst>
                            <p:childTnLst>
                              <p:par>
                                <p:cTn id="9" presetID="22" presetClass="entr" presetSubtype="8" fill="hold" grpId="0" nodeType="afterEffect">
                                  <p:stCondLst>
                                    <p:cond delay="1000"/>
                                  </p:stCondLst>
                                  <p:childTnLst>
                                    <p:set>
                                      <p:cBhvr>
                                        <p:cTn id="10" dur="1" fill="hold">
                                          <p:stCondLst>
                                            <p:cond delay="0"/>
                                          </p:stCondLst>
                                        </p:cTn>
                                        <p:tgtEl>
                                          <p:spTgt spid="51243"/>
                                        </p:tgtEl>
                                        <p:attrNameLst>
                                          <p:attrName>style.visibility</p:attrName>
                                        </p:attrNameLst>
                                      </p:cBhvr>
                                      <p:to>
                                        <p:strVal val="visible"/>
                                      </p:to>
                                    </p:set>
                                    <p:animEffect transition="in" filter="wipe(left)">
                                      <p:cBhvr>
                                        <p:cTn id="11" dur="500"/>
                                        <p:tgtEl>
                                          <p:spTgt spid="51243"/>
                                        </p:tgtEl>
                                      </p:cBhvr>
                                    </p:animEffect>
                                  </p:childTnLst>
                                </p:cTn>
                              </p:par>
                            </p:childTnLst>
                          </p:cTn>
                        </p:par>
                        <p:par>
                          <p:cTn id="12" fill="hold" nodeType="afterGroup">
                            <p:stCondLst>
                              <p:cond delay="4000"/>
                            </p:stCondLst>
                            <p:childTnLst>
                              <p:par>
                                <p:cTn id="13" presetID="9" presetClass="entr" presetSubtype="0" fill="hold" grpId="0" nodeType="afterEffect">
                                  <p:stCondLst>
                                    <p:cond delay="3000"/>
                                  </p:stCondLst>
                                  <p:childTnLst>
                                    <p:set>
                                      <p:cBhvr>
                                        <p:cTn id="14" dur="1" fill="hold">
                                          <p:stCondLst>
                                            <p:cond delay="0"/>
                                          </p:stCondLst>
                                        </p:cTn>
                                        <p:tgtEl>
                                          <p:spTgt spid="51242"/>
                                        </p:tgtEl>
                                        <p:attrNameLst>
                                          <p:attrName>style.visibility</p:attrName>
                                        </p:attrNameLst>
                                      </p:cBhvr>
                                      <p:to>
                                        <p:strVal val="visible"/>
                                      </p:to>
                                    </p:set>
                                    <p:animEffect transition="in" filter="dissolve">
                                      <p:cBhvr>
                                        <p:cTn id="15" dur="500"/>
                                        <p:tgtEl>
                                          <p:spTgt spid="51242"/>
                                        </p:tgtEl>
                                      </p:cBhvr>
                                    </p:animEffect>
                                  </p:childTnLst>
                                </p:cTn>
                              </p:par>
                            </p:childTnLst>
                          </p:cTn>
                        </p:par>
                        <p:par>
                          <p:cTn id="16" fill="hold" nodeType="afterGroup">
                            <p:stCondLst>
                              <p:cond delay="7500"/>
                            </p:stCondLst>
                            <p:childTnLst>
                              <p:par>
                                <p:cTn id="17" presetID="22" presetClass="entr" presetSubtype="8" fill="hold" grpId="0" nodeType="afterEffect">
                                  <p:stCondLst>
                                    <p:cond delay="1000"/>
                                  </p:stCondLst>
                                  <p:childTnLst>
                                    <p:set>
                                      <p:cBhvr>
                                        <p:cTn id="18" dur="1" fill="hold">
                                          <p:stCondLst>
                                            <p:cond delay="0"/>
                                          </p:stCondLst>
                                        </p:cTn>
                                        <p:tgtEl>
                                          <p:spTgt spid="51244"/>
                                        </p:tgtEl>
                                        <p:attrNameLst>
                                          <p:attrName>style.visibility</p:attrName>
                                        </p:attrNameLst>
                                      </p:cBhvr>
                                      <p:to>
                                        <p:strVal val="visible"/>
                                      </p:to>
                                    </p:set>
                                    <p:animEffect transition="in" filter="wipe(left)">
                                      <p:cBhvr>
                                        <p:cTn id="19" dur="500"/>
                                        <p:tgtEl>
                                          <p:spTgt spid="51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2" grpId="0" animBg="1" autoUpdateAnimBg="0"/>
      <p:bldP spid="51243" grpId="0" animBg="1"/>
      <p:bldP spid="51244" grpId="0" animBg="1"/>
      <p:bldP spid="51237" grpId="0" autoUpdateAnimBg="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descr="Green marble"/>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a:effectLst>
            <a:outerShdw blurRad="63500" dist="38099" dir="2700000" algn="ctr" rotWithShape="0">
              <a:srgbClr val="FFFFFF">
                <a:alpha val="74998"/>
              </a:srgbClr>
            </a:outerShdw>
          </a:effectLst>
        </p:spPr>
        <p:txBody>
          <a:bodyPr wrap="none" anchor="ct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52227" name="Text Box 3"/>
          <p:cNvSpPr txBox="1">
            <a:spLocks noChangeArrowheads="1"/>
          </p:cNvSpPr>
          <p:nvPr/>
        </p:nvSpPr>
        <p:spPr bwMode="auto">
          <a:xfrm>
            <a:off x="6172200" y="4067175"/>
            <a:ext cx="381000" cy="120015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b="1">
                <a:solidFill>
                  <a:srgbClr val="E2E2E2"/>
                </a:solidFill>
                <a:effectLst>
                  <a:glow rad="228600">
                    <a:schemeClr val="bg2"/>
                  </a:glow>
                </a:effectLst>
                <a:latin typeface="Arial"/>
                <a:cs typeface="Arial"/>
              </a:rPr>
              <a:t>450</a:t>
            </a:r>
          </a:p>
        </p:txBody>
      </p:sp>
      <p:sp>
        <p:nvSpPr>
          <p:cNvPr id="52228" name="Text Box 4"/>
          <p:cNvSpPr txBox="1">
            <a:spLocks noChangeArrowheads="1"/>
          </p:cNvSpPr>
          <p:nvPr/>
        </p:nvSpPr>
        <p:spPr bwMode="auto">
          <a:xfrm>
            <a:off x="5343525" y="4067175"/>
            <a:ext cx="523875" cy="1200328"/>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b="1">
                <a:solidFill>
                  <a:srgbClr val="E2E2E2"/>
                </a:solidFill>
                <a:effectLst>
                  <a:glow rad="228600">
                    <a:schemeClr val="bg2"/>
                  </a:glow>
                </a:effectLst>
                <a:latin typeface="Arial"/>
                <a:cs typeface="Arial"/>
              </a:rPr>
              <a:t>4</a:t>
            </a:r>
            <a:br>
              <a:rPr lang="en-US" b="1">
                <a:solidFill>
                  <a:srgbClr val="E2E2E2"/>
                </a:solidFill>
                <a:effectLst>
                  <a:glow rad="228600">
                    <a:schemeClr val="bg2"/>
                  </a:glow>
                </a:effectLst>
                <a:latin typeface="Arial"/>
                <a:cs typeface="Arial"/>
              </a:rPr>
            </a:br>
            <a:r>
              <a:rPr lang="en-US" b="1">
                <a:solidFill>
                  <a:srgbClr val="E2E2E2"/>
                </a:solidFill>
                <a:effectLst>
                  <a:glow rad="228600">
                    <a:schemeClr val="bg2"/>
                  </a:glow>
                </a:effectLst>
                <a:latin typeface="Arial"/>
                <a:cs typeface="Arial"/>
              </a:rPr>
              <a:t>6</a:t>
            </a:r>
            <a:br>
              <a:rPr lang="en-US" b="1">
                <a:solidFill>
                  <a:srgbClr val="E2E2E2"/>
                </a:solidFill>
                <a:effectLst>
                  <a:glow rad="228600">
                    <a:schemeClr val="bg2"/>
                  </a:glow>
                </a:effectLst>
                <a:latin typeface="Arial"/>
                <a:cs typeface="Arial"/>
              </a:rPr>
            </a:br>
            <a:r>
              <a:rPr lang="en-US" b="1">
                <a:solidFill>
                  <a:srgbClr val="E2E2E2"/>
                </a:solidFill>
                <a:effectLst>
                  <a:glow rad="228600">
                    <a:schemeClr val="bg2"/>
                  </a:glow>
                </a:effectLst>
                <a:latin typeface="Arial"/>
                <a:cs typeface="Arial"/>
              </a:rPr>
              <a:t>0</a:t>
            </a:r>
          </a:p>
        </p:txBody>
      </p:sp>
      <p:sp>
        <p:nvSpPr>
          <p:cNvPr id="52229" name="Text Box 5"/>
          <p:cNvSpPr txBox="1">
            <a:spLocks noChangeArrowheads="1"/>
          </p:cNvSpPr>
          <p:nvPr/>
        </p:nvSpPr>
        <p:spPr bwMode="auto">
          <a:xfrm>
            <a:off x="4114800" y="4067175"/>
            <a:ext cx="381000" cy="120015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b="1">
                <a:solidFill>
                  <a:srgbClr val="E2E2E2"/>
                </a:solidFill>
                <a:effectLst>
                  <a:glow rad="228600">
                    <a:schemeClr val="bg2"/>
                  </a:glow>
                </a:effectLst>
                <a:latin typeface="Arial"/>
                <a:cs typeface="Arial"/>
              </a:rPr>
              <a:t>480</a:t>
            </a:r>
          </a:p>
        </p:txBody>
      </p:sp>
      <p:sp>
        <p:nvSpPr>
          <p:cNvPr id="52230" name="Text Box 6"/>
          <p:cNvSpPr txBox="1">
            <a:spLocks noChangeArrowheads="1"/>
          </p:cNvSpPr>
          <p:nvPr/>
        </p:nvSpPr>
        <p:spPr bwMode="auto">
          <a:xfrm>
            <a:off x="2743200" y="4067175"/>
            <a:ext cx="381000" cy="120015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b="1">
                <a:solidFill>
                  <a:srgbClr val="E2E2E2"/>
                </a:solidFill>
                <a:effectLst>
                  <a:glow rad="228600">
                    <a:schemeClr val="bg2"/>
                  </a:glow>
                </a:effectLst>
                <a:latin typeface="Arial"/>
                <a:cs typeface="Arial"/>
              </a:rPr>
              <a:t>500</a:t>
            </a:r>
          </a:p>
        </p:txBody>
      </p:sp>
      <p:sp>
        <p:nvSpPr>
          <p:cNvPr id="52231" name="Text Box 7"/>
          <p:cNvSpPr txBox="1">
            <a:spLocks noChangeArrowheads="1"/>
          </p:cNvSpPr>
          <p:nvPr/>
        </p:nvSpPr>
        <p:spPr bwMode="auto">
          <a:xfrm>
            <a:off x="2057400" y="4067175"/>
            <a:ext cx="381000" cy="120015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b="1">
                <a:solidFill>
                  <a:srgbClr val="E2E2E2"/>
                </a:solidFill>
                <a:effectLst>
                  <a:glow rad="228600">
                    <a:schemeClr val="bg2"/>
                  </a:glow>
                </a:effectLst>
                <a:latin typeface="Arial"/>
                <a:cs typeface="Arial"/>
              </a:rPr>
              <a:t>510</a:t>
            </a:r>
          </a:p>
        </p:txBody>
      </p:sp>
      <p:sp>
        <p:nvSpPr>
          <p:cNvPr id="52232" name="Text Box 8"/>
          <p:cNvSpPr txBox="1">
            <a:spLocks noChangeArrowheads="1"/>
          </p:cNvSpPr>
          <p:nvPr/>
        </p:nvSpPr>
        <p:spPr bwMode="auto">
          <a:xfrm>
            <a:off x="1371600" y="4067175"/>
            <a:ext cx="381000" cy="120015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b="1">
                <a:solidFill>
                  <a:srgbClr val="E2E2E2"/>
                </a:solidFill>
                <a:effectLst>
                  <a:glow rad="228600">
                    <a:schemeClr val="bg2"/>
                  </a:glow>
                </a:effectLst>
                <a:latin typeface="Arial"/>
                <a:cs typeface="Arial"/>
              </a:rPr>
              <a:t>520</a:t>
            </a:r>
          </a:p>
        </p:txBody>
      </p:sp>
      <p:sp>
        <p:nvSpPr>
          <p:cNvPr id="52233" name="Text Box 9"/>
          <p:cNvSpPr txBox="1">
            <a:spLocks noChangeArrowheads="1"/>
          </p:cNvSpPr>
          <p:nvPr/>
        </p:nvSpPr>
        <p:spPr bwMode="auto">
          <a:xfrm>
            <a:off x="6858000" y="4067175"/>
            <a:ext cx="381000" cy="120015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b="1">
                <a:solidFill>
                  <a:srgbClr val="E2E2E2"/>
                </a:solidFill>
                <a:effectLst>
                  <a:glow rad="228600">
                    <a:schemeClr val="bg2"/>
                  </a:glow>
                </a:effectLst>
                <a:latin typeface="Arial"/>
                <a:cs typeface="Arial"/>
              </a:rPr>
              <a:t>440</a:t>
            </a:r>
          </a:p>
        </p:txBody>
      </p:sp>
      <p:sp>
        <p:nvSpPr>
          <p:cNvPr id="52234" name="Text Box 10"/>
          <p:cNvSpPr txBox="1">
            <a:spLocks noChangeArrowheads="1"/>
          </p:cNvSpPr>
          <p:nvPr/>
        </p:nvSpPr>
        <p:spPr bwMode="auto">
          <a:xfrm>
            <a:off x="8153400" y="4067175"/>
            <a:ext cx="381000" cy="120015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b="1">
                <a:solidFill>
                  <a:srgbClr val="E2E2E2"/>
                </a:solidFill>
                <a:effectLst>
                  <a:glow rad="228600">
                    <a:schemeClr val="bg2"/>
                  </a:glow>
                </a:effectLst>
                <a:latin typeface="Arial"/>
                <a:cs typeface="Arial"/>
              </a:rPr>
              <a:t>420</a:t>
            </a:r>
          </a:p>
        </p:txBody>
      </p:sp>
      <p:grpSp>
        <p:nvGrpSpPr>
          <p:cNvPr id="104458" name="Group 11"/>
          <p:cNvGrpSpPr>
            <a:grpSpLocks/>
          </p:cNvGrpSpPr>
          <p:nvPr/>
        </p:nvGrpSpPr>
        <p:grpSpPr bwMode="auto">
          <a:xfrm>
            <a:off x="66675" y="3044825"/>
            <a:ext cx="9534525" cy="844550"/>
            <a:chOff x="42" y="1918"/>
            <a:chExt cx="6006" cy="532"/>
          </a:xfrm>
          <a:effectLst>
            <a:outerShdw blurRad="50800" dist="38100" dir="2700000">
              <a:srgbClr val="000000">
                <a:alpha val="43000"/>
              </a:srgbClr>
            </a:outerShdw>
          </a:effectLst>
        </p:grpSpPr>
        <p:grpSp>
          <p:nvGrpSpPr>
            <p:cNvPr id="104483" name="Group 12"/>
            <p:cNvGrpSpPr>
              <a:grpSpLocks/>
            </p:cNvGrpSpPr>
            <p:nvPr/>
          </p:nvGrpSpPr>
          <p:grpSpPr bwMode="auto">
            <a:xfrm>
              <a:off x="96" y="1918"/>
              <a:ext cx="1296" cy="530"/>
              <a:chOff x="96" y="1918"/>
              <a:chExt cx="1296" cy="530"/>
            </a:xfrm>
          </p:grpSpPr>
          <p:sp>
            <p:nvSpPr>
              <p:cNvPr id="52237" name="Line 1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rgbClr val="FFFFFF">
                    <a:alpha val="74998"/>
                  </a:srgbClr>
                </a:outerShdw>
              </a:effectLst>
            </p:spPr>
            <p:txBody>
              <a:bodyP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52238" name="Line 1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rgbClr val="FFFFFF">
                    <a:alpha val="74998"/>
                  </a:srgbClr>
                </a:outerShdw>
              </a:effectLst>
            </p:spPr>
            <p:txBody>
              <a:bodyP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52239" name="Line 1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rgbClr val="FFFFFF">
                    <a:alpha val="74998"/>
                  </a:srgbClr>
                </a:outerShdw>
              </a:effectLst>
            </p:spPr>
            <p:txBody>
              <a:bodyP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52240" name="Line 1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rgbClr val="FFFFFF">
                    <a:alpha val="74998"/>
                  </a:srgbClr>
                </a:outerShdw>
              </a:effectLst>
            </p:spPr>
            <p:txBody>
              <a:bodyP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grpSp>
        <p:grpSp>
          <p:nvGrpSpPr>
            <p:cNvPr id="104484" name="Group 17"/>
            <p:cNvGrpSpPr>
              <a:grpSpLocks/>
            </p:cNvGrpSpPr>
            <p:nvPr/>
          </p:nvGrpSpPr>
          <p:grpSpPr bwMode="auto">
            <a:xfrm>
              <a:off x="1824" y="1920"/>
              <a:ext cx="1296" cy="530"/>
              <a:chOff x="96" y="1918"/>
              <a:chExt cx="1296" cy="530"/>
            </a:xfrm>
          </p:grpSpPr>
          <p:sp>
            <p:nvSpPr>
              <p:cNvPr id="52242" name="Line 18"/>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rgbClr val="FFFFFF">
                    <a:alpha val="74998"/>
                  </a:srgbClr>
                </a:outerShdw>
              </a:effectLst>
            </p:spPr>
            <p:txBody>
              <a:bodyP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52243" name="Line 19"/>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rgbClr val="FFFFFF">
                    <a:alpha val="74998"/>
                  </a:srgbClr>
                </a:outerShdw>
              </a:effectLst>
            </p:spPr>
            <p:txBody>
              <a:bodyP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52244" name="Line 20"/>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rgbClr val="FFFFFF">
                    <a:alpha val="74998"/>
                  </a:srgbClr>
                </a:outerShdw>
              </a:effectLst>
            </p:spPr>
            <p:txBody>
              <a:bodyP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52245" name="Line 21"/>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rgbClr val="FFFFFF">
                    <a:alpha val="74998"/>
                  </a:srgbClr>
                </a:outerShdw>
              </a:effectLst>
            </p:spPr>
            <p:txBody>
              <a:bodyP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grpSp>
        <p:grpSp>
          <p:nvGrpSpPr>
            <p:cNvPr id="104485" name="Group 22"/>
            <p:cNvGrpSpPr>
              <a:grpSpLocks/>
            </p:cNvGrpSpPr>
            <p:nvPr/>
          </p:nvGrpSpPr>
          <p:grpSpPr bwMode="auto">
            <a:xfrm>
              <a:off x="3552" y="1920"/>
              <a:ext cx="1296" cy="530"/>
              <a:chOff x="96" y="1918"/>
              <a:chExt cx="1296" cy="530"/>
            </a:xfrm>
          </p:grpSpPr>
          <p:sp>
            <p:nvSpPr>
              <p:cNvPr id="52247" name="Line 2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rgbClr val="FFFFFF">
                    <a:alpha val="74998"/>
                  </a:srgbClr>
                </a:outerShdw>
              </a:effectLst>
            </p:spPr>
            <p:txBody>
              <a:bodyP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52248" name="Line 2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rgbClr val="FFFFFF">
                    <a:alpha val="74998"/>
                  </a:srgbClr>
                </a:outerShdw>
              </a:effectLst>
            </p:spPr>
            <p:txBody>
              <a:bodyP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52249" name="Line 2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rgbClr val="FFFFFF">
                    <a:alpha val="74998"/>
                  </a:srgbClr>
                </a:outerShdw>
              </a:effectLst>
            </p:spPr>
            <p:txBody>
              <a:bodyP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52250" name="Line 2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rgbClr val="FFFFFF">
                    <a:alpha val="74998"/>
                  </a:srgbClr>
                </a:outerShdw>
              </a:effectLst>
            </p:spPr>
            <p:txBody>
              <a:bodyP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grpSp>
        <p:sp>
          <p:nvSpPr>
            <p:cNvPr id="52251" name="Line 27"/>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rgbClr val="FFFFFF">
                  <a:alpha val="74998"/>
                </a:srgbClr>
              </a:outerShdw>
            </a:effectLst>
          </p:spPr>
          <p:txBody>
            <a:bodyP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52252" name="Line 28"/>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rgbClr val="FFFFFF">
                  <a:alpha val="74998"/>
                </a:srgbClr>
              </a:outerShdw>
            </a:effectLst>
          </p:spPr>
          <p:txBody>
            <a:bodyP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52253" name="Line 29"/>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rgbClr val="FFFFFF">
                  <a:alpha val="74998"/>
                </a:srgbClr>
              </a:outerShdw>
            </a:effectLst>
          </p:spPr>
          <p:txBody>
            <a:bodyP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grpSp>
      <p:sp>
        <p:nvSpPr>
          <p:cNvPr id="52254" name="Text Box 30"/>
          <p:cNvSpPr txBox="1">
            <a:spLocks noChangeArrowheads="1"/>
          </p:cNvSpPr>
          <p:nvPr/>
        </p:nvSpPr>
        <p:spPr bwMode="auto">
          <a:xfrm>
            <a:off x="7543800" y="4067175"/>
            <a:ext cx="381000" cy="120015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b="1">
                <a:solidFill>
                  <a:srgbClr val="E2E2E2"/>
                </a:solidFill>
                <a:effectLst>
                  <a:glow rad="228600">
                    <a:schemeClr val="bg2"/>
                  </a:glow>
                </a:effectLst>
                <a:latin typeface="Arial"/>
                <a:cs typeface="Arial"/>
              </a:rPr>
              <a:t>430</a:t>
            </a:r>
          </a:p>
        </p:txBody>
      </p:sp>
      <p:sp>
        <p:nvSpPr>
          <p:cNvPr id="52255" name="Text Box 31"/>
          <p:cNvSpPr txBox="1">
            <a:spLocks noChangeArrowheads="1"/>
          </p:cNvSpPr>
          <p:nvPr/>
        </p:nvSpPr>
        <p:spPr bwMode="auto">
          <a:xfrm>
            <a:off x="4724400" y="4067175"/>
            <a:ext cx="533400" cy="120015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b="1">
                <a:solidFill>
                  <a:srgbClr val="E2E2E2"/>
                </a:solidFill>
                <a:effectLst>
                  <a:glow rad="228600">
                    <a:schemeClr val="bg2"/>
                  </a:glow>
                </a:effectLst>
                <a:latin typeface="Arial"/>
                <a:cs typeface="Arial"/>
              </a:rPr>
              <a:t>4</a:t>
            </a:r>
            <a:br>
              <a:rPr lang="en-US" b="1">
                <a:solidFill>
                  <a:srgbClr val="E2E2E2"/>
                </a:solidFill>
                <a:effectLst>
                  <a:glow rad="228600">
                    <a:schemeClr val="bg2"/>
                  </a:glow>
                </a:effectLst>
                <a:latin typeface="Arial"/>
                <a:cs typeface="Arial"/>
              </a:rPr>
            </a:br>
            <a:r>
              <a:rPr lang="en-US" b="1">
                <a:solidFill>
                  <a:srgbClr val="E2E2E2"/>
                </a:solidFill>
                <a:effectLst>
                  <a:glow rad="228600">
                    <a:schemeClr val="bg2"/>
                  </a:glow>
                </a:effectLst>
                <a:latin typeface="Arial"/>
                <a:cs typeface="Arial"/>
              </a:rPr>
              <a:t>7</a:t>
            </a:r>
            <a:br>
              <a:rPr lang="en-US" b="1">
                <a:solidFill>
                  <a:srgbClr val="E2E2E2"/>
                </a:solidFill>
                <a:effectLst>
                  <a:glow rad="228600">
                    <a:schemeClr val="bg2"/>
                  </a:glow>
                </a:effectLst>
                <a:latin typeface="Arial"/>
                <a:cs typeface="Arial"/>
              </a:rPr>
            </a:br>
            <a:r>
              <a:rPr lang="en-US" b="1">
                <a:solidFill>
                  <a:srgbClr val="E2E2E2"/>
                </a:solidFill>
                <a:effectLst>
                  <a:glow rad="228600">
                    <a:schemeClr val="bg2"/>
                  </a:glow>
                </a:effectLst>
                <a:latin typeface="Arial"/>
                <a:cs typeface="Arial"/>
              </a:rPr>
              <a:t>0</a:t>
            </a:r>
          </a:p>
        </p:txBody>
      </p:sp>
      <p:sp>
        <p:nvSpPr>
          <p:cNvPr id="52256" name="Text Box 32"/>
          <p:cNvSpPr txBox="1">
            <a:spLocks noChangeArrowheads="1"/>
          </p:cNvSpPr>
          <p:nvPr/>
        </p:nvSpPr>
        <p:spPr bwMode="auto">
          <a:xfrm>
            <a:off x="3429000" y="4067175"/>
            <a:ext cx="381000" cy="120015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b="1">
                <a:solidFill>
                  <a:srgbClr val="E2E2E2"/>
                </a:solidFill>
                <a:effectLst>
                  <a:glow rad="228600">
                    <a:schemeClr val="bg2"/>
                  </a:glow>
                </a:effectLst>
                <a:latin typeface="Arial"/>
                <a:cs typeface="Arial"/>
              </a:rPr>
              <a:t>490</a:t>
            </a:r>
          </a:p>
        </p:txBody>
      </p:sp>
      <p:sp>
        <p:nvSpPr>
          <p:cNvPr id="52257" name="Text Box 33"/>
          <p:cNvSpPr txBox="1">
            <a:spLocks noChangeArrowheads="1"/>
          </p:cNvSpPr>
          <p:nvPr/>
        </p:nvSpPr>
        <p:spPr bwMode="auto">
          <a:xfrm>
            <a:off x="685800" y="4067175"/>
            <a:ext cx="381000" cy="120015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b="1">
                <a:solidFill>
                  <a:srgbClr val="E2E2E2"/>
                </a:solidFill>
                <a:effectLst>
                  <a:glow rad="228600">
                    <a:schemeClr val="bg2"/>
                  </a:glow>
                </a:effectLst>
                <a:latin typeface="Arial"/>
                <a:cs typeface="Arial"/>
              </a:rPr>
              <a:t>530</a:t>
            </a:r>
          </a:p>
        </p:txBody>
      </p:sp>
      <p:sp>
        <p:nvSpPr>
          <p:cNvPr id="52258" name="Text Box 34"/>
          <p:cNvSpPr txBox="1">
            <a:spLocks noChangeArrowheads="1"/>
          </p:cNvSpPr>
          <p:nvPr/>
        </p:nvSpPr>
        <p:spPr bwMode="auto">
          <a:xfrm>
            <a:off x="0" y="4067175"/>
            <a:ext cx="381000" cy="120015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b="1" dirty="0">
                <a:solidFill>
                  <a:srgbClr val="E2E2E2"/>
                </a:solidFill>
                <a:effectLst>
                  <a:glow rad="228600">
                    <a:schemeClr val="bg2"/>
                  </a:glow>
                </a:effectLst>
                <a:latin typeface="Arial"/>
                <a:cs typeface="Arial"/>
              </a:rPr>
              <a:t>540</a:t>
            </a:r>
          </a:p>
        </p:txBody>
      </p:sp>
      <p:sp>
        <p:nvSpPr>
          <p:cNvPr id="52259" name="Text Box 35"/>
          <p:cNvSpPr txBox="1">
            <a:spLocks noChangeArrowheads="1"/>
          </p:cNvSpPr>
          <p:nvPr/>
        </p:nvSpPr>
        <p:spPr bwMode="auto">
          <a:xfrm>
            <a:off x="8763000" y="4067175"/>
            <a:ext cx="381000" cy="120015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b="1">
                <a:solidFill>
                  <a:srgbClr val="E2E2E2"/>
                </a:solidFill>
                <a:effectLst>
                  <a:glow rad="228600">
                    <a:schemeClr val="bg2"/>
                  </a:glow>
                </a:effectLst>
                <a:latin typeface="Arial"/>
                <a:cs typeface="Arial"/>
              </a:rPr>
              <a:t>410</a:t>
            </a:r>
          </a:p>
        </p:txBody>
      </p:sp>
      <p:sp>
        <p:nvSpPr>
          <p:cNvPr id="52260" name="Text Box 36"/>
          <p:cNvSpPr txBox="1">
            <a:spLocks noChangeArrowheads="1"/>
          </p:cNvSpPr>
          <p:nvPr/>
        </p:nvSpPr>
        <p:spPr bwMode="auto">
          <a:xfrm>
            <a:off x="-152400" y="1263650"/>
            <a:ext cx="3352800" cy="10779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sz="3200" b="1">
                <a:solidFill>
                  <a:srgbClr val="00FF00"/>
                </a:solidFill>
                <a:effectLst>
                  <a:outerShdw blurRad="38100" dist="38100" dir="2700000" algn="tl">
                    <a:srgbClr val="000000"/>
                  </a:outerShdw>
                </a:effectLst>
                <a:latin typeface="Arial"/>
                <a:cs typeface="Arial"/>
              </a:rPr>
              <a:t>Zerubbabel (537-516)</a:t>
            </a:r>
            <a:endParaRPr lang="en-US" sz="2800" b="1">
              <a:solidFill>
                <a:srgbClr val="00FF00"/>
              </a:solidFill>
              <a:effectLst>
                <a:outerShdw blurRad="38100" dist="38100" dir="2700000" algn="tl">
                  <a:srgbClr val="000000"/>
                </a:outerShdw>
              </a:effectLst>
              <a:latin typeface="Arial"/>
              <a:cs typeface="Arial"/>
            </a:endParaRPr>
          </a:p>
        </p:txBody>
      </p:sp>
      <p:sp>
        <p:nvSpPr>
          <p:cNvPr id="52261" name="Text Box 37"/>
          <p:cNvSpPr txBox="1">
            <a:spLocks noChangeArrowheads="1"/>
          </p:cNvSpPr>
          <p:nvPr/>
        </p:nvSpPr>
        <p:spPr bwMode="auto">
          <a:xfrm>
            <a:off x="3962400" y="989504"/>
            <a:ext cx="2209800" cy="10779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50000"/>
              </a:spcBef>
              <a:spcAft>
                <a:spcPct val="0"/>
              </a:spcAft>
              <a:defRPr/>
            </a:pPr>
            <a:r>
              <a:rPr lang="en-US" sz="3200" b="1">
                <a:solidFill>
                  <a:srgbClr val="FFCC00"/>
                </a:solidFill>
                <a:effectLst>
                  <a:outerShdw blurRad="38100" dist="38100" dir="2700000" algn="tl">
                    <a:srgbClr val="000000"/>
                  </a:outerShdw>
                </a:effectLst>
                <a:latin typeface="Arial"/>
                <a:cs typeface="Arial"/>
              </a:rPr>
              <a:t>Ezra (457-444)</a:t>
            </a:r>
            <a:endParaRPr lang="en-US" sz="2800" b="1">
              <a:solidFill>
                <a:srgbClr val="FFCC00"/>
              </a:solidFill>
              <a:effectLst>
                <a:outerShdw blurRad="38100" dist="38100" dir="2700000" algn="tl">
                  <a:srgbClr val="000000"/>
                </a:outerShdw>
              </a:effectLst>
              <a:latin typeface="Arial"/>
              <a:cs typeface="Arial"/>
            </a:endParaRPr>
          </a:p>
        </p:txBody>
      </p:sp>
      <p:sp>
        <p:nvSpPr>
          <p:cNvPr id="52262" name="AutoShape 38"/>
          <p:cNvSpPr>
            <a:spLocks noChangeArrowheads="1"/>
          </p:cNvSpPr>
          <p:nvPr/>
        </p:nvSpPr>
        <p:spPr bwMode="auto">
          <a:xfrm rot="5400000">
            <a:off x="-559594" y="2693194"/>
            <a:ext cx="1776413" cy="657225"/>
          </a:xfrm>
          <a:prstGeom prst="rightArrow">
            <a:avLst>
              <a:gd name="adj1" fmla="val 50000"/>
              <a:gd name="adj2" fmla="val 67572"/>
            </a:avLst>
          </a:prstGeom>
          <a:solidFill>
            <a:srgbClr val="00FF00"/>
          </a:solidFill>
          <a:ln w="9525">
            <a:solidFill>
              <a:schemeClr val="tx1"/>
            </a:solidFill>
            <a:miter lim="800000"/>
            <a:headEnd/>
            <a:tailEnd/>
          </a:ln>
          <a:effectLst/>
        </p:spPr>
        <p:txBody>
          <a:bodyPr wrap="none" anchor="ct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52264" name="Text Box 40"/>
          <p:cNvSpPr txBox="1">
            <a:spLocks noChangeArrowheads="1"/>
          </p:cNvSpPr>
          <p:nvPr/>
        </p:nvSpPr>
        <p:spPr bwMode="auto">
          <a:xfrm>
            <a:off x="5791200" y="990600"/>
            <a:ext cx="2914650" cy="10779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sz="3200" b="1">
                <a:solidFill>
                  <a:srgbClr val="FFFF00"/>
                </a:solidFill>
                <a:effectLst>
                  <a:outerShdw blurRad="38100" dist="38100" dir="2700000" algn="tl">
                    <a:srgbClr val="000000"/>
                  </a:outerShdw>
                </a:effectLst>
                <a:latin typeface="Arial"/>
                <a:cs typeface="Arial"/>
              </a:rPr>
              <a:t>Nehemiah (444-430)</a:t>
            </a:r>
            <a:endParaRPr lang="en-US" sz="2800" b="1">
              <a:solidFill>
                <a:srgbClr val="FFFF00"/>
              </a:solidFill>
              <a:effectLst>
                <a:outerShdw blurRad="38100" dist="38100" dir="2700000" algn="tl">
                  <a:srgbClr val="000000"/>
                </a:outerShdw>
              </a:effectLst>
              <a:latin typeface="Arial"/>
              <a:cs typeface="Arial"/>
            </a:endParaRPr>
          </a:p>
        </p:txBody>
      </p:sp>
      <p:sp>
        <p:nvSpPr>
          <p:cNvPr id="52265" name="Text Box 41"/>
          <p:cNvSpPr txBox="1">
            <a:spLocks noChangeArrowheads="1"/>
          </p:cNvSpPr>
          <p:nvPr/>
        </p:nvSpPr>
        <p:spPr bwMode="auto">
          <a:xfrm>
            <a:off x="6324600" y="5257800"/>
            <a:ext cx="990600" cy="58420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sz="3200" b="1">
                <a:solidFill>
                  <a:srgbClr val="FFFF00"/>
                </a:solidFill>
                <a:effectLst>
                  <a:outerShdw blurRad="38100" dist="38100" dir="2700000" algn="tl">
                    <a:srgbClr val="000000"/>
                  </a:outerShdw>
                </a:effectLst>
                <a:latin typeface="Arial"/>
                <a:cs typeface="Arial"/>
              </a:rPr>
              <a:t>444</a:t>
            </a:r>
          </a:p>
        </p:txBody>
      </p:sp>
      <p:sp>
        <p:nvSpPr>
          <p:cNvPr id="52266" name="Text Box 42"/>
          <p:cNvSpPr txBox="1">
            <a:spLocks noChangeArrowheads="1"/>
          </p:cNvSpPr>
          <p:nvPr/>
        </p:nvSpPr>
        <p:spPr bwMode="auto">
          <a:xfrm>
            <a:off x="7391400" y="5257800"/>
            <a:ext cx="990600" cy="58420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sz="3200" b="1">
                <a:solidFill>
                  <a:srgbClr val="FFFF00"/>
                </a:solidFill>
                <a:effectLst>
                  <a:outerShdw blurRad="38100" dist="38100" dir="2700000" algn="tl">
                    <a:srgbClr val="000000"/>
                  </a:outerShdw>
                </a:effectLst>
                <a:latin typeface="Arial"/>
                <a:cs typeface="Arial"/>
              </a:rPr>
              <a:t>430</a:t>
            </a:r>
          </a:p>
        </p:txBody>
      </p:sp>
      <p:sp>
        <p:nvSpPr>
          <p:cNvPr id="52267" name="Text Box 43"/>
          <p:cNvSpPr txBox="1">
            <a:spLocks noChangeArrowheads="1"/>
          </p:cNvSpPr>
          <p:nvPr/>
        </p:nvSpPr>
        <p:spPr bwMode="auto">
          <a:xfrm>
            <a:off x="5486400" y="5257800"/>
            <a:ext cx="990600" cy="58420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sz="3200" b="1">
                <a:solidFill>
                  <a:srgbClr val="FFCC00"/>
                </a:solidFill>
                <a:effectLst>
                  <a:outerShdw blurRad="38100" dist="38100" dir="2700000" algn="tl">
                    <a:srgbClr val="000000"/>
                  </a:outerShdw>
                </a:effectLst>
                <a:latin typeface="Arial"/>
                <a:cs typeface="Arial"/>
              </a:rPr>
              <a:t>457</a:t>
            </a:r>
          </a:p>
        </p:txBody>
      </p:sp>
      <p:sp>
        <p:nvSpPr>
          <p:cNvPr id="52268" name="Text Box 44"/>
          <p:cNvSpPr txBox="1">
            <a:spLocks noChangeArrowheads="1"/>
          </p:cNvSpPr>
          <p:nvPr/>
        </p:nvSpPr>
        <p:spPr bwMode="auto">
          <a:xfrm>
            <a:off x="0" y="5257800"/>
            <a:ext cx="990600" cy="58420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sz="3200" b="1">
                <a:solidFill>
                  <a:srgbClr val="66FF33"/>
                </a:solidFill>
                <a:effectLst>
                  <a:outerShdw blurRad="38100" dist="38100" dir="2700000" algn="tl">
                    <a:srgbClr val="000000"/>
                  </a:outerShdw>
                </a:effectLst>
                <a:latin typeface="Arial"/>
                <a:cs typeface="Arial"/>
              </a:rPr>
              <a:t>537</a:t>
            </a:r>
          </a:p>
        </p:txBody>
      </p:sp>
      <p:sp>
        <p:nvSpPr>
          <p:cNvPr id="52269" name="AutoShape 45"/>
          <p:cNvSpPr>
            <a:spLocks noChangeArrowheads="1"/>
          </p:cNvSpPr>
          <p:nvPr/>
        </p:nvSpPr>
        <p:spPr bwMode="auto">
          <a:xfrm rot="5400000">
            <a:off x="5031581" y="2693194"/>
            <a:ext cx="1776413" cy="657225"/>
          </a:xfrm>
          <a:prstGeom prst="rightArrow">
            <a:avLst>
              <a:gd name="adj1" fmla="val 50000"/>
              <a:gd name="adj2" fmla="val 67572"/>
            </a:avLst>
          </a:prstGeom>
          <a:solidFill>
            <a:srgbClr val="FFCC00"/>
          </a:solidFill>
          <a:ln w="9525">
            <a:solidFill>
              <a:schemeClr val="tx1"/>
            </a:solidFill>
            <a:miter lim="800000"/>
            <a:headEnd/>
            <a:tailEnd/>
          </a:ln>
          <a:effectLst/>
        </p:spPr>
        <p:txBody>
          <a:bodyPr wrap="none" anchor="ct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52270" name="AutoShape 46"/>
          <p:cNvSpPr>
            <a:spLocks noChangeArrowheads="1"/>
          </p:cNvSpPr>
          <p:nvPr/>
        </p:nvSpPr>
        <p:spPr bwMode="auto">
          <a:xfrm rot="5400000">
            <a:off x="5793581" y="2693194"/>
            <a:ext cx="1776413" cy="657225"/>
          </a:xfrm>
          <a:prstGeom prst="rightArrow">
            <a:avLst>
              <a:gd name="adj1" fmla="val 50000"/>
              <a:gd name="adj2" fmla="val 67572"/>
            </a:avLst>
          </a:prstGeom>
          <a:solidFill>
            <a:srgbClr val="FFFF00"/>
          </a:solidFill>
          <a:ln w="9525">
            <a:solidFill>
              <a:schemeClr val="tx1"/>
            </a:solidFill>
            <a:miter lim="800000"/>
            <a:headEnd/>
            <a:tailEnd/>
          </a:ln>
          <a:effectLst/>
        </p:spPr>
        <p:txBody>
          <a:bodyPr wrap="none" anchor="ct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52271" name="AutoShape 47"/>
          <p:cNvSpPr>
            <a:spLocks noChangeArrowheads="1"/>
          </p:cNvSpPr>
          <p:nvPr/>
        </p:nvSpPr>
        <p:spPr bwMode="auto">
          <a:xfrm rot="5400000">
            <a:off x="6784181" y="2693194"/>
            <a:ext cx="1776413" cy="657225"/>
          </a:xfrm>
          <a:prstGeom prst="rightArrow">
            <a:avLst>
              <a:gd name="adj1" fmla="val 50000"/>
              <a:gd name="adj2" fmla="val 67572"/>
            </a:avLst>
          </a:prstGeom>
          <a:solidFill>
            <a:srgbClr val="FFFF00"/>
          </a:solidFill>
          <a:ln w="9525">
            <a:solidFill>
              <a:schemeClr val="tx1"/>
            </a:solidFill>
            <a:miter lim="800000"/>
            <a:headEnd/>
            <a:tailEnd/>
          </a:ln>
          <a:effectLst/>
        </p:spPr>
        <p:txBody>
          <a:bodyPr wrap="none" anchor="ct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52272" name="Text Box 48"/>
          <p:cNvSpPr txBox="1">
            <a:spLocks noChangeArrowheads="1"/>
          </p:cNvSpPr>
          <p:nvPr/>
        </p:nvSpPr>
        <p:spPr bwMode="auto">
          <a:xfrm>
            <a:off x="3581400" y="5667375"/>
            <a:ext cx="2209800" cy="954088"/>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sz="2800" b="1">
                <a:solidFill>
                  <a:srgbClr val="00FFFF"/>
                </a:solidFill>
                <a:effectLst>
                  <a:outerShdw blurRad="38100" dist="38100" dir="2700000" algn="tl">
                    <a:srgbClr val="000000"/>
                  </a:outerShdw>
                </a:effectLst>
                <a:latin typeface="Arial"/>
                <a:cs typeface="Arial"/>
              </a:rPr>
              <a:t>Esther  479-473</a:t>
            </a:r>
          </a:p>
        </p:txBody>
      </p:sp>
      <p:sp>
        <p:nvSpPr>
          <p:cNvPr id="52273" name="AutoShape 49"/>
          <p:cNvSpPr>
            <a:spLocks noChangeArrowheads="1"/>
          </p:cNvSpPr>
          <p:nvPr/>
        </p:nvSpPr>
        <p:spPr bwMode="auto">
          <a:xfrm rot="16200000" flipV="1">
            <a:off x="3736182" y="4498181"/>
            <a:ext cx="1776412" cy="657225"/>
          </a:xfrm>
          <a:prstGeom prst="rightArrow">
            <a:avLst>
              <a:gd name="adj1" fmla="val 50000"/>
              <a:gd name="adj2" fmla="val 67572"/>
            </a:avLst>
          </a:prstGeom>
          <a:solidFill>
            <a:srgbClr val="00FFFF"/>
          </a:solidFill>
          <a:ln w="9525">
            <a:solidFill>
              <a:schemeClr val="tx1"/>
            </a:solidFill>
            <a:miter lim="800000"/>
            <a:headEnd/>
            <a:tailEnd/>
          </a:ln>
          <a:effectLst/>
        </p:spPr>
        <p:txBody>
          <a:bodyPr wrap="none" anchor="ct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52274" name="Text Box 50"/>
          <p:cNvSpPr txBox="1">
            <a:spLocks noChangeArrowheads="1"/>
          </p:cNvSpPr>
          <p:nvPr/>
        </p:nvSpPr>
        <p:spPr bwMode="auto">
          <a:xfrm>
            <a:off x="0" y="5667375"/>
            <a:ext cx="3505200" cy="954088"/>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sz="2800" b="1">
                <a:solidFill>
                  <a:srgbClr val="FFFFFF"/>
                </a:solidFill>
                <a:effectLst>
                  <a:outerShdw blurRad="38100" dist="38100" dir="2700000" algn="tl">
                    <a:srgbClr val="000000"/>
                  </a:outerShdw>
                </a:effectLst>
                <a:latin typeface="Arial"/>
                <a:cs typeface="Arial"/>
              </a:rPr>
              <a:t>Haggai &amp; Zechariah 520</a:t>
            </a:r>
          </a:p>
        </p:txBody>
      </p:sp>
      <p:sp>
        <p:nvSpPr>
          <p:cNvPr id="52275" name="AutoShape 51"/>
          <p:cNvSpPr>
            <a:spLocks noChangeArrowheads="1"/>
          </p:cNvSpPr>
          <p:nvPr/>
        </p:nvSpPr>
        <p:spPr bwMode="auto">
          <a:xfrm rot="16200000" flipV="1">
            <a:off x="637382" y="4498181"/>
            <a:ext cx="1776412" cy="657225"/>
          </a:xfrm>
          <a:prstGeom prst="rightArrow">
            <a:avLst>
              <a:gd name="adj1" fmla="val 50000"/>
              <a:gd name="adj2" fmla="val 67572"/>
            </a:avLst>
          </a:prstGeom>
          <a:solidFill>
            <a:srgbClr val="FF3300"/>
          </a:solidFill>
          <a:ln w="9525">
            <a:solidFill>
              <a:schemeClr val="tx1"/>
            </a:solidFill>
            <a:miter lim="800000"/>
            <a:headEnd/>
            <a:tailEnd/>
          </a:ln>
          <a:effectLst/>
        </p:spPr>
        <p:txBody>
          <a:bodyPr wrap="none" anchor="ct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52276" name="Text Box 52"/>
          <p:cNvSpPr txBox="1">
            <a:spLocks noChangeArrowheads="1"/>
          </p:cNvSpPr>
          <p:nvPr/>
        </p:nvSpPr>
        <p:spPr bwMode="auto">
          <a:xfrm>
            <a:off x="5867400" y="5691188"/>
            <a:ext cx="3505200" cy="5238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sz="2800" b="1">
                <a:solidFill>
                  <a:srgbClr val="FFFFFF"/>
                </a:solidFill>
                <a:effectLst>
                  <a:outerShdw blurRad="38100" dist="38100" dir="2700000" algn="tl">
                    <a:srgbClr val="000000"/>
                  </a:outerShdw>
                </a:effectLst>
                <a:latin typeface="Arial"/>
                <a:cs typeface="Arial"/>
              </a:rPr>
              <a:t>Malachi 432</a:t>
            </a:r>
          </a:p>
        </p:txBody>
      </p:sp>
      <p:sp>
        <p:nvSpPr>
          <p:cNvPr id="52277" name="AutoShape 53"/>
          <p:cNvSpPr>
            <a:spLocks noChangeArrowheads="1"/>
          </p:cNvSpPr>
          <p:nvPr/>
        </p:nvSpPr>
        <p:spPr bwMode="auto">
          <a:xfrm rot="16200000" flipV="1">
            <a:off x="6504781" y="4521994"/>
            <a:ext cx="1776413" cy="657225"/>
          </a:xfrm>
          <a:prstGeom prst="rightArrow">
            <a:avLst>
              <a:gd name="adj1" fmla="val 50000"/>
              <a:gd name="adj2" fmla="val 67572"/>
            </a:avLst>
          </a:prstGeom>
          <a:solidFill>
            <a:srgbClr val="FF3300"/>
          </a:solidFill>
          <a:ln w="9525">
            <a:solidFill>
              <a:schemeClr val="tx1"/>
            </a:solidFill>
            <a:miter lim="800000"/>
            <a:headEnd/>
            <a:tailEnd/>
          </a:ln>
          <a:effectLst/>
        </p:spPr>
        <p:txBody>
          <a:bodyPr wrap="none" anchor="ct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54" name="Title 53"/>
          <p:cNvSpPr>
            <a:spLocks noGrp="1"/>
          </p:cNvSpPr>
          <p:nvPr>
            <p:ph type="title" idx="4294967295"/>
          </p:nvPr>
        </p:nvSpPr>
        <p:spPr>
          <a:xfrm>
            <a:off x="0" y="76200"/>
            <a:ext cx="9448800" cy="685800"/>
          </a:xfrm>
        </p:spPr>
        <p:txBody>
          <a:bodyPr/>
          <a:lstStyle/>
          <a:p>
            <a:pPr algn="ctr">
              <a:defRPr/>
            </a:pPr>
            <a:r>
              <a:rPr lang="en-US" sz="3600" b="1">
                <a:solidFill>
                  <a:srgbClr val="FFFFFF"/>
                </a:solidFill>
                <a:effectLst>
                  <a:outerShdw blurRad="38100" dist="38100" dir="2700000" algn="tl">
                    <a:srgbClr val="000000"/>
                  </a:outerShdw>
                </a:effectLst>
                <a:latin typeface="Arial"/>
                <a:ea typeface="ＭＳ Ｐゴシック" charset="0"/>
                <a:cs typeface="Arial"/>
              </a:rPr>
              <a:t>Chronology of Ezra-Nehemiah</a:t>
            </a:r>
            <a:endParaRPr lang="en-US" sz="4000">
              <a:latin typeface="Arial"/>
              <a:ea typeface="ＭＳ Ｐゴシック" charset="0"/>
              <a:cs typeface="Arial"/>
            </a:endParaRPr>
          </a:p>
        </p:txBody>
      </p:sp>
    </p:spTree>
    <p:extLst>
      <p:ext uri="{BB962C8B-B14F-4D97-AF65-F5344CB8AC3E}">
        <p14:creationId xmlns:p14="http://schemas.microsoft.com/office/powerpoint/2010/main" val="316247410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4000"/>
                                  </p:stCondLst>
                                  <p:childTnLst>
                                    <p:set>
                                      <p:cBhvr>
                                        <p:cTn id="6" dur="1" fill="hold">
                                          <p:stCondLst>
                                            <p:cond delay="0"/>
                                          </p:stCondLst>
                                        </p:cTn>
                                        <p:tgtEl>
                                          <p:spTgt spid="52260"/>
                                        </p:tgtEl>
                                        <p:attrNameLst>
                                          <p:attrName>style.visibility</p:attrName>
                                        </p:attrNameLst>
                                      </p:cBhvr>
                                      <p:to>
                                        <p:strVal val="visible"/>
                                      </p:to>
                                    </p:set>
                                    <p:animEffect transition="in" filter="dissolve">
                                      <p:cBhvr>
                                        <p:cTn id="7" dur="500"/>
                                        <p:tgtEl>
                                          <p:spTgt spid="52260"/>
                                        </p:tgtEl>
                                      </p:cBhvr>
                                    </p:animEffect>
                                  </p:childTnLst>
                                </p:cTn>
                              </p:par>
                            </p:childTnLst>
                          </p:cTn>
                        </p:par>
                        <p:par>
                          <p:cTn id="8" fill="hold" nodeType="afterGroup">
                            <p:stCondLst>
                              <p:cond delay="4500"/>
                            </p:stCondLst>
                            <p:childTnLst>
                              <p:par>
                                <p:cTn id="9" presetID="22" presetClass="entr" presetSubtype="1" fill="hold" grpId="0" nodeType="afterEffect">
                                  <p:stCondLst>
                                    <p:cond delay="1000"/>
                                  </p:stCondLst>
                                  <p:childTnLst>
                                    <p:set>
                                      <p:cBhvr>
                                        <p:cTn id="10" dur="1" fill="hold">
                                          <p:stCondLst>
                                            <p:cond delay="0"/>
                                          </p:stCondLst>
                                        </p:cTn>
                                        <p:tgtEl>
                                          <p:spTgt spid="52262"/>
                                        </p:tgtEl>
                                        <p:attrNameLst>
                                          <p:attrName>style.visibility</p:attrName>
                                        </p:attrNameLst>
                                      </p:cBhvr>
                                      <p:to>
                                        <p:strVal val="visible"/>
                                      </p:to>
                                    </p:set>
                                    <p:animEffect transition="in" filter="wipe(up)">
                                      <p:cBhvr>
                                        <p:cTn id="11" dur="500"/>
                                        <p:tgtEl>
                                          <p:spTgt spid="52262"/>
                                        </p:tgtEl>
                                      </p:cBhvr>
                                    </p:animEffect>
                                  </p:childTnLst>
                                </p:cTn>
                              </p:par>
                            </p:childTnLst>
                          </p:cTn>
                        </p:par>
                        <p:par>
                          <p:cTn id="12" fill="hold" nodeType="afterGroup">
                            <p:stCondLst>
                              <p:cond delay="6000"/>
                            </p:stCondLst>
                            <p:childTnLst>
                              <p:par>
                                <p:cTn id="13" presetID="9" presetClass="entr" presetSubtype="0" fill="hold" grpId="0" nodeType="afterEffect">
                                  <p:stCondLst>
                                    <p:cond delay="4000"/>
                                  </p:stCondLst>
                                  <p:childTnLst>
                                    <p:set>
                                      <p:cBhvr>
                                        <p:cTn id="14" dur="1" fill="hold">
                                          <p:stCondLst>
                                            <p:cond delay="0"/>
                                          </p:stCondLst>
                                        </p:cTn>
                                        <p:tgtEl>
                                          <p:spTgt spid="52274"/>
                                        </p:tgtEl>
                                        <p:attrNameLst>
                                          <p:attrName>style.visibility</p:attrName>
                                        </p:attrNameLst>
                                      </p:cBhvr>
                                      <p:to>
                                        <p:strVal val="visible"/>
                                      </p:to>
                                    </p:set>
                                    <p:animEffect transition="in" filter="dissolve">
                                      <p:cBhvr>
                                        <p:cTn id="15" dur="500"/>
                                        <p:tgtEl>
                                          <p:spTgt spid="52274"/>
                                        </p:tgtEl>
                                      </p:cBhvr>
                                    </p:animEffect>
                                  </p:childTnLst>
                                </p:cTn>
                              </p:par>
                            </p:childTnLst>
                          </p:cTn>
                        </p:par>
                        <p:par>
                          <p:cTn id="16" fill="hold" nodeType="afterGroup">
                            <p:stCondLst>
                              <p:cond delay="10500"/>
                            </p:stCondLst>
                            <p:childTnLst>
                              <p:par>
                                <p:cTn id="17" presetID="22" presetClass="entr" presetSubtype="4" fill="hold" grpId="0" nodeType="afterEffect">
                                  <p:stCondLst>
                                    <p:cond delay="1000"/>
                                  </p:stCondLst>
                                  <p:childTnLst>
                                    <p:set>
                                      <p:cBhvr>
                                        <p:cTn id="18" dur="1" fill="hold">
                                          <p:stCondLst>
                                            <p:cond delay="0"/>
                                          </p:stCondLst>
                                        </p:cTn>
                                        <p:tgtEl>
                                          <p:spTgt spid="52275"/>
                                        </p:tgtEl>
                                        <p:attrNameLst>
                                          <p:attrName>style.visibility</p:attrName>
                                        </p:attrNameLst>
                                      </p:cBhvr>
                                      <p:to>
                                        <p:strVal val="visible"/>
                                      </p:to>
                                    </p:set>
                                    <p:animEffect transition="in" filter="wipe(down)">
                                      <p:cBhvr>
                                        <p:cTn id="19" dur="500"/>
                                        <p:tgtEl>
                                          <p:spTgt spid="52275"/>
                                        </p:tgtEl>
                                      </p:cBhvr>
                                    </p:animEffect>
                                  </p:childTnLst>
                                </p:cTn>
                              </p:par>
                            </p:childTnLst>
                          </p:cTn>
                        </p:par>
                        <p:par>
                          <p:cTn id="20" fill="hold" nodeType="afterGroup">
                            <p:stCondLst>
                              <p:cond delay="12000"/>
                            </p:stCondLst>
                            <p:childTnLst>
                              <p:par>
                                <p:cTn id="21" presetID="9" presetClass="entr" presetSubtype="0" fill="hold" grpId="0" nodeType="afterEffect">
                                  <p:stCondLst>
                                    <p:cond delay="4000"/>
                                  </p:stCondLst>
                                  <p:childTnLst>
                                    <p:set>
                                      <p:cBhvr>
                                        <p:cTn id="22" dur="1" fill="hold">
                                          <p:stCondLst>
                                            <p:cond delay="0"/>
                                          </p:stCondLst>
                                        </p:cTn>
                                        <p:tgtEl>
                                          <p:spTgt spid="52272"/>
                                        </p:tgtEl>
                                        <p:attrNameLst>
                                          <p:attrName>style.visibility</p:attrName>
                                        </p:attrNameLst>
                                      </p:cBhvr>
                                      <p:to>
                                        <p:strVal val="visible"/>
                                      </p:to>
                                    </p:set>
                                    <p:animEffect transition="in" filter="dissolve">
                                      <p:cBhvr>
                                        <p:cTn id="23" dur="500"/>
                                        <p:tgtEl>
                                          <p:spTgt spid="52272"/>
                                        </p:tgtEl>
                                      </p:cBhvr>
                                    </p:animEffect>
                                  </p:childTnLst>
                                </p:cTn>
                              </p:par>
                            </p:childTnLst>
                          </p:cTn>
                        </p:par>
                        <p:par>
                          <p:cTn id="24" fill="hold" nodeType="afterGroup">
                            <p:stCondLst>
                              <p:cond delay="16500"/>
                            </p:stCondLst>
                            <p:childTnLst>
                              <p:par>
                                <p:cTn id="25" presetID="22" presetClass="entr" presetSubtype="4" fill="hold" grpId="0" nodeType="afterEffect">
                                  <p:stCondLst>
                                    <p:cond delay="1000"/>
                                  </p:stCondLst>
                                  <p:childTnLst>
                                    <p:set>
                                      <p:cBhvr>
                                        <p:cTn id="26" dur="1" fill="hold">
                                          <p:stCondLst>
                                            <p:cond delay="0"/>
                                          </p:stCondLst>
                                        </p:cTn>
                                        <p:tgtEl>
                                          <p:spTgt spid="52273"/>
                                        </p:tgtEl>
                                        <p:attrNameLst>
                                          <p:attrName>style.visibility</p:attrName>
                                        </p:attrNameLst>
                                      </p:cBhvr>
                                      <p:to>
                                        <p:strVal val="visible"/>
                                      </p:to>
                                    </p:set>
                                    <p:animEffect transition="in" filter="wipe(down)">
                                      <p:cBhvr>
                                        <p:cTn id="27" dur="500"/>
                                        <p:tgtEl>
                                          <p:spTgt spid="52273"/>
                                        </p:tgtEl>
                                      </p:cBhvr>
                                    </p:animEffect>
                                  </p:childTnLst>
                                </p:cTn>
                              </p:par>
                            </p:childTnLst>
                          </p:cTn>
                        </p:par>
                        <p:par>
                          <p:cTn id="28" fill="hold" nodeType="afterGroup">
                            <p:stCondLst>
                              <p:cond delay="18000"/>
                            </p:stCondLst>
                            <p:childTnLst>
                              <p:par>
                                <p:cTn id="29" presetID="9" presetClass="entr" presetSubtype="0" fill="hold" grpId="0" nodeType="afterEffect">
                                  <p:stCondLst>
                                    <p:cond delay="4000"/>
                                  </p:stCondLst>
                                  <p:childTnLst>
                                    <p:set>
                                      <p:cBhvr>
                                        <p:cTn id="30" dur="1" fill="hold">
                                          <p:stCondLst>
                                            <p:cond delay="0"/>
                                          </p:stCondLst>
                                        </p:cTn>
                                        <p:tgtEl>
                                          <p:spTgt spid="52261"/>
                                        </p:tgtEl>
                                        <p:attrNameLst>
                                          <p:attrName>style.visibility</p:attrName>
                                        </p:attrNameLst>
                                      </p:cBhvr>
                                      <p:to>
                                        <p:strVal val="visible"/>
                                      </p:to>
                                    </p:set>
                                    <p:animEffect transition="in" filter="dissolve">
                                      <p:cBhvr>
                                        <p:cTn id="31" dur="500"/>
                                        <p:tgtEl>
                                          <p:spTgt spid="52261"/>
                                        </p:tgtEl>
                                      </p:cBhvr>
                                    </p:animEffect>
                                  </p:childTnLst>
                                </p:cTn>
                              </p:par>
                            </p:childTnLst>
                          </p:cTn>
                        </p:par>
                        <p:par>
                          <p:cTn id="32" fill="hold" nodeType="afterGroup">
                            <p:stCondLst>
                              <p:cond delay="22500"/>
                            </p:stCondLst>
                            <p:childTnLst>
                              <p:par>
                                <p:cTn id="33" presetID="22" presetClass="entr" presetSubtype="1" fill="hold" grpId="0" nodeType="afterEffect">
                                  <p:stCondLst>
                                    <p:cond delay="1000"/>
                                  </p:stCondLst>
                                  <p:childTnLst>
                                    <p:set>
                                      <p:cBhvr>
                                        <p:cTn id="34" dur="1" fill="hold">
                                          <p:stCondLst>
                                            <p:cond delay="0"/>
                                          </p:stCondLst>
                                        </p:cTn>
                                        <p:tgtEl>
                                          <p:spTgt spid="52269"/>
                                        </p:tgtEl>
                                        <p:attrNameLst>
                                          <p:attrName>style.visibility</p:attrName>
                                        </p:attrNameLst>
                                      </p:cBhvr>
                                      <p:to>
                                        <p:strVal val="visible"/>
                                      </p:to>
                                    </p:set>
                                    <p:animEffect transition="in" filter="wipe(up)">
                                      <p:cBhvr>
                                        <p:cTn id="35" dur="500"/>
                                        <p:tgtEl>
                                          <p:spTgt spid="52269"/>
                                        </p:tgtEl>
                                      </p:cBhvr>
                                    </p:animEffect>
                                  </p:childTnLst>
                                </p:cTn>
                              </p:par>
                            </p:childTnLst>
                          </p:cTn>
                        </p:par>
                        <p:par>
                          <p:cTn id="36" fill="hold" nodeType="afterGroup">
                            <p:stCondLst>
                              <p:cond delay="24000"/>
                            </p:stCondLst>
                            <p:childTnLst>
                              <p:par>
                                <p:cTn id="37" presetID="9" presetClass="entr" presetSubtype="0" fill="hold" grpId="0" nodeType="afterEffect">
                                  <p:stCondLst>
                                    <p:cond delay="4000"/>
                                  </p:stCondLst>
                                  <p:childTnLst>
                                    <p:set>
                                      <p:cBhvr>
                                        <p:cTn id="38" dur="1" fill="hold">
                                          <p:stCondLst>
                                            <p:cond delay="0"/>
                                          </p:stCondLst>
                                        </p:cTn>
                                        <p:tgtEl>
                                          <p:spTgt spid="52264"/>
                                        </p:tgtEl>
                                        <p:attrNameLst>
                                          <p:attrName>style.visibility</p:attrName>
                                        </p:attrNameLst>
                                      </p:cBhvr>
                                      <p:to>
                                        <p:strVal val="visible"/>
                                      </p:to>
                                    </p:set>
                                    <p:animEffect transition="in" filter="dissolve">
                                      <p:cBhvr>
                                        <p:cTn id="39" dur="500"/>
                                        <p:tgtEl>
                                          <p:spTgt spid="52264"/>
                                        </p:tgtEl>
                                      </p:cBhvr>
                                    </p:animEffect>
                                  </p:childTnLst>
                                </p:cTn>
                              </p:par>
                            </p:childTnLst>
                          </p:cTn>
                        </p:par>
                        <p:par>
                          <p:cTn id="40" fill="hold" nodeType="afterGroup">
                            <p:stCondLst>
                              <p:cond delay="28500"/>
                            </p:stCondLst>
                            <p:childTnLst>
                              <p:par>
                                <p:cTn id="41" presetID="22" presetClass="entr" presetSubtype="1" fill="hold" grpId="0" nodeType="afterEffect">
                                  <p:stCondLst>
                                    <p:cond delay="1000"/>
                                  </p:stCondLst>
                                  <p:childTnLst>
                                    <p:set>
                                      <p:cBhvr>
                                        <p:cTn id="42" dur="1" fill="hold">
                                          <p:stCondLst>
                                            <p:cond delay="0"/>
                                          </p:stCondLst>
                                        </p:cTn>
                                        <p:tgtEl>
                                          <p:spTgt spid="52270"/>
                                        </p:tgtEl>
                                        <p:attrNameLst>
                                          <p:attrName>style.visibility</p:attrName>
                                        </p:attrNameLst>
                                      </p:cBhvr>
                                      <p:to>
                                        <p:strVal val="visible"/>
                                      </p:to>
                                    </p:set>
                                    <p:animEffect transition="in" filter="wipe(up)">
                                      <p:cBhvr>
                                        <p:cTn id="43" dur="500"/>
                                        <p:tgtEl>
                                          <p:spTgt spid="52270"/>
                                        </p:tgtEl>
                                      </p:cBhvr>
                                    </p:animEffect>
                                  </p:childTnLst>
                                </p:cTn>
                              </p:par>
                            </p:childTnLst>
                          </p:cTn>
                        </p:par>
                        <p:par>
                          <p:cTn id="44" fill="hold" nodeType="afterGroup">
                            <p:stCondLst>
                              <p:cond delay="30000"/>
                            </p:stCondLst>
                            <p:childTnLst>
                              <p:par>
                                <p:cTn id="45" presetID="9" presetClass="entr" presetSubtype="0" fill="hold" grpId="0" nodeType="afterEffect">
                                  <p:stCondLst>
                                    <p:cond delay="4000"/>
                                  </p:stCondLst>
                                  <p:childTnLst>
                                    <p:set>
                                      <p:cBhvr>
                                        <p:cTn id="46" dur="1" fill="hold">
                                          <p:stCondLst>
                                            <p:cond delay="0"/>
                                          </p:stCondLst>
                                        </p:cTn>
                                        <p:tgtEl>
                                          <p:spTgt spid="52276"/>
                                        </p:tgtEl>
                                        <p:attrNameLst>
                                          <p:attrName>style.visibility</p:attrName>
                                        </p:attrNameLst>
                                      </p:cBhvr>
                                      <p:to>
                                        <p:strVal val="visible"/>
                                      </p:to>
                                    </p:set>
                                    <p:animEffect transition="in" filter="dissolve">
                                      <p:cBhvr>
                                        <p:cTn id="47" dur="500"/>
                                        <p:tgtEl>
                                          <p:spTgt spid="52276"/>
                                        </p:tgtEl>
                                      </p:cBhvr>
                                    </p:animEffect>
                                  </p:childTnLst>
                                </p:cTn>
                              </p:par>
                            </p:childTnLst>
                          </p:cTn>
                        </p:par>
                        <p:par>
                          <p:cTn id="48" fill="hold" nodeType="afterGroup">
                            <p:stCondLst>
                              <p:cond delay="34500"/>
                            </p:stCondLst>
                            <p:childTnLst>
                              <p:par>
                                <p:cTn id="49" presetID="22" presetClass="entr" presetSubtype="4" fill="hold" grpId="0" nodeType="afterEffect">
                                  <p:stCondLst>
                                    <p:cond delay="1000"/>
                                  </p:stCondLst>
                                  <p:childTnLst>
                                    <p:set>
                                      <p:cBhvr>
                                        <p:cTn id="50" dur="1" fill="hold">
                                          <p:stCondLst>
                                            <p:cond delay="0"/>
                                          </p:stCondLst>
                                        </p:cTn>
                                        <p:tgtEl>
                                          <p:spTgt spid="52277"/>
                                        </p:tgtEl>
                                        <p:attrNameLst>
                                          <p:attrName>style.visibility</p:attrName>
                                        </p:attrNameLst>
                                      </p:cBhvr>
                                      <p:to>
                                        <p:strVal val="visible"/>
                                      </p:to>
                                    </p:set>
                                    <p:animEffect transition="in" filter="wipe(down)">
                                      <p:cBhvr>
                                        <p:cTn id="51" dur="500"/>
                                        <p:tgtEl>
                                          <p:spTgt spid="52277"/>
                                        </p:tgtEl>
                                      </p:cBhvr>
                                    </p:animEffect>
                                  </p:childTnLst>
                                </p:cTn>
                              </p:par>
                            </p:childTnLst>
                          </p:cTn>
                        </p:par>
                        <p:par>
                          <p:cTn id="52" fill="hold" nodeType="afterGroup">
                            <p:stCondLst>
                              <p:cond delay="36000"/>
                            </p:stCondLst>
                            <p:childTnLst>
                              <p:par>
                                <p:cTn id="53" presetID="22" presetClass="entr" presetSubtype="1" fill="hold" grpId="0" nodeType="afterEffect">
                                  <p:stCondLst>
                                    <p:cond delay="3000"/>
                                  </p:stCondLst>
                                  <p:childTnLst>
                                    <p:set>
                                      <p:cBhvr>
                                        <p:cTn id="54" dur="1" fill="hold">
                                          <p:stCondLst>
                                            <p:cond delay="0"/>
                                          </p:stCondLst>
                                        </p:cTn>
                                        <p:tgtEl>
                                          <p:spTgt spid="52271"/>
                                        </p:tgtEl>
                                        <p:attrNameLst>
                                          <p:attrName>style.visibility</p:attrName>
                                        </p:attrNameLst>
                                      </p:cBhvr>
                                      <p:to>
                                        <p:strVal val="visible"/>
                                      </p:to>
                                    </p:set>
                                    <p:animEffect transition="in" filter="wipe(up)">
                                      <p:cBhvr>
                                        <p:cTn id="55" dur="500"/>
                                        <p:tgtEl>
                                          <p:spTgt spid="522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60" grpId="0" autoUpdateAnimBg="0"/>
      <p:bldP spid="52261" grpId="0" autoUpdateAnimBg="0"/>
      <p:bldP spid="52262" grpId="0" animBg="1"/>
      <p:bldP spid="52264" grpId="0" autoUpdateAnimBg="0"/>
      <p:bldP spid="52269" grpId="0" animBg="1"/>
      <p:bldP spid="52270" grpId="0" animBg="1"/>
      <p:bldP spid="52271" grpId="0" animBg="1"/>
      <p:bldP spid="52272" grpId="0" autoUpdateAnimBg="0"/>
      <p:bldP spid="52273" grpId="0" animBg="1"/>
      <p:bldP spid="52274" grpId="0" autoUpdateAnimBg="0"/>
      <p:bldP spid="52275" grpId="0" animBg="1"/>
      <p:bldP spid="52276" grpId="0" autoUpdateAnimBg="0"/>
      <p:bldP spid="52277" grpId="0" animBg="1"/>
    </p:bldLst>
  </p:timing>
</p:sld>
</file>

<file path=ppt/slides/slide93.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0"/>
            <a:ext cx="8001000" cy="685800"/>
          </a:xfrm>
          <a:solidFill>
            <a:srgbClr val="000000"/>
          </a:solidFill>
        </p:spPr>
        <p:txBody>
          <a:bodyPr/>
          <a:lstStyle/>
          <a:p>
            <a:pPr algn="ctr" eaLnBrk="1" hangingPunct="1">
              <a:defRPr/>
            </a:pPr>
            <a:r>
              <a:rPr lang="en-US" sz="3600" b="1" dirty="0">
                <a:solidFill>
                  <a:srgbClr val="FFFFFF"/>
                </a:solidFill>
                <a:latin typeface="Arial Black" charset="0"/>
                <a:ea typeface="ＭＳ Ｐゴシック" charset="0"/>
                <a:cs typeface="ＭＳ Ｐゴシック" charset="0"/>
              </a:rPr>
              <a:t>Ezra</a:t>
            </a:r>
            <a:r>
              <a:rPr lang="uk-UA" altLang="ja-JP" sz="3600" b="1" dirty="0">
                <a:solidFill>
                  <a:srgbClr val="FFFFFF"/>
                </a:solidFill>
                <a:latin typeface="Arial Black" charset="0"/>
                <a:ea typeface="ＭＳ Ｐゴシック" charset="0"/>
                <a:cs typeface="ＭＳ Ｐゴシック" charset="0"/>
              </a:rPr>
              <a:t>'</a:t>
            </a:r>
            <a:r>
              <a:rPr lang="en-US" sz="3600" b="1" dirty="0">
                <a:solidFill>
                  <a:srgbClr val="FFFFFF"/>
                </a:solidFill>
                <a:latin typeface="Arial Black" charset="0"/>
                <a:ea typeface="ＭＳ Ｐゴシック" charset="0"/>
                <a:cs typeface="ＭＳ Ｐゴシック" charset="0"/>
              </a:rPr>
              <a:t>s Correlation with Esther</a:t>
            </a:r>
          </a:p>
        </p:txBody>
      </p:sp>
      <p:sp>
        <p:nvSpPr>
          <p:cNvPr id="106499" name="Text Box 3"/>
          <p:cNvSpPr txBox="1">
            <a:spLocks noChangeArrowheads="1"/>
          </p:cNvSpPr>
          <p:nvPr/>
        </p:nvSpPr>
        <p:spPr bwMode="auto">
          <a:xfrm>
            <a:off x="8412163" y="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000000"/>
                </a:solidFill>
                <a:latin typeface="Arial" charset="0"/>
                <a:cs typeface="Arial" charset="0"/>
              </a:rPr>
              <a:t>289</a:t>
            </a:r>
          </a:p>
        </p:txBody>
      </p:sp>
      <p:grpSp>
        <p:nvGrpSpPr>
          <p:cNvPr id="106500" name="Group 106"/>
          <p:cNvGrpSpPr>
            <a:grpSpLocks/>
          </p:cNvGrpSpPr>
          <p:nvPr/>
        </p:nvGrpSpPr>
        <p:grpSpPr bwMode="auto">
          <a:xfrm>
            <a:off x="0" y="762000"/>
            <a:ext cx="9144000" cy="6019800"/>
            <a:chOff x="0" y="480"/>
            <a:chExt cx="5760" cy="3792"/>
          </a:xfrm>
        </p:grpSpPr>
        <p:grpSp>
          <p:nvGrpSpPr>
            <p:cNvPr id="106501" name="Group 37"/>
            <p:cNvGrpSpPr>
              <a:grpSpLocks/>
            </p:cNvGrpSpPr>
            <p:nvPr/>
          </p:nvGrpSpPr>
          <p:grpSpPr bwMode="auto">
            <a:xfrm>
              <a:off x="0" y="480"/>
              <a:ext cx="5760" cy="336"/>
              <a:chOff x="0" y="0"/>
              <a:chExt cx="4539" cy="671"/>
            </a:xfrm>
          </p:grpSpPr>
          <p:sp>
            <p:nvSpPr>
              <p:cNvPr id="106595" name="Rectangle 4"/>
              <p:cNvSpPr>
                <a:spLocks noChangeArrowheads="1"/>
              </p:cNvSpPr>
              <p:nvPr/>
            </p:nvSpPr>
            <p:spPr bwMode="auto">
              <a:xfrm>
                <a:off x="32" y="0"/>
                <a:ext cx="4475" cy="6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a:t>
                </a:r>
                <a:r>
                  <a:rPr lang="en-US" altLang="zh-CN" sz="3600" b="1">
                    <a:solidFill>
                      <a:srgbClr val="000000"/>
                    </a:solidFill>
                    <a:latin typeface="Arial Narrow" charset="0"/>
                    <a:cs typeface="Times New Roman" charset="0"/>
                  </a:rPr>
                  <a:t>Restoring the Temple and People</a:t>
                </a:r>
                <a:endParaRPr lang="en-US" altLang="zh-CN" b="1">
                  <a:solidFill>
                    <a:srgbClr val="000000"/>
                  </a:solidFill>
                  <a:latin typeface="Arial Narrow" charset="0"/>
                  <a:ea typeface="宋体" charset="0"/>
                  <a:cs typeface="宋体" charset="0"/>
                </a:endParaRPr>
              </a:p>
            </p:txBody>
          </p:sp>
          <p:sp>
            <p:nvSpPr>
              <p:cNvPr id="106596" name="Rectangle 36"/>
              <p:cNvSpPr>
                <a:spLocks noChangeArrowheads="1"/>
              </p:cNvSpPr>
              <p:nvPr/>
            </p:nvSpPr>
            <p:spPr bwMode="auto">
              <a:xfrm>
                <a:off x="0" y="0"/>
                <a:ext cx="4539" cy="67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02" name="Group 39"/>
            <p:cNvGrpSpPr>
              <a:grpSpLocks/>
            </p:cNvGrpSpPr>
            <p:nvPr/>
          </p:nvGrpSpPr>
          <p:grpSpPr bwMode="auto">
            <a:xfrm>
              <a:off x="0" y="816"/>
              <a:ext cx="2731" cy="423"/>
              <a:chOff x="0" y="671"/>
              <a:chExt cx="2152" cy="845"/>
            </a:xfrm>
          </p:grpSpPr>
          <p:sp>
            <p:nvSpPr>
              <p:cNvPr id="106593" name="Rectangle 5"/>
              <p:cNvSpPr>
                <a:spLocks noChangeArrowheads="1"/>
              </p:cNvSpPr>
              <p:nvPr/>
            </p:nvSpPr>
            <p:spPr bwMode="auto">
              <a:xfrm>
                <a:off x="32" y="671"/>
                <a:ext cx="2088" cy="8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Temple</a:t>
                </a:r>
                <a:endParaRPr lang="en-US" altLang="zh-CN" b="1">
                  <a:solidFill>
                    <a:srgbClr val="000000"/>
                  </a:solidFill>
                  <a:latin typeface="Arial Narrow" charset="0"/>
                  <a:ea typeface="宋体" charset="0"/>
                  <a:cs typeface="宋体" charset="0"/>
                </a:endParaRPr>
              </a:p>
            </p:txBody>
          </p:sp>
          <p:sp>
            <p:nvSpPr>
              <p:cNvPr id="106594" name="Rectangle 38"/>
              <p:cNvSpPr>
                <a:spLocks noChangeArrowheads="1"/>
              </p:cNvSpPr>
              <p:nvPr/>
            </p:nvSpPr>
            <p:spPr bwMode="auto">
              <a:xfrm>
                <a:off x="0" y="671"/>
                <a:ext cx="2152" cy="84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03" name="Group 45"/>
            <p:cNvGrpSpPr>
              <a:grpSpLocks/>
            </p:cNvGrpSpPr>
            <p:nvPr/>
          </p:nvGrpSpPr>
          <p:grpSpPr bwMode="auto">
            <a:xfrm>
              <a:off x="3204" y="816"/>
              <a:ext cx="2556" cy="423"/>
              <a:chOff x="2525" y="671"/>
              <a:chExt cx="2014" cy="845"/>
            </a:xfrm>
          </p:grpSpPr>
          <p:sp>
            <p:nvSpPr>
              <p:cNvPr id="106591" name="Rectangle 7"/>
              <p:cNvSpPr>
                <a:spLocks noChangeArrowheads="1"/>
              </p:cNvSpPr>
              <p:nvPr/>
            </p:nvSpPr>
            <p:spPr bwMode="auto">
              <a:xfrm>
                <a:off x="2557" y="671"/>
                <a:ext cx="1950" cy="8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People</a:t>
                </a:r>
                <a:endParaRPr lang="en-US" altLang="zh-CN" b="1">
                  <a:solidFill>
                    <a:srgbClr val="000000"/>
                  </a:solidFill>
                  <a:latin typeface="Arial Narrow" charset="0"/>
                  <a:ea typeface="宋体" charset="0"/>
                  <a:cs typeface="宋体" charset="0"/>
                </a:endParaRPr>
              </a:p>
            </p:txBody>
          </p:sp>
          <p:sp>
            <p:nvSpPr>
              <p:cNvPr id="106592" name="Rectangle 44"/>
              <p:cNvSpPr>
                <a:spLocks noChangeArrowheads="1"/>
              </p:cNvSpPr>
              <p:nvPr/>
            </p:nvSpPr>
            <p:spPr bwMode="auto">
              <a:xfrm>
                <a:off x="2525" y="671"/>
                <a:ext cx="2014" cy="84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04" name="Group 47"/>
            <p:cNvGrpSpPr>
              <a:grpSpLocks/>
            </p:cNvGrpSpPr>
            <p:nvPr/>
          </p:nvGrpSpPr>
          <p:grpSpPr bwMode="auto">
            <a:xfrm>
              <a:off x="0" y="1239"/>
              <a:ext cx="2731" cy="316"/>
              <a:chOff x="0" y="1516"/>
              <a:chExt cx="2152" cy="633"/>
            </a:xfrm>
          </p:grpSpPr>
          <p:sp>
            <p:nvSpPr>
              <p:cNvPr id="106589" name="Rectangle 8"/>
              <p:cNvSpPr>
                <a:spLocks noChangeArrowheads="1"/>
              </p:cNvSpPr>
              <p:nvPr/>
            </p:nvSpPr>
            <p:spPr bwMode="auto">
              <a:xfrm>
                <a:off x="32" y="1516"/>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Zerubbabel</a:t>
                </a:r>
                <a:endParaRPr lang="en-US" altLang="zh-CN" b="1">
                  <a:solidFill>
                    <a:srgbClr val="000000"/>
                  </a:solidFill>
                  <a:latin typeface="Arial Narrow" charset="0"/>
                  <a:ea typeface="宋体" charset="0"/>
                  <a:cs typeface="宋体" charset="0"/>
                </a:endParaRPr>
              </a:p>
            </p:txBody>
          </p:sp>
          <p:sp>
            <p:nvSpPr>
              <p:cNvPr id="106590" name="Rectangle 46"/>
              <p:cNvSpPr>
                <a:spLocks noChangeArrowheads="1"/>
              </p:cNvSpPr>
              <p:nvPr/>
            </p:nvSpPr>
            <p:spPr bwMode="auto">
              <a:xfrm>
                <a:off x="0" y="1516"/>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05" name="Group 49"/>
            <p:cNvGrpSpPr>
              <a:grpSpLocks/>
            </p:cNvGrpSpPr>
            <p:nvPr/>
          </p:nvGrpSpPr>
          <p:grpSpPr bwMode="auto">
            <a:xfrm>
              <a:off x="3204" y="1239"/>
              <a:ext cx="2556" cy="316"/>
              <a:chOff x="2525" y="1516"/>
              <a:chExt cx="2014" cy="633"/>
            </a:xfrm>
          </p:grpSpPr>
          <p:sp>
            <p:nvSpPr>
              <p:cNvPr id="106587" name="Rectangle 9"/>
              <p:cNvSpPr>
                <a:spLocks noChangeArrowheads="1"/>
              </p:cNvSpPr>
              <p:nvPr/>
            </p:nvSpPr>
            <p:spPr bwMode="auto">
              <a:xfrm>
                <a:off x="2557" y="1516"/>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Ezra</a:t>
                </a:r>
                <a:endParaRPr lang="en-US" altLang="zh-CN" b="1">
                  <a:solidFill>
                    <a:srgbClr val="000000"/>
                  </a:solidFill>
                  <a:latin typeface="Arial Narrow" charset="0"/>
                  <a:ea typeface="宋体" charset="0"/>
                  <a:cs typeface="宋体" charset="0"/>
                </a:endParaRPr>
              </a:p>
            </p:txBody>
          </p:sp>
          <p:sp>
            <p:nvSpPr>
              <p:cNvPr id="106588" name="Rectangle 48"/>
              <p:cNvSpPr>
                <a:spLocks noChangeArrowheads="1"/>
              </p:cNvSpPr>
              <p:nvPr/>
            </p:nvSpPr>
            <p:spPr bwMode="auto">
              <a:xfrm>
                <a:off x="2525" y="1516"/>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06" name="Group 51"/>
            <p:cNvGrpSpPr>
              <a:grpSpLocks/>
            </p:cNvGrpSpPr>
            <p:nvPr/>
          </p:nvGrpSpPr>
          <p:grpSpPr bwMode="auto">
            <a:xfrm>
              <a:off x="0" y="1555"/>
              <a:ext cx="2731" cy="317"/>
              <a:chOff x="0" y="2149"/>
              <a:chExt cx="2152" cy="633"/>
            </a:xfrm>
          </p:grpSpPr>
          <p:sp>
            <p:nvSpPr>
              <p:cNvPr id="106585" name="Rectangle 10"/>
              <p:cNvSpPr>
                <a:spLocks noChangeArrowheads="1"/>
              </p:cNvSpPr>
              <p:nvPr/>
            </p:nvSpPr>
            <p:spPr bwMode="auto">
              <a:xfrm>
                <a:off x="32" y="2149"/>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Ezra 1–6</a:t>
                </a:r>
                <a:endParaRPr lang="en-US" altLang="zh-CN" b="1">
                  <a:solidFill>
                    <a:srgbClr val="000000"/>
                  </a:solidFill>
                  <a:latin typeface="Arial Narrow" charset="0"/>
                  <a:ea typeface="宋体" charset="0"/>
                  <a:cs typeface="宋体" charset="0"/>
                </a:endParaRPr>
              </a:p>
            </p:txBody>
          </p:sp>
          <p:sp>
            <p:nvSpPr>
              <p:cNvPr id="106586" name="Rectangle 50"/>
              <p:cNvSpPr>
                <a:spLocks noChangeArrowheads="1"/>
              </p:cNvSpPr>
              <p:nvPr/>
            </p:nvSpPr>
            <p:spPr bwMode="auto">
              <a:xfrm>
                <a:off x="0" y="2149"/>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07" name="Group 53"/>
            <p:cNvGrpSpPr>
              <a:grpSpLocks/>
            </p:cNvGrpSpPr>
            <p:nvPr/>
          </p:nvGrpSpPr>
          <p:grpSpPr bwMode="auto">
            <a:xfrm>
              <a:off x="3204" y="1555"/>
              <a:ext cx="2556" cy="317"/>
              <a:chOff x="2525" y="2149"/>
              <a:chExt cx="2014" cy="633"/>
            </a:xfrm>
          </p:grpSpPr>
          <p:sp>
            <p:nvSpPr>
              <p:cNvPr id="106583" name="Rectangle 11"/>
              <p:cNvSpPr>
                <a:spLocks noChangeArrowheads="1"/>
              </p:cNvSpPr>
              <p:nvPr/>
            </p:nvSpPr>
            <p:spPr bwMode="auto">
              <a:xfrm>
                <a:off x="2557" y="2149"/>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Ezra 7–10</a:t>
                </a:r>
                <a:endParaRPr lang="en-US" altLang="zh-CN" b="1">
                  <a:solidFill>
                    <a:srgbClr val="000000"/>
                  </a:solidFill>
                  <a:latin typeface="Arial Narrow" charset="0"/>
                  <a:ea typeface="宋体" charset="0"/>
                  <a:cs typeface="宋体" charset="0"/>
                </a:endParaRPr>
              </a:p>
            </p:txBody>
          </p:sp>
          <p:sp>
            <p:nvSpPr>
              <p:cNvPr id="106584" name="Rectangle 52"/>
              <p:cNvSpPr>
                <a:spLocks noChangeArrowheads="1"/>
              </p:cNvSpPr>
              <p:nvPr/>
            </p:nvSpPr>
            <p:spPr bwMode="auto">
              <a:xfrm>
                <a:off x="2525" y="2149"/>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08" name="Group 55"/>
            <p:cNvGrpSpPr>
              <a:grpSpLocks/>
            </p:cNvGrpSpPr>
            <p:nvPr/>
          </p:nvGrpSpPr>
          <p:grpSpPr bwMode="auto">
            <a:xfrm>
              <a:off x="0" y="1872"/>
              <a:ext cx="2731" cy="317"/>
              <a:chOff x="0" y="2782"/>
              <a:chExt cx="2152" cy="633"/>
            </a:xfrm>
          </p:grpSpPr>
          <p:sp>
            <p:nvSpPr>
              <p:cNvPr id="106581" name="Rectangle 12"/>
              <p:cNvSpPr>
                <a:spLocks noChangeArrowheads="1"/>
              </p:cNvSpPr>
              <p:nvPr/>
            </p:nvSpPr>
            <p:spPr bwMode="auto">
              <a:xfrm>
                <a:off x="32" y="2782"/>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50,000 Return</a:t>
                </a:r>
                <a:endParaRPr lang="en-US" altLang="zh-CN" b="1">
                  <a:solidFill>
                    <a:srgbClr val="000000"/>
                  </a:solidFill>
                  <a:latin typeface="Arial Narrow" charset="0"/>
                  <a:ea typeface="宋体" charset="0"/>
                  <a:cs typeface="宋体" charset="0"/>
                </a:endParaRPr>
              </a:p>
            </p:txBody>
          </p:sp>
          <p:sp>
            <p:nvSpPr>
              <p:cNvPr id="106582" name="Rectangle 54"/>
              <p:cNvSpPr>
                <a:spLocks noChangeArrowheads="1"/>
              </p:cNvSpPr>
              <p:nvPr/>
            </p:nvSpPr>
            <p:spPr bwMode="auto">
              <a:xfrm>
                <a:off x="0" y="2782"/>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09" name="Group 57"/>
            <p:cNvGrpSpPr>
              <a:grpSpLocks/>
            </p:cNvGrpSpPr>
            <p:nvPr/>
          </p:nvGrpSpPr>
          <p:grpSpPr bwMode="auto">
            <a:xfrm>
              <a:off x="3204" y="1872"/>
              <a:ext cx="2556" cy="317"/>
              <a:chOff x="2525" y="2782"/>
              <a:chExt cx="2014" cy="633"/>
            </a:xfrm>
          </p:grpSpPr>
          <p:sp>
            <p:nvSpPr>
              <p:cNvPr id="106579" name="Rectangle 13"/>
              <p:cNvSpPr>
                <a:spLocks noChangeArrowheads="1"/>
              </p:cNvSpPr>
              <p:nvPr/>
            </p:nvSpPr>
            <p:spPr bwMode="auto">
              <a:xfrm>
                <a:off x="2557" y="2782"/>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5,000 Return</a:t>
                </a:r>
                <a:endParaRPr lang="en-US" altLang="zh-CN" b="1">
                  <a:solidFill>
                    <a:srgbClr val="000000"/>
                  </a:solidFill>
                  <a:latin typeface="Arial Narrow" charset="0"/>
                  <a:ea typeface="宋体" charset="0"/>
                  <a:cs typeface="宋体" charset="0"/>
                </a:endParaRPr>
              </a:p>
            </p:txBody>
          </p:sp>
          <p:sp>
            <p:nvSpPr>
              <p:cNvPr id="106580" name="Rectangle 56"/>
              <p:cNvSpPr>
                <a:spLocks noChangeArrowheads="1"/>
              </p:cNvSpPr>
              <p:nvPr/>
            </p:nvSpPr>
            <p:spPr bwMode="auto">
              <a:xfrm>
                <a:off x="2525" y="2782"/>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10" name="Group 59"/>
            <p:cNvGrpSpPr>
              <a:grpSpLocks/>
            </p:cNvGrpSpPr>
            <p:nvPr/>
          </p:nvGrpSpPr>
          <p:grpSpPr bwMode="auto">
            <a:xfrm>
              <a:off x="0" y="2189"/>
              <a:ext cx="2731" cy="317"/>
              <a:chOff x="0" y="3415"/>
              <a:chExt cx="2152" cy="633"/>
            </a:xfrm>
          </p:grpSpPr>
          <p:sp>
            <p:nvSpPr>
              <p:cNvPr id="106577" name="Rectangle 14"/>
              <p:cNvSpPr>
                <a:spLocks noChangeArrowheads="1"/>
              </p:cNvSpPr>
              <p:nvPr/>
            </p:nvSpPr>
            <p:spPr bwMode="auto">
              <a:xfrm>
                <a:off x="32" y="3415"/>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Survival</a:t>
                </a:r>
                <a:endParaRPr lang="en-US" altLang="zh-CN" b="1">
                  <a:solidFill>
                    <a:srgbClr val="000000"/>
                  </a:solidFill>
                  <a:latin typeface="Arial Narrow" charset="0"/>
                  <a:ea typeface="宋体" charset="0"/>
                  <a:cs typeface="宋体" charset="0"/>
                </a:endParaRPr>
              </a:p>
            </p:txBody>
          </p:sp>
          <p:sp>
            <p:nvSpPr>
              <p:cNvPr id="106578" name="Rectangle 58"/>
              <p:cNvSpPr>
                <a:spLocks noChangeArrowheads="1"/>
              </p:cNvSpPr>
              <p:nvPr/>
            </p:nvSpPr>
            <p:spPr bwMode="auto">
              <a:xfrm>
                <a:off x="0" y="3415"/>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11" name="Group 61"/>
            <p:cNvGrpSpPr>
              <a:grpSpLocks/>
            </p:cNvGrpSpPr>
            <p:nvPr/>
          </p:nvGrpSpPr>
          <p:grpSpPr bwMode="auto">
            <a:xfrm>
              <a:off x="3204" y="2189"/>
              <a:ext cx="2556" cy="317"/>
              <a:chOff x="2525" y="3415"/>
              <a:chExt cx="2014" cy="633"/>
            </a:xfrm>
          </p:grpSpPr>
          <p:sp>
            <p:nvSpPr>
              <p:cNvPr id="106575" name="Rectangle 15"/>
              <p:cNvSpPr>
                <a:spLocks noChangeArrowheads="1"/>
              </p:cNvSpPr>
              <p:nvPr/>
            </p:nvSpPr>
            <p:spPr bwMode="auto">
              <a:xfrm>
                <a:off x="2557" y="3415"/>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Revival</a:t>
                </a:r>
                <a:endParaRPr lang="en-US" altLang="zh-CN" b="1">
                  <a:solidFill>
                    <a:srgbClr val="000000"/>
                  </a:solidFill>
                  <a:latin typeface="Arial Narrow" charset="0"/>
                  <a:ea typeface="宋体" charset="0"/>
                  <a:cs typeface="宋体" charset="0"/>
                </a:endParaRPr>
              </a:p>
            </p:txBody>
          </p:sp>
          <p:sp>
            <p:nvSpPr>
              <p:cNvPr id="106576" name="Rectangle 60"/>
              <p:cNvSpPr>
                <a:spLocks noChangeArrowheads="1"/>
              </p:cNvSpPr>
              <p:nvPr/>
            </p:nvSpPr>
            <p:spPr bwMode="auto">
              <a:xfrm>
                <a:off x="2525" y="3415"/>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12" name="Group 63"/>
            <p:cNvGrpSpPr>
              <a:grpSpLocks/>
            </p:cNvGrpSpPr>
            <p:nvPr/>
          </p:nvGrpSpPr>
          <p:grpSpPr bwMode="auto">
            <a:xfrm>
              <a:off x="0" y="2506"/>
              <a:ext cx="2731" cy="316"/>
              <a:chOff x="0" y="4048"/>
              <a:chExt cx="2152" cy="633"/>
            </a:xfrm>
          </p:grpSpPr>
          <p:sp>
            <p:nvSpPr>
              <p:cNvPr id="106573" name="Rectangle 16"/>
              <p:cNvSpPr>
                <a:spLocks noChangeArrowheads="1"/>
              </p:cNvSpPr>
              <p:nvPr/>
            </p:nvSpPr>
            <p:spPr bwMode="auto">
              <a:xfrm>
                <a:off x="32" y="4048"/>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Working</a:t>
                </a:r>
                <a:endParaRPr lang="en-US" altLang="zh-CN" b="1">
                  <a:solidFill>
                    <a:srgbClr val="000000"/>
                  </a:solidFill>
                  <a:latin typeface="Arial Narrow" charset="0"/>
                  <a:ea typeface="宋体" charset="0"/>
                  <a:cs typeface="宋体" charset="0"/>
                </a:endParaRPr>
              </a:p>
            </p:txBody>
          </p:sp>
          <p:sp>
            <p:nvSpPr>
              <p:cNvPr id="106574" name="Rectangle 62"/>
              <p:cNvSpPr>
                <a:spLocks noChangeArrowheads="1"/>
              </p:cNvSpPr>
              <p:nvPr/>
            </p:nvSpPr>
            <p:spPr bwMode="auto">
              <a:xfrm>
                <a:off x="0" y="4048"/>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13" name="Group 65"/>
            <p:cNvGrpSpPr>
              <a:grpSpLocks/>
            </p:cNvGrpSpPr>
            <p:nvPr/>
          </p:nvGrpSpPr>
          <p:grpSpPr bwMode="auto">
            <a:xfrm>
              <a:off x="3204" y="2506"/>
              <a:ext cx="2556" cy="316"/>
              <a:chOff x="2525" y="4048"/>
              <a:chExt cx="2014" cy="633"/>
            </a:xfrm>
          </p:grpSpPr>
          <p:sp>
            <p:nvSpPr>
              <p:cNvPr id="106571" name="Rectangle 17"/>
              <p:cNvSpPr>
                <a:spLocks noChangeArrowheads="1"/>
              </p:cNvSpPr>
              <p:nvPr/>
            </p:nvSpPr>
            <p:spPr bwMode="auto">
              <a:xfrm>
                <a:off x="2557" y="4048"/>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Worshipping</a:t>
                </a:r>
                <a:endParaRPr lang="en-US" altLang="zh-CN" b="1">
                  <a:solidFill>
                    <a:srgbClr val="000000"/>
                  </a:solidFill>
                  <a:latin typeface="Arial Narrow" charset="0"/>
                  <a:ea typeface="宋体" charset="0"/>
                  <a:cs typeface="宋体" charset="0"/>
                </a:endParaRPr>
              </a:p>
            </p:txBody>
          </p:sp>
          <p:sp>
            <p:nvSpPr>
              <p:cNvPr id="106572" name="Rectangle 64"/>
              <p:cNvSpPr>
                <a:spLocks noChangeArrowheads="1"/>
              </p:cNvSpPr>
              <p:nvPr/>
            </p:nvSpPr>
            <p:spPr bwMode="auto">
              <a:xfrm>
                <a:off x="2525" y="4048"/>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14" name="Group 67"/>
            <p:cNvGrpSpPr>
              <a:grpSpLocks/>
            </p:cNvGrpSpPr>
            <p:nvPr/>
          </p:nvGrpSpPr>
          <p:grpSpPr bwMode="auto">
            <a:xfrm>
              <a:off x="0" y="2822"/>
              <a:ext cx="2731" cy="317"/>
              <a:chOff x="0" y="4681"/>
              <a:chExt cx="2152" cy="633"/>
            </a:xfrm>
          </p:grpSpPr>
          <p:sp>
            <p:nvSpPr>
              <p:cNvPr id="106569" name="Rectangle 18"/>
              <p:cNvSpPr>
                <a:spLocks noChangeArrowheads="1"/>
              </p:cNvSpPr>
              <p:nvPr/>
            </p:nvSpPr>
            <p:spPr bwMode="auto">
              <a:xfrm>
                <a:off x="32" y="4681"/>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538-516 BC (22 Years)</a:t>
                </a:r>
                <a:endParaRPr lang="en-US" altLang="zh-CN" b="1">
                  <a:solidFill>
                    <a:srgbClr val="000000"/>
                  </a:solidFill>
                  <a:latin typeface="Arial Narrow" charset="0"/>
                  <a:ea typeface="宋体" charset="0"/>
                  <a:cs typeface="宋体" charset="0"/>
                </a:endParaRPr>
              </a:p>
            </p:txBody>
          </p:sp>
          <p:sp>
            <p:nvSpPr>
              <p:cNvPr id="106570" name="Rectangle 66"/>
              <p:cNvSpPr>
                <a:spLocks noChangeArrowheads="1"/>
              </p:cNvSpPr>
              <p:nvPr/>
            </p:nvSpPr>
            <p:spPr bwMode="auto">
              <a:xfrm>
                <a:off x="0" y="4681"/>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15" name="Group 69"/>
            <p:cNvGrpSpPr>
              <a:grpSpLocks/>
            </p:cNvGrpSpPr>
            <p:nvPr/>
          </p:nvGrpSpPr>
          <p:grpSpPr bwMode="auto">
            <a:xfrm>
              <a:off x="3204" y="2822"/>
              <a:ext cx="2556" cy="317"/>
              <a:chOff x="2525" y="4681"/>
              <a:chExt cx="2014" cy="633"/>
            </a:xfrm>
          </p:grpSpPr>
          <p:sp>
            <p:nvSpPr>
              <p:cNvPr id="106567" name="Rectangle 19"/>
              <p:cNvSpPr>
                <a:spLocks noChangeArrowheads="1"/>
              </p:cNvSpPr>
              <p:nvPr/>
            </p:nvSpPr>
            <p:spPr bwMode="auto">
              <a:xfrm>
                <a:off x="2557" y="4681"/>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458-457 BC (1 Year)</a:t>
                </a:r>
                <a:endParaRPr lang="en-US" altLang="zh-CN" b="1">
                  <a:solidFill>
                    <a:srgbClr val="000000"/>
                  </a:solidFill>
                  <a:latin typeface="Arial Narrow" charset="0"/>
                  <a:ea typeface="宋体" charset="0"/>
                  <a:cs typeface="宋体" charset="0"/>
                </a:endParaRPr>
              </a:p>
            </p:txBody>
          </p:sp>
          <p:sp>
            <p:nvSpPr>
              <p:cNvPr id="106568" name="Rectangle 68"/>
              <p:cNvSpPr>
                <a:spLocks noChangeArrowheads="1"/>
              </p:cNvSpPr>
              <p:nvPr/>
            </p:nvSpPr>
            <p:spPr bwMode="auto">
              <a:xfrm>
                <a:off x="2525" y="4681"/>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16" name="Group 71"/>
            <p:cNvGrpSpPr>
              <a:grpSpLocks/>
            </p:cNvGrpSpPr>
            <p:nvPr/>
          </p:nvGrpSpPr>
          <p:grpSpPr bwMode="auto">
            <a:xfrm>
              <a:off x="0" y="3139"/>
              <a:ext cx="2731" cy="317"/>
              <a:chOff x="0" y="5314"/>
              <a:chExt cx="2152" cy="633"/>
            </a:xfrm>
          </p:grpSpPr>
          <p:sp>
            <p:nvSpPr>
              <p:cNvPr id="106565" name="Rectangle 20"/>
              <p:cNvSpPr>
                <a:spLocks noChangeArrowheads="1"/>
              </p:cNvSpPr>
              <p:nvPr/>
            </p:nvSpPr>
            <p:spPr bwMode="auto">
              <a:xfrm>
                <a:off x="32" y="5314"/>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a:t>
                </a:r>
              </a:p>
              <a:p>
                <a:pPr algn="ctr" eaLnBrk="0" hangingPunct="0"/>
                <a:r>
                  <a:rPr lang="en-US" altLang="zh-CN" b="1">
                    <a:solidFill>
                      <a:srgbClr val="000000"/>
                    </a:solidFill>
                    <a:latin typeface="Arial Narrow" charset="0"/>
                    <a:cs typeface="Times New Roman" charset="0"/>
                  </a:rPr>
                  <a:t>External Opposition: Samaritans </a:t>
                </a:r>
              </a:p>
              <a:p>
                <a:pPr algn="ctr" eaLnBrk="0" hangingPunct="0"/>
                <a:endParaRPr lang="en-US" altLang="zh-CN" b="1">
                  <a:solidFill>
                    <a:srgbClr val="000000"/>
                  </a:solidFill>
                  <a:latin typeface="Arial Narrow" charset="0"/>
                  <a:ea typeface="宋体" charset="0"/>
                  <a:cs typeface="宋体" charset="0"/>
                </a:endParaRPr>
              </a:p>
            </p:txBody>
          </p:sp>
          <p:sp>
            <p:nvSpPr>
              <p:cNvPr id="106566" name="Rectangle 70"/>
              <p:cNvSpPr>
                <a:spLocks noChangeArrowheads="1"/>
              </p:cNvSpPr>
              <p:nvPr/>
            </p:nvSpPr>
            <p:spPr bwMode="auto">
              <a:xfrm>
                <a:off x="0" y="5314"/>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17" name="Group 73"/>
            <p:cNvGrpSpPr>
              <a:grpSpLocks/>
            </p:cNvGrpSpPr>
            <p:nvPr/>
          </p:nvGrpSpPr>
          <p:grpSpPr bwMode="auto">
            <a:xfrm>
              <a:off x="3204" y="3139"/>
              <a:ext cx="2556" cy="317"/>
              <a:chOff x="2525" y="5314"/>
              <a:chExt cx="2014" cy="633"/>
            </a:xfrm>
          </p:grpSpPr>
          <p:sp>
            <p:nvSpPr>
              <p:cNvPr id="106563" name="Rectangle 21"/>
              <p:cNvSpPr>
                <a:spLocks noChangeArrowheads="1"/>
              </p:cNvSpPr>
              <p:nvPr/>
            </p:nvSpPr>
            <p:spPr bwMode="auto">
              <a:xfrm>
                <a:off x="2557" y="5314"/>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200" b="1">
                    <a:solidFill>
                      <a:srgbClr val="000000"/>
                    </a:solidFill>
                    <a:latin typeface="Arial Narrow" charset="0"/>
                    <a:cs typeface="Times New Roman" charset="0"/>
                  </a:rPr>
                  <a:t> Internal Opposition: Intermarriage</a:t>
                </a:r>
                <a:endParaRPr lang="en-US" altLang="zh-CN" sz="2200" b="1">
                  <a:solidFill>
                    <a:srgbClr val="000000"/>
                  </a:solidFill>
                  <a:latin typeface="Arial Narrow" charset="0"/>
                  <a:ea typeface="宋体" charset="0"/>
                  <a:cs typeface="宋体" charset="0"/>
                </a:endParaRPr>
              </a:p>
            </p:txBody>
          </p:sp>
          <p:sp>
            <p:nvSpPr>
              <p:cNvPr id="106564" name="Rectangle 72"/>
              <p:cNvSpPr>
                <a:spLocks noChangeArrowheads="1"/>
              </p:cNvSpPr>
              <p:nvPr/>
            </p:nvSpPr>
            <p:spPr bwMode="auto">
              <a:xfrm>
                <a:off x="2525" y="5314"/>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18" name="Group 75"/>
            <p:cNvGrpSpPr>
              <a:grpSpLocks/>
            </p:cNvGrpSpPr>
            <p:nvPr/>
          </p:nvGrpSpPr>
          <p:grpSpPr bwMode="auto">
            <a:xfrm>
              <a:off x="0" y="3456"/>
              <a:ext cx="1025" cy="374"/>
              <a:chOff x="0" y="5947"/>
              <a:chExt cx="808" cy="748"/>
            </a:xfrm>
          </p:grpSpPr>
          <p:sp>
            <p:nvSpPr>
              <p:cNvPr id="106561" name="Rectangle 22"/>
              <p:cNvSpPr>
                <a:spLocks noChangeArrowheads="1"/>
              </p:cNvSpPr>
              <p:nvPr/>
            </p:nvSpPr>
            <p:spPr bwMode="auto">
              <a:xfrm>
                <a:off x="32" y="5947"/>
                <a:ext cx="744"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en-US" altLang="zh-CN" b="1">
                    <a:solidFill>
                      <a:srgbClr val="000000"/>
                    </a:solidFill>
                    <a:latin typeface="Arial Narrow" charset="0"/>
                    <a:cs typeface="Times New Roman" charset="0"/>
                  </a:rPr>
                  <a:t>Return</a:t>
                </a:r>
              </a:p>
              <a:p>
                <a:pPr algn="ctr" eaLnBrk="0" hangingPunct="0">
                  <a:lnSpc>
                    <a:spcPct val="80000"/>
                  </a:lnSpc>
                </a:pPr>
                <a:r>
                  <a:rPr lang="en-US" altLang="zh-CN" b="1">
                    <a:solidFill>
                      <a:srgbClr val="000000"/>
                    </a:solidFill>
                    <a:latin typeface="Arial Narrow" charset="0"/>
                    <a:cs typeface="Times New Roman" charset="0"/>
                  </a:rPr>
                  <a:t>1–2</a:t>
                </a:r>
                <a:endParaRPr lang="en-US" altLang="zh-CN" b="1">
                  <a:solidFill>
                    <a:srgbClr val="000000"/>
                  </a:solidFill>
                  <a:latin typeface="Arial Narrow" charset="0"/>
                  <a:ea typeface="宋体" charset="0"/>
                  <a:cs typeface="宋体" charset="0"/>
                </a:endParaRPr>
              </a:p>
            </p:txBody>
          </p:sp>
          <p:sp>
            <p:nvSpPr>
              <p:cNvPr id="106562" name="Rectangle 74"/>
              <p:cNvSpPr>
                <a:spLocks noChangeArrowheads="1"/>
              </p:cNvSpPr>
              <p:nvPr/>
            </p:nvSpPr>
            <p:spPr bwMode="auto">
              <a:xfrm>
                <a:off x="0" y="5947"/>
                <a:ext cx="808"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19" name="Group 77"/>
            <p:cNvGrpSpPr>
              <a:grpSpLocks/>
            </p:cNvGrpSpPr>
            <p:nvPr/>
          </p:nvGrpSpPr>
          <p:grpSpPr bwMode="auto">
            <a:xfrm>
              <a:off x="1025" y="3456"/>
              <a:ext cx="1706" cy="374"/>
              <a:chOff x="808" y="5947"/>
              <a:chExt cx="1344" cy="748"/>
            </a:xfrm>
          </p:grpSpPr>
          <p:sp>
            <p:nvSpPr>
              <p:cNvPr id="106559" name="Rectangle 23"/>
              <p:cNvSpPr>
                <a:spLocks noChangeArrowheads="1"/>
              </p:cNvSpPr>
              <p:nvPr/>
            </p:nvSpPr>
            <p:spPr bwMode="auto">
              <a:xfrm>
                <a:off x="840" y="5947"/>
                <a:ext cx="1280"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en-US" altLang="zh-CN" b="1">
                    <a:solidFill>
                      <a:srgbClr val="000000"/>
                    </a:solidFill>
                    <a:latin typeface="Arial Narrow" charset="0"/>
                    <a:cs typeface="Times New Roman" charset="0"/>
                  </a:rPr>
                  <a:t>Rebuilding</a:t>
                </a:r>
              </a:p>
              <a:p>
                <a:pPr algn="ctr" eaLnBrk="0" hangingPunct="0">
                  <a:lnSpc>
                    <a:spcPct val="80000"/>
                  </a:lnSpc>
                </a:pPr>
                <a:r>
                  <a:rPr lang="en-US" altLang="zh-CN" b="1">
                    <a:solidFill>
                      <a:srgbClr val="000000"/>
                    </a:solidFill>
                    <a:latin typeface="Arial Narrow" charset="0"/>
                    <a:cs typeface="Times New Roman" charset="0"/>
                  </a:rPr>
                  <a:t>3–6</a:t>
                </a:r>
                <a:endParaRPr lang="en-US" altLang="zh-CN" b="1">
                  <a:solidFill>
                    <a:srgbClr val="000000"/>
                  </a:solidFill>
                  <a:latin typeface="Arial Narrow" charset="0"/>
                  <a:ea typeface="宋体" charset="0"/>
                  <a:cs typeface="宋体" charset="0"/>
                </a:endParaRPr>
              </a:p>
            </p:txBody>
          </p:sp>
          <p:sp>
            <p:nvSpPr>
              <p:cNvPr id="106560" name="Rectangle 76"/>
              <p:cNvSpPr>
                <a:spLocks noChangeArrowheads="1"/>
              </p:cNvSpPr>
              <p:nvPr/>
            </p:nvSpPr>
            <p:spPr bwMode="auto">
              <a:xfrm>
                <a:off x="808" y="5947"/>
                <a:ext cx="1344"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20" name="Group 79"/>
            <p:cNvGrpSpPr>
              <a:grpSpLocks/>
            </p:cNvGrpSpPr>
            <p:nvPr/>
          </p:nvGrpSpPr>
          <p:grpSpPr bwMode="auto">
            <a:xfrm>
              <a:off x="3204" y="3456"/>
              <a:ext cx="1343" cy="374"/>
              <a:chOff x="2525" y="5947"/>
              <a:chExt cx="1058" cy="748"/>
            </a:xfrm>
          </p:grpSpPr>
          <p:sp>
            <p:nvSpPr>
              <p:cNvPr id="106557" name="Rectangle 24"/>
              <p:cNvSpPr>
                <a:spLocks noChangeArrowheads="1"/>
              </p:cNvSpPr>
              <p:nvPr/>
            </p:nvSpPr>
            <p:spPr bwMode="auto">
              <a:xfrm>
                <a:off x="2557" y="5947"/>
                <a:ext cx="994"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en-US" altLang="zh-CN" b="1">
                    <a:solidFill>
                      <a:srgbClr val="000000"/>
                    </a:solidFill>
                    <a:latin typeface="Arial Narrow" charset="0"/>
                    <a:cs typeface="Times New Roman" charset="0"/>
                  </a:rPr>
                  <a:t> Return</a:t>
                </a:r>
              </a:p>
              <a:p>
                <a:pPr algn="ctr" eaLnBrk="0" hangingPunct="0">
                  <a:lnSpc>
                    <a:spcPct val="80000"/>
                  </a:lnSpc>
                </a:pPr>
                <a:r>
                  <a:rPr lang="en-US" altLang="zh-CN" b="1">
                    <a:solidFill>
                      <a:srgbClr val="000000"/>
                    </a:solidFill>
                    <a:latin typeface="Arial Narrow" charset="0"/>
                    <a:cs typeface="Times New Roman" charset="0"/>
                  </a:rPr>
                  <a:t>7–8</a:t>
                </a:r>
                <a:endParaRPr lang="en-US" altLang="zh-CN" b="1">
                  <a:solidFill>
                    <a:srgbClr val="000000"/>
                  </a:solidFill>
                  <a:latin typeface="Arial Narrow" charset="0"/>
                  <a:ea typeface="宋体" charset="0"/>
                  <a:cs typeface="宋体" charset="0"/>
                </a:endParaRPr>
              </a:p>
            </p:txBody>
          </p:sp>
          <p:sp>
            <p:nvSpPr>
              <p:cNvPr id="106558" name="Rectangle 78"/>
              <p:cNvSpPr>
                <a:spLocks noChangeArrowheads="1"/>
              </p:cNvSpPr>
              <p:nvPr/>
            </p:nvSpPr>
            <p:spPr bwMode="auto">
              <a:xfrm>
                <a:off x="2525" y="5947"/>
                <a:ext cx="1058"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21" name="Group 81"/>
            <p:cNvGrpSpPr>
              <a:grpSpLocks/>
            </p:cNvGrpSpPr>
            <p:nvPr/>
          </p:nvGrpSpPr>
          <p:grpSpPr bwMode="auto">
            <a:xfrm>
              <a:off x="4547" y="3456"/>
              <a:ext cx="1213" cy="374"/>
              <a:chOff x="3583" y="5947"/>
              <a:chExt cx="956" cy="748"/>
            </a:xfrm>
          </p:grpSpPr>
          <p:sp>
            <p:nvSpPr>
              <p:cNvPr id="106555" name="Rectangle 25"/>
              <p:cNvSpPr>
                <a:spLocks noChangeArrowheads="1"/>
              </p:cNvSpPr>
              <p:nvPr/>
            </p:nvSpPr>
            <p:spPr bwMode="auto">
              <a:xfrm>
                <a:off x="3615" y="5947"/>
                <a:ext cx="892"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en-US" altLang="zh-CN" b="1">
                    <a:solidFill>
                      <a:srgbClr val="000000"/>
                    </a:solidFill>
                    <a:latin typeface="Arial Narrow" charset="0"/>
                    <a:cs typeface="Times New Roman" charset="0"/>
                  </a:rPr>
                  <a:t> Restoration</a:t>
                </a:r>
              </a:p>
              <a:p>
                <a:pPr algn="ctr" eaLnBrk="0" hangingPunct="0">
                  <a:lnSpc>
                    <a:spcPct val="80000"/>
                  </a:lnSpc>
                </a:pPr>
                <a:r>
                  <a:rPr lang="en-US" altLang="zh-CN" b="1">
                    <a:solidFill>
                      <a:srgbClr val="000000"/>
                    </a:solidFill>
                    <a:latin typeface="Arial Narrow" charset="0"/>
                    <a:cs typeface="Times New Roman" charset="0"/>
                  </a:rPr>
                  <a:t>9–10</a:t>
                </a:r>
                <a:endParaRPr lang="en-US" altLang="zh-CN" b="1">
                  <a:solidFill>
                    <a:srgbClr val="000000"/>
                  </a:solidFill>
                  <a:latin typeface="Arial Narrow" charset="0"/>
                  <a:ea typeface="宋体" charset="0"/>
                  <a:cs typeface="宋体" charset="0"/>
                </a:endParaRPr>
              </a:p>
            </p:txBody>
          </p:sp>
          <p:sp>
            <p:nvSpPr>
              <p:cNvPr id="106556" name="Rectangle 80"/>
              <p:cNvSpPr>
                <a:spLocks noChangeArrowheads="1"/>
              </p:cNvSpPr>
              <p:nvPr/>
            </p:nvSpPr>
            <p:spPr bwMode="auto">
              <a:xfrm>
                <a:off x="3583" y="5947"/>
                <a:ext cx="956"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22" name="Group 83"/>
            <p:cNvGrpSpPr>
              <a:grpSpLocks/>
            </p:cNvGrpSpPr>
            <p:nvPr/>
          </p:nvGrpSpPr>
          <p:grpSpPr bwMode="auto">
            <a:xfrm>
              <a:off x="0" y="3830"/>
              <a:ext cx="442" cy="442"/>
              <a:chOff x="0" y="6695"/>
              <a:chExt cx="348" cy="883"/>
            </a:xfrm>
          </p:grpSpPr>
          <p:sp>
            <p:nvSpPr>
              <p:cNvPr id="106553" name="Rectangle 26"/>
              <p:cNvSpPr>
                <a:spLocks noChangeArrowheads="1"/>
              </p:cNvSpPr>
              <p:nvPr/>
            </p:nvSpPr>
            <p:spPr bwMode="auto">
              <a:xfrm>
                <a:off x="32" y="6695"/>
                <a:ext cx="284"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sz="1400" b="1">
                    <a:solidFill>
                      <a:srgbClr val="000000"/>
                    </a:solidFill>
                    <a:latin typeface="Arial Narrow" charset="0"/>
                    <a:cs typeface="Times New Roman" charset="0"/>
                  </a:rPr>
                  <a:t> Decree</a:t>
                </a:r>
              </a:p>
              <a:p>
                <a:pPr algn="ctr" eaLnBrk="0" hangingPunct="0"/>
                <a:r>
                  <a:rPr lang="en-US" altLang="zh-CN" sz="1600" b="1">
                    <a:solidFill>
                      <a:srgbClr val="000000"/>
                    </a:solidFill>
                    <a:latin typeface="Arial Narrow" charset="0"/>
                    <a:cs typeface="Times New Roman" charset="0"/>
                  </a:rPr>
                  <a:t>1</a:t>
                </a:r>
                <a:endParaRPr lang="en-US" altLang="zh-CN" sz="1600" b="1">
                  <a:solidFill>
                    <a:srgbClr val="000000"/>
                  </a:solidFill>
                  <a:latin typeface="Arial Narrow" charset="0"/>
                  <a:ea typeface="宋体" charset="0"/>
                  <a:cs typeface="宋体" charset="0"/>
                </a:endParaRPr>
              </a:p>
            </p:txBody>
          </p:sp>
          <p:sp>
            <p:nvSpPr>
              <p:cNvPr id="106554" name="Rectangle 82"/>
              <p:cNvSpPr>
                <a:spLocks noChangeArrowheads="1"/>
              </p:cNvSpPr>
              <p:nvPr/>
            </p:nvSpPr>
            <p:spPr bwMode="auto">
              <a:xfrm>
                <a:off x="0" y="6695"/>
                <a:ext cx="348"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23" name="Group 85"/>
            <p:cNvGrpSpPr>
              <a:grpSpLocks/>
            </p:cNvGrpSpPr>
            <p:nvPr/>
          </p:nvGrpSpPr>
          <p:grpSpPr bwMode="auto">
            <a:xfrm>
              <a:off x="442" y="3830"/>
              <a:ext cx="583" cy="442"/>
              <a:chOff x="348" y="6695"/>
              <a:chExt cx="460" cy="883"/>
            </a:xfrm>
          </p:grpSpPr>
          <p:sp>
            <p:nvSpPr>
              <p:cNvPr id="106551" name="Rectangle 27"/>
              <p:cNvSpPr>
                <a:spLocks noChangeArrowheads="1"/>
              </p:cNvSpPr>
              <p:nvPr/>
            </p:nvSpPr>
            <p:spPr bwMode="auto">
              <a:xfrm>
                <a:off x="380" y="6695"/>
                <a:ext cx="396"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sz="1400" b="1">
                    <a:solidFill>
                      <a:srgbClr val="000000"/>
                    </a:solidFill>
                    <a:latin typeface="Arial Narrow" charset="0"/>
                    <a:cs typeface="Times New Roman" charset="0"/>
                  </a:rPr>
                  <a:t> Returnees</a:t>
                </a:r>
              </a:p>
              <a:p>
                <a:pPr algn="ctr" eaLnBrk="0" hangingPunct="0"/>
                <a:r>
                  <a:rPr lang="en-US" altLang="zh-CN" sz="1600" b="1">
                    <a:solidFill>
                      <a:srgbClr val="000000"/>
                    </a:solidFill>
                    <a:latin typeface="Arial Narrow" charset="0"/>
                    <a:cs typeface="Times New Roman" charset="0"/>
                  </a:rPr>
                  <a:t>2</a:t>
                </a:r>
                <a:endParaRPr lang="en-US" altLang="zh-CN" sz="1600" b="1">
                  <a:solidFill>
                    <a:srgbClr val="000000"/>
                  </a:solidFill>
                  <a:latin typeface="Arial Narrow" charset="0"/>
                  <a:ea typeface="宋体" charset="0"/>
                  <a:cs typeface="宋体" charset="0"/>
                </a:endParaRPr>
              </a:p>
            </p:txBody>
          </p:sp>
          <p:sp>
            <p:nvSpPr>
              <p:cNvPr id="106552" name="Rectangle 84"/>
              <p:cNvSpPr>
                <a:spLocks noChangeArrowheads="1"/>
              </p:cNvSpPr>
              <p:nvPr/>
            </p:nvSpPr>
            <p:spPr bwMode="auto">
              <a:xfrm>
                <a:off x="348" y="6695"/>
                <a:ext cx="460"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24" name="Group 87"/>
            <p:cNvGrpSpPr>
              <a:grpSpLocks/>
            </p:cNvGrpSpPr>
            <p:nvPr/>
          </p:nvGrpSpPr>
          <p:grpSpPr bwMode="auto">
            <a:xfrm>
              <a:off x="1025" y="3830"/>
              <a:ext cx="447" cy="442"/>
              <a:chOff x="808" y="6695"/>
              <a:chExt cx="352" cy="883"/>
            </a:xfrm>
          </p:grpSpPr>
          <p:sp>
            <p:nvSpPr>
              <p:cNvPr id="106549" name="Rectangle 28"/>
              <p:cNvSpPr>
                <a:spLocks noChangeArrowheads="1"/>
              </p:cNvSpPr>
              <p:nvPr/>
            </p:nvSpPr>
            <p:spPr bwMode="auto">
              <a:xfrm>
                <a:off x="840" y="6695"/>
                <a:ext cx="288"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sz="1400" b="1">
                    <a:solidFill>
                      <a:srgbClr val="000000"/>
                    </a:solidFill>
                    <a:latin typeface="Arial Narrow" charset="0"/>
                    <a:cs typeface="Times New Roman" charset="0"/>
                  </a:rPr>
                  <a:t> Begins</a:t>
                </a:r>
              </a:p>
              <a:p>
                <a:pPr algn="ctr" eaLnBrk="0" hangingPunct="0"/>
                <a:r>
                  <a:rPr lang="en-US" altLang="zh-CN" sz="1600" b="1">
                    <a:solidFill>
                      <a:srgbClr val="000000"/>
                    </a:solidFill>
                    <a:latin typeface="Arial Narrow" charset="0"/>
                    <a:cs typeface="Times New Roman" charset="0"/>
                  </a:rPr>
                  <a:t>3</a:t>
                </a:r>
                <a:endParaRPr lang="en-US" altLang="zh-CN" sz="1600" b="1">
                  <a:solidFill>
                    <a:srgbClr val="000000"/>
                  </a:solidFill>
                  <a:latin typeface="Arial Narrow" charset="0"/>
                  <a:ea typeface="宋体" charset="0"/>
                  <a:cs typeface="宋体" charset="0"/>
                </a:endParaRPr>
              </a:p>
            </p:txBody>
          </p:sp>
          <p:sp>
            <p:nvSpPr>
              <p:cNvPr id="106550" name="Rectangle 86"/>
              <p:cNvSpPr>
                <a:spLocks noChangeArrowheads="1"/>
              </p:cNvSpPr>
              <p:nvPr/>
            </p:nvSpPr>
            <p:spPr bwMode="auto">
              <a:xfrm>
                <a:off x="808" y="6695"/>
                <a:ext cx="352"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25" name="Group 89"/>
            <p:cNvGrpSpPr>
              <a:grpSpLocks/>
            </p:cNvGrpSpPr>
            <p:nvPr/>
          </p:nvGrpSpPr>
          <p:grpSpPr bwMode="auto">
            <a:xfrm>
              <a:off x="1472" y="3830"/>
              <a:ext cx="629" cy="442"/>
              <a:chOff x="1160" y="6695"/>
              <a:chExt cx="496" cy="883"/>
            </a:xfrm>
          </p:grpSpPr>
          <p:sp>
            <p:nvSpPr>
              <p:cNvPr id="106548" name="Rectangle 88"/>
              <p:cNvSpPr>
                <a:spLocks noChangeArrowheads="1"/>
              </p:cNvSpPr>
              <p:nvPr/>
            </p:nvSpPr>
            <p:spPr bwMode="auto">
              <a:xfrm>
                <a:off x="1160" y="6695"/>
                <a:ext cx="496"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sp>
            <p:nvSpPr>
              <p:cNvPr id="106547" name="Rectangle 29"/>
              <p:cNvSpPr>
                <a:spLocks noChangeArrowheads="1"/>
              </p:cNvSpPr>
              <p:nvPr/>
            </p:nvSpPr>
            <p:spPr bwMode="auto">
              <a:xfrm>
                <a:off x="1192" y="6695"/>
                <a:ext cx="432"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sz="1400" b="1">
                    <a:solidFill>
                      <a:srgbClr val="000000"/>
                    </a:solidFill>
                    <a:latin typeface="Arial Narrow" charset="0"/>
                    <a:cs typeface="Times New Roman" charset="0"/>
                  </a:rPr>
                  <a:t>Opposed</a:t>
                </a:r>
              </a:p>
              <a:p>
                <a:pPr algn="ctr" eaLnBrk="0" hangingPunct="0"/>
                <a:r>
                  <a:rPr lang="en-US" altLang="zh-CN" sz="1400" b="1">
                    <a:solidFill>
                      <a:srgbClr val="000000"/>
                    </a:solidFill>
                    <a:latin typeface="Arial Narrow" charset="0"/>
                    <a:cs typeface="Times New Roman" charset="0"/>
                  </a:rPr>
                  <a:t>4:1–6:12</a:t>
                </a:r>
                <a:endParaRPr lang="en-US" altLang="zh-CN" sz="1400" b="1">
                  <a:solidFill>
                    <a:srgbClr val="000000"/>
                  </a:solidFill>
                  <a:latin typeface="Arial Narrow" charset="0"/>
                  <a:ea typeface="宋体" charset="0"/>
                  <a:cs typeface="宋体" charset="0"/>
                </a:endParaRPr>
              </a:p>
            </p:txBody>
          </p:sp>
        </p:grpSp>
        <p:grpSp>
          <p:nvGrpSpPr>
            <p:cNvPr id="106526" name="Group 91"/>
            <p:cNvGrpSpPr>
              <a:grpSpLocks/>
            </p:cNvGrpSpPr>
            <p:nvPr/>
          </p:nvGrpSpPr>
          <p:grpSpPr bwMode="auto">
            <a:xfrm>
              <a:off x="2101" y="3830"/>
              <a:ext cx="630" cy="442"/>
              <a:chOff x="1656" y="6695"/>
              <a:chExt cx="496" cy="883"/>
            </a:xfrm>
          </p:grpSpPr>
          <p:sp>
            <p:nvSpPr>
              <p:cNvPr id="106545" name="Rectangle 30"/>
              <p:cNvSpPr>
                <a:spLocks noChangeArrowheads="1"/>
              </p:cNvSpPr>
              <p:nvPr/>
            </p:nvSpPr>
            <p:spPr bwMode="auto">
              <a:xfrm>
                <a:off x="1688" y="6695"/>
                <a:ext cx="432"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sz="1400" b="1">
                    <a:solidFill>
                      <a:srgbClr val="000000"/>
                    </a:solidFill>
                    <a:latin typeface="Arial Narrow" charset="0"/>
                    <a:cs typeface="Times New Roman" charset="0"/>
                  </a:rPr>
                  <a:t>Ends</a:t>
                </a:r>
              </a:p>
              <a:p>
                <a:pPr algn="ctr" eaLnBrk="0" hangingPunct="0"/>
                <a:r>
                  <a:rPr lang="en-US" altLang="zh-CN" sz="1400" b="1">
                    <a:solidFill>
                      <a:srgbClr val="000000"/>
                    </a:solidFill>
                    <a:latin typeface="Arial Narrow" charset="0"/>
                    <a:cs typeface="Times New Roman" charset="0"/>
                  </a:rPr>
                  <a:t>6:13-22</a:t>
                </a:r>
                <a:endParaRPr lang="en-US" altLang="zh-CN" sz="1400" b="1">
                  <a:solidFill>
                    <a:srgbClr val="000000"/>
                  </a:solidFill>
                  <a:latin typeface="Arial Narrow" charset="0"/>
                  <a:ea typeface="宋体" charset="0"/>
                  <a:cs typeface="宋体" charset="0"/>
                </a:endParaRPr>
              </a:p>
            </p:txBody>
          </p:sp>
          <p:sp>
            <p:nvSpPr>
              <p:cNvPr id="106546" name="Rectangle 90"/>
              <p:cNvSpPr>
                <a:spLocks noChangeArrowheads="1"/>
              </p:cNvSpPr>
              <p:nvPr/>
            </p:nvSpPr>
            <p:spPr bwMode="auto">
              <a:xfrm>
                <a:off x="1656" y="6695"/>
                <a:ext cx="496"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27" name="Group 95"/>
            <p:cNvGrpSpPr>
              <a:grpSpLocks/>
            </p:cNvGrpSpPr>
            <p:nvPr/>
          </p:nvGrpSpPr>
          <p:grpSpPr bwMode="auto">
            <a:xfrm>
              <a:off x="2731" y="3830"/>
              <a:ext cx="473" cy="442"/>
              <a:chOff x="2152" y="6695"/>
              <a:chExt cx="373" cy="883"/>
            </a:xfrm>
          </p:grpSpPr>
          <p:sp>
            <p:nvSpPr>
              <p:cNvPr id="106541" name="Rectangle 94"/>
              <p:cNvSpPr>
                <a:spLocks noChangeArrowheads="1"/>
              </p:cNvSpPr>
              <p:nvPr/>
            </p:nvSpPr>
            <p:spPr bwMode="auto">
              <a:xfrm>
                <a:off x="2152" y="6695"/>
                <a:ext cx="373" cy="883"/>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EAE8E2"/>
                  </a:solidFill>
                  <a:cs typeface="Times New Roman" charset="0"/>
                </a:endParaRPr>
              </a:p>
            </p:txBody>
          </p:sp>
          <p:grpSp>
            <p:nvGrpSpPr>
              <p:cNvPr id="106542" name="Group 93"/>
              <p:cNvGrpSpPr>
                <a:grpSpLocks/>
              </p:cNvGrpSpPr>
              <p:nvPr/>
            </p:nvGrpSpPr>
            <p:grpSpPr bwMode="auto">
              <a:xfrm>
                <a:off x="2152" y="6695"/>
                <a:ext cx="373" cy="883"/>
                <a:chOff x="2152" y="6695"/>
                <a:chExt cx="373" cy="883"/>
              </a:xfrm>
            </p:grpSpPr>
            <p:sp>
              <p:nvSpPr>
                <p:cNvPr id="106543" name="Rectangle 31"/>
                <p:cNvSpPr>
                  <a:spLocks noChangeArrowheads="1"/>
                </p:cNvSpPr>
                <p:nvPr/>
              </p:nvSpPr>
              <p:spPr bwMode="auto">
                <a:xfrm>
                  <a:off x="2184" y="6695"/>
                  <a:ext cx="309" cy="883"/>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a:t>
                  </a:r>
                </a:p>
                <a:p>
                  <a:pPr algn="ctr" eaLnBrk="0" hangingPunct="0"/>
                  <a:endParaRPr lang="en-US" altLang="zh-CN" b="1">
                    <a:solidFill>
                      <a:srgbClr val="000000"/>
                    </a:solidFill>
                    <a:latin typeface="Arial Narrow" charset="0"/>
                    <a:ea typeface="宋体" charset="0"/>
                    <a:cs typeface="宋体" charset="0"/>
                  </a:endParaRPr>
                </a:p>
              </p:txBody>
            </p:sp>
            <p:sp>
              <p:nvSpPr>
                <p:cNvPr id="106544" name="Rectangle 92"/>
                <p:cNvSpPr>
                  <a:spLocks noChangeArrowheads="1"/>
                </p:cNvSpPr>
                <p:nvPr/>
              </p:nvSpPr>
              <p:spPr bwMode="auto">
                <a:xfrm>
                  <a:off x="2152" y="6695"/>
                  <a:ext cx="373"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grpSp>
          <p:nvGrpSpPr>
            <p:cNvPr id="106528" name="Group 97"/>
            <p:cNvGrpSpPr>
              <a:grpSpLocks/>
            </p:cNvGrpSpPr>
            <p:nvPr/>
          </p:nvGrpSpPr>
          <p:grpSpPr bwMode="auto">
            <a:xfrm>
              <a:off x="3206" y="3830"/>
              <a:ext cx="685" cy="442"/>
              <a:chOff x="2525" y="6695"/>
              <a:chExt cx="539" cy="883"/>
            </a:xfrm>
          </p:grpSpPr>
          <p:sp>
            <p:nvSpPr>
              <p:cNvPr id="106539" name="Rectangle 32"/>
              <p:cNvSpPr>
                <a:spLocks noChangeArrowheads="1"/>
              </p:cNvSpPr>
              <p:nvPr/>
            </p:nvSpPr>
            <p:spPr bwMode="auto">
              <a:xfrm>
                <a:off x="2557" y="6695"/>
                <a:ext cx="507"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sz="1000" b="1">
                    <a:solidFill>
                      <a:srgbClr val="000000"/>
                    </a:solidFill>
                    <a:latin typeface="Arial Narrow" charset="0"/>
                    <a:cs typeface="Times New Roman" charset="0"/>
                  </a:rPr>
                  <a:t> </a:t>
                </a:r>
                <a:r>
                  <a:rPr lang="en-US" altLang="zh-CN" sz="1300" b="1">
                    <a:solidFill>
                      <a:srgbClr val="000000"/>
                    </a:solidFill>
                    <a:latin typeface="Arial Narrow" charset="0"/>
                    <a:cs typeface="Times New Roman" charset="0"/>
                  </a:rPr>
                  <a:t>Qualifications</a:t>
                </a:r>
                <a:r>
                  <a:rPr lang="en-US" altLang="zh-CN" sz="1400" b="1">
                    <a:solidFill>
                      <a:srgbClr val="000000"/>
                    </a:solidFill>
                    <a:latin typeface="Arial Narrow" charset="0"/>
                    <a:cs typeface="Times New Roman" charset="0"/>
                  </a:rPr>
                  <a:t> </a:t>
                </a:r>
              </a:p>
              <a:p>
                <a:pPr algn="ctr"/>
                <a:r>
                  <a:rPr lang="en-US" altLang="zh-CN" sz="1400" b="1">
                    <a:solidFill>
                      <a:srgbClr val="000000"/>
                    </a:solidFill>
                    <a:latin typeface="Arial Narrow" charset="0"/>
                    <a:cs typeface="Times New Roman" charset="0"/>
                  </a:rPr>
                  <a:t>&amp; Provisions</a:t>
                </a:r>
              </a:p>
              <a:p>
                <a:pPr algn="ctr" eaLnBrk="0" hangingPunct="0"/>
                <a:r>
                  <a:rPr lang="en-US" altLang="zh-CN" sz="1600" b="1">
                    <a:solidFill>
                      <a:srgbClr val="000000"/>
                    </a:solidFill>
                    <a:latin typeface="Arial Narrow" charset="0"/>
                    <a:cs typeface="Times New Roman" charset="0"/>
                  </a:rPr>
                  <a:t>7</a:t>
                </a:r>
                <a:endParaRPr lang="en-US" altLang="zh-CN" sz="1600" b="1">
                  <a:solidFill>
                    <a:srgbClr val="000000"/>
                  </a:solidFill>
                  <a:latin typeface="Arial Narrow" charset="0"/>
                  <a:ea typeface="宋体" charset="0"/>
                  <a:cs typeface="宋体" charset="0"/>
                </a:endParaRPr>
              </a:p>
            </p:txBody>
          </p:sp>
          <p:sp>
            <p:nvSpPr>
              <p:cNvPr id="106540" name="Rectangle 96"/>
              <p:cNvSpPr>
                <a:spLocks noChangeArrowheads="1"/>
              </p:cNvSpPr>
              <p:nvPr/>
            </p:nvSpPr>
            <p:spPr bwMode="auto">
              <a:xfrm>
                <a:off x="2525" y="6695"/>
                <a:ext cx="526"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29" name="Group 99"/>
            <p:cNvGrpSpPr>
              <a:grpSpLocks/>
            </p:cNvGrpSpPr>
            <p:nvPr/>
          </p:nvGrpSpPr>
          <p:grpSpPr bwMode="auto">
            <a:xfrm>
              <a:off x="3872" y="3830"/>
              <a:ext cx="675" cy="442"/>
              <a:chOff x="3051" y="6695"/>
              <a:chExt cx="532" cy="883"/>
            </a:xfrm>
          </p:grpSpPr>
          <p:sp>
            <p:nvSpPr>
              <p:cNvPr id="106537" name="Rectangle 33"/>
              <p:cNvSpPr>
                <a:spLocks noChangeArrowheads="1"/>
              </p:cNvSpPr>
              <p:nvPr/>
            </p:nvSpPr>
            <p:spPr bwMode="auto">
              <a:xfrm>
                <a:off x="3083" y="6695"/>
                <a:ext cx="468"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sz="1400" b="1">
                    <a:solidFill>
                      <a:srgbClr val="000000"/>
                    </a:solidFill>
                    <a:latin typeface="Arial Narrow" charset="0"/>
                    <a:cs typeface="Times New Roman" charset="0"/>
                  </a:rPr>
                  <a:t>Returnees </a:t>
                </a:r>
              </a:p>
              <a:p>
                <a:pPr algn="ctr" eaLnBrk="0" hangingPunct="0"/>
                <a:r>
                  <a:rPr lang="en-US" altLang="zh-CN" sz="1400" b="1">
                    <a:solidFill>
                      <a:srgbClr val="000000"/>
                    </a:solidFill>
                    <a:latin typeface="Arial Narrow" charset="0"/>
                    <a:cs typeface="Times New Roman" charset="0"/>
                  </a:rPr>
                  <a:t>&amp; Protection</a:t>
                </a:r>
              </a:p>
              <a:p>
                <a:pPr algn="ctr" eaLnBrk="0" hangingPunct="0"/>
                <a:r>
                  <a:rPr lang="en-US" altLang="zh-CN" sz="1600" b="1">
                    <a:solidFill>
                      <a:srgbClr val="000000"/>
                    </a:solidFill>
                    <a:latin typeface="Arial Narrow" charset="0"/>
                    <a:cs typeface="Times New Roman" charset="0"/>
                  </a:rPr>
                  <a:t>8</a:t>
                </a:r>
                <a:endParaRPr lang="en-US" altLang="zh-CN" sz="1600" b="1">
                  <a:solidFill>
                    <a:srgbClr val="000000"/>
                  </a:solidFill>
                  <a:latin typeface="Arial Narrow" charset="0"/>
                  <a:ea typeface="宋体" charset="0"/>
                  <a:cs typeface="宋体" charset="0"/>
                </a:endParaRPr>
              </a:p>
            </p:txBody>
          </p:sp>
          <p:sp>
            <p:nvSpPr>
              <p:cNvPr id="106538" name="Rectangle 98"/>
              <p:cNvSpPr>
                <a:spLocks noChangeArrowheads="1"/>
              </p:cNvSpPr>
              <p:nvPr/>
            </p:nvSpPr>
            <p:spPr bwMode="auto">
              <a:xfrm>
                <a:off x="3051" y="6695"/>
                <a:ext cx="532"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30" name="Group 101"/>
            <p:cNvGrpSpPr>
              <a:grpSpLocks/>
            </p:cNvGrpSpPr>
            <p:nvPr/>
          </p:nvGrpSpPr>
          <p:grpSpPr bwMode="auto">
            <a:xfrm>
              <a:off x="4547" y="3830"/>
              <a:ext cx="584" cy="442"/>
              <a:chOff x="3583" y="6695"/>
              <a:chExt cx="460" cy="883"/>
            </a:xfrm>
          </p:grpSpPr>
          <p:sp>
            <p:nvSpPr>
              <p:cNvPr id="106535" name="Rectangle 34"/>
              <p:cNvSpPr>
                <a:spLocks noChangeArrowheads="1"/>
              </p:cNvSpPr>
              <p:nvPr/>
            </p:nvSpPr>
            <p:spPr bwMode="auto">
              <a:xfrm>
                <a:off x="3615" y="6695"/>
                <a:ext cx="396"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en-US" altLang="zh-CN" sz="1400" b="1">
                    <a:solidFill>
                      <a:srgbClr val="000000"/>
                    </a:solidFill>
                    <a:latin typeface="Arial Narrow" charset="0"/>
                    <a:cs typeface="Times New Roman" charset="0"/>
                  </a:rPr>
                  <a:t> Inter- marriage </a:t>
                </a:r>
              </a:p>
              <a:p>
                <a:pPr algn="ctr">
                  <a:lnSpc>
                    <a:spcPct val="80000"/>
                  </a:lnSpc>
                </a:pPr>
                <a:r>
                  <a:rPr lang="en-US" altLang="zh-CN" sz="1400" b="1">
                    <a:solidFill>
                      <a:srgbClr val="000000"/>
                    </a:solidFill>
                    <a:latin typeface="Arial Narrow" charset="0"/>
                    <a:cs typeface="Times New Roman" charset="0"/>
                  </a:rPr>
                  <a:t>&amp; Lament</a:t>
                </a:r>
              </a:p>
              <a:p>
                <a:pPr algn="ctr" eaLnBrk="0" hangingPunct="0"/>
                <a:r>
                  <a:rPr lang="en-US" altLang="zh-CN" sz="1600" b="1">
                    <a:solidFill>
                      <a:srgbClr val="000000"/>
                    </a:solidFill>
                    <a:latin typeface="Arial Narrow" charset="0"/>
                    <a:cs typeface="Times New Roman" charset="0"/>
                  </a:rPr>
                  <a:t>9</a:t>
                </a:r>
                <a:endParaRPr lang="en-US" altLang="zh-CN" sz="1600" b="1">
                  <a:solidFill>
                    <a:srgbClr val="000000"/>
                  </a:solidFill>
                  <a:latin typeface="Arial Narrow" charset="0"/>
                  <a:ea typeface="宋体" charset="0"/>
                  <a:cs typeface="宋体" charset="0"/>
                </a:endParaRPr>
              </a:p>
            </p:txBody>
          </p:sp>
          <p:sp>
            <p:nvSpPr>
              <p:cNvPr id="106536" name="Rectangle 100"/>
              <p:cNvSpPr>
                <a:spLocks noChangeArrowheads="1"/>
              </p:cNvSpPr>
              <p:nvPr/>
            </p:nvSpPr>
            <p:spPr bwMode="auto">
              <a:xfrm>
                <a:off x="3583" y="6695"/>
                <a:ext cx="460"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106531" name="Group 103"/>
            <p:cNvGrpSpPr>
              <a:grpSpLocks/>
            </p:cNvGrpSpPr>
            <p:nvPr/>
          </p:nvGrpSpPr>
          <p:grpSpPr bwMode="auto">
            <a:xfrm>
              <a:off x="5131" y="3830"/>
              <a:ext cx="629" cy="442"/>
              <a:chOff x="4043" y="6695"/>
              <a:chExt cx="496" cy="883"/>
            </a:xfrm>
          </p:grpSpPr>
          <p:sp>
            <p:nvSpPr>
              <p:cNvPr id="106533" name="Rectangle 35"/>
              <p:cNvSpPr>
                <a:spLocks noChangeArrowheads="1"/>
              </p:cNvSpPr>
              <p:nvPr/>
            </p:nvSpPr>
            <p:spPr bwMode="auto">
              <a:xfrm>
                <a:off x="4047" y="6695"/>
                <a:ext cx="492"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en-US" altLang="zh-CN" sz="1400" b="1">
                    <a:solidFill>
                      <a:srgbClr val="000000"/>
                    </a:solidFill>
                    <a:latin typeface="Arial Narrow" charset="0"/>
                    <a:cs typeface="Times New Roman" charset="0"/>
                  </a:rPr>
                  <a:t>Divorces</a:t>
                </a:r>
              </a:p>
              <a:p>
                <a:pPr algn="ctr" eaLnBrk="0" hangingPunct="0">
                  <a:lnSpc>
                    <a:spcPct val="80000"/>
                  </a:lnSpc>
                </a:pPr>
                <a:r>
                  <a:rPr lang="en-US" altLang="zh-CN" sz="1400" b="1">
                    <a:solidFill>
                      <a:srgbClr val="000000"/>
                    </a:solidFill>
                    <a:latin typeface="Arial Narrow" charset="0"/>
                    <a:cs typeface="Times New Roman" charset="0"/>
                  </a:rPr>
                  <a:t>Carried Out</a:t>
                </a:r>
              </a:p>
              <a:p>
                <a:pPr algn="ctr" eaLnBrk="0" hangingPunct="0"/>
                <a:r>
                  <a:rPr lang="en-US" altLang="zh-CN" sz="1600" b="1">
                    <a:solidFill>
                      <a:srgbClr val="000000"/>
                    </a:solidFill>
                    <a:latin typeface="Arial Narrow" charset="0"/>
                    <a:cs typeface="Times New Roman" charset="0"/>
                  </a:rPr>
                  <a:t>10</a:t>
                </a:r>
                <a:endParaRPr lang="en-US" altLang="zh-CN" sz="1600" b="1">
                  <a:solidFill>
                    <a:srgbClr val="000000"/>
                  </a:solidFill>
                  <a:latin typeface="Arial Narrow" charset="0"/>
                  <a:ea typeface="宋体" charset="0"/>
                  <a:cs typeface="宋体" charset="0"/>
                </a:endParaRPr>
              </a:p>
            </p:txBody>
          </p:sp>
          <p:sp>
            <p:nvSpPr>
              <p:cNvPr id="106534" name="Rectangle 102"/>
              <p:cNvSpPr>
                <a:spLocks noChangeArrowheads="1"/>
              </p:cNvSpPr>
              <p:nvPr/>
            </p:nvSpPr>
            <p:spPr bwMode="auto">
              <a:xfrm>
                <a:off x="4043" y="6695"/>
                <a:ext cx="496"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sp>
          <p:nvSpPr>
            <p:cNvPr id="106532" name="Text Box 105"/>
            <p:cNvSpPr txBox="1">
              <a:spLocks noChangeArrowheads="1"/>
            </p:cNvSpPr>
            <p:nvPr/>
          </p:nvSpPr>
          <p:spPr bwMode="auto">
            <a:xfrm>
              <a:off x="2736" y="828"/>
              <a:ext cx="472" cy="3373"/>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vert="eaVert" lIns="0" tIns="0" rIns="0" bIns="0"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FFFFFF"/>
                  </a:solidFill>
                  <a:latin typeface="Arial Narrow" charset="0"/>
                  <a:cs typeface="Times New Roman" charset="0"/>
                </a:rPr>
                <a:t>Book of Esther (58 YEAR GAP)</a:t>
              </a:r>
            </a:p>
          </p:txBody>
        </p:sp>
      </p:gr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Arial" charset="0"/>
              <a:cs typeface="Arial" charset="0"/>
            </a:endParaRPr>
          </a:p>
        </p:txBody>
      </p:sp>
      <p:sp>
        <p:nvSpPr>
          <p:cNvPr id="54275" name="Text Box 3"/>
          <p:cNvSpPr txBox="1">
            <a:spLocks noChangeArrowheads="1"/>
          </p:cNvSpPr>
          <p:nvPr/>
        </p:nvSpPr>
        <p:spPr bwMode="auto">
          <a:xfrm>
            <a:off x="4419600" y="6392863"/>
            <a:ext cx="4876800" cy="45720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spcBef>
                <a:spcPct val="50000"/>
              </a:spcBef>
              <a:defRPr/>
            </a:pPr>
            <a:r>
              <a:rPr lang="en-US" b="1">
                <a:solidFill>
                  <a:srgbClr val="FFFFFF"/>
                </a:solidFill>
                <a:latin typeface="Arial"/>
                <a:ea typeface="+mn-ea"/>
                <a:cs typeface="Arial"/>
              </a:rPr>
              <a:t>Walk Through The Bible </a:t>
            </a:r>
            <a:r>
              <a:rPr lang="en-US" b="1">
                <a:solidFill>
                  <a:srgbClr val="FFFFFF"/>
                </a:solidFill>
                <a:latin typeface="Arial"/>
                <a:ea typeface="Times New Roman" pitchFamily="-111" charset="0"/>
                <a:cs typeface="Arial"/>
              </a:rPr>
              <a:t>©</a:t>
            </a:r>
            <a:r>
              <a:rPr lang="en-US" b="1">
                <a:solidFill>
                  <a:srgbClr val="FFFFFF"/>
                </a:solidFill>
                <a:latin typeface="Arial"/>
                <a:ea typeface="+mn-ea"/>
                <a:cs typeface="Arial"/>
              </a:rPr>
              <a:t>1989</a:t>
            </a:r>
          </a:p>
        </p:txBody>
      </p:sp>
      <p:sp>
        <p:nvSpPr>
          <p:cNvPr id="54276" name="Text Box 4"/>
          <p:cNvSpPr txBox="1">
            <a:spLocks noChangeArrowheads="1"/>
          </p:cNvSpPr>
          <p:nvPr/>
        </p:nvSpPr>
        <p:spPr bwMode="auto">
          <a:xfrm>
            <a:off x="952500" y="0"/>
            <a:ext cx="4381500" cy="830263"/>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spcBef>
                <a:spcPct val="50000"/>
              </a:spcBef>
              <a:defRPr/>
            </a:pPr>
            <a:r>
              <a:rPr lang="en-US" sz="4800" b="1" dirty="0">
                <a:solidFill>
                  <a:srgbClr val="FFFFFF"/>
                </a:solidFill>
                <a:latin typeface="Arial"/>
                <a:ea typeface="+mn-ea"/>
                <a:cs typeface="Arial"/>
              </a:rPr>
              <a:t>Ezra:</a:t>
            </a:r>
          </a:p>
        </p:txBody>
      </p:sp>
      <p:pic>
        <p:nvPicPr>
          <p:cNvPr id="108548" name="Picture 6" descr="Ezra"/>
          <p:cNvPicPr>
            <a:picLocks noChangeAspect="1" noChangeArrowheads="1"/>
          </p:cNvPicPr>
          <p:nvPr/>
        </p:nvPicPr>
        <p:blipFill>
          <a:blip r:embed="rId4">
            <a:lum bright="-12000" contrast="6000"/>
            <a:extLst>
              <a:ext uri="{28A0092B-C50C-407E-A947-70E740481C1C}">
                <a14:useLocalDpi xmlns:a14="http://schemas.microsoft.com/office/drawing/2010/main"/>
              </a:ext>
            </a:extLst>
          </a:blip>
          <a:srcRect/>
          <a:stretch>
            <a:fillRect/>
          </a:stretch>
        </p:blipFill>
        <p:spPr bwMode="auto">
          <a:xfrm>
            <a:off x="1143000" y="952500"/>
            <a:ext cx="6858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6"/>
          <p:cNvSpPr>
            <a:spLocks noGrp="1"/>
          </p:cNvSpPr>
          <p:nvPr>
            <p:ph type="title" idx="4294967295"/>
          </p:nvPr>
        </p:nvSpPr>
        <p:spPr>
          <a:xfrm>
            <a:off x="2514600" y="60325"/>
            <a:ext cx="4876800" cy="769938"/>
          </a:xfrm>
        </p:spPr>
        <p:txBody>
          <a:bodyPr/>
          <a:lstStyle/>
          <a:p>
            <a:pPr>
              <a:defRPr/>
            </a:pPr>
            <a:r>
              <a:rPr lang="en-US" sz="4000" b="1">
                <a:solidFill>
                  <a:srgbClr val="FFFFFF"/>
                </a:solidFill>
                <a:latin typeface="Arial"/>
                <a:ea typeface="ＭＳ Ｐゴシック" charset="0"/>
                <a:cs typeface="Arial"/>
              </a:rPr>
              <a:t>Temple/People</a:t>
            </a:r>
            <a:endParaRPr lang="en-US">
              <a:latin typeface="Arial"/>
              <a:ea typeface="ＭＳ Ｐゴシック" charset="0"/>
              <a:cs typeface="Arial"/>
            </a:endParaRPr>
          </a:p>
        </p:txBody>
      </p:sp>
    </p:spTree>
  </p:cSld>
  <p:clrMapOvr>
    <a:masterClrMapping/>
  </p:clrMapOvr>
  <p:transition spd="med">
    <p:randomBar dir="vert"/>
  </p:transition>
</p:sld>
</file>

<file path=ppt/slides/slide95.xml><?xml version="1.0" encoding="utf-8"?>
<p:sld xmlns:a="http://schemas.openxmlformats.org/drawingml/2006/main" xmlns:r="http://schemas.openxmlformats.org/officeDocument/2006/relationships" xmlns:p="http://schemas.openxmlformats.org/presentationml/2006/main" showMasterSp="0">
  <p:cSld>
    <p:bg>
      <p:bgPr>
        <a:solidFill>
          <a:schemeClr val="hlink"/>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1219200" y="152400"/>
            <a:ext cx="6629400" cy="990600"/>
          </a:xfrm>
          <a:solidFill>
            <a:srgbClr val="FFFFFF"/>
          </a:solidFill>
          <a:ln>
            <a:solidFill>
              <a:srgbClr val="000000"/>
            </a:solidFill>
          </a:ln>
        </p:spPr>
        <p:txBody>
          <a:bodyPr anchor="ctr" anchorCtr="1"/>
          <a:lstStyle/>
          <a:p>
            <a:pPr algn="ctr" eaLnBrk="1" hangingPunct="1">
              <a:defRPr/>
            </a:pPr>
            <a:r>
              <a:rPr lang="en-US" altLang="zh-CN" b="1" dirty="0">
                <a:solidFill>
                  <a:srgbClr val="000000"/>
                </a:solidFill>
                <a:latin typeface="Arial"/>
                <a:ea typeface="ＭＳ Ｐゴシック" charset="0"/>
                <a:cs typeface="Arial"/>
              </a:rPr>
              <a:t>Zerubbabel</a:t>
            </a:r>
            <a:r>
              <a:rPr lang="uk-UA" altLang="zh-CN" b="1" dirty="0">
                <a:solidFill>
                  <a:srgbClr val="000000"/>
                </a:solidFill>
                <a:latin typeface="Arial"/>
                <a:ea typeface="ＭＳ Ｐゴシック" charset="0"/>
                <a:cs typeface="Arial"/>
              </a:rPr>
              <a:t>'</a:t>
            </a:r>
            <a:r>
              <a:rPr lang="en-US" altLang="zh-CN" b="1" dirty="0">
                <a:solidFill>
                  <a:srgbClr val="000000"/>
                </a:solidFill>
                <a:latin typeface="Arial"/>
                <a:ea typeface="ＭＳ Ｐゴシック" charset="0"/>
                <a:cs typeface="Arial"/>
              </a:rPr>
              <a:t>s Temple</a:t>
            </a:r>
            <a:br>
              <a:rPr lang="en-US" altLang="zh-CN" sz="2000" b="1" dirty="0">
                <a:solidFill>
                  <a:srgbClr val="000000"/>
                </a:solidFill>
                <a:latin typeface="Arial"/>
                <a:ea typeface="ＭＳ Ｐゴシック" charset="0"/>
                <a:cs typeface="Arial"/>
              </a:rPr>
            </a:br>
            <a:r>
              <a:rPr lang="en-US" altLang="zh-CN" sz="2000" b="1" i="1" dirty="0">
                <a:solidFill>
                  <a:srgbClr val="000000"/>
                </a:solidFill>
                <a:latin typeface="Arial"/>
                <a:ea typeface="ＭＳ Ｐゴシック" charset="0"/>
                <a:cs typeface="Arial"/>
              </a:rPr>
              <a:t>The Bible Visual Resource Book</a:t>
            </a:r>
            <a:r>
              <a:rPr lang="en-US" altLang="zh-CN" sz="2000" b="1" dirty="0">
                <a:solidFill>
                  <a:srgbClr val="000000"/>
                </a:solidFill>
                <a:latin typeface="Arial"/>
                <a:ea typeface="ＭＳ Ｐゴシック" charset="0"/>
                <a:cs typeface="Arial"/>
              </a:rPr>
              <a:t>, 95</a:t>
            </a:r>
            <a:endParaRPr lang="en-US" sz="2000" b="1" dirty="0">
              <a:solidFill>
                <a:srgbClr val="000000"/>
              </a:solidFill>
              <a:latin typeface="Arial"/>
              <a:ea typeface="ＭＳ Ｐゴシック" charset="0"/>
              <a:cs typeface="Arial"/>
            </a:endParaRPr>
          </a:p>
        </p:txBody>
      </p:sp>
      <p:sp>
        <p:nvSpPr>
          <p:cNvPr id="110595" name="Text Box 3"/>
          <p:cNvSpPr txBox="1">
            <a:spLocks noChangeArrowheads="1"/>
          </p:cNvSpPr>
          <p:nvPr/>
        </p:nvSpPr>
        <p:spPr bwMode="auto">
          <a:xfrm>
            <a:off x="8412163" y="0"/>
            <a:ext cx="731837" cy="4572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FFFFFF"/>
                </a:solidFill>
                <a:latin typeface="Arial" charset="0"/>
                <a:cs typeface="Arial" charset="0"/>
              </a:rPr>
              <a:t>298</a:t>
            </a:r>
          </a:p>
        </p:txBody>
      </p:sp>
      <p:sp>
        <p:nvSpPr>
          <p:cNvPr id="47109" name="Rectangle 5"/>
          <p:cNvSpPr>
            <a:spLocks noGrp="1" noChangeArrowheads="1"/>
          </p:cNvSpPr>
          <p:nvPr>
            <p:ph type="body" sz="half" idx="1"/>
          </p:nvPr>
        </p:nvSpPr>
        <p:spPr>
          <a:xfrm>
            <a:off x="1981200" y="1143000"/>
            <a:ext cx="5105400" cy="2362200"/>
          </a:xfrm>
          <a:effectLst>
            <a:outerShdw blurRad="63500" dist="38099" dir="2700000" algn="ctr" rotWithShape="0">
              <a:srgbClr val="FFFFFF">
                <a:alpha val="74998"/>
              </a:srgbClr>
            </a:outerShdw>
          </a:effectLst>
        </p:spPr>
        <p:txBody>
          <a:bodyPr lIns="92075" tIns="46038" rIns="92075" bIns="46038"/>
          <a:lstStyle/>
          <a:p>
            <a:pPr algn="ctr" eaLnBrk="1" hangingPunct="1">
              <a:buFont typeface="Wingdings" pitchFamily="-111" charset="2"/>
              <a:buNone/>
              <a:defRPr/>
            </a:pPr>
            <a:r>
              <a:rPr lang="en-US" sz="3200" b="1" u="sng">
                <a:solidFill>
                  <a:srgbClr val="000000"/>
                </a:solidFill>
                <a:latin typeface="Arial"/>
                <a:ea typeface="+mn-ea"/>
                <a:cs typeface="Arial"/>
              </a:rPr>
              <a:t>Key Word</a:t>
            </a:r>
          </a:p>
        </p:txBody>
      </p:sp>
      <p:pic>
        <p:nvPicPr>
          <p:cNvPr id="110597" name="Picture 4"/>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152400" y="1725613"/>
            <a:ext cx="8763000" cy="4294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
        <p:nvSpPr>
          <p:cNvPr id="47111" name="WordArt 7"/>
          <p:cNvSpPr>
            <a:spLocks noChangeArrowheads="1" noChangeShapeType="1" noTextEdit="1"/>
          </p:cNvSpPr>
          <p:nvPr/>
        </p:nvSpPr>
        <p:spPr bwMode="auto">
          <a:xfrm>
            <a:off x="2686050" y="1485900"/>
            <a:ext cx="3771900" cy="1485900"/>
          </a:xfrm>
          <a:prstGeom prst="rect">
            <a:avLst/>
          </a:prstGeom>
        </p:spPr>
        <p:txBody>
          <a:bodyPr wrap="none" fromWordArt="1">
            <a:prstTxWarp prst="textPlain">
              <a:avLst>
                <a:gd name="adj" fmla="val 50000"/>
              </a:avLst>
            </a:prstTxWarp>
          </a:bodyPr>
          <a:lstStyle/>
          <a:p>
            <a:pPr algn="ctr"/>
            <a:r>
              <a:rPr lang="en-US" sz="9600" b="1" kern="10">
                <a:ln w="19050" cap="sq">
                  <a:solidFill>
                    <a:srgbClr val="99CCFF"/>
                  </a:solidFill>
                  <a:round/>
                  <a:headEnd type="none" w="sm" len="sm"/>
                  <a:tailEnd type="none" w="sm" len="sm"/>
                </a:ln>
                <a:solidFill>
                  <a:srgbClr val="0066CC"/>
                </a:solidFill>
                <a:effectLst>
                  <a:outerShdw blurRad="63500" dist="38099" dir="2700000" algn="ctr" rotWithShape="0">
                    <a:srgbClr val="000000">
                      <a:alpha val="74997"/>
                    </a:srgbClr>
                  </a:outerShdw>
                </a:effectLst>
                <a:latin typeface="Impact"/>
                <a:ea typeface="Impact"/>
                <a:cs typeface="Impact"/>
              </a:rPr>
              <a:t>Temple</a:t>
            </a:r>
          </a:p>
        </p:txBody>
      </p:sp>
      <p:sp>
        <p:nvSpPr>
          <p:cNvPr id="7" name="Rectangle 6"/>
          <p:cNvSpPr txBox="1">
            <a:spLocks noChangeArrowheads="1"/>
          </p:cNvSpPr>
          <p:nvPr/>
        </p:nvSpPr>
        <p:spPr bwMode="auto">
          <a:xfrm>
            <a:off x="250825" y="4221163"/>
            <a:ext cx="8713788" cy="2636837"/>
          </a:xfrm>
          <a:prstGeom prst="rect">
            <a:avLst/>
          </a:prstGeom>
          <a:solidFill>
            <a:srgbClr val="990000"/>
          </a:solidFill>
          <a:ln>
            <a:noFill/>
          </a:ln>
          <a:effectLst>
            <a:outerShdw blurRad="63500" dist="38099" dir="2700000" algn="ctr" rotWithShape="0">
              <a:srgbClr val="000000">
                <a:alpha val="74998"/>
              </a:srgb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marL="342900" indent="-342900" algn="l" rtl="0" eaLnBrk="0" fontAlgn="base" hangingPunct="0">
              <a:spcBef>
                <a:spcPct val="20000"/>
              </a:spcBef>
              <a:spcAft>
                <a:spcPct val="0"/>
              </a:spcAft>
              <a:buClr>
                <a:schemeClr val="accent1"/>
              </a:buClr>
              <a:buSzPct val="80000"/>
              <a:buFont typeface="Wingdings" charset="0"/>
              <a:buChar char="Ü"/>
              <a:defRPr sz="28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130000"/>
              <a:buBlip>
                <a:blip r:embed="rId4"/>
              </a:buBlip>
              <a:defRPr sz="24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1"/>
              </a:buClr>
              <a:buFont typeface="Wingdings" charset="0"/>
              <a:buChar char="w"/>
              <a:defRPr sz="18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SzPct val="115000"/>
              <a:buBlip>
                <a:blip r:embed="rId4"/>
              </a:buBlip>
              <a:defRPr sz="1800">
                <a:solidFill>
                  <a:schemeClr val="tx1"/>
                </a:solidFill>
                <a:latin typeface="+mn-lt"/>
                <a:ea typeface="ＭＳ Ｐゴシック" pitchFamily="-111" charset="-128"/>
              </a:defRPr>
            </a:lvl5pPr>
            <a:lvl6pPr marL="2514600" indent="-228600" algn="l" rtl="0" fontAlgn="base">
              <a:spcBef>
                <a:spcPct val="20000"/>
              </a:spcBef>
              <a:spcAft>
                <a:spcPct val="0"/>
              </a:spcAft>
              <a:buSzPct val="115000"/>
              <a:buBlip>
                <a:blip r:embed="rId4"/>
              </a:buBlip>
              <a:defRPr sz="1800">
                <a:solidFill>
                  <a:schemeClr val="tx1"/>
                </a:solidFill>
                <a:latin typeface="+mn-lt"/>
                <a:ea typeface="ＭＳ Ｐゴシック" pitchFamily="-111" charset="-128"/>
              </a:defRPr>
            </a:lvl6pPr>
            <a:lvl7pPr marL="2971800" indent="-228600" algn="l" rtl="0" fontAlgn="base">
              <a:spcBef>
                <a:spcPct val="20000"/>
              </a:spcBef>
              <a:spcAft>
                <a:spcPct val="0"/>
              </a:spcAft>
              <a:buSzPct val="115000"/>
              <a:buBlip>
                <a:blip r:embed="rId4"/>
              </a:buBlip>
              <a:defRPr sz="1800">
                <a:solidFill>
                  <a:schemeClr val="tx1"/>
                </a:solidFill>
                <a:latin typeface="+mn-lt"/>
                <a:ea typeface="ＭＳ Ｐゴシック" pitchFamily="-111" charset="-128"/>
              </a:defRPr>
            </a:lvl7pPr>
            <a:lvl8pPr marL="3429000" indent="-228600" algn="l" rtl="0" fontAlgn="base">
              <a:spcBef>
                <a:spcPct val="20000"/>
              </a:spcBef>
              <a:spcAft>
                <a:spcPct val="0"/>
              </a:spcAft>
              <a:buSzPct val="115000"/>
              <a:buBlip>
                <a:blip r:embed="rId4"/>
              </a:buBlip>
              <a:defRPr sz="1800">
                <a:solidFill>
                  <a:schemeClr val="tx1"/>
                </a:solidFill>
                <a:latin typeface="+mn-lt"/>
                <a:ea typeface="ＭＳ Ｐゴシック" pitchFamily="-111" charset="-128"/>
              </a:defRPr>
            </a:lvl8pPr>
            <a:lvl9pPr marL="3886200" indent="-228600" algn="l" rtl="0" fontAlgn="base">
              <a:spcBef>
                <a:spcPct val="20000"/>
              </a:spcBef>
              <a:spcAft>
                <a:spcPct val="0"/>
              </a:spcAft>
              <a:buSzPct val="115000"/>
              <a:buBlip>
                <a:blip r:embed="rId4"/>
              </a:buBlip>
              <a:defRPr sz="1800">
                <a:solidFill>
                  <a:schemeClr val="tx1"/>
                </a:solidFill>
                <a:latin typeface="+mn-lt"/>
                <a:ea typeface="ＭＳ Ｐゴシック" pitchFamily="-111" charset="-128"/>
              </a:defRPr>
            </a:lvl9pPr>
          </a:lstStyle>
          <a:p>
            <a:pPr marL="0" indent="0" algn="ctr" eaLnBrk="1" hangingPunct="1">
              <a:lnSpc>
                <a:spcPct val="90000"/>
              </a:lnSpc>
              <a:buFont typeface="Wingdings" pitchFamily="-111" charset="2"/>
              <a:buNone/>
              <a:defRPr/>
            </a:pPr>
            <a:r>
              <a:rPr lang="en-US" altLang="zh-CN" sz="3200" b="1" u="sng" dirty="0">
                <a:solidFill>
                  <a:srgbClr val="FFFFFF"/>
                </a:solidFill>
                <a:latin typeface="Arial"/>
                <a:ea typeface="Times New Roman" pitchFamily="-111" charset="0"/>
                <a:cs typeface="Arial"/>
              </a:rPr>
              <a:t>Key Verse</a:t>
            </a:r>
            <a:endParaRPr lang="en-US" altLang="zh-CN" sz="3200" b="1" dirty="0">
              <a:solidFill>
                <a:srgbClr val="FFFFFF"/>
              </a:solidFill>
              <a:latin typeface="Arial"/>
              <a:ea typeface="Times New Roman" pitchFamily="-111" charset="0"/>
              <a:cs typeface="Arial"/>
            </a:endParaRPr>
          </a:p>
          <a:p>
            <a:pPr marL="0" indent="0" algn="ctr" eaLnBrk="1" hangingPunct="1">
              <a:lnSpc>
                <a:spcPct val="90000"/>
              </a:lnSpc>
              <a:buFont typeface="Wingdings" pitchFamily="-111" charset="2"/>
              <a:buNone/>
              <a:defRPr/>
            </a:pPr>
            <a:r>
              <a:rPr lang="ru-RU" altLang="zh-CN" b="1" dirty="0">
                <a:solidFill>
                  <a:srgbClr val="FFFFFF"/>
                </a:solidFill>
                <a:latin typeface="Arial"/>
                <a:ea typeface="Times New Roman" pitchFamily="-111" charset="0"/>
                <a:cs typeface="Arial"/>
              </a:rPr>
              <a:t>"</a:t>
            </a:r>
            <a:r>
              <a:rPr lang="en-US" altLang="zh-CN" b="1" dirty="0">
                <a:solidFill>
                  <a:srgbClr val="FFFFFF"/>
                </a:solidFill>
                <a:latin typeface="Arial"/>
                <a:ea typeface="Times New Roman" pitchFamily="-111" charset="0"/>
                <a:cs typeface="Arial"/>
              </a:rPr>
              <a:t>… for a brief moment, the L</a:t>
            </a:r>
            <a:r>
              <a:rPr lang="en-US" altLang="zh-CN" sz="2400" b="1" dirty="0">
                <a:solidFill>
                  <a:srgbClr val="FFFFFF"/>
                </a:solidFill>
                <a:latin typeface="Arial"/>
                <a:ea typeface="Times New Roman" pitchFamily="-111" charset="0"/>
                <a:cs typeface="Arial"/>
              </a:rPr>
              <a:t>ORD</a:t>
            </a:r>
            <a:r>
              <a:rPr lang="en-US" altLang="zh-CN" b="1" dirty="0">
                <a:solidFill>
                  <a:srgbClr val="FFFFFF"/>
                </a:solidFill>
                <a:latin typeface="Arial"/>
                <a:ea typeface="Times New Roman" pitchFamily="-111" charset="0"/>
                <a:cs typeface="Arial"/>
              </a:rPr>
              <a:t> our God has been gracious in leaving us a remnant and giving us a firm place in his sanctuary, and so our God gives light to our eyes and a little relief in our bondage</a:t>
            </a:r>
            <a:r>
              <a:rPr lang="ru-RU" altLang="zh-CN" b="1" dirty="0">
                <a:solidFill>
                  <a:srgbClr val="FFFFFF"/>
                </a:solidFill>
                <a:latin typeface="Arial"/>
                <a:ea typeface="Times New Roman" pitchFamily="-111" charset="0"/>
                <a:cs typeface="Arial"/>
              </a:rPr>
              <a:t>"</a:t>
            </a:r>
            <a:r>
              <a:rPr lang="en-US" altLang="zh-CN" b="1" dirty="0">
                <a:solidFill>
                  <a:srgbClr val="FFFFFF"/>
                </a:solidFill>
                <a:latin typeface="Arial"/>
                <a:ea typeface="Times New Roman" pitchFamily="-111" charset="0"/>
                <a:cs typeface="Arial"/>
              </a:rPr>
              <a:t> (Ezra 9:8)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47109">
                                            <p:txEl>
                                              <p:pRg st="0" end="0"/>
                                            </p:txEl>
                                          </p:spTgt>
                                        </p:tgtEl>
                                        <p:attrNameLst>
                                          <p:attrName>style.visibility</p:attrName>
                                        </p:attrNameLst>
                                      </p:cBhvr>
                                      <p:to>
                                        <p:strVal val="visible"/>
                                      </p:to>
                                    </p:set>
                                    <p:anim calcmode="lin" valueType="num">
                                      <p:cBhvr additive="base">
                                        <p:cTn id="7" dur="500" fill="hold"/>
                                        <p:tgtEl>
                                          <p:spTgt spid="4710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7109">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grpId="0" nodeType="clickEffect">
                                  <p:stCondLst>
                                    <p:cond delay="0"/>
                                  </p:stCondLst>
                                  <p:childTnLst>
                                    <p:set>
                                      <p:cBhvr>
                                        <p:cTn id="12" dur="1" fill="hold">
                                          <p:stCondLst>
                                            <p:cond delay="0"/>
                                          </p:stCondLst>
                                        </p:cTn>
                                        <p:tgtEl>
                                          <p:spTgt spid="47111"/>
                                        </p:tgtEl>
                                        <p:attrNameLst>
                                          <p:attrName>style.visibility</p:attrName>
                                        </p:attrNameLst>
                                      </p:cBhvr>
                                      <p:to>
                                        <p:strVal val="visible"/>
                                      </p:to>
                                    </p:set>
                                    <p:anim calcmode="lin" valueType="num">
                                      <p:cBhvr>
                                        <p:cTn id="13" dur="1000" fill="hold"/>
                                        <p:tgtEl>
                                          <p:spTgt spid="47111"/>
                                        </p:tgtEl>
                                        <p:attrNameLst>
                                          <p:attrName>ppt_w</p:attrName>
                                        </p:attrNameLst>
                                      </p:cBhvr>
                                      <p:tavLst>
                                        <p:tav tm="0">
                                          <p:val>
                                            <p:fltVal val="0"/>
                                          </p:val>
                                        </p:tav>
                                        <p:tav tm="100000">
                                          <p:val>
                                            <p:strVal val="#ppt_w"/>
                                          </p:val>
                                        </p:tav>
                                      </p:tavLst>
                                    </p:anim>
                                    <p:anim calcmode="lin" valueType="num">
                                      <p:cBhvr>
                                        <p:cTn id="14" dur="1000" fill="hold"/>
                                        <p:tgtEl>
                                          <p:spTgt spid="47111"/>
                                        </p:tgtEl>
                                        <p:attrNameLst>
                                          <p:attrName>ppt_h</p:attrName>
                                        </p:attrNameLst>
                                      </p:cBhvr>
                                      <p:tavLst>
                                        <p:tav tm="0">
                                          <p:val>
                                            <p:fltVal val="0"/>
                                          </p:val>
                                        </p:tav>
                                        <p:tav tm="100000">
                                          <p:val>
                                            <p:strVal val="#ppt_h"/>
                                          </p:val>
                                        </p:tav>
                                      </p:tavLst>
                                    </p:anim>
                                    <p:anim calcmode="lin" valueType="num">
                                      <p:cBhvr>
                                        <p:cTn id="15" dur="1000" fill="hold"/>
                                        <p:tgtEl>
                                          <p:spTgt spid="47111"/>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471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linds(horizont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9" grpId="0" build="p" autoUpdateAnimBg="0"/>
      <p:bldP spid="47111" grpId="0" animBg="1"/>
      <p:bldP spid="7"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0" y="381000"/>
            <a:ext cx="9144000" cy="1247775"/>
          </a:xfrm>
        </p:spPr>
        <p:txBody>
          <a:bodyPr/>
          <a:lstStyle/>
          <a:p>
            <a:pPr algn="ctr" eaLnBrk="1" hangingPunct="1">
              <a:defRPr/>
            </a:pPr>
            <a:r>
              <a:rPr lang="en-US" sz="5400" b="1" dirty="0">
                <a:solidFill>
                  <a:srgbClr val="FFFFFF"/>
                </a:solidFill>
                <a:latin typeface="Arial"/>
                <a:ea typeface="+mj-ea"/>
                <a:cs typeface="Arial"/>
              </a:rPr>
              <a:t>Title</a:t>
            </a:r>
            <a:endParaRPr lang="en-US" sz="4800" b="1" dirty="0">
              <a:solidFill>
                <a:srgbClr val="FFFFFF"/>
              </a:solidFill>
              <a:latin typeface="Arial"/>
              <a:ea typeface="+mj-ea"/>
              <a:cs typeface="Arial"/>
            </a:endParaRPr>
          </a:p>
        </p:txBody>
      </p:sp>
      <p:sp>
        <p:nvSpPr>
          <p:cNvPr id="112643" name="Text Box 4"/>
          <p:cNvSpPr txBox="1">
            <a:spLocks noChangeArrowheads="1"/>
          </p:cNvSpPr>
          <p:nvPr/>
        </p:nvSpPr>
        <p:spPr bwMode="auto">
          <a:xfrm>
            <a:off x="8412163" y="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FFFFFF"/>
                </a:solidFill>
                <a:latin typeface="Arial" charset="0"/>
                <a:cs typeface="Arial" charset="0"/>
              </a:rPr>
              <a:t>290</a:t>
            </a:r>
          </a:p>
        </p:txBody>
      </p:sp>
      <p:sp>
        <p:nvSpPr>
          <p:cNvPr id="22533" name="Rectangle 5"/>
          <p:cNvSpPr>
            <a:spLocks noChangeArrowheads="1"/>
          </p:cNvSpPr>
          <p:nvPr/>
        </p:nvSpPr>
        <p:spPr bwMode="auto">
          <a:xfrm>
            <a:off x="381000" y="1844675"/>
            <a:ext cx="8763000" cy="4479925"/>
          </a:xfrm>
          <a:prstGeom prst="rect">
            <a:avLst/>
          </a:prstGeom>
          <a:noFill/>
          <a:ln w="9525">
            <a:noFill/>
            <a:miter lim="800000"/>
            <a:headEnd/>
            <a:tailEnd/>
          </a:ln>
        </p:spPr>
        <p:txBody>
          <a:bodyPr/>
          <a:lstStyle/>
          <a:p>
            <a:pPr marL="342900" indent="-342900">
              <a:spcBef>
                <a:spcPct val="20000"/>
              </a:spcBef>
              <a:buClr>
                <a:srgbClr val="FFFFFF"/>
              </a:buClr>
              <a:buSzPct val="80000"/>
              <a:buFont typeface="Arial" charset="0"/>
              <a:buChar char="•"/>
              <a:defRPr/>
            </a:pPr>
            <a:r>
              <a:rPr lang="en-US" altLang="zh-CN" sz="2800" b="1" dirty="0">
                <a:solidFill>
                  <a:srgbClr val="FFFFFF"/>
                </a:solidFill>
                <a:effectLst>
                  <a:outerShdw blurRad="38100" dist="38100" dir="2700000" algn="tl">
                    <a:srgbClr val="000000">
                      <a:alpha val="43137"/>
                    </a:srgbClr>
                  </a:outerShdw>
                </a:effectLst>
                <a:latin typeface="Arial" charset="0"/>
                <a:ea typeface="Arial" charset="0"/>
                <a:cs typeface="Arial" charset="0"/>
              </a:rPr>
              <a:t>Ezra &amp; Nehemiah originally formed one book according to Josephus, Jerome, &amp; the Talmud.  </a:t>
            </a:r>
          </a:p>
          <a:p>
            <a:pPr marL="342900" indent="-342900">
              <a:spcBef>
                <a:spcPct val="20000"/>
              </a:spcBef>
              <a:buClr>
                <a:srgbClr val="FFFFFF"/>
              </a:buClr>
              <a:buSzPct val="80000"/>
              <a:buFont typeface="Arial" charset="0"/>
              <a:buChar char="•"/>
              <a:defRPr/>
            </a:pPr>
            <a:r>
              <a:rPr lang="en-US" altLang="zh-CN" sz="2800" b="1" dirty="0">
                <a:solidFill>
                  <a:srgbClr val="FFFFFF"/>
                </a:solidFill>
                <a:effectLst>
                  <a:outerShdw blurRad="38100" dist="38100" dir="2700000" algn="tl">
                    <a:srgbClr val="000000">
                      <a:alpha val="43137"/>
                    </a:srgbClr>
                  </a:outerShdw>
                </a:effectLst>
                <a:latin typeface="Arial" charset="0"/>
                <a:ea typeface="Arial" charset="0"/>
                <a:cs typeface="Arial" charset="0"/>
              </a:rPr>
              <a:t>The Hebrew Bible also has the two books together under the title Ezra Nehemiah.</a:t>
            </a:r>
          </a:p>
          <a:p>
            <a:pPr marL="342900" indent="-342900">
              <a:spcBef>
                <a:spcPct val="20000"/>
              </a:spcBef>
              <a:buClr>
                <a:srgbClr val="FFFFFF"/>
              </a:buClr>
              <a:buSzPct val="80000"/>
              <a:buFont typeface="Arial" charset="0"/>
              <a:buChar char="•"/>
              <a:defRPr/>
            </a:pPr>
            <a:r>
              <a:rPr lang="en-US" altLang="zh-CN" sz="2800" b="1" dirty="0">
                <a:solidFill>
                  <a:srgbClr val="FFFFFF"/>
                </a:solidFill>
                <a:effectLst>
                  <a:outerShdw blurRad="38100" dist="38100" dir="2700000" algn="tl">
                    <a:srgbClr val="000000">
                      <a:alpha val="43137"/>
                    </a:srgbClr>
                  </a:outerShdw>
                </a:effectLst>
                <a:latin typeface="Arial" charset="0"/>
                <a:ea typeface="Arial" charset="0"/>
                <a:cs typeface="Arial" charset="0"/>
              </a:rPr>
              <a:t>However, the repetition of Ezra 2 in Nehemiah 7 may indicate that the two were originally separate works.  </a:t>
            </a:r>
          </a:p>
          <a:p>
            <a:pPr marL="342900" indent="-342900">
              <a:spcBef>
                <a:spcPct val="20000"/>
              </a:spcBef>
              <a:buClr>
                <a:srgbClr val="FFFFFF"/>
              </a:buClr>
              <a:buSzPct val="80000"/>
              <a:buFont typeface="Arial" charset="0"/>
              <a:buChar char="•"/>
              <a:defRPr/>
            </a:pPr>
            <a:r>
              <a:rPr lang="en-US" altLang="zh-CN" sz="2800" b="1" dirty="0">
                <a:solidFill>
                  <a:srgbClr val="FFFFFF"/>
                </a:solidFill>
                <a:effectLst>
                  <a:outerShdw blurRad="38100" dist="38100" dir="2700000" algn="tl">
                    <a:srgbClr val="000000">
                      <a:alpha val="43137"/>
                    </a:srgbClr>
                  </a:outerShdw>
                </a:effectLst>
                <a:latin typeface="Arial" charset="0"/>
                <a:ea typeface="Arial" charset="0"/>
                <a:cs typeface="Arial" charset="0"/>
              </a:rPr>
              <a:t>Ezra means </a:t>
            </a:r>
            <a:r>
              <a:rPr lang="ru-RU" altLang="zh-CN" sz="2800" b="1" dirty="0">
                <a:solidFill>
                  <a:srgbClr val="FFFFFF"/>
                </a:solidFill>
                <a:effectLst>
                  <a:outerShdw blurRad="38100" dist="38100" dir="2700000" algn="tl">
                    <a:srgbClr val="000000">
                      <a:alpha val="43137"/>
                    </a:srgbClr>
                  </a:outerShdw>
                </a:effectLst>
                <a:latin typeface="Arial" charset="0"/>
                <a:ea typeface="Arial" charset="0"/>
                <a:cs typeface="Arial" charset="0"/>
              </a:rPr>
              <a:t>"</a:t>
            </a:r>
            <a:r>
              <a:rPr lang="en-US" altLang="zh-CN" sz="2800" b="1" dirty="0">
                <a:solidFill>
                  <a:srgbClr val="FFFFFF"/>
                </a:solidFill>
                <a:effectLst>
                  <a:outerShdw blurRad="38100" dist="38100" dir="2700000" algn="tl">
                    <a:srgbClr val="000000">
                      <a:alpha val="43137"/>
                    </a:srgbClr>
                  </a:outerShdw>
                </a:effectLst>
                <a:latin typeface="Arial" charset="0"/>
                <a:ea typeface="Arial" charset="0"/>
                <a:cs typeface="Arial" charset="0"/>
              </a:rPr>
              <a:t>help, </a:t>
            </a:r>
            <a:r>
              <a:rPr lang="en-US" altLang="zh-CN" sz="2800" b="1" dirty="0" err="1">
                <a:solidFill>
                  <a:srgbClr val="FFFFFF"/>
                </a:solidFill>
                <a:effectLst>
                  <a:outerShdw blurRad="38100" dist="38100" dir="2700000" algn="tl">
                    <a:srgbClr val="000000">
                      <a:alpha val="43137"/>
                    </a:srgbClr>
                  </a:outerShdw>
                </a:effectLst>
                <a:latin typeface="Arial" charset="0"/>
                <a:ea typeface="Arial" charset="0"/>
                <a:cs typeface="Arial" charset="0"/>
              </a:rPr>
              <a:t>succour</a:t>
            </a:r>
            <a:r>
              <a:rPr lang="en-US" altLang="zh-CN" sz="2800" b="1" dirty="0">
                <a:solidFill>
                  <a:srgbClr val="FFFFFF"/>
                </a:solidFill>
                <a:effectLst>
                  <a:outerShdw blurRad="38100" dist="38100" dir="2700000" algn="tl">
                    <a:srgbClr val="000000">
                      <a:alpha val="43137"/>
                    </a:srgbClr>
                  </a:outerShdw>
                </a:effectLst>
                <a:latin typeface="Arial" charset="0"/>
                <a:ea typeface="Arial" charset="0"/>
                <a:cs typeface="Arial" charset="0"/>
              </a:rPr>
              <a:t>, assistance</a:t>
            </a:r>
            <a:r>
              <a:rPr lang="ru-RU" altLang="zh-CN" sz="2800" b="1" dirty="0">
                <a:solidFill>
                  <a:srgbClr val="FFFFFF"/>
                </a:solidFill>
                <a:effectLst>
                  <a:outerShdw blurRad="38100" dist="38100" dir="2700000" algn="tl">
                    <a:srgbClr val="000000">
                      <a:alpha val="43137"/>
                    </a:srgbClr>
                  </a:outerShdw>
                </a:effectLst>
                <a:latin typeface="Arial" charset="0"/>
                <a:ea typeface="Arial" charset="0"/>
                <a:cs typeface="Arial" charset="0"/>
              </a:rPr>
              <a:t>"</a:t>
            </a:r>
            <a:r>
              <a:rPr lang="en-US" altLang="zh-CN" sz="2800" b="1" dirty="0">
                <a:solidFill>
                  <a:srgbClr val="FFFFFF"/>
                </a:solidFill>
                <a:effectLst>
                  <a:outerShdw blurRad="38100" dist="38100" dir="2700000" algn="tl">
                    <a:srgbClr val="000000">
                      <a:alpha val="43137"/>
                    </a:srgbClr>
                  </a:outerShdw>
                </a:effectLst>
                <a:latin typeface="Arial" charset="0"/>
                <a:ea typeface="Arial" charset="0"/>
                <a:cs typeface="Arial" charset="0"/>
              </a:rPr>
              <a:t> &amp; Nehemiah means </a:t>
            </a:r>
            <a:r>
              <a:rPr lang="ru-RU" altLang="zh-CN" sz="2800" b="1" dirty="0">
                <a:solidFill>
                  <a:srgbClr val="FFFFFF"/>
                </a:solidFill>
                <a:effectLst>
                  <a:outerShdw blurRad="38100" dist="38100" dir="2700000" algn="tl">
                    <a:srgbClr val="000000">
                      <a:alpha val="43137"/>
                    </a:srgbClr>
                  </a:outerShdw>
                </a:effectLst>
                <a:latin typeface="Arial" charset="0"/>
                <a:ea typeface="Arial" charset="0"/>
                <a:cs typeface="Arial" charset="0"/>
              </a:rPr>
              <a:t>"</a:t>
            </a:r>
            <a:r>
              <a:rPr lang="en-US" altLang="zh-CN" sz="2800" b="1" dirty="0">
                <a:solidFill>
                  <a:srgbClr val="FFFFFF"/>
                </a:solidFill>
                <a:effectLst>
                  <a:outerShdw blurRad="38100" dist="38100" dir="2700000" algn="tl">
                    <a:srgbClr val="000000">
                      <a:alpha val="43137"/>
                    </a:srgbClr>
                  </a:outerShdw>
                </a:effectLst>
                <a:latin typeface="Arial" charset="0"/>
                <a:ea typeface="Arial" charset="0"/>
                <a:cs typeface="Arial" charset="0"/>
              </a:rPr>
              <a:t>Yahweh comforts</a:t>
            </a:r>
            <a:r>
              <a:rPr lang="ru-RU" altLang="zh-CN" sz="2800" b="1" dirty="0">
                <a:solidFill>
                  <a:srgbClr val="FFFFFF"/>
                </a:solidFill>
                <a:effectLst>
                  <a:outerShdw blurRad="38100" dist="38100" dir="2700000" algn="tl">
                    <a:srgbClr val="000000">
                      <a:alpha val="43137"/>
                    </a:srgbClr>
                  </a:outerShdw>
                </a:effectLst>
                <a:latin typeface="Arial" charset="0"/>
                <a:ea typeface="Arial" charset="0"/>
                <a:cs typeface="Arial" charset="0"/>
              </a:rPr>
              <a:t>"</a:t>
            </a:r>
            <a:r>
              <a:rPr lang="en-US" altLang="zh-CN" sz="2800" b="1" dirty="0">
                <a:solidFill>
                  <a:srgbClr val="FFFFFF"/>
                </a:solidFill>
                <a:effectLst>
                  <a:outerShdw blurRad="38100" dist="38100" dir="2700000" algn="tl">
                    <a:srgbClr val="000000">
                      <a:alpha val="43137"/>
                    </a:srgbClr>
                  </a:outerShdw>
                </a:effectLst>
                <a:latin typeface="Arial" charset="0"/>
                <a:ea typeface="Arial" charset="0"/>
                <a:cs typeface="Arial"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2533">
                                            <p:txEl>
                                              <p:pRg st="0" end="0"/>
                                            </p:txEl>
                                          </p:spTgt>
                                        </p:tgtEl>
                                        <p:attrNameLst>
                                          <p:attrName>style.visibility</p:attrName>
                                        </p:attrNameLst>
                                      </p:cBhvr>
                                      <p:to>
                                        <p:strVal val="visible"/>
                                      </p:to>
                                    </p:set>
                                    <p:anim calcmode="lin" valueType="num">
                                      <p:cBhvr additive="base">
                                        <p:cTn id="7" dur="500" fill="hold"/>
                                        <p:tgtEl>
                                          <p:spTgt spid="2253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253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2533">
                                            <p:txEl>
                                              <p:pRg st="1" end="1"/>
                                            </p:txEl>
                                          </p:spTgt>
                                        </p:tgtEl>
                                        <p:attrNameLst>
                                          <p:attrName>style.visibility</p:attrName>
                                        </p:attrNameLst>
                                      </p:cBhvr>
                                      <p:to>
                                        <p:strVal val="visible"/>
                                      </p:to>
                                    </p:set>
                                    <p:anim calcmode="lin" valueType="num">
                                      <p:cBhvr additive="base">
                                        <p:cTn id="13" dur="500" fill="hold"/>
                                        <p:tgtEl>
                                          <p:spTgt spid="2253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253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2533">
                                            <p:txEl>
                                              <p:pRg st="2" end="2"/>
                                            </p:txEl>
                                          </p:spTgt>
                                        </p:tgtEl>
                                        <p:attrNameLst>
                                          <p:attrName>style.visibility</p:attrName>
                                        </p:attrNameLst>
                                      </p:cBhvr>
                                      <p:to>
                                        <p:strVal val="visible"/>
                                      </p:to>
                                    </p:set>
                                    <p:anim calcmode="lin" valueType="num">
                                      <p:cBhvr additive="base">
                                        <p:cTn id="19" dur="500" fill="hold"/>
                                        <p:tgtEl>
                                          <p:spTgt spid="2253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253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2533">
                                            <p:txEl>
                                              <p:pRg st="3" end="3"/>
                                            </p:txEl>
                                          </p:spTgt>
                                        </p:tgtEl>
                                        <p:attrNameLst>
                                          <p:attrName>style.visibility</p:attrName>
                                        </p:attrNameLst>
                                      </p:cBhvr>
                                      <p:to>
                                        <p:strVal val="visible"/>
                                      </p:to>
                                    </p:set>
                                    <p:anim calcmode="lin" valueType="num">
                                      <p:cBhvr additive="base">
                                        <p:cTn id="25" dur="500" fill="hold"/>
                                        <p:tgtEl>
                                          <p:spTgt spid="2253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253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3" grpId="0" build="p" autoUpdateAnimBg="0"/>
    </p:bld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2773363" y="0"/>
            <a:ext cx="3627437" cy="685800"/>
          </a:xfrm>
          <a:solidFill>
            <a:srgbClr val="2A0200"/>
          </a:solidFill>
        </p:spPr>
        <p:txBody>
          <a:bodyPr/>
          <a:lstStyle/>
          <a:p>
            <a:pPr algn="ctr" eaLnBrk="1" hangingPunct="1">
              <a:defRPr/>
            </a:pPr>
            <a:r>
              <a:rPr lang="en-US" sz="4000" b="1" dirty="0">
                <a:solidFill>
                  <a:srgbClr val="FFFFFF"/>
                </a:solidFill>
                <a:latin typeface="Arial"/>
                <a:ea typeface="+mj-ea"/>
                <a:cs typeface="Arial"/>
              </a:rPr>
              <a:t>Authorship</a:t>
            </a:r>
          </a:p>
        </p:txBody>
      </p:sp>
      <p:sp>
        <p:nvSpPr>
          <p:cNvPr id="88067" name="Text Box 4"/>
          <p:cNvSpPr txBox="1">
            <a:spLocks noChangeArrowheads="1"/>
          </p:cNvSpPr>
          <p:nvPr/>
        </p:nvSpPr>
        <p:spPr bwMode="auto">
          <a:xfrm>
            <a:off x="8412163" y="0"/>
            <a:ext cx="731837" cy="457200"/>
          </a:xfrm>
          <a:prstGeom prst="rect">
            <a:avLst/>
          </a:prstGeom>
          <a:solidFill>
            <a:srgbClr val="000000"/>
          </a:solidFill>
          <a:ln>
            <a:noFill/>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b="1" dirty="0">
                <a:solidFill>
                  <a:srgbClr val="FFFFFF"/>
                </a:solidFill>
                <a:effectLst>
                  <a:outerShdw blurRad="53975" dist="76200" dir="2700000" sx="101000" sy="101000" algn="tl" rotWithShape="0">
                    <a:srgbClr val="000000"/>
                  </a:outerShdw>
                </a:effectLst>
                <a:latin typeface="Arial"/>
                <a:cs typeface="Arial"/>
              </a:rPr>
              <a:t>290</a:t>
            </a:r>
          </a:p>
        </p:txBody>
      </p:sp>
      <p:sp>
        <p:nvSpPr>
          <p:cNvPr id="20487" name="Rectangle 7"/>
          <p:cNvSpPr>
            <a:spLocks noChangeArrowheads="1"/>
          </p:cNvSpPr>
          <p:nvPr/>
        </p:nvSpPr>
        <p:spPr bwMode="auto">
          <a:xfrm>
            <a:off x="4459288" y="836613"/>
            <a:ext cx="4648200" cy="5867400"/>
          </a:xfrm>
          <a:prstGeom prst="rect">
            <a:avLst/>
          </a:prstGeom>
          <a:solidFill>
            <a:schemeClr val="bg1">
              <a:lumMod val="50000"/>
            </a:schemeClr>
          </a:solidFill>
          <a:ln>
            <a:noFill/>
          </a:ln>
        </p:spPr>
        <p:txBody>
          <a:bodyPr/>
          <a:lstStyle/>
          <a:p>
            <a:pPr marL="342900" indent="-342900" algn="ctr">
              <a:lnSpc>
                <a:spcPct val="90000"/>
              </a:lnSpc>
              <a:spcBef>
                <a:spcPct val="20000"/>
              </a:spcBef>
              <a:buClr>
                <a:schemeClr val="accent1"/>
              </a:buClr>
              <a:buSzPct val="80000"/>
              <a:buFont typeface="Wingdings" charset="0"/>
              <a:buNone/>
              <a:defRPr/>
            </a:pPr>
            <a:r>
              <a:rPr lang="en-US" altLang="zh-CN" sz="2800" b="1" u="sng" dirty="0">
                <a:solidFill>
                  <a:srgbClr val="FFFFFF"/>
                </a:solidFill>
                <a:latin typeface="Arial"/>
                <a:cs typeface="Arial"/>
              </a:rPr>
              <a:t>Internal Evidence</a:t>
            </a:r>
            <a:endParaRPr lang="en-US" altLang="zh-CN" sz="2800" b="1" dirty="0">
              <a:solidFill>
                <a:srgbClr val="FFFFFF"/>
              </a:solidFill>
              <a:latin typeface="Arial"/>
              <a:cs typeface="Arial"/>
            </a:endParaRPr>
          </a:p>
          <a:p>
            <a:pPr marL="342900" indent="-342900">
              <a:lnSpc>
                <a:spcPct val="90000"/>
              </a:lnSpc>
              <a:spcBef>
                <a:spcPct val="20000"/>
              </a:spcBef>
              <a:buClr>
                <a:schemeClr val="accent1"/>
              </a:buClr>
              <a:buSzPct val="80000"/>
              <a:buFont typeface="Wingdings" charset="0"/>
              <a:buChar char="Ü"/>
              <a:defRPr/>
            </a:pPr>
            <a:r>
              <a:rPr lang="en-US" altLang="zh-CN" b="1" dirty="0">
                <a:solidFill>
                  <a:srgbClr val="FFFFFF"/>
                </a:solidFill>
                <a:latin typeface="Arial"/>
                <a:cs typeface="Arial"/>
              </a:rPr>
              <a:t>In 7:27–9:15 the author refers to himself in the first person.  This is significant since Ezra was not even born during the events of chapters 1–6 (538-516 BC) since he is first introduced in 7:1 (458 BC).  </a:t>
            </a:r>
          </a:p>
          <a:p>
            <a:pPr marL="342900" indent="-342900">
              <a:lnSpc>
                <a:spcPct val="90000"/>
              </a:lnSpc>
              <a:spcBef>
                <a:spcPct val="20000"/>
              </a:spcBef>
              <a:buClr>
                <a:schemeClr val="accent1"/>
              </a:buClr>
              <a:buSzPct val="80000"/>
              <a:buFont typeface="Wingdings" charset="0"/>
              <a:buChar char="Ü"/>
              <a:defRPr/>
            </a:pPr>
            <a:r>
              <a:rPr lang="en-US" altLang="zh-CN" b="1" dirty="0">
                <a:solidFill>
                  <a:srgbClr val="FFFFFF"/>
                </a:solidFill>
                <a:latin typeface="Arial"/>
                <a:cs typeface="Arial"/>
              </a:rPr>
              <a:t>As in Chronicles, the book has a strong priestly emphasis, and Ezra was in direct descent from Aaron through </a:t>
            </a:r>
            <a:r>
              <a:rPr lang="en-US" altLang="zh-CN" b="1" dirty="0" err="1">
                <a:solidFill>
                  <a:srgbClr val="FFFFFF"/>
                </a:solidFill>
                <a:latin typeface="Arial"/>
                <a:cs typeface="Arial"/>
              </a:rPr>
              <a:t>Eleazer</a:t>
            </a:r>
            <a:r>
              <a:rPr lang="en-US" altLang="zh-CN" b="1" dirty="0">
                <a:solidFill>
                  <a:srgbClr val="FFFFFF"/>
                </a:solidFill>
                <a:latin typeface="Arial"/>
                <a:cs typeface="Arial"/>
              </a:rPr>
              <a:t>, Phineas, and </a:t>
            </a:r>
            <a:r>
              <a:rPr lang="en-US" altLang="zh-CN" b="1" dirty="0" err="1">
                <a:solidFill>
                  <a:srgbClr val="FFFFFF"/>
                </a:solidFill>
                <a:latin typeface="Arial"/>
                <a:cs typeface="Arial"/>
              </a:rPr>
              <a:t>Zadok</a:t>
            </a:r>
            <a:r>
              <a:rPr lang="en-US" altLang="zh-CN" b="1" dirty="0">
                <a:solidFill>
                  <a:srgbClr val="FFFFFF"/>
                </a:solidFill>
                <a:latin typeface="Arial"/>
                <a:cs typeface="Arial"/>
              </a:rPr>
              <a:t> (7:1-5).</a:t>
            </a:r>
            <a:endParaRPr lang="en-US" b="1" dirty="0">
              <a:solidFill>
                <a:srgbClr val="FFFFFF"/>
              </a:solidFill>
              <a:latin typeface="Arial"/>
              <a:ea typeface="Times New Roman" charset="0"/>
              <a:cs typeface="Arial"/>
            </a:endParaRPr>
          </a:p>
        </p:txBody>
      </p:sp>
      <p:pic>
        <p:nvPicPr>
          <p:cNvPr id="114693" name="Picture 5" descr="ezra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446338"/>
            <a:ext cx="3336925" cy="4411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486" name="Rectangle 6"/>
          <p:cNvSpPr>
            <a:spLocks noChangeArrowheads="1"/>
          </p:cNvSpPr>
          <p:nvPr/>
        </p:nvSpPr>
        <p:spPr bwMode="auto">
          <a:xfrm>
            <a:off x="-36513" y="836613"/>
            <a:ext cx="4419601" cy="1728291"/>
          </a:xfrm>
          <a:prstGeom prst="rect">
            <a:avLst/>
          </a:prstGeom>
          <a:solidFill>
            <a:schemeClr val="bg1">
              <a:lumMod val="50000"/>
            </a:schemeClr>
          </a:solidFill>
          <a:ln>
            <a:noFill/>
          </a:ln>
        </p:spPr>
        <p:txBody>
          <a:bodyPr/>
          <a:lstStyle/>
          <a:p>
            <a:pPr algn="ctr">
              <a:spcBef>
                <a:spcPct val="20000"/>
              </a:spcBef>
              <a:buClr>
                <a:schemeClr val="accent1"/>
              </a:buClr>
              <a:buSzPct val="80000"/>
              <a:buFont typeface="Wingdings" charset="0"/>
              <a:buNone/>
              <a:defRPr/>
            </a:pPr>
            <a:r>
              <a:rPr lang="en-US" altLang="zh-CN" sz="2800" b="1" u="sng" dirty="0">
                <a:solidFill>
                  <a:srgbClr val="FFFFFF"/>
                </a:solidFill>
                <a:latin typeface="Arial"/>
                <a:cs typeface="Arial"/>
              </a:rPr>
              <a:t>External Evidence</a:t>
            </a:r>
          </a:p>
          <a:p>
            <a:pPr algn="ctr">
              <a:spcBef>
                <a:spcPct val="20000"/>
              </a:spcBef>
              <a:buClr>
                <a:schemeClr val="accent1"/>
              </a:buClr>
              <a:buSzPct val="80000"/>
              <a:buFont typeface="Wingdings" charset="0"/>
              <a:buNone/>
              <a:defRPr/>
            </a:pPr>
            <a:r>
              <a:rPr lang="en-US" altLang="zh-CN" b="1" dirty="0">
                <a:solidFill>
                  <a:srgbClr val="FFFFFF"/>
                </a:solidFill>
                <a:latin typeface="Arial"/>
                <a:cs typeface="Arial"/>
              </a:rPr>
              <a:t>The Jewish </a:t>
            </a:r>
            <a:r>
              <a:rPr lang="en-US" altLang="zh-CN" b="1" dirty="0" err="1">
                <a:solidFill>
                  <a:srgbClr val="FFFFFF"/>
                </a:solidFill>
                <a:latin typeface="Arial"/>
                <a:cs typeface="Arial"/>
              </a:rPr>
              <a:t>talmudic</a:t>
            </a:r>
            <a:r>
              <a:rPr lang="en-US" altLang="zh-CN" b="1" dirty="0">
                <a:solidFill>
                  <a:srgbClr val="FFFFFF"/>
                </a:solidFill>
                <a:latin typeface="Arial"/>
                <a:cs typeface="Arial"/>
              </a:rPr>
              <a:t> tradition has long held that Ezra authored this book.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486"/>
                                        </p:tgtEl>
                                        <p:attrNameLst>
                                          <p:attrName>style.visibility</p:attrName>
                                        </p:attrNameLst>
                                      </p:cBhvr>
                                      <p:to>
                                        <p:strVal val="visible"/>
                                      </p:to>
                                    </p:set>
                                    <p:anim calcmode="lin" valueType="num">
                                      <p:cBhvr additive="base">
                                        <p:cTn id="7" dur="500" fill="hold"/>
                                        <p:tgtEl>
                                          <p:spTgt spid="20486"/>
                                        </p:tgtEl>
                                        <p:attrNameLst>
                                          <p:attrName>ppt_x</p:attrName>
                                        </p:attrNameLst>
                                      </p:cBhvr>
                                      <p:tavLst>
                                        <p:tav tm="0">
                                          <p:val>
                                            <p:strVal val="0-#ppt_w/2"/>
                                          </p:val>
                                        </p:tav>
                                        <p:tav tm="100000">
                                          <p:val>
                                            <p:strVal val="#ppt_x"/>
                                          </p:val>
                                        </p:tav>
                                      </p:tavLst>
                                    </p:anim>
                                    <p:anim calcmode="lin" valueType="num">
                                      <p:cBhvr additive="base">
                                        <p:cTn id="8" dur="500" fill="hold"/>
                                        <p:tgtEl>
                                          <p:spTgt spid="2048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0487"/>
                                        </p:tgtEl>
                                        <p:attrNameLst>
                                          <p:attrName>style.visibility</p:attrName>
                                        </p:attrNameLst>
                                      </p:cBhvr>
                                      <p:to>
                                        <p:strVal val="visible"/>
                                      </p:to>
                                    </p:set>
                                    <p:anim calcmode="lin" valueType="num">
                                      <p:cBhvr additive="base">
                                        <p:cTn id="13" dur="500" fill="hold"/>
                                        <p:tgtEl>
                                          <p:spTgt spid="20487"/>
                                        </p:tgtEl>
                                        <p:attrNameLst>
                                          <p:attrName>ppt_x</p:attrName>
                                        </p:attrNameLst>
                                      </p:cBhvr>
                                      <p:tavLst>
                                        <p:tav tm="0">
                                          <p:val>
                                            <p:strVal val="1+#ppt_w/2"/>
                                          </p:val>
                                        </p:tav>
                                        <p:tav tm="100000">
                                          <p:val>
                                            <p:strVal val="#ppt_x"/>
                                          </p:val>
                                        </p:tav>
                                      </p:tavLst>
                                    </p:anim>
                                    <p:anim calcmode="lin" valueType="num">
                                      <p:cBhvr additive="base">
                                        <p:cTn id="14" dur="500" fill="hold"/>
                                        <p:tgtEl>
                                          <p:spTgt spid="2048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7" grpId="0" animBg="1" autoUpdateAnimBg="0"/>
      <p:bldP spid="20486" grpId="0" animBg="1" autoUpdateAnimBg="0"/>
    </p:bld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sp>
        <p:nvSpPr>
          <p:cNvPr id="116738" name="Rectangle 6"/>
          <p:cNvSpPr>
            <a:spLocks noChangeArrowheads="1"/>
          </p:cNvSpPr>
          <p:nvPr/>
        </p:nvSpPr>
        <p:spPr bwMode="auto">
          <a:xfrm>
            <a:off x="34925" y="1066800"/>
            <a:ext cx="9096375" cy="5486400"/>
          </a:xfrm>
          <a:prstGeom prst="rect">
            <a:avLst/>
          </a:prstGeom>
          <a:solidFill>
            <a:srgbClr val="000000"/>
          </a:solidFill>
          <a:ln w="12700" cap="sq">
            <a:solidFill>
              <a:schemeClr val="tx1"/>
            </a:solidFill>
            <a:miter lim="800000"/>
            <a:headEnd type="none" w="sm" len="sm"/>
            <a:tailEnd type="none" w="sm" len="sm"/>
          </a:ln>
        </p:spPr>
        <p:txBody>
          <a:bodyPr wrap="none" anchor="ctr"/>
          <a:lstStyle/>
          <a:p>
            <a:endParaRPr lang="en-US"/>
          </a:p>
        </p:txBody>
      </p:sp>
      <p:sp>
        <p:nvSpPr>
          <p:cNvPr id="23556" name="Rectangle 4"/>
          <p:cNvSpPr>
            <a:spLocks noGrp="1" noChangeArrowheads="1"/>
          </p:cNvSpPr>
          <p:nvPr>
            <p:ph type="body" sz="half" idx="2"/>
          </p:nvPr>
        </p:nvSpPr>
        <p:spPr>
          <a:xfrm>
            <a:off x="-36513" y="1052513"/>
            <a:ext cx="9072563" cy="5562600"/>
          </a:xfrm>
          <a:noFill/>
        </p:spPr>
        <p:txBody>
          <a:bodyPr/>
          <a:lstStyle/>
          <a:p>
            <a:pPr algn="ctr" eaLnBrk="1" hangingPunct="1">
              <a:buFont typeface="Wingdings" charset="0"/>
              <a:buNone/>
            </a:pPr>
            <a:r>
              <a:rPr lang="en-US" altLang="zh-CN" sz="3200" b="1" u="sng" dirty="0">
                <a:solidFill>
                  <a:srgbClr val="FFFFFF"/>
                </a:solidFill>
                <a:latin typeface="Arial" charset="0"/>
                <a:ea typeface="ＭＳ Ｐゴシック" charset="0"/>
                <a:cs typeface="Arial" charset="0"/>
              </a:rPr>
              <a:t>Date</a:t>
            </a:r>
            <a:endParaRPr lang="en-US" altLang="zh-CN" sz="3200" b="1" dirty="0">
              <a:solidFill>
                <a:srgbClr val="FFFFFF"/>
              </a:solidFill>
              <a:latin typeface="Arial" charset="0"/>
              <a:ea typeface="ＭＳ Ｐゴシック" charset="0"/>
              <a:cs typeface="Arial" charset="0"/>
            </a:endParaRPr>
          </a:p>
          <a:p>
            <a:pPr algn="ctr" eaLnBrk="1" hangingPunct="1">
              <a:buFont typeface="Wingdings" charset="0"/>
              <a:buNone/>
            </a:pPr>
            <a:r>
              <a:rPr lang="en-US" altLang="zh-CN" b="1" dirty="0">
                <a:solidFill>
                  <a:srgbClr val="FFFFFF"/>
                </a:solidFill>
                <a:latin typeface="Arial" charset="0"/>
                <a:ea typeface="ＭＳ Ｐゴシック" charset="0"/>
                <a:cs typeface="Arial" charset="0"/>
              </a:rPr>
              <a:t>The events of Ezra 7–10 in which Ezra had part occurred in 458-457 BC.  Also, Ezra was contemporary of Nehemiah (Neh. 8:1-9; 12:36), who arrived in Jerusalem in 444 BC.  A likely date of composition may be between these 2 dates, placing the writing at approximately 450 BC.  </a:t>
            </a:r>
          </a:p>
          <a:p>
            <a:pPr algn="ctr" eaLnBrk="1" hangingPunct="1">
              <a:buFont typeface="Wingdings" charset="0"/>
              <a:buNone/>
            </a:pPr>
            <a:r>
              <a:rPr lang="en-US" altLang="zh-CN" b="1" dirty="0">
                <a:solidFill>
                  <a:srgbClr val="FFFFFF"/>
                </a:solidFill>
                <a:latin typeface="Arial" charset="0"/>
                <a:ea typeface="ＭＳ Ｐゴシック" charset="0"/>
                <a:cs typeface="Arial" charset="0"/>
              </a:rPr>
              <a:t>	However, the Book of Ezra itself covers 2 distinct time periods separated by 58 years.  Ezra 1–6 relates the story of Zerubbabel (538-516 BC) while Ezra 7–10 is mostly an autobiographical account of Ezra that begins 6 decades later (458-457 BC).  </a:t>
            </a:r>
          </a:p>
        </p:txBody>
      </p:sp>
      <p:sp>
        <p:nvSpPr>
          <p:cNvPr id="23554" name="Rectangle 2"/>
          <p:cNvSpPr>
            <a:spLocks noGrp="1" noChangeArrowheads="1"/>
          </p:cNvSpPr>
          <p:nvPr>
            <p:ph type="title"/>
          </p:nvPr>
        </p:nvSpPr>
        <p:spPr>
          <a:xfrm>
            <a:off x="2133600" y="0"/>
            <a:ext cx="4846638" cy="685800"/>
          </a:xfrm>
          <a:solidFill>
            <a:srgbClr val="2A0200"/>
          </a:solidFill>
        </p:spPr>
        <p:txBody>
          <a:bodyPr/>
          <a:lstStyle/>
          <a:p>
            <a:pPr algn="ctr" eaLnBrk="1" hangingPunct="1">
              <a:defRPr/>
            </a:pPr>
            <a:r>
              <a:rPr lang="en-US" b="1" dirty="0">
                <a:solidFill>
                  <a:srgbClr val="FFFFFF"/>
                </a:solidFill>
                <a:latin typeface="Arial Black" pitchFamily="-111" charset="0"/>
                <a:ea typeface="+mj-ea"/>
                <a:cs typeface="+mj-cs"/>
              </a:rPr>
              <a:t>Circumstances</a:t>
            </a:r>
          </a:p>
        </p:txBody>
      </p:sp>
      <p:sp>
        <p:nvSpPr>
          <p:cNvPr id="116741" name="Text Box 4"/>
          <p:cNvSpPr txBox="1">
            <a:spLocks noChangeArrowheads="1"/>
          </p:cNvSpPr>
          <p:nvPr/>
        </p:nvSpPr>
        <p:spPr bwMode="auto">
          <a:xfrm>
            <a:off x="8412163" y="0"/>
            <a:ext cx="731837" cy="4572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FFFFFF"/>
                </a:solidFill>
                <a:latin typeface="Arial" charset="0"/>
                <a:cs typeface="Arial" charset="0"/>
              </a:rPr>
              <a:t>290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3556">
                                            <p:txEl>
                                              <p:pRg st="1" end="1"/>
                                            </p:txEl>
                                          </p:spTgt>
                                        </p:tgtEl>
                                        <p:attrNameLst>
                                          <p:attrName>style.visibility</p:attrName>
                                        </p:attrNameLst>
                                      </p:cBhvr>
                                      <p:to>
                                        <p:strVal val="visible"/>
                                      </p:to>
                                    </p:set>
                                    <p:anim calcmode="lin" valueType="num">
                                      <p:cBhvr additive="base">
                                        <p:cTn id="7" dur="500" fill="hold"/>
                                        <p:tgtEl>
                                          <p:spTgt spid="23556">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355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3556">
                                            <p:txEl>
                                              <p:pRg st="2" end="2"/>
                                            </p:txEl>
                                          </p:spTgt>
                                        </p:tgtEl>
                                        <p:attrNameLst>
                                          <p:attrName>style.visibility</p:attrName>
                                        </p:attrNameLst>
                                      </p:cBhvr>
                                      <p:to>
                                        <p:strVal val="visible"/>
                                      </p:to>
                                    </p:set>
                                    <p:anim calcmode="lin" valueType="num">
                                      <p:cBhvr additive="base">
                                        <p:cTn id="13" dur="500" fill="hold"/>
                                        <p:tgtEl>
                                          <p:spTgt spid="23556">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3556">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uiExpand="1" build="p" autoUpdateAnimBg="0"/>
    </p:bldLst>
  </p:timing>
</p:sld>
</file>

<file path=ppt/slides/slide99.xml><?xml version="1.0" encoding="utf-8"?>
<p:sld xmlns:a="http://schemas.openxmlformats.org/drawingml/2006/main" xmlns:r="http://schemas.openxmlformats.org/officeDocument/2006/relationships" xmlns:p="http://schemas.openxmlformats.org/presentationml/2006/main" showMasterPhAnim="0">
  <p:cSld>
    <p:bg>
      <p:bgPr>
        <a:solidFill>
          <a:schemeClr val="folHlink"/>
        </a:solidFill>
        <a:effectLst/>
      </p:bgPr>
    </p:bg>
    <p:spTree>
      <p:nvGrpSpPr>
        <p:cNvPr id="1" name=""/>
        <p:cNvGrpSpPr/>
        <p:nvPr/>
      </p:nvGrpSpPr>
      <p:grpSpPr>
        <a:xfrm>
          <a:off x="0" y="0"/>
          <a:ext cx="0" cy="0"/>
          <a:chOff x="0" y="0"/>
          <a:chExt cx="0" cy="0"/>
        </a:xfrm>
      </p:grpSpPr>
      <p:sp>
        <p:nvSpPr>
          <p:cNvPr id="187398" name="Rectangle 6"/>
          <p:cNvSpPr>
            <a:spLocks noGrp="1" noChangeArrowheads="1"/>
          </p:cNvSpPr>
          <p:nvPr>
            <p:ph type="title"/>
          </p:nvPr>
        </p:nvSpPr>
        <p:spPr>
          <a:xfrm>
            <a:off x="2133600" y="0"/>
            <a:ext cx="4846638" cy="685800"/>
          </a:xfrm>
          <a:solidFill>
            <a:srgbClr val="2A0200"/>
          </a:solidFill>
        </p:spPr>
        <p:txBody>
          <a:bodyPr/>
          <a:lstStyle/>
          <a:p>
            <a:pPr algn="ctr" eaLnBrk="1" hangingPunct="1">
              <a:defRPr/>
            </a:pPr>
            <a:r>
              <a:rPr lang="en-US" b="1" dirty="0">
                <a:solidFill>
                  <a:srgbClr val="FFFFFF"/>
                </a:solidFill>
                <a:latin typeface="Arial Black" pitchFamily="-111" charset="0"/>
                <a:ea typeface="+mj-ea"/>
                <a:cs typeface="+mj-cs"/>
              </a:rPr>
              <a:t>Circumstances</a:t>
            </a:r>
          </a:p>
        </p:txBody>
      </p:sp>
      <p:sp>
        <p:nvSpPr>
          <p:cNvPr id="187402" name="Text Box 10"/>
          <p:cNvSpPr txBox="1">
            <a:spLocks noChangeArrowheads="1"/>
          </p:cNvSpPr>
          <p:nvPr/>
        </p:nvSpPr>
        <p:spPr bwMode="auto">
          <a:xfrm rot="600000">
            <a:off x="304800" y="1262063"/>
            <a:ext cx="7518400" cy="4584700"/>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zh-CN" sz="2800" b="1" u="sng" dirty="0">
                <a:solidFill>
                  <a:srgbClr val="FFFFFF"/>
                </a:solidFill>
                <a:latin typeface="Arial" charset="0"/>
                <a:cs typeface="Arial" charset="0"/>
              </a:rPr>
              <a:t>Occasion</a:t>
            </a:r>
            <a:endParaRPr lang="en-US" altLang="zh-CN" sz="2800" b="1" dirty="0">
              <a:solidFill>
                <a:srgbClr val="FFFFFF"/>
              </a:solidFill>
              <a:latin typeface="Arial" charset="0"/>
              <a:cs typeface="Arial" charset="0"/>
            </a:endParaRPr>
          </a:p>
          <a:p>
            <a:pPr algn="ctr">
              <a:spcBef>
                <a:spcPct val="50000"/>
              </a:spcBef>
            </a:pPr>
            <a:r>
              <a:rPr lang="en-US" altLang="zh-CN" b="1" dirty="0">
                <a:solidFill>
                  <a:srgbClr val="FFFFFF"/>
                </a:solidFill>
                <a:latin typeface="Arial" charset="0"/>
                <a:cs typeface="Arial" charset="0"/>
              </a:rPr>
              <a:t>Ezra continues the account of the Jewish history recorded in 2nd Chronicles.  </a:t>
            </a:r>
          </a:p>
          <a:p>
            <a:pPr algn="ctr">
              <a:spcBef>
                <a:spcPct val="50000"/>
              </a:spcBef>
            </a:pPr>
            <a:r>
              <a:rPr lang="en-US" altLang="zh-CN" b="1" dirty="0">
                <a:solidFill>
                  <a:srgbClr val="FFFFFF"/>
                </a:solidFill>
                <a:latin typeface="Arial" charset="0"/>
                <a:cs typeface="Arial" charset="0"/>
              </a:rPr>
              <a:t>The Chronicles record how God was faithful in fulfilling His promise of </a:t>
            </a:r>
            <a:r>
              <a:rPr lang="en-US" altLang="zh-CN" b="1" i="1" dirty="0">
                <a:solidFill>
                  <a:srgbClr val="FFFFFF"/>
                </a:solidFill>
                <a:latin typeface="Arial" charset="0"/>
                <a:cs typeface="Arial" charset="0"/>
              </a:rPr>
              <a:t>judgment</a:t>
            </a:r>
            <a:r>
              <a:rPr lang="en-US" altLang="zh-CN" b="1" dirty="0">
                <a:solidFill>
                  <a:srgbClr val="FFFFFF"/>
                </a:solidFill>
                <a:latin typeface="Arial" charset="0"/>
                <a:cs typeface="Arial" charset="0"/>
              </a:rPr>
              <a:t> for Judah</a:t>
            </a:r>
            <a:r>
              <a:rPr lang="uk-UA" altLang="zh-CN" b="1" dirty="0">
                <a:solidFill>
                  <a:srgbClr val="FFFFFF"/>
                </a:solidFill>
                <a:latin typeface="Arial" charset="0"/>
                <a:cs typeface="Arial" charset="0"/>
              </a:rPr>
              <a:t>'</a:t>
            </a:r>
            <a:r>
              <a:rPr lang="en-US" altLang="zh-CN" b="1" dirty="0">
                <a:solidFill>
                  <a:srgbClr val="FFFFFF"/>
                </a:solidFill>
                <a:latin typeface="Arial" charset="0"/>
                <a:cs typeface="Arial" charset="0"/>
              </a:rPr>
              <a:t>s sin; </a:t>
            </a:r>
          </a:p>
          <a:p>
            <a:pPr algn="ctr">
              <a:spcBef>
                <a:spcPct val="50000"/>
              </a:spcBef>
            </a:pPr>
            <a:r>
              <a:rPr lang="en-US" altLang="zh-CN" b="1" dirty="0">
                <a:solidFill>
                  <a:srgbClr val="FFFFFF"/>
                </a:solidFill>
                <a:latin typeface="Arial" charset="0"/>
                <a:cs typeface="Arial" charset="0"/>
              </a:rPr>
              <a:t>Ezra records how God was faithful to His promise of </a:t>
            </a:r>
            <a:r>
              <a:rPr lang="en-US" altLang="zh-CN" b="1" i="1" dirty="0">
                <a:solidFill>
                  <a:srgbClr val="FFFFFF"/>
                </a:solidFill>
                <a:latin typeface="Arial" charset="0"/>
                <a:cs typeface="Arial" charset="0"/>
              </a:rPr>
              <a:t>restoration</a:t>
            </a:r>
            <a:r>
              <a:rPr lang="en-US" altLang="zh-CN" b="1" dirty="0">
                <a:solidFill>
                  <a:srgbClr val="FFFFFF"/>
                </a:solidFill>
                <a:latin typeface="Arial" charset="0"/>
                <a:cs typeface="Arial" charset="0"/>
              </a:rPr>
              <a:t> after 70 years as prophesied by Jeremiah (Jer. 25:11-12; 29:10).  </a:t>
            </a:r>
          </a:p>
          <a:p>
            <a:pPr algn="ctr">
              <a:spcBef>
                <a:spcPct val="50000"/>
              </a:spcBef>
            </a:pPr>
            <a:r>
              <a:rPr lang="en-US" altLang="zh-CN" b="1" dirty="0">
                <a:solidFill>
                  <a:srgbClr val="FFFFFF"/>
                </a:solidFill>
                <a:latin typeface="Arial" charset="0"/>
                <a:cs typeface="Arial" charset="0"/>
              </a:rPr>
              <a:t>Ezra</a:t>
            </a:r>
            <a:r>
              <a:rPr lang="uk-UA" altLang="zh-CN" b="1" dirty="0">
                <a:solidFill>
                  <a:srgbClr val="FFFFFF"/>
                </a:solidFill>
                <a:latin typeface="Arial" charset="0"/>
                <a:cs typeface="Arial" charset="0"/>
              </a:rPr>
              <a:t>'</a:t>
            </a:r>
            <a:r>
              <a:rPr lang="en-US" altLang="zh-CN" b="1" dirty="0">
                <a:solidFill>
                  <a:srgbClr val="FFFFFF"/>
                </a:solidFill>
                <a:latin typeface="Arial" charset="0"/>
                <a:cs typeface="Arial" charset="0"/>
              </a:rPr>
              <a:t>s account of this restoration served to exhort the returnees to follow the LORD wholeheartedly.</a:t>
            </a:r>
            <a:endParaRPr lang="en-US" b="1" dirty="0">
              <a:solidFill>
                <a:srgbClr val="FFFFFF"/>
              </a:solidFill>
              <a:latin typeface="Arial" charset="0"/>
              <a:cs typeface="Arial" charset="0"/>
            </a:endParaRPr>
          </a:p>
        </p:txBody>
      </p:sp>
      <p:sp>
        <p:nvSpPr>
          <p:cNvPr id="187403" name="Rectangle 11"/>
          <p:cNvSpPr>
            <a:spLocks noChangeArrowheads="1"/>
          </p:cNvSpPr>
          <p:nvPr/>
        </p:nvSpPr>
        <p:spPr bwMode="auto">
          <a:xfrm rot="-600000">
            <a:off x="4601233" y="1454609"/>
            <a:ext cx="4495800" cy="4876800"/>
          </a:xfrm>
          <a:prstGeom prst="rect">
            <a:avLst/>
          </a:prstGeom>
          <a:solidFill>
            <a:schemeClr val="bg2"/>
          </a:solidFill>
          <a:ln w="9525">
            <a:solidFill>
              <a:srgbClr val="FFFFFF"/>
            </a:solidFill>
            <a:miter lim="800000"/>
            <a:headEnd/>
            <a:tailEnd/>
          </a:ln>
        </p:spPr>
        <p:txBody>
          <a:bodyPr/>
          <a:lstStyle/>
          <a:p>
            <a:pPr marL="342900" indent="-342900" algn="ctr">
              <a:lnSpc>
                <a:spcPct val="90000"/>
              </a:lnSpc>
              <a:spcBef>
                <a:spcPct val="20000"/>
              </a:spcBef>
              <a:buClr>
                <a:schemeClr val="accent1"/>
              </a:buClr>
              <a:buSzPct val="80000"/>
              <a:buFont typeface="Wingdings" charset="0"/>
              <a:buNone/>
            </a:pPr>
            <a:r>
              <a:rPr lang="en-US" altLang="zh-CN" sz="2800" b="1" u="sng" dirty="0">
                <a:solidFill>
                  <a:srgbClr val="FFFFFF"/>
                </a:solidFill>
                <a:latin typeface="Arial" charset="0"/>
                <a:cs typeface="Arial" charset="0"/>
              </a:rPr>
              <a:t>Recipients</a:t>
            </a:r>
          </a:p>
          <a:p>
            <a:pPr marL="342900" indent="-342900" algn="ctr">
              <a:lnSpc>
                <a:spcPct val="90000"/>
              </a:lnSpc>
              <a:spcBef>
                <a:spcPct val="20000"/>
              </a:spcBef>
              <a:buClr>
                <a:schemeClr val="accent1"/>
              </a:buClr>
              <a:buSzPct val="80000"/>
              <a:buFont typeface="Wingdings" charset="0"/>
              <a:buNone/>
            </a:pPr>
            <a:r>
              <a:rPr lang="en-US" altLang="zh-CN" sz="2800" b="1" dirty="0">
                <a:solidFill>
                  <a:srgbClr val="FFFFFF"/>
                </a:solidFill>
                <a:latin typeface="Arial" charset="0"/>
                <a:cs typeface="Arial" charset="0"/>
              </a:rPr>
              <a:t>Ezra</a:t>
            </a:r>
            <a:r>
              <a:rPr lang="uk-UA" altLang="zh-CN" sz="2800" b="1" dirty="0">
                <a:solidFill>
                  <a:srgbClr val="FFFFFF"/>
                </a:solidFill>
                <a:latin typeface="Arial" charset="0"/>
                <a:cs typeface="Arial" charset="0"/>
              </a:rPr>
              <a:t>'</a:t>
            </a:r>
            <a:r>
              <a:rPr lang="en-US" altLang="zh-CN" sz="2800" b="1" dirty="0">
                <a:solidFill>
                  <a:srgbClr val="FFFFFF"/>
                </a:solidFill>
                <a:latin typeface="Arial" charset="0"/>
                <a:cs typeface="Arial" charset="0"/>
              </a:rPr>
              <a:t>s 1st readers comprised Jews who had recently returned to Israel from Persia &amp; the grandchildren &amp; great-grandchildren of those who returned from Babylon a century earlier.</a:t>
            </a:r>
          </a:p>
        </p:txBody>
      </p:sp>
      <p:sp>
        <p:nvSpPr>
          <p:cNvPr id="118791" name="Text Box 4"/>
          <p:cNvSpPr txBox="1">
            <a:spLocks noChangeArrowheads="1"/>
          </p:cNvSpPr>
          <p:nvPr/>
        </p:nvSpPr>
        <p:spPr bwMode="auto">
          <a:xfrm>
            <a:off x="8412163" y="0"/>
            <a:ext cx="731837" cy="4572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FFFFFF"/>
                </a:solidFill>
                <a:latin typeface="Arial" charset="0"/>
                <a:cs typeface="Arial" charset="0"/>
              </a:rPr>
              <a:t>290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740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74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402" grpId="0" animBg="1"/>
      <p:bldP spid="18740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D:\from Home to sort\Frese aerial south\sr\Bethlehem aerial from north2.JPG"/>
</p:tagLst>
</file>

<file path=ppt/theme/_rels/theme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image" Target="../media/image6.jpeg"/></Relationships>
</file>

<file path=ppt/theme/theme1.xml><?xml version="1.0" encoding="utf-8"?>
<a:theme xmlns:a="http://schemas.openxmlformats.org/drawingml/2006/main" name="Construction">
  <a:themeElements>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fontScheme name="Construction">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Construction 2">
        <a:dk1>
          <a:srgbClr val="333333"/>
        </a:dk1>
        <a:lt1>
          <a:srgbClr val="FFFFFF"/>
        </a:lt1>
        <a:dk2>
          <a:srgbClr val="B75E31"/>
        </a:dk2>
        <a:lt2>
          <a:srgbClr val="463828"/>
        </a:lt2>
        <a:accent1>
          <a:srgbClr val="E09F98"/>
        </a:accent1>
        <a:accent2>
          <a:srgbClr val="E4D8CA"/>
        </a:accent2>
        <a:accent3>
          <a:srgbClr val="FFFFFF"/>
        </a:accent3>
        <a:accent4>
          <a:srgbClr val="2A2A2A"/>
        </a:accent4>
        <a:accent5>
          <a:srgbClr val="EDCDCA"/>
        </a:accent5>
        <a:accent6>
          <a:srgbClr val="CFC4B7"/>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Construction 3">
        <a:dk1>
          <a:srgbClr val="333333"/>
        </a:dk1>
        <a:lt1>
          <a:srgbClr val="FFFFFF"/>
        </a:lt1>
        <a:dk2>
          <a:srgbClr val="4D4D4D"/>
        </a:dk2>
        <a:lt2>
          <a:srgbClr val="000000"/>
        </a:lt2>
        <a:accent1>
          <a:srgbClr val="C0C0C0"/>
        </a:accent1>
        <a:accent2>
          <a:srgbClr val="DDDDDD"/>
        </a:accent2>
        <a:accent3>
          <a:srgbClr val="FFFFFF"/>
        </a:accent3>
        <a:accent4>
          <a:srgbClr val="2A2A2A"/>
        </a:accent4>
        <a:accent5>
          <a:srgbClr val="DCDCDC"/>
        </a:accent5>
        <a:accent6>
          <a:srgbClr val="C8C8C8"/>
        </a:accent6>
        <a:hlink>
          <a:srgbClr val="808080"/>
        </a:hlink>
        <a:folHlink>
          <a:srgbClr val="B2B2B2"/>
        </a:folHlink>
      </a:clrScheme>
      <a:clrMap bg1="lt1" tx1="dk1" bg2="lt2" tx2="dk2" accent1="accent1" accent2="accent2" accent3="accent3" accent4="accent4" accent5="accent5" accent6="accent6" hlink="hlink" folHlink="folHlink"/>
    </a:extraClrScheme>
    <a:extraClrScheme>
      <a:clrScheme name="Construction 4">
        <a:dk1>
          <a:srgbClr val="000000"/>
        </a:dk1>
        <a:lt1>
          <a:srgbClr val="EAE8E2"/>
        </a:lt1>
        <a:dk2>
          <a:srgbClr val="783A34"/>
        </a:dk2>
        <a:lt2>
          <a:srgbClr val="FFCC99"/>
        </a:lt2>
        <a:accent1>
          <a:srgbClr val="83AAAD"/>
        </a:accent1>
        <a:accent2>
          <a:srgbClr val="A06766"/>
        </a:accent2>
        <a:accent3>
          <a:srgbClr val="BEAEAE"/>
        </a:accent3>
        <a:accent4>
          <a:srgbClr val="C8C6C1"/>
        </a:accent4>
        <a:accent5>
          <a:srgbClr val="C1D2D3"/>
        </a:accent5>
        <a:accent6>
          <a:srgbClr val="915D5C"/>
        </a:accent6>
        <a:hlink>
          <a:srgbClr val="FFFFCC"/>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Construction">
  <a:themeElements>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fontScheme name="Construction">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Construction 2">
        <a:dk1>
          <a:srgbClr val="333333"/>
        </a:dk1>
        <a:lt1>
          <a:srgbClr val="FFFFFF"/>
        </a:lt1>
        <a:dk2>
          <a:srgbClr val="B75E31"/>
        </a:dk2>
        <a:lt2>
          <a:srgbClr val="463828"/>
        </a:lt2>
        <a:accent1>
          <a:srgbClr val="E09F98"/>
        </a:accent1>
        <a:accent2>
          <a:srgbClr val="E4D8CA"/>
        </a:accent2>
        <a:accent3>
          <a:srgbClr val="FFFFFF"/>
        </a:accent3>
        <a:accent4>
          <a:srgbClr val="2A2A2A"/>
        </a:accent4>
        <a:accent5>
          <a:srgbClr val="EDCDCA"/>
        </a:accent5>
        <a:accent6>
          <a:srgbClr val="CFC4B7"/>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Construction 3">
        <a:dk1>
          <a:srgbClr val="333333"/>
        </a:dk1>
        <a:lt1>
          <a:srgbClr val="FFFFFF"/>
        </a:lt1>
        <a:dk2>
          <a:srgbClr val="4D4D4D"/>
        </a:dk2>
        <a:lt2>
          <a:srgbClr val="000000"/>
        </a:lt2>
        <a:accent1>
          <a:srgbClr val="C0C0C0"/>
        </a:accent1>
        <a:accent2>
          <a:srgbClr val="DDDDDD"/>
        </a:accent2>
        <a:accent3>
          <a:srgbClr val="FFFFFF"/>
        </a:accent3>
        <a:accent4>
          <a:srgbClr val="2A2A2A"/>
        </a:accent4>
        <a:accent5>
          <a:srgbClr val="DCDCDC"/>
        </a:accent5>
        <a:accent6>
          <a:srgbClr val="C8C8C8"/>
        </a:accent6>
        <a:hlink>
          <a:srgbClr val="808080"/>
        </a:hlink>
        <a:folHlink>
          <a:srgbClr val="B2B2B2"/>
        </a:folHlink>
      </a:clrScheme>
      <a:clrMap bg1="lt1" tx1="dk1" bg2="lt2" tx2="dk2" accent1="accent1" accent2="accent2" accent3="accent3" accent4="accent4" accent5="accent5" accent6="accent6" hlink="hlink" folHlink="folHlink"/>
    </a:extraClrScheme>
    <a:extraClrScheme>
      <a:clrScheme name="Construction 4">
        <a:dk1>
          <a:srgbClr val="000000"/>
        </a:dk1>
        <a:lt1>
          <a:srgbClr val="EAE8E2"/>
        </a:lt1>
        <a:dk2>
          <a:srgbClr val="783A34"/>
        </a:dk2>
        <a:lt2>
          <a:srgbClr val="FFCC99"/>
        </a:lt2>
        <a:accent1>
          <a:srgbClr val="83AAAD"/>
        </a:accent1>
        <a:accent2>
          <a:srgbClr val="A06766"/>
        </a:accent2>
        <a:accent3>
          <a:srgbClr val="BEAEAE"/>
        </a:accent3>
        <a:accent4>
          <a:srgbClr val="C8C6C1"/>
        </a:accent4>
        <a:accent5>
          <a:srgbClr val="C1D2D3"/>
        </a:accent5>
        <a:accent6>
          <a:srgbClr val="915D5C"/>
        </a:accent6>
        <a:hlink>
          <a:srgbClr val="FFFFCC"/>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Construction">
  <a:themeElements>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fontScheme name="Construction">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Construction 2">
        <a:dk1>
          <a:srgbClr val="333333"/>
        </a:dk1>
        <a:lt1>
          <a:srgbClr val="FFFFFF"/>
        </a:lt1>
        <a:dk2>
          <a:srgbClr val="B75E31"/>
        </a:dk2>
        <a:lt2>
          <a:srgbClr val="463828"/>
        </a:lt2>
        <a:accent1>
          <a:srgbClr val="E09F98"/>
        </a:accent1>
        <a:accent2>
          <a:srgbClr val="E4D8CA"/>
        </a:accent2>
        <a:accent3>
          <a:srgbClr val="FFFFFF"/>
        </a:accent3>
        <a:accent4>
          <a:srgbClr val="2A2A2A"/>
        </a:accent4>
        <a:accent5>
          <a:srgbClr val="EDCDCA"/>
        </a:accent5>
        <a:accent6>
          <a:srgbClr val="CFC4B7"/>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Construction 3">
        <a:dk1>
          <a:srgbClr val="333333"/>
        </a:dk1>
        <a:lt1>
          <a:srgbClr val="FFFFFF"/>
        </a:lt1>
        <a:dk2>
          <a:srgbClr val="4D4D4D"/>
        </a:dk2>
        <a:lt2>
          <a:srgbClr val="000000"/>
        </a:lt2>
        <a:accent1>
          <a:srgbClr val="C0C0C0"/>
        </a:accent1>
        <a:accent2>
          <a:srgbClr val="DDDDDD"/>
        </a:accent2>
        <a:accent3>
          <a:srgbClr val="FFFFFF"/>
        </a:accent3>
        <a:accent4>
          <a:srgbClr val="2A2A2A"/>
        </a:accent4>
        <a:accent5>
          <a:srgbClr val="DCDCDC"/>
        </a:accent5>
        <a:accent6>
          <a:srgbClr val="C8C8C8"/>
        </a:accent6>
        <a:hlink>
          <a:srgbClr val="808080"/>
        </a:hlink>
        <a:folHlink>
          <a:srgbClr val="B2B2B2"/>
        </a:folHlink>
      </a:clrScheme>
      <a:clrMap bg1="lt1" tx1="dk1" bg2="lt2" tx2="dk2" accent1="accent1" accent2="accent2" accent3="accent3" accent4="accent4" accent5="accent5" accent6="accent6" hlink="hlink" folHlink="folHlink"/>
    </a:extraClrScheme>
    <a:extraClrScheme>
      <a:clrScheme name="Construction 4">
        <a:dk1>
          <a:srgbClr val="000000"/>
        </a:dk1>
        <a:lt1>
          <a:srgbClr val="EAE8E2"/>
        </a:lt1>
        <a:dk2>
          <a:srgbClr val="783A34"/>
        </a:dk2>
        <a:lt2>
          <a:srgbClr val="FFCC99"/>
        </a:lt2>
        <a:accent1>
          <a:srgbClr val="83AAAD"/>
        </a:accent1>
        <a:accent2>
          <a:srgbClr val="A06766"/>
        </a:accent2>
        <a:accent3>
          <a:srgbClr val="BEAEAE"/>
        </a:accent3>
        <a:accent4>
          <a:srgbClr val="C8C6C1"/>
        </a:accent4>
        <a:accent5>
          <a:srgbClr val="C1D2D3"/>
        </a:accent5>
        <a:accent6>
          <a:srgbClr val="915D5C"/>
        </a:accent6>
        <a:hlink>
          <a:srgbClr val="FFFFCC"/>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19.xml><?xml version="1.0" encoding="utf-8"?>
<a:theme xmlns:a="http://schemas.openxmlformats.org/drawingml/2006/main" name="2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30000">
            <a:ln>
              <a:noFill/>
            </a:ln>
            <a:solidFill>
              <a:schemeClr val="tx1"/>
            </a:solidFill>
            <a:effectLst/>
            <a:latin typeface="Times New Roman" pitchFamily="2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30000">
            <a:ln>
              <a:noFill/>
            </a:ln>
            <a:solidFill>
              <a:schemeClr val="tx1"/>
            </a:solidFill>
            <a:effectLst/>
            <a:latin typeface="Times New Roman" pitchFamily="24"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Project Overview (Standard)">
  <a:themeElements>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Project Overview (Standar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Project Overview (Standard)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Project Overview (Standard)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_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3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Blank">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8.xml><?xml version="1.0" encoding="utf-8"?>
<a:theme xmlns:a="http://schemas.openxmlformats.org/drawingml/2006/main" name="23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3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4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3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Construction">
  <a:themeElements>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fontScheme name="Construction">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Construction 2">
        <a:dk1>
          <a:srgbClr val="333333"/>
        </a:dk1>
        <a:lt1>
          <a:srgbClr val="FFFFFF"/>
        </a:lt1>
        <a:dk2>
          <a:srgbClr val="B75E31"/>
        </a:dk2>
        <a:lt2>
          <a:srgbClr val="463828"/>
        </a:lt2>
        <a:accent1>
          <a:srgbClr val="E09F98"/>
        </a:accent1>
        <a:accent2>
          <a:srgbClr val="E4D8CA"/>
        </a:accent2>
        <a:accent3>
          <a:srgbClr val="FFFFFF"/>
        </a:accent3>
        <a:accent4>
          <a:srgbClr val="2A2A2A"/>
        </a:accent4>
        <a:accent5>
          <a:srgbClr val="EDCDCA"/>
        </a:accent5>
        <a:accent6>
          <a:srgbClr val="CFC4B7"/>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Construction 3">
        <a:dk1>
          <a:srgbClr val="333333"/>
        </a:dk1>
        <a:lt1>
          <a:srgbClr val="FFFFFF"/>
        </a:lt1>
        <a:dk2>
          <a:srgbClr val="4D4D4D"/>
        </a:dk2>
        <a:lt2>
          <a:srgbClr val="000000"/>
        </a:lt2>
        <a:accent1>
          <a:srgbClr val="C0C0C0"/>
        </a:accent1>
        <a:accent2>
          <a:srgbClr val="DDDDDD"/>
        </a:accent2>
        <a:accent3>
          <a:srgbClr val="FFFFFF"/>
        </a:accent3>
        <a:accent4>
          <a:srgbClr val="2A2A2A"/>
        </a:accent4>
        <a:accent5>
          <a:srgbClr val="DCDCDC"/>
        </a:accent5>
        <a:accent6>
          <a:srgbClr val="C8C8C8"/>
        </a:accent6>
        <a:hlink>
          <a:srgbClr val="808080"/>
        </a:hlink>
        <a:folHlink>
          <a:srgbClr val="B2B2B2"/>
        </a:folHlink>
      </a:clrScheme>
      <a:clrMap bg1="lt1" tx1="dk1" bg2="lt2" tx2="dk2" accent1="accent1" accent2="accent2" accent3="accent3" accent4="accent4" accent5="accent5" accent6="accent6" hlink="hlink" folHlink="folHlink"/>
    </a:extraClrScheme>
    <a:extraClrScheme>
      <a:clrScheme name="Construction 4">
        <a:dk1>
          <a:srgbClr val="000000"/>
        </a:dk1>
        <a:lt1>
          <a:srgbClr val="EAE8E2"/>
        </a:lt1>
        <a:dk2>
          <a:srgbClr val="783A34"/>
        </a:dk2>
        <a:lt2>
          <a:srgbClr val="FFCC99"/>
        </a:lt2>
        <a:accent1>
          <a:srgbClr val="83AAAD"/>
        </a:accent1>
        <a:accent2>
          <a:srgbClr val="A06766"/>
        </a:accent2>
        <a:accent3>
          <a:srgbClr val="BEAEAE"/>
        </a:accent3>
        <a:accent4>
          <a:srgbClr val="C8C6C1"/>
        </a:accent4>
        <a:accent5>
          <a:srgbClr val="C1D2D3"/>
        </a:accent5>
        <a:accent6>
          <a:srgbClr val="915D5C"/>
        </a:accent6>
        <a:hlink>
          <a:srgbClr val="FFFFCC"/>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latin typeface="Matura MT Script Capitals" pitchFamily="-10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latin typeface="Matura MT Script Capitals" pitchFamily="-108"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themeOverride>
</file>

<file path=ppt/theme/themeOverride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Designs\Construction.pot</Template>
  <TotalTime>9117</TotalTime>
  <Words>13892</Words>
  <Application>Microsoft Macintosh PowerPoint</Application>
  <PresentationFormat>On-screen Show (4:3)</PresentationFormat>
  <Paragraphs>1635</Paragraphs>
  <Slides>176</Slides>
  <Notes>151</Notes>
  <HiddenSlides>0</HiddenSlides>
  <MMClips>0</MMClips>
  <ScaleCrop>false</ScaleCrop>
  <HeadingPairs>
    <vt:vector size="6" baseType="variant">
      <vt:variant>
        <vt:lpstr>Fonts Used</vt:lpstr>
      </vt:variant>
      <vt:variant>
        <vt:i4>27</vt:i4>
      </vt:variant>
      <vt:variant>
        <vt:lpstr>Theme</vt:lpstr>
      </vt:variant>
      <vt:variant>
        <vt:i4>33</vt:i4>
      </vt:variant>
      <vt:variant>
        <vt:lpstr>Slide Titles</vt:lpstr>
      </vt:variant>
      <vt:variant>
        <vt:i4>176</vt:i4>
      </vt:variant>
    </vt:vector>
  </HeadingPairs>
  <TitlesOfParts>
    <vt:vector size="236" baseType="lpstr">
      <vt:lpstr>Albertus Extra Bold</vt:lpstr>
      <vt:lpstr>Analecta</vt:lpstr>
      <vt:lpstr>Arail</vt:lpstr>
      <vt:lpstr>B VAG Rounded Bold</vt:lpstr>
      <vt:lpstr>BONES</vt:lpstr>
      <vt:lpstr>Chicago</vt:lpstr>
      <vt:lpstr>Kosher-Normal</vt:lpstr>
      <vt:lpstr>Times</vt:lpstr>
      <vt:lpstr>Arial</vt:lpstr>
      <vt:lpstr>Arial Black</vt:lpstr>
      <vt:lpstr>Arial Narrow</vt:lpstr>
      <vt:lpstr>Calibri</vt:lpstr>
      <vt:lpstr>Calibri Light</vt:lpstr>
      <vt:lpstr>Comic Sans MS</vt:lpstr>
      <vt:lpstr>DIN Condensed</vt:lpstr>
      <vt:lpstr>Helvetica</vt:lpstr>
      <vt:lpstr>Helvetica Neue</vt:lpstr>
      <vt:lpstr>Helvetica Neue Black Condensed</vt:lpstr>
      <vt:lpstr>Impact</vt:lpstr>
      <vt:lpstr>Lucida Grande</vt:lpstr>
      <vt:lpstr>Matura MT Script Capitals</vt:lpstr>
      <vt:lpstr>Monotype Sorts</vt:lpstr>
      <vt:lpstr>Times New Roman</vt:lpstr>
      <vt:lpstr>Trebuchet MS</vt:lpstr>
      <vt:lpstr>Tw Cen MT</vt:lpstr>
      <vt:lpstr>Wingdings</vt:lpstr>
      <vt:lpstr>Wingdings 2</vt:lpstr>
      <vt:lpstr>Construction</vt:lpstr>
      <vt:lpstr>Project Overview (Standard)</vt:lpstr>
      <vt:lpstr>Default Design</vt:lpstr>
      <vt:lpstr>49_Blank Presentation</vt:lpstr>
      <vt:lpstr>Blank Presentation</vt:lpstr>
      <vt:lpstr>2_Construction</vt:lpstr>
      <vt:lpstr>4_Default Design</vt:lpstr>
      <vt:lpstr>White</vt:lpstr>
      <vt:lpstr>untitled 3</vt:lpstr>
      <vt:lpstr>3_untitled 3</vt:lpstr>
      <vt:lpstr>2_Default Design</vt:lpstr>
      <vt:lpstr>1_Construction</vt:lpstr>
      <vt:lpstr>3_Construction</vt:lpstr>
      <vt:lpstr>1_Blank Presentation</vt:lpstr>
      <vt:lpstr>50_Blank Presentation</vt:lpstr>
      <vt:lpstr>1_Office Theme</vt:lpstr>
      <vt:lpstr>1_untitled 1</vt:lpstr>
      <vt:lpstr>Median</vt:lpstr>
      <vt:lpstr>2_Crumple</vt:lpstr>
      <vt:lpstr>2_Bar Code</vt:lpstr>
      <vt:lpstr>3_Default Design</vt:lpstr>
      <vt:lpstr>11_Office Theme</vt:lpstr>
      <vt:lpstr>17_Office Theme</vt:lpstr>
      <vt:lpstr>34_Default Design</vt:lpstr>
      <vt:lpstr>5_Default Design</vt:lpstr>
      <vt:lpstr>6_Default Design</vt:lpstr>
      <vt:lpstr>Blank</vt:lpstr>
      <vt:lpstr>23_Default Design</vt:lpstr>
      <vt:lpstr>30_Default Design</vt:lpstr>
      <vt:lpstr>Azure</vt:lpstr>
      <vt:lpstr>Soaring</vt:lpstr>
      <vt:lpstr>4_Soaring</vt:lpstr>
      <vt:lpstr>3_Azure</vt:lpstr>
      <vt:lpstr>Ezra</vt:lpstr>
      <vt:lpstr>Key Word</vt:lpstr>
      <vt:lpstr>Theme</vt:lpstr>
      <vt:lpstr>Key Verse</vt:lpstr>
      <vt:lpstr>Kingdom Statement</vt:lpstr>
      <vt:lpstr>Summary Statement</vt:lpstr>
      <vt:lpstr>Covenant</vt:lpstr>
      <vt:lpstr>Redemption</vt:lpstr>
      <vt:lpstr>Messiah</vt:lpstr>
      <vt:lpstr>Ezra's Correlation with Esther</vt:lpstr>
      <vt:lpstr>Barry Huddleston, The Acrostic Summarized Bible (Grand Rapids: Baker, 1992)</vt:lpstr>
      <vt:lpstr>Be Worshipful</vt:lpstr>
      <vt:lpstr>Why does God restore us?</vt:lpstr>
      <vt:lpstr>Two 70-Year Exiles</vt:lpstr>
      <vt:lpstr>I. God delivered the Jewish exiles to worship him.</vt:lpstr>
      <vt:lpstr>II. God delivers us from our bondage to worship him.</vt:lpstr>
      <vt:lpstr>Main Idea of Ezra</vt:lpstr>
      <vt:lpstr>What would change in your life if your chief reason to live was to worship? </vt:lpstr>
      <vt:lpstr>Application</vt:lpstr>
      <vt:lpstr>PowerPoint Presentation</vt:lpstr>
      <vt:lpstr>Ezra-Nehemiah</vt:lpstr>
      <vt:lpstr>Timeline</vt:lpstr>
      <vt:lpstr>Chronology of Ezra-Nehemiah</vt:lpstr>
      <vt:lpstr>The Postexilic Period</vt:lpstr>
      <vt:lpstr>The Postexilic Period</vt:lpstr>
      <vt:lpstr>Cyrus Conquered Babylon</vt:lpstr>
      <vt:lpstr>PowerPoint Presentation</vt:lpstr>
      <vt:lpstr>Babylon's Fall (Herodotus)</vt:lpstr>
      <vt:lpstr>Babylon's Fall (Herodotus)</vt:lpstr>
      <vt:lpstr>Daniel 5:30-31</vt:lpstr>
      <vt:lpstr>The Identifications of Darius the Mede </vt:lpstr>
      <vt:lpstr>Cyrus Conquers Babylon</vt:lpstr>
      <vt:lpstr>PowerPoint Presentation</vt:lpstr>
      <vt:lpstr>PowerPoint Presentation</vt:lpstr>
      <vt:lpstr>PowerPoint Presentation</vt:lpstr>
      <vt:lpstr>PowerPoint Presentation</vt:lpstr>
      <vt:lpstr>PowerPoint Presentation</vt:lpstr>
      <vt:lpstr>PowerPoint Presentation</vt:lpstr>
      <vt:lpstr>Cyrus Prophesied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Is Trump a Cyrus?</vt:lpstr>
      <vt:lpstr>PowerPoint Presentation</vt:lpstr>
      <vt:lpstr>The Persian Empire</vt:lpstr>
      <vt:lpstr>Be Worshipful</vt:lpstr>
      <vt:lpstr>Yellow Pages</vt:lpstr>
      <vt:lpstr>Why church?</vt:lpstr>
      <vt:lpstr>Mei Ling</vt:lpstr>
      <vt:lpstr>Mei Ling</vt:lpstr>
      <vt:lpstr>Dr. Raz messed up.</vt:lpstr>
      <vt:lpstr>Mei Ling</vt:lpstr>
      <vt:lpstr>We all have messed up.</vt:lpstr>
      <vt:lpstr>Why does God restore us?</vt:lpstr>
      <vt:lpstr>God delivers us from our bondage to worship him.</vt:lpstr>
      <vt:lpstr>Israel messed up.</vt:lpstr>
      <vt:lpstr>Two 70-Year Exiles</vt:lpstr>
      <vt:lpstr>The Postexilic Era</vt:lpstr>
      <vt:lpstr>JUDAH IS PRESERVED!</vt:lpstr>
      <vt:lpstr>PowerPoint Presentation</vt:lpstr>
      <vt:lpstr>PowerPoint Presentation</vt:lpstr>
      <vt:lpstr>PowerPoint Presentation</vt:lpstr>
      <vt:lpstr>PowerPoint Presentation</vt:lpstr>
      <vt:lpstr>Let's Study Through Scripture</vt:lpstr>
      <vt:lpstr>Why does God restore us?</vt:lpstr>
      <vt:lpstr>I. God delivered the Jewish exiles to worship him.</vt:lpstr>
      <vt:lpstr>Slides on  Ezra 1</vt:lpstr>
      <vt:lpstr>PowerPoint Presentation</vt:lpstr>
      <vt:lpstr>PowerPoint Presentation</vt:lpstr>
      <vt:lpstr>PowerPoint Presentation</vt:lpstr>
      <vt:lpstr>PowerPoint Presentation</vt:lpstr>
      <vt:lpstr>PowerPoint Presentation</vt:lpstr>
      <vt:lpstr>Cyrus the Great Conquers Babylon </vt:lpstr>
      <vt:lpstr>Decree of Cyrus</vt:lpstr>
      <vt:lpstr>Kharga</vt:lpstr>
      <vt:lpstr>Return from Exile  The Bible Visual Resource Book, 95</vt:lpstr>
      <vt:lpstr>The Persian Empire</vt:lpstr>
      <vt:lpstr>But WHY  was a return to the land of Israel so important?</vt:lpstr>
      <vt:lpstr>Borders of the Land Promised to Abraham</vt:lpstr>
      <vt:lpstr>Bethlehem aerial from north</vt:lpstr>
      <vt:lpstr>Slides on  Ezra 2</vt:lpstr>
      <vt:lpstr>Returns from Exile</vt:lpstr>
      <vt:lpstr>Chronological Sequence in the Book of Ezra  </vt:lpstr>
      <vt:lpstr>Chronology of Ezra-Nehemiah The Bible Visual Resource Book, 93 </vt:lpstr>
      <vt:lpstr>Chronology of the Captivity</vt:lpstr>
      <vt:lpstr>Chronology of the Captivity</vt:lpstr>
      <vt:lpstr>Chronology of Ezra-Nehemiah</vt:lpstr>
      <vt:lpstr>Ezra's Correlation with Esther</vt:lpstr>
      <vt:lpstr>Temple/People</vt:lpstr>
      <vt:lpstr>Zerubbabel's Temple The Bible Visual Resource Book, 95</vt:lpstr>
      <vt:lpstr>Title</vt:lpstr>
      <vt:lpstr>Authorship</vt:lpstr>
      <vt:lpstr>Circumstances</vt:lpstr>
      <vt:lpstr>Circumstances</vt:lpstr>
      <vt:lpstr>Characteristics</vt:lpstr>
      <vt:lpstr>Characteristics</vt:lpstr>
      <vt:lpstr>Characteristics</vt:lpstr>
      <vt:lpstr>Argument</vt:lpstr>
      <vt:lpstr>Synthesis</vt:lpstr>
      <vt:lpstr>Outline</vt:lpstr>
      <vt:lpstr>Ezra 1–6</vt:lpstr>
      <vt:lpstr>OT Pre-exilic Prophets on Chart</vt:lpstr>
      <vt:lpstr>Chart of the Exile</vt:lpstr>
      <vt:lpstr>Chart of the Exile</vt:lpstr>
      <vt:lpstr>Slides on  Ezra 3</vt:lpstr>
      <vt:lpstr>The altar was rebuilt first (Ezra 3:1-6)</vt:lpstr>
      <vt:lpstr>Slides on  Ezra 4</vt:lpstr>
      <vt:lpstr>God's work was opposed (4:1-2)</vt:lpstr>
      <vt:lpstr>Opposition to Rebuilding</vt:lpstr>
      <vt:lpstr>The Context:  Opposition to Temple Rebuilding</vt:lpstr>
      <vt:lpstr>Opposition to Rebuilding</vt:lpstr>
      <vt:lpstr>Hug-I</vt:lpstr>
      <vt:lpstr>Date</vt:lpstr>
      <vt:lpstr>Dates in Haggai</vt:lpstr>
      <vt:lpstr>"On August 29 of the second year of King Darius's reign, the LORD gave a message through the prophet Haggai to Zerubbabel son of Shealtiel, governor of Judah, and to Jeshua son of Jehozadak, the high priest" (Haggai 1:1 NLT).</vt:lpstr>
      <vt:lpstr>Opposition Timeline (Ezra 4; Esther 1; Neh 13)</vt:lpstr>
      <vt:lpstr>Later Postexilic Era (Ezra 7–10; Neh 1–13)</vt:lpstr>
      <vt:lpstr>Slides on  Ezra 5</vt:lpstr>
      <vt:lpstr>God's work is always opposed</vt:lpstr>
      <vt:lpstr>Ezra's Correlation with Esther</vt:lpstr>
      <vt:lpstr>Slides on  Ezra 6</vt:lpstr>
      <vt:lpstr>Temple Completion in 516 BC (Ezra 6:15)</vt:lpstr>
      <vt:lpstr>Outline</vt:lpstr>
      <vt:lpstr>Slides on  Ezra 7</vt:lpstr>
      <vt:lpstr>Which is more important?</vt:lpstr>
      <vt:lpstr>Which is more important?</vt:lpstr>
      <vt:lpstr>Which is more important?</vt:lpstr>
      <vt:lpstr>Outline</vt:lpstr>
      <vt:lpstr>"For Ezra had devoted himself to the study and observance of the Law of the LORD, and to teaching its decrees and laws in Israel"  (Ezra 7:10 NIV).</vt:lpstr>
      <vt:lpstr>Ezra 7–10</vt:lpstr>
      <vt:lpstr>Slides on  Ezra 8</vt:lpstr>
      <vt:lpstr>Returns from Exile John H. Walton, Chronological and Background Charts of the Old Testament, 35 &amp;  John A. Martin, "Ezra," in The Bible Knowledge Commentary, 1:652, adapted</vt:lpstr>
      <vt:lpstr>Returns from Exile</vt:lpstr>
      <vt:lpstr>Leadership for Revival (Ezra 8:15-20)</vt:lpstr>
      <vt:lpstr>Ezra proclaims  a fast  (Ezra 8:21)</vt:lpstr>
      <vt:lpstr>Slides on  Ezra 9</vt:lpstr>
      <vt:lpstr>Internal Opposition (Ezra 9)</vt:lpstr>
      <vt:lpstr>Zerubbabel's Temple The Bible Visual Resource Book, 95</vt:lpstr>
      <vt:lpstr>Leadership?</vt:lpstr>
      <vt:lpstr>Slides on  Ezra 10</vt:lpstr>
      <vt:lpstr>Public Confession of Sin (Ezra 10)</vt:lpstr>
      <vt:lpstr>God Approved Divorce under Ezra?</vt:lpstr>
      <vt:lpstr>Public Confession of Sin (Ezra 10)</vt:lpstr>
      <vt:lpstr>التسلسل الزمني لعزرا - نحميا</vt:lpstr>
      <vt:lpstr>This small beginning led to the first century AD restoration of Jerusalem</vt:lpstr>
      <vt:lpstr>Why does God restore us?</vt:lpstr>
      <vt:lpstr>II. God delivers us from our bondage to worship him.</vt:lpstr>
      <vt:lpstr>God knows how horrible slavery to false gods is for us.</vt:lpstr>
      <vt:lpstr>Do you need to be restored from your slavery to sin?</vt:lpstr>
      <vt:lpstr>Why does God restore us?</vt:lpstr>
      <vt:lpstr>Main Idea of Ezra</vt:lpstr>
      <vt:lpstr>I. God delivered the Jewish exiles to worship him.</vt:lpstr>
      <vt:lpstr>Summary Statement</vt:lpstr>
      <vt:lpstr>II. God delivers us from our bondage to worship him.</vt:lpstr>
      <vt:lpstr>My Journey in Worship </vt:lpstr>
      <vt:lpstr>What would change in your life if your chief reason to live were to worship? </vt:lpstr>
      <vt:lpstr>Application</vt:lpstr>
      <vt:lpstr>Black</vt:lpstr>
      <vt:lpstr>OT Preaching link at BibleStudyDownloads.org</vt:lpstr>
      <vt:lpstr>Purify My Heart 1/1</vt:lpstr>
      <vt:lpstr>Purify My Heart 1/1</vt:lpstr>
      <vt:lpstr>Purify My Heart 1/1</vt:lpstr>
      <vt:lpstr>Purify My Heart 1/1</vt:lpstr>
      <vt:lpstr>Purify My Heart 1/1</vt:lpstr>
      <vt:lpstr>Purify My Heart 1/1</vt:lpstr>
      <vt:lpstr>Purify My Heart 1/1</vt:lpstr>
      <vt:lpstr>Purify My Heart 1/1</vt:lpstr>
      <vt:lpstr>Purify My Heart 1/1</vt:lpstr>
      <vt:lpstr>Purify My Heart 1/1</vt:lpstr>
      <vt:lpstr>PowerPoint Presentation</vt:lpstr>
      <vt:lpstr>OT Survey link at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319</cp:revision>
  <dcterms:created xsi:type="dcterms:W3CDTF">2003-09-12T14:00:07Z</dcterms:created>
  <dcterms:modified xsi:type="dcterms:W3CDTF">2023-11-07T13:35:31Z</dcterms:modified>
</cp:coreProperties>
</file>